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65" r:id="rId15"/>
    <p:sldId id="266" r:id="rId16"/>
  </p:sldIdLst>
  <p:sldSz cx="12192000" cy="6858000"/>
  <p:notesSz cx="12192000" cy="6858000"/>
  <p:embeddedFontLst>
    <p:embeddedFont>
      <p:font typeface="Calibri" panose="020F0502020204030204" pitchFamily="34" charset="0"/>
      <p:regular r:id="rId18"/>
      <p:bold r:id="rId19"/>
      <p:italic r:id="rId20"/>
      <p:boldItalic r:id="rId21"/>
    </p:embeddedFont>
    <p:embeddedFont>
      <p:font typeface="Corbel" panose="020B05030202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8" y="-61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021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5642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9366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7434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8"/>
        <p:cNvGrpSpPr/>
        <p:nvPr/>
      </p:nvGrpSpPr>
      <p:grpSpPr>
        <a:xfrm>
          <a:off x="0" y="0"/>
          <a:ext cx="0" cy="0"/>
          <a:chOff x="0" y="0"/>
          <a:chExt cx="0" cy="0"/>
        </a:xfrm>
      </p:grpSpPr>
      <p:sp>
        <p:nvSpPr>
          <p:cNvPr id="19" name="Google Shape;19;p2"/>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100" b="0" i="0">
                <a:solidFill>
                  <a:srgbClr val="666666"/>
                </a:solidFill>
                <a:latin typeface="Corbel"/>
                <a:ea typeface="Corbel"/>
                <a:cs typeface="Corbel"/>
                <a:sym typeface="Corbe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lvl1pPr marL="38100" marR="0" lvl="0" indent="0" algn="l">
              <a:lnSpc>
                <a:spcPct val="102500"/>
              </a:lnSpc>
              <a:spcBef>
                <a:spcPts val="0"/>
              </a:spcBef>
              <a:buNone/>
              <a:defRPr sz="1200" b="1" i="0">
                <a:solidFill>
                  <a:srgbClr val="40BAD1"/>
                </a:solidFill>
                <a:latin typeface="Corbel"/>
                <a:ea typeface="Corbel"/>
                <a:cs typeface="Corbel"/>
                <a:sym typeface="Corbel"/>
              </a:defRPr>
            </a:lvl1pPr>
            <a:lvl2pPr marL="38100" marR="0" lvl="1" indent="0" algn="l">
              <a:lnSpc>
                <a:spcPct val="102500"/>
              </a:lnSpc>
              <a:spcBef>
                <a:spcPts val="0"/>
              </a:spcBef>
              <a:buNone/>
              <a:defRPr sz="1200" b="1" i="0">
                <a:solidFill>
                  <a:srgbClr val="40BAD1"/>
                </a:solidFill>
                <a:latin typeface="Corbel"/>
                <a:ea typeface="Corbel"/>
                <a:cs typeface="Corbel"/>
                <a:sym typeface="Corbel"/>
              </a:defRPr>
            </a:lvl2pPr>
            <a:lvl3pPr marL="38100" marR="0" lvl="2" indent="0" algn="l">
              <a:lnSpc>
                <a:spcPct val="102500"/>
              </a:lnSpc>
              <a:spcBef>
                <a:spcPts val="0"/>
              </a:spcBef>
              <a:buNone/>
              <a:defRPr sz="1200" b="1" i="0">
                <a:solidFill>
                  <a:srgbClr val="40BAD1"/>
                </a:solidFill>
                <a:latin typeface="Corbel"/>
                <a:ea typeface="Corbel"/>
                <a:cs typeface="Corbel"/>
                <a:sym typeface="Corbel"/>
              </a:defRPr>
            </a:lvl3pPr>
            <a:lvl4pPr marL="38100" marR="0" lvl="3" indent="0" algn="l">
              <a:lnSpc>
                <a:spcPct val="102500"/>
              </a:lnSpc>
              <a:spcBef>
                <a:spcPts val="0"/>
              </a:spcBef>
              <a:buNone/>
              <a:defRPr sz="1200" b="1" i="0">
                <a:solidFill>
                  <a:srgbClr val="40BAD1"/>
                </a:solidFill>
                <a:latin typeface="Corbel"/>
                <a:ea typeface="Corbel"/>
                <a:cs typeface="Corbel"/>
                <a:sym typeface="Corbel"/>
              </a:defRPr>
            </a:lvl4pPr>
            <a:lvl5pPr marL="38100" marR="0" lvl="4" indent="0" algn="l">
              <a:lnSpc>
                <a:spcPct val="102500"/>
              </a:lnSpc>
              <a:spcBef>
                <a:spcPts val="0"/>
              </a:spcBef>
              <a:buNone/>
              <a:defRPr sz="1200" b="1" i="0">
                <a:solidFill>
                  <a:srgbClr val="40BAD1"/>
                </a:solidFill>
                <a:latin typeface="Corbel"/>
                <a:ea typeface="Corbel"/>
                <a:cs typeface="Corbel"/>
                <a:sym typeface="Corbel"/>
              </a:defRPr>
            </a:lvl5pPr>
            <a:lvl6pPr marL="38100" marR="0" lvl="5" indent="0" algn="l">
              <a:lnSpc>
                <a:spcPct val="102500"/>
              </a:lnSpc>
              <a:spcBef>
                <a:spcPts val="0"/>
              </a:spcBef>
              <a:buNone/>
              <a:defRPr sz="1200" b="1" i="0">
                <a:solidFill>
                  <a:srgbClr val="40BAD1"/>
                </a:solidFill>
                <a:latin typeface="Corbel"/>
                <a:ea typeface="Corbel"/>
                <a:cs typeface="Corbel"/>
                <a:sym typeface="Corbel"/>
              </a:defRPr>
            </a:lvl6pPr>
            <a:lvl7pPr marL="38100" marR="0" lvl="6" indent="0" algn="l">
              <a:lnSpc>
                <a:spcPct val="102500"/>
              </a:lnSpc>
              <a:spcBef>
                <a:spcPts val="0"/>
              </a:spcBef>
              <a:buNone/>
              <a:defRPr sz="1200" b="1" i="0">
                <a:solidFill>
                  <a:srgbClr val="40BAD1"/>
                </a:solidFill>
                <a:latin typeface="Corbel"/>
                <a:ea typeface="Corbel"/>
                <a:cs typeface="Corbel"/>
                <a:sym typeface="Corbel"/>
              </a:defRPr>
            </a:lvl7pPr>
            <a:lvl8pPr marL="38100" marR="0" lvl="7" indent="0" algn="l">
              <a:lnSpc>
                <a:spcPct val="102500"/>
              </a:lnSpc>
              <a:spcBef>
                <a:spcPts val="0"/>
              </a:spcBef>
              <a:buNone/>
              <a:defRPr sz="1200" b="1" i="0">
                <a:solidFill>
                  <a:srgbClr val="40BAD1"/>
                </a:solidFill>
                <a:latin typeface="Corbel"/>
                <a:ea typeface="Corbel"/>
                <a:cs typeface="Corbel"/>
                <a:sym typeface="Corbel"/>
              </a:defRPr>
            </a:lvl8pPr>
            <a:lvl9pPr marL="38100" marR="0" lvl="8" indent="0" algn="l">
              <a:lnSpc>
                <a:spcPct val="102500"/>
              </a:lnSpc>
              <a:spcBef>
                <a:spcPts val="0"/>
              </a:spcBef>
              <a:buNone/>
              <a:defRPr sz="1200" b="1" i="0">
                <a:solidFill>
                  <a:srgbClr val="40BAD1"/>
                </a:solidFill>
                <a:latin typeface="Corbel"/>
                <a:ea typeface="Corbel"/>
                <a:cs typeface="Corbel"/>
                <a:sym typeface="Corbel"/>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2"/>
        <p:cNvGrpSpPr/>
        <p:nvPr/>
      </p:nvGrpSpPr>
      <p:grpSpPr>
        <a:xfrm>
          <a:off x="0" y="0"/>
          <a:ext cx="0" cy="0"/>
          <a:chOff x="0" y="0"/>
          <a:chExt cx="0" cy="0"/>
        </a:xfrm>
      </p:grpSpPr>
      <p:sp>
        <p:nvSpPr>
          <p:cNvPr id="23" name="Google Shape;23;p3"/>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100" b="0" i="0">
                <a:solidFill>
                  <a:srgbClr val="666666"/>
                </a:solidFill>
                <a:latin typeface="Corbel"/>
                <a:ea typeface="Corbel"/>
                <a:cs typeface="Corbel"/>
                <a:sym typeface="Corbe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lvl1pPr marL="38100" marR="0" lvl="0" indent="0" algn="l">
              <a:lnSpc>
                <a:spcPct val="102500"/>
              </a:lnSpc>
              <a:spcBef>
                <a:spcPts val="0"/>
              </a:spcBef>
              <a:buNone/>
              <a:defRPr sz="1200" b="1" i="0">
                <a:solidFill>
                  <a:srgbClr val="40BAD1"/>
                </a:solidFill>
                <a:latin typeface="Corbel"/>
                <a:ea typeface="Corbel"/>
                <a:cs typeface="Corbel"/>
                <a:sym typeface="Corbel"/>
              </a:defRPr>
            </a:lvl1pPr>
            <a:lvl2pPr marL="38100" marR="0" lvl="1" indent="0" algn="l">
              <a:lnSpc>
                <a:spcPct val="102500"/>
              </a:lnSpc>
              <a:spcBef>
                <a:spcPts val="0"/>
              </a:spcBef>
              <a:buNone/>
              <a:defRPr sz="1200" b="1" i="0">
                <a:solidFill>
                  <a:srgbClr val="40BAD1"/>
                </a:solidFill>
                <a:latin typeface="Corbel"/>
                <a:ea typeface="Corbel"/>
                <a:cs typeface="Corbel"/>
                <a:sym typeface="Corbel"/>
              </a:defRPr>
            </a:lvl2pPr>
            <a:lvl3pPr marL="38100" marR="0" lvl="2" indent="0" algn="l">
              <a:lnSpc>
                <a:spcPct val="102500"/>
              </a:lnSpc>
              <a:spcBef>
                <a:spcPts val="0"/>
              </a:spcBef>
              <a:buNone/>
              <a:defRPr sz="1200" b="1" i="0">
                <a:solidFill>
                  <a:srgbClr val="40BAD1"/>
                </a:solidFill>
                <a:latin typeface="Corbel"/>
                <a:ea typeface="Corbel"/>
                <a:cs typeface="Corbel"/>
                <a:sym typeface="Corbel"/>
              </a:defRPr>
            </a:lvl3pPr>
            <a:lvl4pPr marL="38100" marR="0" lvl="3" indent="0" algn="l">
              <a:lnSpc>
                <a:spcPct val="102500"/>
              </a:lnSpc>
              <a:spcBef>
                <a:spcPts val="0"/>
              </a:spcBef>
              <a:buNone/>
              <a:defRPr sz="1200" b="1" i="0">
                <a:solidFill>
                  <a:srgbClr val="40BAD1"/>
                </a:solidFill>
                <a:latin typeface="Corbel"/>
                <a:ea typeface="Corbel"/>
                <a:cs typeface="Corbel"/>
                <a:sym typeface="Corbel"/>
              </a:defRPr>
            </a:lvl4pPr>
            <a:lvl5pPr marL="38100" marR="0" lvl="4" indent="0" algn="l">
              <a:lnSpc>
                <a:spcPct val="102500"/>
              </a:lnSpc>
              <a:spcBef>
                <a:spcPts val="0"/>
              </a:spcBef>
              <a:buNone/>
              <a:defRPr sz="1200" b="1" i="0">
                <a:solidFill>
                  <a:srgbClr val="40BAD1"/>
                </a:solidFill>
                <a:latin typeface="Corbel"/>
                <a:ea typeface="Corbel"/>
                <a:cs typeface="Corbel"/>
                <a:sym typeface="Corbel"/>
              </a:defRPr>
            </a:lvl5pPr>
            <a:lvl6pPr marL="38100" marR="0" lvl="5" indent="0" algn="l">
              <a:lnSpc>
                <a:spcPct val="102500"/>
              </a:lnSpc>
              <a:spcBef>
                <a:spcPts val="0"/>
              </a:spcBef>
              <a:buNone/>
              <a:defRPr sz="1200" b="1" i="0">
                <a:solidFill>
                  <a:srgbClr val="40BAD1"/>
                </a:solidFill>
                <a:latin typeface="Corbel"/>
                <a:ea typeface="Corbel"/>
                <a:cs typeface="Corbel"/>
                <a:sym typeface="Corbel"/>
              </a:defRPr>
            </a:lvl6pPr>
            <a:lvl7pPr marL="38100" marR="0" lvl="6" indent="0" algn="l">
              <a:lnSpc>
                <a:spcPct val="102500"/>
              </a:lnSpc>
              <a:spcBef>
                <a:spcPts val="0"/>
              </a:spcBef>
              <a:buNone/>
              <a:defRPr sz="1200" b="1" i="0">
                <a:solidFill>
                  <a:srgbClr val="40BAD1"/>
                </a:solidFill>
                <a:latin typeface="Corbel"/>
                <a:ea typeface="Corbel"/>
                <a:cs typeface="Corbel"/>
                <a:sym typeface="Corbel"/>
              </a:defRPr>
            </a:lvl7pPr>
            <a:lvl8pPr marL="38100" marR="0" lvl="7" indent="0" algn="l">
              <a:lnSpc>
                <a:spcPct val="102500"/>
              </a:lnSpc>
              <a:spcBef>
                <a:spcPts val="0"/>
              </a:spcBef>
              <a:buNone/>
              <a:defRPr sz="1200" b="1" i="0">
                <a:solidFill>
                  <a:srgbClr val="40BAD1"/>
                </a:solidFill>
                <a:latin typeface="Corbel"/>
                <a:ea typeface="Corbel"/>
                <a:cs typeface="Corbel"/>
                <a:sym typeface="Corbel"/>
              </a:defRPr>
            </a:lvl8pPr>
            <a:lvl9pPr marL="38100" marR="0" lvl="8" indent="0" algn="l">
              <a:lnSpc>
                <a:spcPct val="102500"/>
              </a:lnSpc>
              <a:spcBef>
                <a:spcPts val="0"/>
              </a:spcBef>
              <a:buNone/>
              <a:defRPr sz="1200" b="1" i="0">
                <a:solidFill>
                  <a:srgbClr val="40BAD1"/>
                </a:solidFill>
                <a:latin typeface="Corbel"/>
                <a:ea typeface="Corbel"/>
                <a:cs typeface="Corbel"/>
                <a:sym typeface="Corbel"/>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3961387" y="1029708"/>
            <a:ext cx="1332864" cy="3911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rgbClr val="595959"/>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4002171" y="1395468"/>
            <a:ext cx="7181850" cy="17018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0" i="0">
                <a:solidFill>
                  <a:srgbClr val="595959"/>
                </a:solidFill>
                <a:latin typeface="Corbel"/>
                <a:ea typeface="Corbel"/>
                <a:cs typeface="Corbel"/>
                <a:sym typeface="Corbe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100" b="0" i="0">
                <a:solidFill>
                  <a:srgbClr val="666666"/>
                </a:solidFill>
                <a:latin typeface="Corbel"/>
                <a:ea typeface="Corbel"/>
                <a:cs typeface="Corbel"/>
                <a:sym typeface="Corbe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lvl1pPr marL="38100" marR="0" lvl="0" indent="0" algn="l">
              <a:lnSpc>
                <a:spcPct val="102500"/>
              </a:lnSpc>
              <a:spcBef>
                <a:spcPts val="0"/>
              </a:spcBef>
              <a:buNone/>
              <a:defRPr sz="1200" b="1" i="0">
                <a:solidFill>
                  <a:srgbClr val="40BAD1"/>
                </a:solidFill>
                <a:latin typeface="Corbel"/>
                <a:ea typeface="Corbel"/>
                <a:cs typeface="Corbel"/>
                <a:sym typeface="Corbel"/>
              </a:defRPr>
            </a:lvl1pPr>
            <a:lvl2pPr marL="38100" marR="0" lvl="1" indent="0" algn="l">
              <a:lnSpc>
                <a:spcPct val="102500"/>
              </a:lnSpc>
              <a:spcBef>
                <a:spcPts val="0"/>
              </a:spcBef>
              <a:buNone/>
              <a:defRPr sz="1200" b="1" i="0">
                <a:solidFill>
                  <a:srgbClr val="40BAD1"/>
                </a:solidFill>
                <a:latin typeface="Corbel"/>
                <a:ea typeface="Corbel"/>
                <a:cs typeface="Corbel"/>
                <a:sym typeface="Corbel"/>
              </a:defRPr>
            </a:lvl2pPr>
            <a:lvl3pPr marL="38100" marR="0" lvl="2" indent="0" algn="l">
              <a:lnSpc>
                <a:spcPct val="102500"/>
              </a:lnSpc>
              <a:spcBef>
                <a:spcPts val="0"/>
              </a:spcBef>
              <a:buNone/>
              <a:defRPr sz="1200" b="1" i="0">
                <a:solidFill>
                  <a:srgbClr val="40BAD1"/>
                </a:solidFill>
                <a:latin typeface="Corbel"/>
                <a:ea typeface="Corbel"/>
                <a:cs typeface="Corbel"/>
                <a:sym typeface="Corbel"/>
              </a:defRPr>
            </a:lvl3pPr>
            <a:lvl4pPr marL="38100" marR="0" lvl="3" indent="0" algn="l">
              <a:lnSpc>
                <a:spcPct val="102500"/>
              </a:lnSpc>
              <a:spcBef>
                <a:spcPts val="0"/>
              </a:spcBef>
              <a:buNone/>
              <a:defRPr sz="1200" b="1" i="0">
                <a:solidFill>
                  <a:srgbClr val="40BAD1"/>
                </a:solidFill>
                <a:latin typeface="Corbel"/>
                <a:ea typeface="Corbel"/>
                <a:cs typeface="Corbel"/>
                <a:sym typeface="Corbel"/>
              </a:defRPr>
            </a:lvl4pPr>
            <a:lvl5pPr marL="38100" marR="0" lvl="4" indent="0" algn="l">
              <a:lnSpc>
                <a:spcPct val="102500"/>
              </a:lnSpc>
              <a:spcBef>
                <a:spcPts val="0"/>
              </a:spcBef>
              <a:buNone/>
              <a:defRPr sz="1200" b="1" i="0">
                <a:solidFill>
                  <a:srgbClr val="40BAD1"/>
                </a:solidFill>
                <a:latin typeface="Corbel"/>
                <a:ea typeface="Corbel"/>
                <a:cs typeface="Corbel"/>
                <a:sym typeface="Corbel"/>
              </a:defRPr>
            </a:lvl5pPr>
            <a:lvl6pPr marL="38100" marR="0" lvl="5" indent="0" algn="l">
              <a:lnSpc>
                <a:spcPct val="102500"/>
              </a:lnSpc>
              <a:spcBef>
                <a:spcPts val="0"/>
              </a:spcBef>
              <a:buNone/>
              <a:defRPr sz="1200" b="1" i="0">
                <a:solidFill>
                  <a:srgbClr val="40BAD1"/>
                </a:solidFill>
                <a:latin typeface="Corbel"/>
                <a:ea typeface="Corbel"/>
                <a:cs typeface="Corbel"/>
                <a:sym typeface="Corbel"/>
              </a:defRPr>
            </a:lvl6pPr>
            <a:lvl7pPr marL="38100" marR="0" lvl="6" indent="0" algn="l">
              <a:lnSpc>
                <a:spcPct val="102500"/>
              </a:lnSpc>
              <a:spcBef>
                <a:spcPts val="0"/>
              </a:spcBef>
              <a:buNone/>
              <a:defRPr sz="1200" b="1" i="0">
                <a:solidFill>
                  <a:srgbClr val="40BAD1"/>
                </a:solidFill>
                <a:latin typeface="Corbel"/>
                <a:ea typeface="Corbel"/>
                <a:cs typeface="Corbel"/>
                <a:sym typeface="Corbel"/>
              </a:defRPr>
            </a:lvl7pPr>
            <a:lvl8pPr marL="38100" marR="0" lvl="7" indent="0" algn="l">
              <a:lnSpc>
                <a:spcPct val="102500"/>
              </a:lnSpc>
              <a:spcBef>
                <a:spcPts val="0"/>
              </a:spcBef>
              <a:buNone/>
              <a:defRPr sz="1200" b="1" i="0">
                <a:solidFill>
                  <a:srgbClr val="40BAD1"/>
                </a:solidFill>
                <a:latin typeface="Corbel"/>
                <a:ea typeface="Corbel"/>
                <a:cs typeface="Corbel"/>
                <a:sym typeface="Corbel"/>
              </a:defRPr>
            </a:lvl8pPr>
            <a:lvl9pPr marL="38100" marR="0" lvl="8" indent="0" algn="l">
              <a:lnSpc>
                <a:spcPct val="102500"/>
              </a:lnSpc>
              <a:spcBef>
                <a:spcPts val="0"/>
              </a:spcBef>
              <a:buNone/>
              <a:defRPr sz="1200" b="1" i="0">
                <a:solidFill>
                  <a:srgbClr val="40BAD1"/>
                </a:solidFill>
                <a:latin typeface="Corbel"/>
                <a:ea typeface="Corbel"/>
                <a:cs typeface="Corbel"/>
                <a:sym typeface="Corbel"/>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3961387" y="1029708"/>
            <a:ext cx="1332864" cy="3911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rgbClr val="595959"/>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100" b="0" i="0">
                <a:solidFill>
                  <a:srgbClr val="666666"/>
                </a:solidFill>
                <a:latin typeface="Corbel"/>
                <a:ea typeface="Corbel"/>
                <a:cs typeface="Corbel"/>
                <a:sym typeface="Corbe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lvl1pPr marL="38100" marR="0" lvl="0" indent="0" algn="l">
              <a:lnSpc>
                <a:spcPct val="102500"/>
              </a:lnSpc>
              <a:spcBef>
                <a:spcPts val="0"/>
              </a:spcBef>
              <a:buNone/>
              <a:defRPr sz="1200" b="1" i="0">
                <a:solidFill>
                  <a:srgbClr val="40BAD1"/>
                </a:solidFill>
                <a:latin typeface="Corbel"/>
                <a:ea typeface="Corbel"/>
                <a:cs typeface="Corbel"/>
                <a:sym typeface="Corbel"/>
              </a:defRPr>
            </a:lvl1pPr>
            <a:lvl2pPr marL="38100" marR="0" lvl="1" indent="0" algn="l">
              <a:lnSpc>
                <a:spcPct val="102500"/>
              </a:lnSpc>
              <a:spcBef>
                <a:spcPts val="0"/>
              </a:spcBef>
              <a:buNone/>
              <a:defRPr sz="1200" b="1" i="0">
                <a:solidFill>
                  <a:srgbClr val="40BAD1"/>
                </a:solidFill>
                <a:latin typeface="Corbel"/>
                <a:ea typeface="Corbel"/>
                <a:cs typeface="Corbel"/>
                <a:sym typeface="Corbel"/>
              </a:defRPr>
            </a:lvl2pPr>
            <a:lvl3pPr marL="38100" marR="0" lvl="2" indent="0" algn="l">
              <a:lnSpc>
                <a:spcPct val="102500"/>
              </a:lnSpc>
              <a:spcBef>
                <a:spcPts val="0"/>
              </a:spcBef>
              <a:buNone/>
              <a:defRPr sz="1200" b="1" i="0">
                <a:solidFill>
                  <a:srgbClr val="40BAD1"/>
                </a:solidFill>
                <a:latin typeface="Corbel"/>
                <a:ea typeface="Corbel"/>
                <a:cs typeface="Corbel"/>
                <a:sym typeface="Corbel"/>
              </a:defRPr>
            </a:lvl3pPr>
            <a:lvl4pPr marL="38100" marR="0" lvl="3" indent="0" algn="l">
              <a:lnSpc>
                <a:spcPct val="102500"/>
              </a:lnSpc>
              <a:spcBef>
                <a:spcPts val="0"/>
              </a:spcBef>
              <a:buNone/>
              <a:defRPr sz="1200" b="1" i="0">
                <a:solidFill>
                  <a:srgbClr val="40BAD1"/>
                </a:solidFill>
                <a:latin typeface="Corbel"/>
                <a:ea typeface="Corbel"/>
                <a:cs typeface="Corbel"/>
                <a:sym typeface="Corbel"/>
              </a:defRPr>
            </a:lvl4pPr>
            <a:lvl5pPr marL="38100" marR="0" lvl="4" indent="0" algn="l">
              <a:lnSpc>
                <a:spcPct val="102500"/>
              </a:lnSpc>
              <a:spcBef>
                <a:spcPts val="0"/>
              </a:spcBef>
              <a:buNone/>
              <a:defRPr sz="1200" b="1" i="0">
                <a:solidFill>
                  <a:srgbClr val="40BAD1"/>
                </a:solidFill>
                <a:latin typeface="Corbel"/>
                <a:ea typeface="Corbel"/>
                <a:cs typeface="Corbel"/>
                <a:sym typeface="Corbel"/>
              </a:defRPr>
            </a:lvl5pPr>
            <a:lvl6pPr marL="38100" marR="0" lvl="5" indent="0" algn="l">
              <a:lnSpc>
                <a:spcPct val="102500"/>
              </a:lnSpc>
              <a:spcBef>
                <a:spcPts val="0"/>
              </a:spcBef>
              <a:buNone/>
              <a:defRPr sz="1200" b="1" i="0">
                <a:solidFill>
                  <a:srgbClr val="40BAD1"/>
                </a:solidFill>
                <a:latin typeface="Corbel"/>
                <a:ea typeface="Corbel"/>
                <a:cs typeface="Corbel"/>
                <a:sym typeface="Corbel"/>
              </a:defRPr>
            </a:lvl6pPr>
            <a:lvl7pPr marL="38100" marR="0" lvl="6" indent="0" algn="l">
              <a:lnSpc>
                <a:spcPct val="102500"/>
              </a:lnSpc>
              <a:spcBef>
                <a:spcPts val="0"/>
              </a:spcBef>
              <a:buNone/>
              <a:defRPr sz="1200" b="1" i="0">
                <a:solidFill>
                  <a:srgbClr val="40BAD1"/>
                </a:solidFill>
                <a:latin typeface="Corbel"/>
                <a:ea typeface="Corbel"/>
                <a:cs typeface="Corbel"/>
                <a:sym typeface="Corbel"/>
              </a:defRPr>
            </a:lvl7pPr>
            <a:lvl8pPr marL="38100" marR="0" lvl="7" indent="0" algn="l">
              <a:lnSpc>
                <a:spcPct val="102500"/>
              </a:lnSpc>
              <a:spcBef>
                <a:spcPts val="0"/>
              </a:spcBef>
              <a:buNone/>
              <a:defRPr sz="1200" b="1" i="0">
                <a:solidFill>
                  <a:srgbClr val="40BAD1"/>
                </a:solidFill>
                <a:latin typeface="Corbel"/>
                <a:ea typeface="Corbel"/>
                <a:cs typeface="Corbel"/>
                <a:sym typeface="Corbel"/>
              </a:defRPr>
            </a:lvl8pPr>
            <a:lvl9pPr marL="38100" marR="0" lvl="8" indent="0" algn="l">
              <a:lnSpc>
                <a:spcPct val="102500"/>
              </a:lnSpc>
              <a:spcBef>
                <a:spcPts val="0"/>
              </a:spcBef>
              <a:buNone/>
              <a:defRPr sz="1200" b="1" i="0">
                <a:solidFill>
                  <a:srgbClr val="40BAD1"/>
                </a:solidFill>
                <a:latin typeface="Corbel"/>
                <a:ea typeface="Corbel"/>
                <a:cs typeface="Corbel"/>
                <a:sym typeface="Corbel"/>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961387" y="1029708"/>
            <a:ext cx="1332864" cy="3911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rgbClr val="595959"/>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100" b="0" i="0">
                <a:solidFill>
                  <a:srgbClr val="666666"/>
                </a:solidFill>
                <a:latin typeface="Corbel"/>
                <a:ea typeface="Corbel"/>
                <a:cs typeface="Corbel"/>
                <a:sym typeface="Corbe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lvl1pPr marL="38100" marR="0" lvl="0" indent="0" algn="l">
              <a:lnSpc>
                <a:spcPct val="102500"/>
              </a:lnSpc>
              <a:spcBef>
                <a:spcPts val="0"/>
              </a:spcBef>
              <a:buNone/>
              <a:defRPr sz="1200" b="1" i="0">
                <a:solidFill>
                  <a:srgbClr val="40BAD1"/>
                </a:solidFill>
                <a:latin typeface="Corbel"/>
                <a:ea typeface="Corbel"/>
                <a:cs typeface="Corbel"/>
                <a:sym typeface="Corbel"/>
              </a:defRPr>
            </a:lvl1pPr>
            <a:lvl2pPr marL="38100" marR="0" lvl="1" indent="0" algn="l">
              <a:lnSpc>
                <a:spcPct val="102500"/>
              </a:lnSpc>
              <a:spcBef>
                <a:spcPts val="0"/>
              </a:spcBef>
              <a:buNone/>
              <a:defRPr sz="1200" b="1" i="0">
                <a:solidFill>
                  <a:srgbClr val="40BAD1"/>
                </a:solidFill>
                <a:latin typeface="Corbel"/>
                <a:ea typeface="Corbel"/>
                <a:cs typeface="Corbel"/>
                <a:sym typeface="Corbel"/>
              </a:defRPr>
            </a:lvl2pPr>
            <a:lvl3pPr marL="38100" marR="0" lvl="2" indent="0" algn="l">
              <a:lnSpc>
                <a:spcPct val="102500"/>
              </a:lnSpc>
              <a:spcBef>
                <a:spcPts val="0"/>
              </a:spcBef>
              <a:buNone/>
              <a:defRPr sz="1200" b="1" i="0">
                <a:solidFill>
                  <a:srgbClr val="40BAD1"/>
                </a:solidFill>
                <a:latin typeface="Corbel"/>
                <a:ea typeface="Corbel"/>
                <a:cs typeface="Corbel"/>
                <a:sym typeface="Corbel"/>
              </a:defRPr>
            </a:lvl3pPr>
            <a:lvl4pPr marL="38100" marR="0" lvl="3" indent="0" algn="l">
              <a:lnSpc>
                <a:spcPct val="102500"/>
              </a:lnSpc>
              <a:spcBef>
                <a:spcPts val="0"/>
              </a:spcBef>
              <a:buNone/>
              <a:defRPr sz="1200" b="1" i="0">
                <a:solidFill>
                  <a:srgbClr val="40BAD1"/>
                </a:solidFill>
                <a:latin typeface="Corbel"/>
                <a:ea typeface="Corbel"/>
                <a:cs typeface="Corbel"/>
                <a:sym typeface="Corbel"/>
              </a:defRPr>
            </a:lvl4pPr>
            <a:lvl5pPr marL="38100" marR="0" lvl="4" indent="0" algn="l">
              <a:lnSpc>
                <a:spcPct val="102500"/>
              </a:lnSpc>
              <a:spcBef>
                <a:spcPts val="0"/>
              </a:spcBef>
              <a:buNone/>
              <a:defRPr sz="1200" b="1" i="0">
                <a:solidFill>
                  <a:srgbClr val="40BAD1"/>
                </a:solidFill>
                <a:latin typeface="Corbel"/>
                <a:ea typeface="Corbel"/>
                <a:cs typeface="Corbel"/>
                <a:sym typeface="Corbel"/>
              </a:defRPr>
            </a:lvl5pPr>
            <a:lvl6pPr marL="38100" marR="0" lvl="5" indent="0" algn="l">
              <a:lnSpc>
                <a:spcPct val="102500"/>
              </a:lnSpc>
              <a:spcBef>
                <a:spcPts val="0"/>
              </a:spcBef>
              <a:buNone/>
              <a:defRPr sz="1200" b="1" i="0">
                <a:solidFill>
                  <a:srgbClr val="40BAD1"/>
                </a:solidFill>
                <a:latin typeface="Corbel"/>
                <a:ea typeface="Corbel"/>
                <a:cs typeface="Corbel"/>
                <a:sym typeface="Corbel"/>
              </a:defRPr>
            </a:lvl6pPr>
            <a:lvl7pPr marL="38100" marR="0" lvl="6" indent="0" algn="l">
              <a:lnSpc>
                <a:spcPct val="102500"/>
              </a:lnSpc>
              <a:spcBef>
                <a:spcPts val="0"/>
              </a:spcBef>
              <a:buNone/>
              <a:defRPr sz="1200" b="1" i="0">
                <a:solidFill>
                  <a:srgbClr val="40BAD1"/>
                </a:solidFill>
                <a:latin typeface="Corbel"/>
                <a:ea typeface="Corbel"/>
                <a:cs typeface="Corbel"/>
                <a:sym typeface="Corbel"/>
              </a:defRPr>
            </a:lvl7pPr>
            <a:lvl8pPr marL="38100" marR="0" lvl="7" indent="0" algn="l">
              <a:lnSpc>
                <a:spcPct val="102500"/>
              </a:lnSpc>
              <a:spcBef>
                <a:spcPts val="0"/>
              </a:spcBef>
              <a:buNone/>
              <a:defRPr sz="1200" b="1" i="0">
                <a:solidFill>
                  <a:srgbClr val="40BAD1"/>
                </a:solidFill>
                <a:latin typeface="Corbel"/>
                <a:ea typeface="Corbel"/>
                <a:cs typeface="Corbel"/>
                <a:sym typeface="Corbel"/>
              </a:defRPr>
            </a:lvl8pPr>
            <a:lvl9pPr marL="38100" marR="0" lvl="8" indent="0" algn="l">
              <a:lnSpc>
                <a:spcPct val="102500"/>
              </a:lnSpc>
              <a:spcBef>
                <a:spcPts val="0"/>
              </a:spcBef>
              <a:buNone/>
              <a:defRPr sz="1200" b="1" i="0">
                <a:solidFill>
                  <a:srgbClr val="40BAD1"/>
                </a:solidFill>
                <a:latin typeface="Corbel"/>
                <a:ea typeface="Corbel"/>
                <a:cs typeface="Corbel"/>
                <a:sym typeface="Corbel"/>
              </a:defRPr>
            </a:lvl9pPr>
          </a:lstStyle>
          <a:p>
            <a:pPr marL="381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758951"/>
            <a:ext cx="3444240" cy="5331460"/>
          </a:xfrm>
          <a:custGeom>
            <a:avLst/>
            <a:gdLst/>
            <a:ahLst/>
            <a:cxnLst/>
            <a:rect l="l" t="t" r="r" b="b"/>
            <a:pathLst>
              <a:path w="3444240" h="5331460" extrusionOk="0">
                <a:moveTo>
                  <a:pt x="3443700" y="5330999"/>
                </a:moveTo>
                <a:lnTo>
                  <a:pt x="0" y="5330999"/>
                </a:lnTo>
                <a:lnTo>
                  <a:pt x="0" y="0"/>
                </a:lnTo>
                <a:lnTo>
                  <a:pt x="3443700" y="0"/>
                </a:lnTo>
                <a:lnTo>
                  <a:pt x="3443700" y="5330999"/>
                </a:lnTo>
                <a:close/>
              </a:path>
            </a:pathLst>
          </a:custGeom>
          <a:solidFill>
            <a:srgbClr val="40BA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11815864" y="758951"/>
            <a:ext cx="376555" cy="5331460"/>
          </a:xfrm>
          <a:custGeom>
            <a:avLst/>
            <a:gdLst/>
            <a:ahLst/>
            <a:cxnLst/>
            <a:rect l="l" t="t" r="r" b="b"/>
            <a:pathLst>
              <a:path w="376554" h="5331460" extrusionOk="0">
                <a:moveTo>
                  <a:pt x="0" y="0"/>
                </a:moveTo>
                <a:lnTo>
                  <a:pt x="376135" y="0"/>
                </a:lnTo>
                <a:lnTo>
                  <a:pt x="376135" y="5330999"/>
                </a:lnTo>
                <a:lnTo>
                  <a:pt x="0" y="5330999"/>
                </a:lnTo>
                <a:lnTo>
                  <a:pt x="0" y="0"/>
                </a:lnTo>
                <a:close/>
              </a:path>
            </a:pathLst>
          </a:custGeom>
          <a:solidFill>
            <a:srgbClr val="C8C8C8">
              <a:alpha val="4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 name="Google Shape;12;p1"/>
          <p:cNvPicPr preferRelativeResize="0"/>
          <p:nvPr/>
        </p:nvPicPr>
        <p:blipFill rotWithShape="1">
          <a:blip r:embed="rId7">
            <a:alphaModFix/>
          </a:blip>
          <a:srcRect/>
          <a:stretch/>
        </p:blipFill>
        <p:spPr>
          <a:xfrm>
            <a:off x="11562675" y="6070725"/>
            <a:ext cx="629324" cy="787274"/>
          </a:xfrm>
          <a:prstGeom prst="rect">
            <a:avLst/>
          </a:prstGeom>
          <a:noFill/>
          <a:ln>
            <a:noFill/>
          </a:ln>
        </p:spPr>
      </p:pic>
      <p:sp>
        <p:nvSpPr>
          <p:cNvPr id="13" name="Google Shape;13;p1"/>
          <p:cNvSpPr txBox="1">
            <a:spLocks noGrp="1"/>
          </p:cNvSpPr>
          <p:nvPr>
            <p:ph type="title"/>
          </p:nvPr>
        </p:nvSpPr>
        <p:spPr>
          <a:xfrm>
            <a:off x="3961387" y="1029708"/>
            <a:ext cx="1332864" cy="39115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400" b="1" i="0" u="none" strike="noStrike" cap="none">
                <a:solidFill>
                  <a:srgbClr val="595959"/>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
          <p:cNvSpPr txBox="1">
            <a:spLocks noGrp="1"/>
          </p:cNvSpPr>
          <p:nvPr>
            <p:ph type="body" idx="1"/>
          </p:nvPr>
        </p:nvSpPr>
        <p:spPr>
          <a:xfrm>
            <a:off x="4002171" y="1395468"/>
            <a:ext cx="7181850" cy="17018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0" i="0" u="none" strike="noStrike" cap="none">
                <a:solidFill>
                  <a:srgbClr val="595959"/>
                </a:solidFill>
                <a:latin typeface="Corbel"/>
                <a:ea typeface="Corbel"/>
                <a:cs typeface="Corbel"/>
                <a:sym typeface="Corbe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100" b="0" i="0">
                <a:solidFill>
                  <a:srgbClr val="666666"/>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lvl1pPr marL="38100" marR="0" lvl="0" indent="0" algn="l" rtl="0">
              <a:lnSpc>
                <a:spcPct val="102500"/>
              </a:lnSpc>
              <a:spcBef>
                <a:spcPts val="0"/>
              </a:spcBef>
              <a:buNone/>
              <a:defRPr sz="1200" b="1" i="0" u="none">
                <a:solidFill>
                  <a:srgbClr val="40BAD1"/>
                </a:solidFill>
                <a:latin typeface="Corbel"/>
                <a:ea typeface="Corbel"/>
                <a:cs typeface="Corbel"/>
                <a:sym typeface="Corbel"/>
              </a:defRPr>
            </a:lvl1pPr>
            <a:lvl2pPr marL="38100" marR="0" lvl="1" indent="0" algn="l" rtl="0">
              <a:lnSpc>
                <a:spcPct val="102500"/>
              </a:lnSpc>
              <a:spcBef>
                <a:spcPts val="0"/>
              </a:spcBef>
              <a:buNone/>
              <a:defRPr sz="1200" b="1" i="0" u="none">
                <a:solidFill>
                  <a:srgbClr val="40BAD1"/>
                </a:solidFill>
                <a:latin typeface="Corbel"/>
                <a:ea typeface="Corbel"/>
                <a:cs typeface="Corbel"/>
                <a:sym typeface="Corbel"/>
              </a:defRPr>
            </a:lvl2pPr>
            <a:lvl3pPr marL="38100" marR="0" lvl="2" indent="0" algn="l" rtl="0">
              <a:lnSpc>
                <a:spcPct val="102500"/>
              </a:lnSpc>
              <a:spcBef>
                <a:spcPts val="0"/>
              </a:spcBef>
              <a:buNone/>
              <a:defRPr sz="1200" b="1" i="0" u="none">
                <a:solidFill>
                  <a:srgbClr val="40BAD1"/>
                </a:solidFill>
                <a:latin typeface="Corbel"/>
                <a:ea typeface="Corbel"/>
                <a:cs typeface="Corbel"/>
                <a:sym typeface="Corbel"/>
              </a:defRPr>
            </a:lvl3pPr>
            <a:lvl4pPr marL="38100" marR="0" lvl="3" indent="0" algn="l" rtl="0">
              <a:lnSpc>
                <a:spcPct val="102500"/>
              </a:lnSpc>
              <a:spcBef>
                <a:spcPts val="0"/>
              </a:spcBef>
              <a:buNone/>
              <a:defRPr sz="1200" b="1" i="0" u="none">
                <a:solidFill>
                  <a:srgbClr val="40BAD1"/>
                </a:solidFill>
                <a:latin typeface="Corbel"/>
                <a:ea typeface="Corbel"/>
                <a:cs typeface="Corbel"/>
                <a:sym typeface="Corbel"/>
              </a:defRPr>
            </a:lvl4pPr>
            <a:lvl5pPr marL="38100" marR="0" lvl="4" indent="0" algn="l" rtl="0">
              <a:lnSpc>
                <a:spcPct val="102500"/>
              </a:lnSpc>
              <a:spcBef>
                <a:spcPts val="0"/>
              </a:spcBef>
              <a:buNone/>
              <a:defRPr sz="1200" b="1" i="0" u="none">
                <a:solidFill>
                  <a:srgbClr val="40BAD1"/>
                </a:solidFill>
                <a:latin typeface="Corbel"/>
                <a:ea typeface="Corbel"/>
                <a:cs typeface="Corbel"/>
                <a:sym typeface="Corbel"/>
              </a:defRPr>
            </a:lvl5pPr>
            <a:lvl6pPr marL="38100" marR="0" lvl="5" indent="0" algn="l" rtl="0">
              <a:lnSpc>
                <a:spcPct val="102500"/>
              </a:lnSpc>
              <a:spcBef>
                <a:spcPts val="0"/>
              </a:spcBef>
              <a:buNone/>
              <a:defRPr sz="1200" b="1" i="0" u="none">
                <a:solidFill>
                  <a:srgbClr val="40BAD1"/>
                </a:solidFill>
                <a:latin typeface="Corbel"/>
                <a:ea typeface="Corbel"/>
                <a:cs typeface="Corbel"/>
                <a:sym typeface="Corbel"/>
              </a:defRPr>
            </a:lvl6pPr>
            <a:lvl7pPr marL="38100" marR="0" lvl="6" indent="0" algn="l" rtl="0">
              <a:lnSpc>
                <a:spcPct val="102500"/>
              </a:lnSpc>
              <a:spcBef>
                <a:spcPts val="0"/>
              </a:spcBef>
              <a:buNone/>
              <a:defRPr sz="1200" b="1" i="0" u="none">
                <a:solidFill>
                  <a:srgbClr val="40BAD1"/>
                </a:solidFill>
                <a:latin typeface="Corbel"/>
                <a:ea typeface="Corbel"/>
                <a:cs typeface="Corbel"/>
                <a:sym typeface="Corbel"/>
              </a:defRPr>
            </a:lvl7pPr>
            <a:lvl8pPr marL="38100" marR="0" lvl="7" indent="0" algn="l" rtl="0">
              <a:lnSpc>
                <a:spcPct val="102500"/>
              </a:lnSpc>
              <a:spcBef>
                <a:spcPts val="0"/>
              </a:spcBef>
              <a:buNone/>
              <a:defRPr sz="1200" b="1" i="0" u="none">
                <a:solidFill>
                  <a:srgbClr val="40BAD1"/>
                </a:solidFill>
                <a:latin typeface="Corbel"/>
                <a:ea typeface="Corbel"/>
                <a:cs typeface="Corbel"/>
                <a:sym typeface="Corbel"/>
              </a:defRPr>
            </a:lvl8pPr>
            <a:lvl9pPr marL="38100" marR="0" lvl="8" indent="0" algn="l" rtl="0">
              <a:lnSpc>
                <a:spcPct val="102500"/>
              </a:lnSpc>
              <a:spcBef>
                <a:spcPts val="0"/>
              </a:spcBef>
              <a:buNone/>
              <a:defRPr sz="1200" b="1" i="0" u="none">
                <a:solidFill>
                  <a:srgbClr val="40BAD1"/>
                </a:solidFill>
                <a:latin typeface="Corbel"/>
                <a:ea typeface="Corbel"/>
                <a:cs typeface="Corbel"/>
                <a:sym typeface="Corbel"/>
              </a:defRPr>
            </a:lvl9pPr>
          </a:lstStyle>
          <a:p>
            <a:pPr marL="3810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9"/>
        <p:cNvGrpSpPr/>
        <p:nvPr/>
      </p:nvGrpSpPr>
      <p:grpSpPr>
        <a:xfrm>
          <a:off x="0" y="0"/>
          <a:ext cx="0" cy="0"/>
          <a:chOff x="0" y="0"/>
          <a:chExt cx="0" cy="0"/>
        </a:xfrm>
      </p:grpSpPr>
      <p:sp>
        <p:nvSpPr>
          <p:cNvPr id="50" name="Google Shape;50;p7"/>
          <p:cNvSpPr/>
          <p:nvPr/>
        </p:nvSpPr>
        <p:spPr>
          <a:xfrm>
            <a:off x="0" y="761998"/>
            <a:ext cx="9142095" cy="5334000"/>
          </a:xfrm>
          <a:custGeom>
            <a:avLst/>
            <a:gdLst/>
            <a:ahLst/>
            <a:cxnLst/>
            <a:rect l="l" t="t" r="r" b="b"/>
            <a:pathLst>
              <a:path w="9142095" h="5334000" extrusionOk="0">
                <a:moveTo>
                  <a:pt x="9141599" y="5333999"/>
                </a:moveTo>
                <a:lnTo>
                  <a:pt x="0" y="5333999"/>
                </a:lnTo>
                <a:lnTo>
                  <a:pt x="0" y="0"/>
                </a:lnTo>
                <a:lnTo>
                  <a:pt x="9141599" y="0"/>
                </a:lnTo>
                <a:lnTo>
                  <a:pt x="9141599" y="5333999"/>
                </a:lnTo>
                <a:close/>
              </a:path>
            </a:pathLst>
          </a:custGeom>
          <a:solidFill>
            <a:srgbClr val="40BA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51" name="Google Shape;51;p7"/>
          <p:cNvGrpSpPr/>
          <p:nvPr/>
        </p:nvGrpSpPr>
        <p:grpSpPr>
          <a:xfrm>
            <a:off x="9270262" y="761998"/>
            <a:ext cx="2922270" cy="5334000"/>
            <a:chOff x="9270262" y="761998"/>
            <a:chExt cx="2922270" cy="5334000"/>
          </a:xfrm>
        </p:grpSpPr>
        <p:sp>
          <p:nvSpPr>
            <p:cNvPr id="52" name="Google Shape;52;p7"/>
            <p:cNvSpPr/>
            <p:nvPr/>
          </p:nvSpPr>
          <p:spPr>
            <a:xfrm>
              <a:off x="9270262" y="761998"/>
              <a:ext cx="2922270" cy="5334000"/>
            </a:xfrm>
            <a:custGeom>
              <a:avLst/>
              <a:gdLst/>
              <a:ahLst/>
              <a:cxnLst/>
              <a:rect l="l" t="t" r="r" b="b"/>
              <a:pathLst>
                <a:path w="2922270" h="5334000" extrusionOk="0">
                  <a:moveTo>
                    <a:pt x="0" y="0"/>
                  </a:moveTo>
                  <a:lnTo>
                    <a:pt x="2921736" y="0"/>
                  </a:lnTo>
                  <a:lnTo>
                    <a:pt x="2921736" y="5333999"/>
                  </a:lnTo>
                  <a:lnTo>
                    <a:pt x="0" y="5333999"/>
                  </a:lnTo>
                  <a:lnTo>
                    <a:pt x="0" y="0"/>
                  </a:lnTo>
                  <a:close/>
                </a:path>
              </a:pathLst>
            </a:custGeom>
            <a:solidFill>
              <a:srgbClr val="C8C8C8">
                <a:alpha val="49411"/>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3" name="Google Shape;53;p7"/>
            <p:cNvPicPr preferRelativeResize="0"/>
            <p:nvPr/>
          </p:nvPicPr>
          <p:blipFill rotWithShape="1">
            <a:blip r:embed="rId3">
              <a:alphaModFix/>
            </a:blip>
            <a:srcRect/>
            <a:stretch/>
          </p:blipFill>
          <p:spPr>
            <a:xfrm>
              <a:off x="9386732" y="841791"/>
              <a:ext cx="2734471" cy="913312"/>
            </a:xfrm>
            <a:prstGeom prst="rect">
              <a:avLst/>
            </a:prstGeom>
            <a:noFill/>
            <a:ln>
              <a:noFill/>
            </a:ln>
          </p:spPr>
        </p:pic>
      </p:grpSp>
      <p:sp>
        <p:nvSpPr>
          <p:cNvPr id="54" name="Google Shape;54;p7"/>
          <p:cNvSpPr txBox="1"/>
          <p:nvPr/>
        </p:nvSpPr>
        <p:spPr>
          <a:xfrm>
            <a:off x="9418450" y="1694645"/>
            <a:ext cx="2511425" cy="597279"/>
          </a:xfrm>
          <a:prstGeom prst="rect">
            <a:avLst/>
          </a:prstGeom>
          <a:noFill/>
          <a:ln>
            <a:noFill/>
          </a:ln>
        </p:spPr>
        <p:txBody>
          <a:bodyPr spcFirstLastPara="1" wrap="square" lIns="0" tIns="25400" rIns="0" bIns="0" anchor="t" anchorCtr="0">
            <a:spAutoFit/>
          </a:bodyPr>
          <a:lstStyle/>
          <a:p>
            <a:pPr marL="12700" marR="5080" lvl="0" indent="0" algn="l" rtl="0">
              <a:lnSpc>
                <a:spcPct val="118421"/>
              </a:lnSpc>
              <a:spcBef>
                <a:spcPts val="0"/>
              </a:spcBef>
              <a:spcAft>
                <a:spcPts val="0"/>
              </a:spcAft>
              <a:buNone/>
            </a:pPr>
            <a:r>
              <a:rPr lang="en-IN" sz="1900">
                <a:solidFill>
                  <a:srgbClr val="0098A3"/>
                </a:solidFill>
                <a:latin typeface="Arial"/>
                <a:ea typeface="Arial"/>
                <a:cs typeface="Arial"/>
                <a:sym typeface="Arial"/>
              </a:rPr>
              <a:t>Department of Computer Engineering</a:t>
            </a:r>
            <a:endParaRPr sz="1900">
              <a:solidFill>
                <a:schemeClr val="dk1"/>
              </a:solidFill>
              <a:latin typeface="Arial"/>
              <a:ea typeface="Arial"/>
              <a:cs typeface="Arial"/>
              <a:sym typeface="Arial"/>
            </a:endParaRPr>
          </a:p>
        </p:txBody>
      </p:sp>
      <p:sp>
        <p:nvSpPr>
          <p:cNvPr id="55" name="Google Shape;55;p7"/>
          <p:cNvSpPr txBox="1"/>
          <p:nvPr/>
        </p:nvSpPr>
        <p:spPr>
          <a:xfrm>
            <a:off x="1066800" y="2327097"/>
            <a:ext cx="5100955" cy="1095349"/>
          </a:xfrm>
          <a:prstGeom prst="rect">
            <a:avLst/>
          </a:prstGeom>
          <a:noFill/>
          <a:ln>
            <a:noFill/>
          </a:ln>
        </p:spPr>
        <p:txBody>
          <a:bodyPr spcFirstLastPara="1" wrap="square" lIns="0" tIns="113650" rIns="0" bIns="0" anchor="t" anchorCtr="0">
            <a:spAutoFit/>
          </a:bodyPr>
          <a:lstStyle/>
          <a:p>
            <a:pPr marL="12700" marR="5080" lvl="0" indent="0" algn="l" rtl="0">
              <a:lnSpc>
                <a:spcPct val="108135"/>
              </a:lnSpc>
              <a:spcBef>
                <a:spcPts val="0"/>
              </a:spcBef>
              <a:spcAft>
                <a:spcPts val="0"/>
              </a:spcAft>
              <a:buNone/>
            </a:pPr>
            <a:r>
              <a:rPr lang="en-IN" sz="5900" b="1" dirty="0">
                <a:solidFill>
                  <a:srgbClr val="FFFFFF"/>
                </a:solidFill>
                <a:latin typeface="Corbel"/>
                <a:ea typeface="Corbel"/>
                <a:cs typeface="Corbel"/>
                <a:sym typeface="Corbel"/>
              </a:rPr>
              <a:t>Card Game</a:t>
            </a:r>
            <a:endParaRPr sz="5900" dirty="0">
              <a:solidFill>
                <a:schemeClr val="dk1"/>
              </a:solidFill>
              <a:latin typeface="Corbel"/>
              <a:ea typeface="Corbel"/>
              <a:cs typeface="Corbel"/>
              <a:sym typeface="Corbel"/>
            </a:endParaRPr>
          </a:p>
        </p:txBody>
      </p:sp>
      <p:sp>
        <p:nvSpPr>
          <p:cNvPr id="56" name="Google Shape;56;p7"/>
          <p:cNvSpPr txBox="1"/>
          <p:nvPr/>
        </p:nvSpPr>
        <p:spPr>
          <a:xfrm>
            <a:off x="1066800" y="3428764"/>
            <a:ext cx="6751760" cy="104131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2200" b="1" dirty="0" err="1">
                <a:solidFill>
                  <a:schemeClr val="lt1"/>
                </a:solidFill>
                <a:latin typeface="Corbel"/>
                <a:ea typeface="Corbel"/>
                <a:cs typeface="Corbel"/>
                <a:sym typeface="Corbel"/>
              </a:rPr>
              <a:t>Kunjan</a:t>
            </a:r>
            <a:r>
              <a:rPr lang="en-IN" sz="2200" b="1" dirty="0">
                <a:solidFill>
                  <a:schemeClr val="lt1"/>
                </a:solidFill>
                <a:latin typeface="Corbel"/>
                <a:ea typeface="Corbel"/>
                <a:cs typeface="Corbel"/>
                <a:sym typeface="Corbel"/>
              </a:rPr>
              <a:t> </a:t>
            </a:r>
            <a:r>
              <a:rPr lang="en-IN" sz="2200" b="1" dirty="0" err="1">
                <a:solidFill>
                  <a:schemeClr val="lt1"/>
                </a:solidFill>
                <a:latin typeface="Corbel"/>
                <a:ea typeface="Corbel"/>
                <a:cs typeface="Corbel"/>
                <a:sym typeface="Corbel"/>
              </a:rPr>
              <a:t>Kanani</a:t>
            </a:r>
            <a:r>
              <a:rPr lang="en-IN" sz="2200" b="1" dirty="0">
                <a:solidFill>
                  <a:schemeClr val="lt1"/>
                </a:solidFill>
                <a:latin typeface="Corbel"/>
                <a:ea typeface="Corbel"/>
                <a:cs typeface="Corbel"/>
                <a:sym typeface="Corbel"/>
              </a:rPr>
              <a:t> – 92100103216 – TC-3  Batch A</a:t>
            </a:r>
            <a:endParaRPr dirty="0"/>
          </a:p>
          <a:p>
            <a:pPr marL="12700">
              <a:spcBef>
                <a:spcPts val="100"/>
              </a:spcBef>
            </a:pPr>
            <a:r>
              <a:rPr lang="en-IN" sz="2200" b="1" dirty="0" err="1">
                <a:solidFill>
                  <a:schemeClr val="lt1"/>
                </a:solidFill>
                <a:latin typeface="Corbel"/>
                <a:ea typeface="Corbel"/>
                <a:cs typeface="Corbel"/>
                <a:sym typeface="Corbel"/>
              </a:rPr>
              <a:t>Jimish</a:t>
            </a:r>
            <a:r>
              <a:rPr lang="en-IN" sz="2200" b="1" dirty="0">
                <a:solidFill>
                  <a:schemeClr val="lt1"/>
                </a:solidFill>
                <a:latin typeface="Corbel"/>
                <a:ea typeface="Corbel"/>
                <a:cs typeface="Corbel"/>
                <a:sym typeface="Corbel"/>
              </a:rPr>
              <a:t> Khokhar – 92100103228 – TC-3  Batch A</a:t>
            </a:r>
          </a:p>
          <a:p>
            <a:pPr marL="12700" marR="0" lvl="0" indent="0" algn="l" rtl="0">
              <a:lnSpc>
                <a:spcPct val="100000"/>
              </a:lnSpc>
              <a:spcBef>
                <a:spcPts val="0"/>
              </a:spcBef>
              <a:spcAft>
                <a:spcPts val="0"/>
              </a:spcAft>
              <a:buNone/>
            </a:pPr>
            <a:r>
              <a:rPr lang="en-IN" sz="2200" b="1" dirty="0">
                <a:solidFill>
                  <a:schemeClr val="lt1"/>
                </a:solidFill>
                <a:latin typeface="Corbel"/>
                <a:ea typeface="Corbel"/>
                <a:cs typeface="Corbel"/>
                <a:sym typeface="Corbel"/>
              </a:rPr>
              <a:t>Darshan Rathod – 92100103226 - TC-3  Batch A</a:t>
            </a:r>
            <a:endParaRPr lang="en-IN" sz="2400" dirty="0"/>
          </a:p>
        </p:txBody>
      </p:sp>
      <p:sp>
        <p:nvSpPr>
          <p:cNvPr id="57" name="Google Shape;57;p7"/>
          <p:cNvSpPr txBox="1"/>
          <p:nvPr/>
        </p:nvSpPr>
        <p:spPr>
          <a:xfrm>
            <a:off x="9459749" y="3262610"/>
            <a:ext cx="2185035" cy="782265"/>
          </a:xfrm>
          <a:prstGeom prst="rect">
            <a:avLst/>
          </a:prstGeom>
          <a:noFill/>
          <a:ln>
            <a:noFill/>
          </a:ln>
        </p:spPr>
        <p:txBody>
          <a:bodyPr spcFirstLastPara="1" wrap="square" lIns="0" tIns="43175" rIns="0" bIns="0" anchor="t" anchorCtr="0">
            <a:spAutoFit/>
          </a:bodyPr>
          <a:lstStyle/>
          <a:p>
            <a:pPr marL="12700" marR="5080" lvl="0" indent="0" algn="l" rtl="0">
              <a:spcBef>
                <a:spcPts val="0"/>
              </a:spcBef>
              <a:spcAft>
                <a:spcPts val="0"/>
              </a:spcAft>
              <a:buNone/>
            </a:pPr>
            <a:r>
              <a:rPr lang="en-IN" sz="2400">
                <a:solidFill>
                  <a:srgbClr val="0098A3"/>
                </a:solidFill>
                <a:latin typeface="Arial"/>
                <a:ea typeface="Arial"/>
                <a:cs typeface="Arial"/>
                <a:sym typeface="Arial"/>
              </a:rPr>
              <a:t>Mini Project Presentation</a:t>
            </a:r>
            <a:endParaRPr sz="2400">
              <a:solidFill>
                <a:schemeClr val="dk1"/>
              </a:solidFill>
              <a:latin typeface="Arial"/>
              <a:ea typeface="Arial"/>
              <a:cs typeface="Arial"/>
              <a:sym typeface="Arial"/>
            </a:endParaRPr>
          </a:p>
        </p:txBody>
      </p:sp>
      <p:sp>
        <p:nvSpPr>
          <p:cNvPr id="58" name="Google Shape;58;p7"/>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p>
            <a:pPr marL="12700" lvl="0" indent="0" algn="l" rtl="0">
              <a:lnSpc>
                <a:spcPct val="103636"/>
              </a:lnSpc>
              <a:spcBef>
                <a:spcPts val="0"/>
              </a:spcBef>
              <a:spcAft>
                <a:spcPts val="0"/>
              </a:spcAft>
              <a:buNone/>
            </a:pPr>
            <a:r>
              <a:rPr lang="en-IN"/>
              <a:t>Department of Computer Engineering</a:t>
            </a:r>
            <a:endParaRPr/>
          </a:p>
        </p:txBody>
      </p:sp>
      <p:sp>
        <p:nvSpPr>
          <p:cNvPr id="59" name="Google Shape;59;p7"/>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p>
            <a:pPr marL="38100" lvl="0" indent="0" algn="l" rtl="0">
              <a:lnSpc>
                <a:spcPct val="102500"/>
              </a:lnSpc>
              <a:spcBef>
                <a:spcPts val="0"/>
              </a:spcBef>
              <a:spcAft>
                <a:spcPts val="0"/>
              </a:spcAft>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p:nvPr/>
        </p:nvSpPr>
        <p:spPr>
          <a:xfrm>
            <a:off x="325944" y="3101857"/>
            <a:ext cx="2645856"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a:solidFill>
                  <a:srgbClr val="FFFFFF"/>
                </a:solidFill>
                <a:latin typeface="Corbel"/>
                <a:ea typeface="Corbel"/>
                <a:cs typeface="Corbel"/>
                <a:sym typeface="Corbel"/>
              </a:rPr>
              <a:t>Screenshots</a:t>
            </a:r>
            <a:endParaRPr sz="3600">
              <a:solidFill>
                <a:schemeClr val="dk1"/>
              </a:solidFill>
              <a:latin typeface="Corbel"/>
              <a:ea typeface="Corbel"/>
              <a:cs typeface="Corbel"/>
              <a:sym typeface="Corbel"/>
            </a:endParaRPr>
          </a:p>
        </p:txBody>
      </p:sp>
      <p:sp>
        <p:nvSpPr>
          <p:cNvPr id="121" name="Google Shape;121;p15"/>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p>
            <a:pPr marL="12700" lvl="0" indent="0" algn="l" rtl="0">
              <a:lnSpc>
                <a:spcPct val="103636"/>
              </a:lnSpc>
              <a:spcBef>
                <a:spcPts val="0"/>
              </a:spcBef>
              <a:spcAft>
                <a:spcPts val="0"/>
              </a:spcAft>
              <a:buNone/>
            </a:pPr>
            <a:r>
              <a:rPr lang="en-IN"/>
              <a:t>Department of Computer Engineering</a:t>
            </a:r>
            <a:endParaRPr/>
          </a:p>
        </p:txBody>
      </p:sp>
      <p:sp>
        <p:nvSpPr>
          <p:cNvPr id="122" name="Google Shape;122;p15"/>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p>
            <a:pPr marL="38100" lvl="0" indent="0" algn="l" rtl="0">
              <a:lnSpc>
                <a:spcPct val="102500"/>
              </a:lnSpc>
              <a:spcBef>
                <a:spcPts val="0"/>
              </a:spcBef>
              <a:spcAft>
                <a:spcPts val="0"/>
              </a:spcAft>
              <a:buNone/>
            </a:pPr>
            <a:fld id="{00000000-1234-1234-1234-123412341234}" type="slidenum">
              <a:rPr lang="en-IN"/>
              <a:t>10</a:t>
            </a:fld>
            <a:endParaRPr/>
          </a:p>
        </p:txBody>
      </p:sp>
      <p:sp>
        <p:nvSpPr>
          <p:cNvPr id="123" name="Google Shape;123;p15"/>
          <p:cNvSpPr txBox="1"/>
          <p:nvPr/>
        </p:nvSpPr>
        <p:spPr>
          <a:xfrm>
            <a:off x="3863340" y="1441709"/>
            <a:ext cx="6800215" cy="282113"/>
          </a:xfrm>
          <a:prstGeom prst="rect">
            <a:avLst/>
          </a:prstGeom>
          <a:noFill/>
          <a:ln>
            <a:noFill/>
          </a:ln>
        </p:spPr>
        <p:txBody>
          <a:bodyPr spcFirstLastPara="1" wrap="square" lIns="0" tIns="66025" rIns="0" bIns="0" anchor="t" anchorCtr="0">
            <a:spAutoFit/>
          </a:bodyPr>
          <a:lstStyle/>
          <a:p>
            <a:r>
              <a:rPr lang="en-IN" b="1"/>
              <a:t>Player-2 Joining:</a:t>
            </a:r>
            <a:endParaRPr lang="en-IN"/>
          </a:p>
        </p:txBody>
      </p:sp>
      <p:pic>
        <p:nvPicPr>
          <p:cNvPr id="2" name="Picture 1">
            <a:extLst>
              <a:ext uri="{FF2B5EF4-FFF2-40B4-BE49-F238E27FC236}">
                <a16:creationId xmlns:a16="http://schemas.microsoft.com/office/drawing/2014/main" id="{9B33A5AF-D5D0-9068-E187-879BB1C66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893117" y="1943101"/>
            <a:ext cx="3951923" cy="4018145"/>
          </a:xfrm>
          <a:prstGeom prst="rect">
            <a:avLst/>
          </a:prstGeom>
          <a:noFill/>
          <a:ln>
            <a:noFill/>
          </a:ln>
        </p:spPr>
      </p:pic>
    </p:spTree>
    <p:extLst>
      <p:ext uri="{BB962C8B-B14F-4D97-AF65-F5344CB8AC3E}">
        <p14:creationId xmlns:p14="http://schemas.microsoft.com/office/powerpoint/2010/main" val="234956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p:nvPr/>
        </p:nvSpPr>
        <p:spPr>
          <a:xfrm>
            <a:off x="325944" y="3101857"/>
            <a:ext cx="2645856"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a:solidFill>
                  <a:srgbClr val="FFFFFF"/>
                </a:solidFill>
                <a:latin typeface="Corbel"/>
                <a:ea typeface="Corbel"/>
                <a:cs typeface="Corbel"/>
                <a:sym typeface="Corbel"/>
              </a:rPr>
              <a:t>Screenshots</a:t>
            </a:r>
            <a:endParaRPr sz="3600">
              <a:solidFill>
                <a:schemeClr val="dk1"/>
              </a:solidFill>
              <a:latin typeface="Corbel"/>
              <a:ea typeface="Corbel"/>
              <a:cs typeface="Corbel"/>
              <a:sym typeface="Corbel"/>
            </a:endParaRPr>
          </a:p>
        </p:txBody>
      </p:sp>
      <p:sp>
        <p:nvSpPr>
          <p:cNvPr id="121" name="Google Shape;121;p15"/>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p>
            <a:pPr marL="12700" lvl="0" indent="0" algn="l" rtl="0">
              <a:lnSpc>
                <a:spcPct val="103636"/>
              </a:lnSpc>
              <a:spcBef>
                <a:spcPts val="0"/>
              </a:spcBef>
              <a:spcAft>
                <a:spcPts val="0"/>
              </a:spcAft>
              <a:buNone/>
            </a:pPr>
            <a:r>
              <a:rPr lang="en-IN"/>
              <a:t>Department of Computer Engineering</a:t>
            </a:r>
            <a:endParaRPr/>
          </a:p>
        </p:txBody>
      </p:sp>
      <p:sp>
        <p:nvSpPr>
          <p:cNvPr id="122" name="Google Shape;122;p15"/>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p>
            <a:pPr marL="38100" lvl="0" indent="0" algn="l" rtl="0">
              <a:lnSpc>
                <a:spcPct val="102500"/>
              </a:lnSpc>
              <a:spcBef>
                <a:spcPts val="0"/>
              </a:spcBef>
              <a:spcAft>
                <a:spcPts val="0"/>
              </a:spcAft>
              <a:buNone/>
            </a:pPr>
            <a:fld id="{00000000-1234-1234-1234-123412341234}" type="slidenum">
              <a:rPr lang="en-IN"/>
              <a:t>11</a:t>
            </a:fld>
            <a:endParaRPr/>
          </a:p>
        </p:txBody>
      </p:sp>
      <p:sp>
        <p:nvSpPr>
          <p:cNvPr id="123" name="Google Shape;123;p15"/>
          <p:cNvSpPr txBox="1"/>
          <p:nvPr/>
        </p:nvSpPr>
        <p:spPr>
          <a:xfrm>
            <a:off x="3886200" y="1655069"/>
            <a:ext cx="6800215" cy="282113"/>
          </a:xfrm>
          <a:prstGeom prst="rect">
            <a:avLst/>
          </a:prstGeom>
          <a:noFill/>
          <a:ln>
            <a:noFill/>
          </a:ln>
        </p:spPr>
        <p:txBody>
          <a:bodyPr spcFirstLastPara="1" wrap="square" lIns="0" tIns="66025" rIns="0" bIns="0" anchor="t" anchorCtr="0">
            <a:spAutoFit/>
          </a:bodyPr>
          <a:lstStyle/>
          <a:p>
            <a:pPr marL="12065" lvl="0">
              <a:buClr>
                <a:srgbClr val="40BAD1"/>
              </a:buClr>
              <a:buSzPts val="2567"/>
            </a:pPr>
            <a:r>
              <a:rPr lang="en-IN" b="1" dirty="0"/>
              <a:t>Player-2 Joined:</a:t>
            </a:r>
            <a:endParaRPr sz="2800" dirty="0">
              <a:solidFill>
                <a:schemeClr val="dk1"/>
              </a:solidFill>
              <a:latin typeface="Corbel"/>
              <a:ea typeface="Corbel"/>
              <a:cs typeface="Corbel"/>
              <a:sym typeface="Corbel"/>
            </a:endParaRPr>
          </a:p>
        </p:txBody>
      </p:sp>
      <p:pic>
        <p:nvPicPr>
          <p:cNvPr id="2" name="Picture 1">
            <a:extLst>
              <a:ext uri="{FF2B5EF4-FFF2-40B4-BE49-F238E27FC236}">
                <a16:creationId xmlns:a16="http://schemas.microsoft.com/office/drawing/2014/main" id="{9D95BD88-D1D7-7F9B-BB38-AC2950D4BE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814346" y="2087388"/>
            <a:ext cx="3724593" cy="3755265"/>
          </a:xfrm>
          <a:prstGeom prst="rect">
            <a:avLst/>
          </a:prstGeom>
          <a:noFill/>
          <a:ln>
            <a:noFill/>
          </a:ln>
        </p:spPr>
      </p:pic>
    </p:spTree>
    <p:extLst>
      <p:ext uri="{BB962C8B-B14F-4D97-AF65-F5344CB8AC3E}">
        <p14:creationId xmlns:p14="http://schemas.microsoft.com/office/powerpoint/2010/main" val="273037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p:nvPr/>
        </p:nvSpPr>
        <p:spPr>
          <a:xfrm>
            <a:off x="325944" y="3101857"/>
            <a:ext cx="2645856"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a:solidFill>
                  <a:srgbClr val="FFFFFF"/>
                </a:solidFill>
                <a:latin typeface="Corbel"/>
                <a:ea typeface="Corbel"/>
                <a:cs typeface="Corbel"/>
                <a:sym typeface="Corbel"/>
              </a:rPr>
              <a:t>Screenshots</a:t>
            </a:r>
            <a:endParaRPr sz="3600">
              <a:solidFill>
                <a:schemeClr val="dk1"/>
              </a:solidFill>
              <a:latin typeface="Corbel"/>
              <a:ea typeface="Corbel"/>
              <a:cs typeface="Corbel"/>
              <a:sym typeface="Corbel"/>
            </a:endParaRPr>
          </a:p>
        </p:txBody>
      </p:sp>
      <p:sp>
        <p:nvSpPr>
          <p:cNvPr id="121" name="Google Shape;121;p15"/>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p>
            <a:pPr marL="12700" lvl="0" indent="0" algn="l" rtl="0">
              <a:lnSpc>
                <a:spcPct val="103636"/>
              </a:lnSpc>
              <a:spcBef>
                <a:spcPts val="0"/>
              </a:spcBef>
              <a:spcAft>
                <a:spcPts val="0"/>
              </a:spcAft>
              <a:buNone/>
            </a:pPr>
            <a:r>
              <a:rPr lang="en-IN"/>
              <a:t>Department of Computer Engineering</a:t>
            </a:r>
            <a:endParaRPr/>
          </a:p>
        </p:txBody>
      </p:sp>
      <p:sp>
        <p:nvSpPr>
          <p:cNvPr id="122" name="Google Shape;122;p15"/>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p>
            <a:pPr marL="38100" lvl="0" indent="0" algn="l" rtl="0">
              <a:lnSpc>
                <a:spcPct val="102500"/>
              </a:lnSpc>
              <a:spcBef>
                <a:spcPts val="0"/>
              </a:spcBef>
              <a:spcAft>
                <a:spcPts val="0"/>
              </a:spcAft>
              <a:buNone/>
            </a:pPr>
            <a:fld id="{00000000-1234-1234-1234-123412341234}" type="slidenum">
              <a:rPr lang="en-IN"/>
              <a:t>12</a:t>
            </a:fld>
            <a:endParaRPr/>
          </a:p>
        </p:txBody>
      </p:sp>
      <p:sp>
        <p:nvSpPr>
          <p:cNvPr id="123" name="Google Shape;123;p15"/>
          <p:cNvSpPr txBox="1"/>
          <p:nvPr/>
        </p:nvSpPr>
        <p:spPr>
          <a:xfrm>
            <a:off x="3886200" y="1655069"/>
            <a:ext cx="6800215" cy="497572"/>
          </a:xfrm>
          <a:prstGeom prst="rect">
            <a:avLst/>
          </a:prstGeom>
          <a:noFill/>
          <a:ln>
            <a:noFill/>
          </a:ln>
        </p:spPr>
        <p:txBody>
          <a:bodyPr spcFirstLastPara="1" wrap="square" lIns="0" tIns="66025" rIns="0" bIns="0" anchor="t" anchorCtr="0">
            <a:spAutoFit/>
          </a:bodyPr>
          <a:lstStyle/>
          <a:p>
            <a:pPr marL="12065" marR="0" lvl="0" algn="l" rtl="0">
              <a:lnSpc>
                <a:spcPct val="100000"/>
              </a:lnSpc>
              <a:spcBef>
                <a:spcPts val="0"/>
              </a:spcBef>
              <a:spcAft>
                <a:spcPts val="0"/>
              </a:spcAft>
              <a:buClr>
                <a:srgbClr val="40BAD1"/>
              </a:buClr>
              <a:buSzPts val="2567"/>
            </a:pPr>
            <a:r>
              <a:rPr lang="en-IN" sz="2800" dirty="0">
                <a:solidFill>
                  <a:schemeClr val="dk1"/>
                </a:solidFill>
                <a:latin typeface="Corbel"/>
                <a:ea typeface="Corbel"/>
                <a:cs typeface="Corbel"/>
                <a:sym typeface="Corbel"/>
              </a:rPr>
              <a:t> </a:t>
            </a:r>
            <a:endParaRPr sz="2800" dirty="0">
              <a:solidFill>
                <a:schemeClr val="dk1"/>
              </a:solidFill>
              <a:latin typeface="Corbel"/>
              <a:ea typeface="Corbel"/>
              <a:cs typeface="Corbel"/>
              <a:sym typeface="Corbel"/>
            </a:endParaRPr>
          </a:p>
        </p:txBody>
      </p:sp>
      <p:sp>
        <p:nvSpPr>
          <p:cNvPr id="2" name="TextBox 1">
            <a:extLst>
              <a:ext uri="{FF2B5EF4-FFF2-40B4-BE49-F238E27FC236}">
                <a16:creationId xmlns:a16="http://schemas.microsoft.com/office/drawing/2014/main" id="{3415573C-55D4-0666-81EE-63EC4EE3487D}"/>
              </a:ext>
            </a:extLst>
          </p:cNvPr>
          <p:cNvSpPr txBox="1"/>
          <p:nvPr/>
        </p:nvSpPr>
        <p:spPr>
          <a:xfrm>
            <a:off x="3840481" y="1112520"/>
            <a:ext cx="3962399" cy="458074"/>
          </a:xfrm>
          <a:prstGeom prst="rect">
            <a:avLst/>
          </a:prstGeom>
          <a:noFill/>
        </p:spPr>
        <p:txBody>
          <a:bodyPr wrap="square" rtlCol="0">
            <a:spAutoFit/>
          </a:bodyPr>
          <a:lstStyle/>
          <a:p>
            <a:pPr marL="104140" indent="-6350" algn="just">
              <a:lnSpc>
                <a:spcPct val="150000"/>
              </a:lnSpc>
              <a:spcAft>
                <a:spcPts val="145"/>
              </a:spcAft>
            </a:pPr>
            <a:r>
              <a:rPr lang="en-IN" sz="1800" b="1" dirty="0">
                <a:solidFill>
                  <a:srgbClr val="000000"/>
                </a:solidFill>
                <a:effectLst/>
                <a:latin typeface="Times New Roman" panose="02020603050405020304" pitchFamily="18" charset="0"/>
                <a:ea typeface="Times New Roman" panose="02020603050405020304" pitchFamily="18" charset="0"/>
              </a:rPr>
              <a:t>Host’s TURN :</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A90158BB-A5D9-D538-C57F-449B3B1D79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265612" y="1793874"/>
            <a:ext cx="6669088" cy="4289475"/>
          </a:xfrm>
          <a:prstGeom prst="rect">
            <a:avLst/>
          </a:prstGeom>
          <a:noFill/>
          <a:ln>
            <a:noFill/>
          </a:ln>
        </p:spPr>
      </p:pic>
    </p:spTree>
    <p:extLst>
      <p:ext uri="{BB962C8B-B14F-4D97-AF65-F5344CB8AC3E}">
        <p14:creationId xmlns:p14="http://schemas.microsoft.com/office/powerpoint/2010/main" val="180463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p:nvPr/>
        </p:nvSpPr>
        <p:spPr>
          <a:xfrm>
            <a:off x="325944" y="3101857"/>
            <a:ext cx="2645856"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a:solidFill>
                  <a:srgbClr val="FFFFFF"/>
                </a:solidFill>
                <a:latin typeface="Corbel"/>
                <a:ea typeface="Corbel"/>
                <a:cs typeface="Corbel"/>
                <a:sym typeface="Corbel"/>
              </a:rPr>
              <a:t>Screenshots</a:t>
            </a:r>
            <a:endParaRPr sz="3600">
              <a:solidFill>
                <a:schemeClr val="dk1"/>
              </a:solidFill>
              <a:latin typeface="Corbel"/>
              <a:ea typeface="Corbel"/>
              <a:cs typeface="Corbel"/>
              <a:sym typeface="Corbel"/>
            </a:endParaRPr>
          </a:p>
        </p:txBody>
      </p:sp>
      <p:sp>
        <p:nvSpPr>
          <p:cNvPr id="121" name="Google Shape;121;p15"/>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p>
            <a:pPr marL="12700" lvl="0" indent="0" algn="l" rtl="0">
              <a:lnSpc>
                <a:spcPct val="103636"/>
              </a:lnSpc>
              <a:spcBef>
                <a:spcPts val="0"/>
              </a:spcBef>
              <a:spcAft>
                <a:spcPts val="0"/>
              </a:spcAft>
              <a:buNone/>
            </a:pPr>
            <a:r>
              <a:rPr lang="en-IN"/>
              <a:t>Department of Computer Engineering</a:t>
            </a:r>
            <a:endParaRPr/>
          </a:p>
        </p:txBody>
      </p:sp>
      <p:sp>
        <p:nvSpPr>
          <p:cNvPr id="122" name="Google Shape;122;p15"/>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p>
            <a:pPr marL="38100" lvl="0" indent="0" algn="l" rtl="0">
              <a:lnSpc>
                <a:spcPct val="102500"/>
              </a:lnSpc>
              <a:spcBef>
                <a:spcPts val="0"/>
              </a:spcBef>
              <a:spcAft>
                <a:spcPts val="0"/>
              </a:spcAft>
              <a:buNone/>
            </a:pPr>
            <a:fld id="{00000000-1234-1234-1234-123412341234}" type="slidenum">
              <a:rPr lang="en-IN"/>
              <a:t>13</a:t>
            </a:fld>
            <a:endParaRPr/>
          </a:p>
        </p:txBody>
      </p:sp>
      <p:sp>
        <p:nvSpPr>
          <p:cNvPr id="123" name="Google Shape;123;p15"/>
          <p:cNvSpPr txBox="1"/>
          <p:nvPr/>
        </p:nvSpPr>
        <p:spPr>
          <a:xfrm>
            <a:off x="3787140" y="1083569"/>
            <a:ext cx="6800215" cy="282113"/>
          </a:xfrm>
          <a:prstGeom prst="rect">
            <a:avLst/>
          </a:prstGeom>
          <a:noFill/>
          <a:ln>
            <a:noFill/>
          </a:ln>
        </p:spPr>
        <p:txBody>
          <a:bodyPr spcFirstLastPara="1" wrap="square" lIns="0" tIns="66025" rIns="0" bIns="0" anchor="t" anchorCtr="0">
            <a:spAutoFit/>
          </a:bodyPr>
          <a:lstStyle/>
          <a:p>
            <a:r>
              <a:rPr lang="en-IN" b="1" dirty="0"/>
              <a:t>Host’s SHOW :</a:t>
            </a:r>
            <a:endParaRPr lang="en-IN" dirty="0"/>
          </a:p>
        </p:txBody>
      </p:sp>
      <p:pic>
        <p:nvPicPr>
          <p:cNvPr id="2" name="Picture 1">
            <a:extLst>
              <a:ext uri="{FF2B5EF4-FFF2-40B4-BE49-F238E27FC236}">
                <a16:creationId xmlns:a16="http://schemas.microsoft.com/office/drawing/2014/main" id="{0FCC0FA5-A150-45D2-5ED1-A3464C6BB3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294821" y="1637024"/>
            <a:ext cx="6595053" cy="4285343"/>
          </a:xfrm>
          <a:prstGeom prst="rect">
            <a:avLst/>
          </a:prstGeom>
          <a:noFill/>
          <a:ln>
            <a:noFill/>
          </a:ln>
        </p:spPr>
      </p:pic>
    </p:spTree>
    <p:extLst>
      <p:ext uri="{BB962C8B-B14F-4D97-AF65-F5344CB8AC3E}">
        <p14:creationId xmlns:p14="http://schemas.microsoft.com/office/powerpoint/2010/main" val="29197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p:nvPr/>
        </p:nvSpPr>
        <p:spPr>
          <a:xfrm>
            <a:off x="325944" y="3101857"/>
            <a:ext cx="2645856"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a:solidFill>
                  <a:srgbClr val="FFFFFF"/>
                </a:solidFill>
                <a:latin typeface="Corbel"/>
                <a:ea typeface="Corbel"/>
                <a:cs typeface="Corbel"/>
                <a:sym typeface="Corbel"/>
              </a:rPr>
              <a:t>Conclusion</a:t>
            </a:r>
            <a:endParaRPr sz="3600">
              <a:solidFill>
                <a:schemeClr val="dk1"/>
              </a:solidFill>
              <a:latin typeface="Corbel"/>
              <a:ea typeface="Corbel"/>
              <a:cs typeface="Corbel"/>
              <a:sym typeface="Corbel"/>
            </a:endParaRPr>
          </a:p>
        </p:txBody>
      </p:sp>
      <p:sp>
        <p:nvSpPr>
          <p:cNvPr id="129" name="Google Shape;129;p16"/>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p>
            <a:pPr marL="12700" lvl="0" indent="0" algn="l" rtl="0">
              <a:lnSpc>
                <a:spcPct val="103636"/>
              </a:lnSpc>
              <a:spcBef>
                <a:spcPts val="0"/>
              </a:spcBef>
              <a:spcAft>
                <a:spcPts val="0"/>
              </a:spcAft>
              <a:buNone/>
            </a:pPr>
            <a:r>
              <a:rPr lang="en-IN"/>
              <a:t>Department of Computer Engineering</a:t>
            </a:r>
            <a:endParaRPr/>
          </a:p>
        </p:txBody>
      </p:sp>
      <p:sp>
        <p:nvSpPr>
          <p:cNvPr id="130" name="Google Shape;130;p16"/>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p>
            <a:pPr marL="38100" lvl="0" indent="0" algn="l" rtl="0">
              <a:lnSpc>
                <a:spcPct val="102500"/>
              </a:lnSpc>
              <a:spcBef>
                <a:spcPts val="0"/>
              </a:spcBef>
              <a:spcAft>
                <a:spcPts val="0"/>
              </a:spcAft>
              <a:buNone/>
            </a:pPr>
            <a:fld id="{00000000-1234-1234-1234-123412341234}" type="slidenum">
              <a:rPr lang="en-IN"/>
              <a:t>14</a:t>
            </a:fld>
            <a:endParaRPr/>
          </a:p>
        </p:txBody>
      </p:sp>
      <p:sp>
        <p:nvSpPr>
          <p:cNvPr id="131" name="Google Shape;131;p16"/>
          <p:cNvSpPr txBox="1"/>
          <p:nvPr/>
        </p:nvSpPr>
        <p:spPr>
          <a:xfrm>
            <a:off x="3886200" y="1655069"/>
            <a:ext cx="6800215" cy="2651993"/>
          </a:xfrm>
          <a:prstGeom prst="rect">
            <a:avLst/>
          </a:prstGeom>
          <a:noFill/>
          <a:ln>
            <a:noFill/>
          </a:ln>
        </p:spPr>
        <p:txBody>
          <a:bodyPr spcFirstLastPara="1" wrap="square" lIns="0" tIns="66025" rIns="0" bIns="0" anchor="t" anchorCtr="0">
            <a:spAutoFit/>
          </a:bodyPr>
          <a:lstStyle/>
          <a:p>
            <a:pPr marL="409575" lvl="0" indent="-397510">
              <a:buClr>
                <a:srgbClr val="40BAD1"/>
              </a:buClr>
              <a:buSzPts val="2567"/>
              <a:buFont typeface="Arial"/>
              <a:buChar char="●"/>
            </a:pPr>
            <a:r>
              <a:rPr lang="en-US" sz="2800" dirty="0">
                <a:solidFill>
                  <a:schemeClr val="dk1"/>
                </a:solidFill>
                <a:latin typeface="Corbel"/>
                <a:ea typeface="Corbel"/>
                <a:cs typeface="Corbel"/>
                <a:sym typeface="Corbel"/>
              </a:rPr>
              <a:t>The process continues, now there is a fairly stable framework to use for creating card game. We describe how this framework was designed, how it operates, and the tools and tricks that were used to make it useful and stable.</a:t>
            </a:r>
            <a:r>
              <a:rPr lang="en-IN" sz="2800" dirty="0">
                <a:solidFill>
                  <a:schemeClr val="dk1"/>
                </a:solidFill>
                <a:latin typeface="Corbel"/>
                <a:ea typeface="Corbel"/>
                <a:cs typeface="Corbel"/>
                <a:sym typeface="Corbel"/>
              </a:rPr>
              <a:t> </a:t>
            </a:r>
            <a:endParaRPr sz="2800" dirty="0">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p:nvPr/>
        </p:nvSpPr>
        <p:spPr>
          <a:xfrm>
            <a:off x="325944" y="3101857"/>
            <a:ext cx="2645856"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a:solidFill>
                  <a:srgbClr val="FFFFFF"/>
                </a:solidFill>
                <a:latin typeface="Corbel"/>
                <a:ea typeface="Corbel"/>
                <a:cs typeface="Corbel"/>
                <a:sym typeface="Corbel"/>
              </a:rPr>
              <a:t>References</a:t>
            </a:r>
            <a:endParaRPr sz="3600">
              <a:solidFill>
                <a:schemeClr val="dk1"/>
              </a:solidFill>
              <a:latin typeface="Corbel"/>
              <a:ea typeface="Corbel"/>
              <a:cs typeface="Corbel"/>
              <a:sym typeface="Corbel"/>
            </a:endParaRPr>
          </a:p>
        </p:txBody>
      </p:sp>
      <p:sp>
        <p:nvSpPr>
          <p:cNvPr id="137" name="Google Shape;137;p17"/>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p>
            <a:pPr marL="12700" lvl="0" indent="0" algn="l" rtl="0">
              <a:lnSpc>
                <a:spcPct val="103636"/>
              </a:lnSpc>
              <a:spcBef>
                <a:spcPts val="0"/>
              </a:spcBef>
              <a:spcAft>
                <a:spcPts val="0"/>
              </a:spcAft>
              <a:buNone/>
            </a:pPr>
            <a:r>
              <a:rPr lang="en-IN"/>
              <a:t>Department of Computer Engineering</a:t>
            </a:r>
            <a:endParaRPr/>
          </a:p>
        </p:txBody>
      </p:sp>
      <p:sp>
        <p:nvSpPr>
          <p:cNvPr id="138" name="Google Shape;138;p17"/>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p>
            <a:pPr marL="38100" lvl="0" indent="0" algn="l" rtl="0">
              <a:lnSpc>
                <a:spcPct val="102500"/>
              </a:lnSpc>
              <a:spcBef>
                <a:spcPts val="0"/>
              </a:spcBef>
              <a:spcAft>
                <a:spcPts val="0"/>
              </a:spcAft>
              <a:buNone/>
            </a:pPr>
            <a:fld id="{00000000-1234-1234-1234-123412341234}" type="slidenum">
              <a:rPr lang="en-IN"/>
              <a:t>15</a:t>
            </a:fld>
            <a:endParaRPr/>
          </a:p>
        </p:txBody>
      </p:sp>
      <p:sp>
        <p:nvSpPr>
          <p:cNvPr id="139" name="Google Shape;139;p17"/>
          <p:cNvSpPr txBox="1"/>
          <p:nvPr/>
        </p:nvSpPr>
        <p:spPr>
          <a:xfrm>
            <a:off x="3886200" y="1655069"/>
            <a:ext cx="6800215" cy="497572"/>
          </a:xfrm>
          <a:prstGeom prst="rect">
            <a:avLst/>
          </a:prstGeom>
          <a:noFill/>
          <a:ln>
            <a:noFill/>
          </a:ln>
        </p:spPr>
        <p:txBody>
          <a:bodyPr spcFirstLastPara="1" wrap="square" lIns="0" tIns="66025" rIns="0" bIns="0" anchor="t" anchorCtr="0">
            <a:spAutoFit/>
          </a:bodyPr>
          <a:lstStyle/>
          <a:p>
            <a:pPr marL="409575" marR="0" lvl="0" indent="-397510" algn="l" rtl="0">
              <a:lnSpc>
                <a:spcPct val="100000"/>
              </a:lnSpc>
              <a:spcBef>
                <a:spcPts val="0"/>
              </a:spcBef>
              <a:spcAft>
                <a:spcPts val="0"/>
              </a:spcAft>
              <a:buClr>
                <a:srgbClr val="40BAD1"/>
              </a:buClr>
              <a:buSzPts val="2567"/>
              <a:buFont typeface="Arial"/>
              <a:buChar char="●"/>
            </a:pPr>
            <a:r>
              <a:rPr lang="en-IN" sz="2800">
                <a:solidFill>
                  <a:schemeClr val="dk1"/>
                </a:solidFill>
                <a:latin typeface="Corbel"/>
                <a:ea typeface="Corbel"/>
                <a:cs typeface="Corbel"/>
                <a:sym typeface="Corbel"/>
              </a:rPr>
              <a:t>IEEE Format</a:t>
            </a:r>
            <a:endParaRPr sz="2800">
              <a:solidFill>
                <a:schemeClr val="dk1"/>
              </a:solidFill>
              <a:latin typeface="Corbel"/>
              <a:ea typeface="Corbel"/>
              <a:cs typeface="Corbel"/>
              <a:sym typeface="Corbel"/>
            </a:endParaRPr>
          </a:p>
        </p:txBody>
      </p:sp>
      <p:sp>
        <p:nvSpPr>
          <p:cNvPr id="3" name="TextBox 2">
            <a:extLst>
              <a:ext uri="{FF2B5EF4-FFF2-40B4-BE49-F238E27FC236}">
                <a16:creationId xmlns:a16="http://schemas.microsoft.com/office/drawing/2014/main" id="{7B58ED6B-EB35-EE9F-FD4F-AF0D9DF7D003}"/>
              </a:ext>
            </a:extLst>
          </p:cNvPr>
          <p:cNvSpPr txBox="1"/>
          <p:nvPr/>
        </p:nvSpPr>
        <p:spPr>
          <a:xfrm flipH="1">
            <a:off x="3444240" y="2628900"/>
            <a:ext cx="8305800" cy="2171044"/>
          </a:xfrm>
          <a:prstGeom prst="rect">
            <a:avLst/>
          </a:prstGeom>
          <a:noFill/>
        </p:spPr>
        <p:txBody>
          <a:bodyPr wrap="square" rtlCol="0">
            <a:spAutoFit/>
          </a:bodyPr>
          <a:lstStyle/>
          <a:p>
            <a:pPr marL="440690" indent="-342900" algn="l">
              <a:lnSpc>
                <a:spcPct val="150000"/>
              </a:lnSpc>
              <a:spcAft>
                <a:spcPts val="145"/>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https://google.com </a:t>
            </a:r>
          </a:p>
          <a:p>
            <a:pPr marL="440690" indent="-342900" algn="l">
              <a:lnSpc>
                <a:spcPct val="150000"/>
              </a:lnSpc>
              <a:spcAft>
                <a:spcPts val="145"/>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https://www.geeksforgeeks.org</a:t>
            </a:r>
          </a:p>
          <a:p>
            <a:pPr marL="440690" indent="-342900" algn="l">
              <a:lnSpc>
                <a:spcPct val="150000"/>
              </a:lnSpc>
              <a:spcAft>
                <a:spcPts val="145"/>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https://javatutorials.com/employee-management-system-project-in-java</a:t>
            </a:r>
          </a:p>
          <a:p>
            <a:pPr marL="440690" indent="-342900" algn="l">
              <a:lnSpc>
                <a:spcPct val="150000"/>
              </a:lnSpc>
              <a:spcAft>
                <a:spcPts val="145"/>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https://github.com/topics/employee-management-system?l=c%2B%2B</a:t>
            </a:r>
          </a:p>
          <a:p>
            <a:pPr>
              <a:lnSpc>
                <a:spcPct val="150000"/>
              </a:lnSpc>
            </a:pPr>
            <a:r>
              <a:rPr lang="en-IN" sz="1800" dirty="0">
                <a:latin typeface="Times New Roman" panose="02020603050405020304" pitchFamily="18" charset="0"/>
                <a:ea typeface="Times New Roman" panose="02020603050405020304" pitchFamily="18" charset="0"/>
              </a:rPr>
              <a:t>  5.   </a:t>
            </a:r>
            <a:r>
              <a:rPr lang="en-IN" sz="1800" dirty="0">
                <a:solidFill>
                  <a:srgbClr val="000000"/>
                </a:solidFill>
                <a:effectLst/>
                <a:latin typeface="Times New Roman" panose="02020603050405020304" pitchFamily="18" charset="0"/>
                <a:ea typeface="Times New Roman" panose="02020603050405020304" pitchFamily="18" charset="0"/>
              </a:rPr>
              <a:t>https://www.youtube.com/watch?v=E1ehMzKLKXk&amp;ab_channel=NGTutorials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8"/>
          <p:cNvSpPr txBox="1"/>
          <p:nvPr/>
        </p:nvSpPr>
        <p:spPr>
          <a:xfrm>
            <a:off x="325944" y="3101857"/>
            <a:ext cx="1962150" cy="574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a:solidFill>
                  <a:srgbClr val="FFFFFF"/>
                </a:solidFill>
                <a:latin typeface="Corbel"/>
                <a:ea typeface="Corbel"/>
                <a:cs typeface="Corbel"/>
                <a:sym typeface="Corbel"/>
              </a:rPr>
              <a:t>Contents</a:t>
            </a:r>
            <a:endParaRPr sz="3600">
              <a:solidFill>
                <a:schemeClr val="dk1"/>
              </a:solidFill>
              <a:latin typeface="Corbel"/>
              <a:ea typeface="Corbel"/>
              <a:cs typeface="Corbel"/>
              <a:sym typeface="Corbel"/>
            </a:endParaRPr>
          </a:p>
        </p:txBody>
      </p:sp>
      <p:sp>
        <p:nvSpPr>
          <p:cNvPr id="65" name="Google Shape;65;p8"/>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p>
            <a:pPr marL="12700" lvl="0" indent="0" algn="l" rtl="0">
              <a:lnSpc>
                <a:spcPct val="103636"/>
              </a:lnSpc>
              <a:spcBef>
                <a:spcPts val="0"/>
              </a:spcBef>
              <a:spcAft>
                <a:spcPts val="0"/>
              </a:spcAft>
              <a:buNone/>
            </a:pPr>
            <a:r>
              <a:rPr lang="en-IN"/>
              <a:t>Department of Computer Engineering</a:t>
            </a:r>
            <a:endParaRPr/>
          </a:p>
        </p:txBody>
      </p:sp>
      <p:sp>
        <p:nvSpPr>
          <p:cNvPr id="66" name="Google Shape;66;p8"/>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p>
            <a:pPr marL="38100" lvl="0" indent="0" algn="l" rtl="0">
              <a:lnSpc>
                <a:spcPct val="102500"/>
              </a:lnSpc>
              <a:spcBef>
                <a:spcPts val="0"/>
              </a:spcBef>
              <a:spcAft>
                <a:spcPts val="0"/>
              </a:spcAft>
              <a:buNone/>
            </a:pPr>
            <a:fld id="{00000000-1234-1234-1234-123412341234}" type="slidenum">
              <a:rPr lang="en-IN"/>
              <a:t>2</a:t>
            </a:fld>
            <a:endParaRPr/>
          </a:p>
        </p:txBody>
      </p:sp>
      <p:sp>
        <p:nvSpPr>
          <p:cNvPr id="67" name="Google Shape;67;p8"/>
          <p:cNvSpPr txBox="1"/>
          <p:nvPr/>
        </p:nvSpPr>
        <p:spPr>
          <a:xfrm>
            <a:off x="3886200" y="1655069"/>
            <a:ext cx="6800215" cy="3467616"/>
          </a:xfrm>
          <a:prstGeom prst="rect">
            <a:avLst/>
          </a:prstGeom>
          <a:noFill/>
          <a:ln>
            <a:noFill/>
          </a:ln>
        </p:spPr>
        <p:txBody>
          <a:bodyPr spcFirstLastPara="1" wrap="square" lIns="0" tIns="66025" rIns="0" bIns="0" anchor="t" anchorCtr="0">
            <a:spAutoFit/>
          </a:bodyPr>
          <a:lstStyle/>
          <a:p>
            <a:pPr marL="409575" marR="0" lvl="0" indent="-397510" algn="l" rtl="0">
              <a:lnSpc>
                <a:spcPct val="100000"/>
              </a:lnSpc>
              <a:spcBef>
                <a:spcPts val="0"/>
              </a:spcBef>
              <a:spcAft>
                <a:spcPts val="0"/>
              </a:spcAft>
              <a:buClr>
                <a:srgbClr val="40BAD1"/>
              </a:buClr>
              <a:buSzPts val="2567"/>
              <a:buFont typeface="Arial"/>
              <a:buChar char="●"/>
            </a:pPr>
            <a:r>
              <a:rPr lang="en-IN" sz="2800" dirty="0">
                <a:solidFill>
                  <a:schemeClr val="dk1"/>
                </a:solidFill>
                <a:latin typeface="Corbel"/>
                <a:ea typeface="Corbel"/>
                <a:cs typeface="Corbel"/>
                <a:sym typeface="Corbel"/>
              </a:rPr>
              <a:t>Abstract</a:t>
            </a:r>
            <a:endParaRPr dirty="0"/>
          </a:p>
          <a:p>
            <a:pPr marL="409575" marR="0" lvl="0" indent="-397510" algn="l" rtl="0">
              <a:lnSpc>
                <a:spcPct val="100000"/>
              </a:lnSpc>
              <a:spcBef>
                <a:spcPts val="520"/>
              </a:spcBef>
              <a:spcAft>
                <a:spcPts val="0"/>
              </a:spcAft>
              <a:buClr>
                <a:srgbClr val="40BAD1"/>
              </a:buClr>
              <a:buSzPts val="2567"/>
              <a:buFont typeface="Arial"/>
              <a:buChar char="●"/>
            </a:pPr>
            <a:r>
              <a:rPr lang="en-IN" sz="2800" dirty="0">
                <a:solidFill>
                  <a:schemeClr val="dk1"/>
                </a:solidFill>
                <a:latin typeface="Corbel"/>
                <a:ea typeface="Corbel"/>
                <a:cs typeface="Corbel"/>
                <a:sym typeface="Corbel"/>
              </a:rPr>
              <a:t>Introduction to Project</a:t>
            </a:r>
            <a:endParaRPr dirty="0"/>
          </a:p>
          <a:p>
            <a:pPr marL="409575" marR="0" lvl="0" indent="-397510" algn="l" rtl="0">
              <a:lnSpc>
                <a:spcPct val="100000"/>
              </a:lnSpc>
              <a:spcBef>
                <a:spcPts val="520"/>
              </a:spcBef>
              <a:spcAft>
                <a:spcPts val="0"/>
              </a:spcAft>
              <a:buClr>
                <a:srgbClr val="40BAD1"/>
              </a:buClr>
              <a:buSzPts val="2567"/>
              <a:buFont typeface="Arial"/>
              <a:buChar char="●"/>
            </a:pPr>
            <a:r>
              <a:rPr lang="en-IN" sz="2800" dirty="0">
                <a:solidFill>
                  <a:schemeClr val="dk1"/>
                </a:solidFill>
                <a:latin typeface="Corbel"/>
                <a:ea typeface="Corbel"/>
                <a:cs typeface="Corbel"/>
                <a:sym typeface="Corbel"/>
              </a:rPr>
              <a:t>Tools and Technologies </a:t>
            </a:r>
            <a:endParaRPr dirty="0"/>
          </a:p>
          <a:p>
            <a:pPr marL="409575" marR="0" lvl="0" indent="-397510" algn="l" rtl="0">
              <a:lnSpc>
                <a:spcPct val="100000"/>
              </a:lnSpc>
              <a:spcBef>
                <a:spcPts val="520"/>
              </a:spcBef>
              <a:spcAft>
                <a:spcPts val="0"/>
              </a:spcAft>
              <a:buClr>
                <a:srgbClr val="40BAD1"/>
              </a:buClr>
              <a:buSzPts val="2567"/>
              <a:buFont typeface="Arial"/>
              <a:buChar char="●"/>
            </a:pPr>
            <a:r>
              <a:rPr lang="en-IN" sz="2800" dirty="0">
                <a:solidFill>
                  <a:schemeClr val="dk1"/>
                </a:solidFill>
                <a:latin typeface="Corbel"/>
                <a:ea typeface="Corbel"/>
                <a:cs typeface="Corbel"/>
                <a:sym typeface="Corbel"/>
              </a:rPr>
              <a:t>Existing System</a:t>
            </a:r>
            <a:endParaRPr dirty="0"/>
          </a:p>
          <a:p>
            <a:pPr marL="409575" marR="0" lvl="0" indent="-397510" algn="l" rtl="0">
              <a:lnSpc>
                <a:spcPct val="100000"/>
              </a:lnSpc>
              <a:spcBef>
                <a:spcPts val="520"/>
              </a:spcBef>
              <a:spcAft>
                <a:spcPts val="0"/>
              </a:spcAft>
              <a:buClr>
                <a:srgbClr val="40BAD1"/>
              </a:buClr>
              <a:buSzPts val="2567"/>
              <a:buFont typeface="Arial"/>
              <a:buChar char="●"/>
            </a:pPr>
            <a:r>
              <a:rPr lang="en-IN" sz="2800" dirty="0">
                <a:solidFill>
                  <a:schemeClr val="dk1"/>
                </a:solidFill>
                <a:latin typeface="Corbel"/>
                <a:ea typeface="Corbel"/>
                <a:cs typeface="Corbel"/>
                <a:sym typeface="Corbel"/>
              </a:rPr>
              <a:t>Proposed System</a:t>
            </a:r>
            <a:endParaRPr dirty="0"/>
          </a:p>
          <a:p>
            <a:pPr marL="409575" marR="0" lvl="0" indent="-397510" algn="l" rtl="0">
              <a:lnSpc>
                <a:spcPct val="100000"/>
              </a:lnSpc>
              <a:spcBef>
                <a:spcPts val="520"/>
              </a:spcBef>
              <a:spcAft>
                <a:spcPts val="0"/>
              </a:spcAft>
              <a:buClr>
                <a:srgbClr val="40BAD1"/>
              </a:buClr>
              <a:buSzPts val="2567"/>
              <a:buFont typeface="Arial"/>
              <a:buChar char="●"/>
            </a:pPr>
            <a:r>
              <a:rPr lang="en-IN" sz="2800" dirty="0">
                <a:solidFill>
                  <a:schemeClr val="dk1"/>
                </a:solidFill>
                <a:latin typeface="Corbel"/>
                <a:ea typeface="Corbel"/>
                <a:cs typeface="Corbel"/>
                <a:sym typeface="Corbel"/>
              </a:rPr>
              <a:t>Screenshots</a:t>
            </a:r>
            <a:endParaRPr dirty="0"/>
          </a:p>
          <a:p>
            <a:pPr marL="409575" marR="0" lvl="0" indent="-397510" algn="l" rtl="0">
              <a:lnSpc>
                <a:spcPct val="100000"/>
              </a:lnSpc>
              <a:spcBef>
                <a:spcPts val="520"/>
              </a:spcBef>
              <a:spcAft>
                <a:spcPts val="0"/>
              </a:spcAft>
              <a:buClr>
                <a:srgbClr val="40BAD1"/>
              </a:buClr>
              <a:buSzPts val="2567"/>
              <a:buFont typeface="Arial"/>
              <a:buChar char="●"/>
            </a:pPr>
            <a:r>
              <a:rPr lang="en-IN" sz="2800" dirty="0">
                <a:solidFill>
                  <a:schemeClr val="dk1"/>
                </a:solidFill>
                <a:latin typeface="Corbel"/>
                <a:ea typeface="Corbel"/>
                <a:cs typeface="Corbel"/>
                <a:sym typeface="Corbel"/>
              </a:rPr>
              <a:t>Conclusion</a:t>
            </a:r>
            <a:endParaRPr sz="2800" dirty="0">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9"/>
          <p:cNvSpPr txBox="1"/>
          <p:nvPr/>
        </p:nvSpPr>
        <p:spPr>
          <a:xfrm>
            <a:off x="325944" y="3101857"/>
            <a:ext cx="1962150" cy="574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a:solidFill>
                  <a:srgbClr val="FFFFFF"/>
                </a:solidFill>
                <a:latin typeface="Corbel"/>
                <a:ea typeface="Corbel"/>
                <a:cs typeface="Corbel"/>
                <a:sym typeface="Corbel"/>
              </a:rPr>
              <a:t>Abstract</a:t>
            </a:r>
            <a:endParaRPr sz="3600">
              <a:solidFill>
                <a:schemeClr val="dk1"/>
              </a:solidFill>
              <a:latin typeface="Corbel"/>
              <a:ea typeface="Corbel"/>
              <a:cs typeface="Corbel"/>
              <a:sym typeface="Corbel"/>
            </a:endParaRPr>
          </a:p>
        </p:txBody>
      </p:sp>
      <p:sp>
        <p:nvSpPr>
          <p:cNvPr id="73" name="Google Shape;73;p9"/>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p>
            <a:pPr marL="12700" lvl="0" indent="0" algn="l" rtl="0">
              <a:lnSpc>
                <a:spcPct val="103636"/>
              </a:lnSpc>
              <a:spcBef>
                <a:spcPts val="0"/>
              </a:spcBef>
              <a:spcAft>
                <a:spcPts val="0"/>
              </a:spcAft>
              <a:buNone/>
            </a:pPr>
            <a:r>
              <a:rPr lang="en-IN"/>
              <a:t>Department of Computer Engineering</a:t>
            </a:r>
            <a:endParaRPr/>
          </a:p>
        </p:txBody>
      </p:sp>
      <p:sp>
        <p:nvSpPr>
          <p:cNvPr id="74" name="Google Shape;74;p9"/>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p>
            <a:pPr marL="38100" lvl="0" indent="0" algn="l" rtl="0">
              <a:lnSpc>
                <a:spcPct val="102500"/>
              </a:lnSpc>
              <a:spcBef>
                <a:spcPts val="0"/>
              </a:spcBef>
              <a:spcAft>
                <a:spcPts val="0"/>
              </a:spcAft>
              <a:buNone/>
            </a:pPr>
            <a:fld id="{00000000-1234-1234-1234-123412341234}" type="slidenum">
              <a:rPr lang="en-IN"/>
              <a:t>3</a:t>
            </a:fld>
            <a:endParaRPr/>
          </a:p>
        </p:txBody>
      </p:sp>
      <p:sp>
        <p:nvSpPr>
          <p:cNvPr id="75" name="Google Shape;75;p9"/>
          <p:cNvSpPr txBox="1"/>
          <p:nvPr/>
        </p:nvSpPr>
        <p:spPr>
          <a:xfrm>
            <a:off x="3886200" y="1640782"/>
            <a:ext cx="6800215" cy="3082880"/>
          </a:xfrm>
          <a:prstGeom prst="rect">
            <a:avLst/>
          </a:prstGeom>
          <a:noFill/>
          <a:ln>
            <a:noFill/>
          </a:ln>
        </p:spPr>
        <p:txBody>
          <a:bodyPr spcFirstLastPara="1" wrap="square" lIns="0" tIns="66025" rIns="0" bIns="0" anchor="t" anchorCtr="0">
            <a:spAutoFit/>
          </a:bodyPr>
          <a:lstStyle/>
          <a:p>
            <a:pPr marL="409575" lvl="0" indent="-397510">
              <a:buClr>
                <a:srgbClr val="40BAD1"/>
              </a:buClr>
              <a:buSzPts val="2567"/>
              <a:buFont typeface="Arial"/>
              <a:buChar char="●"/>
            </a:pPr>
            <a:r>
              <a:rPr lang="en-US" sz="2800" dirty="0">
                <a:solidFill>
                  <a:schemeClr val="dk1"/>
                </a:solidFill>
                <a:latin typeface="Corbel"/>
                <a:sym typeface="Corbel"/>
              </a:rPr>
              <a:t> There were very few card game applications or applets written in Java.</a:t>
            </a:r>
          </a:p>
          <a:p>
            <a:pPr marL="409575" lvl="0" indent="-397510">
              <a:buClr>
                <a:srgbClr val="40BAD1"/>
              </a:buClr>
              <a:buSzPts val="2567"/>
              <a:buFont typeface="Arial"/>
              <a:buChar char="●"/>
            </a:pPr>
            <a:r>
              <a:rPr lang="en-US" sz="2800" dirty="0">
                <a:solidFill>
                  <a:schemeClr val="dk1"/>
                </a:solidFill>
                <a:latin typeface="Corbel"/>
                <a:sym typeface="Corbel"/>
              </a:rPr>
              <a:t>So, We  made a game of card to play with your friend ,win this game and enjoy that great moment. </a:t>
            </a:r>
          </a:p>
          <a:p>
            <a:pPr marL="409575" lvl="0" indent="-397510">
              <a:buClr>
                <a:srgbClr val="40BAD1"/>
              </a:buClr>
              <a:buSzPts val="2567"/>
              <a:buFont typeface="Arial"/>
              <a:buChar char="●"/>
            </a:pPr>
            <a:r>
              <a:rPr lang="en-US" sz="2800" dirty="0">
                <a:solidFill>
                  <a:schemeClr val="dk1"/>
                </a:solidFill>
                <a:latin typeface="Corbel"/>
                <a:sym typeface="Corbel"/>
              </a:rPr>
              <a:t>In this game connect with host in same stream and play this game.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0"/>
          <p:cNvSpPr txBox="1"/>
          <p:nvPr/>
        </p:nvSpPr>
        <p:spPr>
          <a:xfrm>
            <a:off x="325950" y="2709863"/>
            <a:ext cx="2950656" cy="168764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dirty="0">
                <a:solidFill>
                  <a:srgbClr val="FFFFFF"/>
                </a:solidFill>
                <a:latin typeface="Corbel"/>
                <a:ea typeface="Corbel"/>
                <a:cs typeface="Corbel"/>
                <a:sym typeface="Corbel"/>
              </a:rPr>
              <a:t>Introduction to Project</a:t>
            </a:r>
            <a:endParaRPr dirty="0"/>
          </a:p>
          <a:p>
            <a:pPr marL="12700" marR="0" lvl="0" indent="0" algn="l" rtl="0">
              <a:lnSpc>
                <a:spcPct val="100000"/>
              </a:lnSpc>
              <a:spcBef>
                <a:spcPts val="100"/>
              </a:spcBef>
              <a:spcAft>
                <a:spcPts val="0"/>
              </a:spcAft>
              <a:buNone/>
            </a:pPr>
            <a:endParaRPr sz="3600" dirty="0">
              <a:solidFill>
                <a:schemeClr val="dk1"/>
              </a:solidFill>
              <a:latin typeface="Corbel"/>
              <a:ea typeface="Corbel"/>
              <a:cs typeface="Corbel"/>
              <a:sym typeface="Corbel"/>
            </a:endParaRPr>
          </a:p>
        </p:txBody>
      </p:sp>
      <p:sp>
        <p:nvSpPr>
          <p:cNvPr id="81" name="Google Shape;81;p10"/>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p>
            <a:pPr marL="12700" lvl="0" indent="0" algn="l" rtl="0">
              <a:lnSpc>
                <a:spcPct val="103636"/>
              </a:lnSpc>
              <a:spcBef>
                <a:spcPts val="0"/>
              </a:spcBef>
              <a:spcAft>
                <a:spcPts val="0"/>
              </a:spcAft>
              <a:buNone/>
            </a:pPr>
            <a:r>
              <a:rPr lang="en-IN"/>
              <a:t>Department of Computer Engineering</a:t>
            </a:r>
            <a:endParaRPr/>
          </a:p>
        </p:txBody>
      </p:sp>
      <p:sp>
        <p:nvSpPr>
          <p:cNvPr id="82" name="Google Shape;82;p10"/>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p>
            <a:pPr marL="38100" lvl="0" indent="0" algn="l" rtl="0">
              <a:lnSpc>
                <a:spcPct val="102500"/>
              </a:lnSpc>
              <a:spcBef>
                <a:spcPts val="0"/>
              </a:spcBef>
              <a:spcAft>
                <a:spcPts val="0"/>
              </a:spcAft>
              <a:buNone/>
            </a:pPr>
            <a:fld id="{00000000-1234-1234-1234-123412341234}" type="slidenum">
              <a:rPr lang="en-IN"/>
              <a:t>4</a:t>
            </a:fld>
            <a:endParaRPr/>
          </a:p>
        </p:txBody>
      </p:sp>
      <p:sp>
        <p:nvSpPr>
          <p:cNvPr id="83" name="Google Shape;83;p10"/>
          <p:cNvSpPr txBox="1"/>
          <p:nvPr/>
        </p:nvSpPr>
        <p:spPr>
          <a:xfrm>
            <a:off x="3986212" y="323314"/>
            <a:ext cx="6800215" cy="7024985"/>
          </a:xfrm>
          <a:prstGeom prst="rect">
            <a:avLst/>
          </a:prstGeom>
          <a:noFill/>
          <a:ln>
            <a:noFill/>
          </a:ln>
        </p:spPr>
        <p:txBody>
          <a:bodyPr spcFirstLastPara="1" wrap="square" lIns="0" tIns="66025" rIns="0" bIns="0" anchor="t" anchorCtr="0">
            <a:spAutoFit/>
          </a:bodyPr>
          <a:lstStyle/>
          <a:p>
            <a:pPr marL="409575" lvl="0" indent="-397510">
              <a:buClr>
                <a:srgbClr val="40BAD1"/>
              </a:buClr>
              <a:buSzPts val="2567"/>
              <a:buFont typeface="Arial"/>
              <a:buChar char="●"/>
            </a:pPr>
            <a:r>
              <a:rPr lang="en-US" sz="2800" dirty="0">
                <a:solidFill>
                  <a:schemeClr val="dk1"/>
                </a:solidFill>
                <a:latin typeface="Corbel"/>
                <a:ea typeface="Corbel"/>
                <a:cs typeface="Corbel"/>
                <a:sym typeface="Corbel"/>
              </a:rPr>
              <a:t>In the game two player can play to build connection using Java Socket programming.</a:t>
            </a:r>
          </a:p>
          <a:p>
            <a:pPr marL="409575" lvl="0" indent="-397510">
              <a:buClr>
                <a:srgbClr val="40BAD1"/>
              </a:buClr>
              <a:buSzPts val="2567"/>
              <a:buFont typeface="Arial"/>
              <a:buChar char="●"/>
            </a:pPr>
            <a:r>
              <a:rPr lang="en-US" sz="2800" dirty="0">
                <a:solidFill>
                  <a:schemeClr val="dk1"/>
                </a:solidFill>
                <a:latin typeface="Corbel"/>
                <a:ea typeface="Corbel"/>
                <a:cs typeface="Corbel"/>
                <a:sym typeface="Corbel"/>
              </a:rPr>
              <a:t>The Card class is a very simple one: it contains values </a:t>
            </a:r>
            <a:r>
              <a:rPr lang="en-US" sz="2800" dirty="0" err="1">
                <a:solidFill>
                  <a:schemeClr val="dk1"/>
                </a:solidFill>
                <a:latin typeface="Corbel"/>
                <a:ea typeface="Corbel"/>
                <a:cs typeface="Corbel"/>
                <a:sym typeface="Corbel"/>
              </a:rPr>
              <a:t>signalling</a:t>
            </a:r>
            <a:r>
              <a:rPr lang="en-US" sz="2800" dirty="0">
                <a:solidFill>
                  <a:schemeClr val="dk1"/>
                </a:solidFill>
                <a:latin typeface="Corbel"/>
                <a:ea typeface="Corbel"/>
                <a:cs typeface="Corbel"/>
                <a:sym typeface="Corbel"/>
              </a:rPr>
              <a:t> the color and the value. It may also have images and similar entities that describe the card, when start game shuffle the card and distribute it to player and host.</a:t>
            </a:r>
          </a:p>
          <a:p>
            <a:pPr marL="409575" lvl="0" indent="-397510">
              <a:buClr>
                <a:srgbClr val="40BAD1"/>
              </a:buClr>
              <a:buSzPts val="2567"/>
              <a:buFont typeface="Arial"/>
              <a:buChar char="●"/>
            </a:pPr>
            <a:r>
              <a:rPr lang="en-US" sz="2800" dirty="0">
                <a:solidFill>
                  <a:schemeClr val="dk1"/>
                </a:solidFill>
                <a:latin typeface="Corbel"/>
                <a:ea typeface="Corbel"/>
                <a:cs typeface="Corbel"/>
                <a:sym typeface="Corbel"/>
              </a:rPr>
              <a:t>According that card player can do bit on it, increase bit, do claim to show cards or pack own game.</a:t>
            </a:r>
          </a:p>
          <a:p>
            <a:pPr marL="409575" lvl="0" indent="-397510">
              <a:buClr>
                <a:srgbClr val="40BAD1"/>
              </a:buClr>
              <a:buSzPts val="2567"/>
              <a:buFont typeface="Arial"/>
              <a:buChar char="●"/>
            </a:pPr>
            <a:r>
              <a:rPr lang="en-US" sz="2800" dirty="0">
                <a:solidFill>
                  <a:schemeClr val="dk1"/>
                </a:solidFill>
                <a:latin typeface="Corbel"/>
                <a:ea typeface="Corbel"/>
                <a:cs typeface="Corbel"/>
                <a:sym typeface="Corbel"/>
              </a:rPr>
              <a:t>All this things visual better we use Graphical User Interface (GUI).</a:t>
            </a:r>
          </a:p>
          <a:p>
            <a:pPr marL="409575" lvl="0" indent="-397510">
              <a:buClr>
                <a:srgbClr val="40BAD1"/>
              </a:buClr>
              <a:buSzPts val="2567"/>
              <a:buFont typeface="Arial"/>
              <a:buChar char="●"/>
            </a:pPr>
            <a:endParaRPr lang="en-US" sz="2800" dirty="0">
              <a:solidFill>
                <a:schemeClr val="dk1"/>
              </a:solidFill>
              <a:latin typeface="Corbel"/>
              <a:ea typeface="Corbel"/>
              <a:cs typeface="Corbel"/>
              <a:sym typeface="Corbel"/>
            </a:endParaRPr>
          </a:p>
          <a:p>
            <a:pPr marL="409575" marR="0" lvl="0" indent="-397510" algn="l" rtl="0">
              <a:lnSpc>
                <a:spcPct val="100000"/>
              </a:lnSpc>
              <a:spcBef>
                <a:spcPts val="520"/>
              </a:spcBef>
              <a:spcAft>
                <a:spcPts val="0"/>
              </a:spcAft>
              <a:buClr>
                <a:srgbClr val="40BAD1"/>
              </a:buClr>
              <a:buSzPts val="2567"/>
              <a:buFont typeface="Arial"/>
              <a:buChar char="●"/>
            </a:pPr>
            <a:endParaRPr sz="2800" dirty="0">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1"/>
          <p:cNvSpPr txBox="1"/>
          <p:nvPr/>
        </p:nvSpPr>
        <p:spPr>
          <a:xfrm>
            <a:off x="325950" y="2828467"/>
            <a:ext cx="2798256" cy="11208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a:solidFill>
                  <a:srgbClr val="FFFFFF"/>
                </a:solidFill>
                <a:latin typeface="Corbel"/>
                <a:ea typeface="Corbel"/>
                <a:cs typeface="Corbel"/>
                <a:sym typeface="Corbel"/>
              </a:rPr>
              <a:t>Tools and Technologies </a:t>
            </a:r>
            <a:endParaRPr sz="3600">
              <a:solidFill>
                <a:schemeClr val="dk1"/>
              </a:solidFill>
              <a:latin typeface="Corbel"/>
              <a:ea typeface="Corbel"/>
              <a:cs typeface="Corbel"/>
              <a:sym typeface="Corbel"/>
            </a:endParaRPr>
          </a:p>
        </p:txBody>
      </p:sp>
      <p:sp>
        <p:nvSpPr>
          <p:cNvPr id="89" name="Google Shape;89;p11"/>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p>
            <a:pPr marL="12700" lvl="0" indent="0" algn="l" rtl="0">
              <a:lnSpc>
                <a:spcPct val="103636"/>
              </a:lnSpc>
              <a:spcBef>
                <a:spcPts val="0"/>
              </a:spcBef>
              <a:spcAft>
                <a:spcPts val="0"/>
              </a:spcAft>
              <a:buNone/>
            </a:pPr>
            <a:r>
              <a:rPr lang="en-IN"/>
              <a:t>Department of Computer Engineering</a:t>
            </a:r>
            <a:endParaRPr/>
          </a:p>
        </p:txBody>
      </p:sp>
      <p:sp>
        <p:nvSpPr>
          <p:cNvPr id="90" name="Google Shape;90;p11"/>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p>
            <a:pPr marL="38100" lvl="0" indent="0" algn="l" rtl="0">
              <a:lnSpc>
                <a:spcPct val="102500"/>
              </a:lnSpc>
              <a:spcBef>
                <a:spcPts val="0"/>
              </a:spcBef>
              <a:spcAft>
                <a:spcPts val="0"/>
              </a:spcAft>
              <a:buNone/>
            </a:pPr>
            <a:fld id="{00000000-1234-1234-1234-123412341234}" type="slidenum">
              <a:rPr lang="en-IN"/>
              <a:t>5</a:t>
            </a:fld>
            <a:endParaRPr/>
          </a:p>
        </p:txBody>
      </p:sp>
      <p:sp>
        <p:nvSpPr>
          <p:cNvPr id="91" name="Google Shape;91;p11"/>
          <p:cNvSpPr txBox="1"/>
          <p:nvPr/>
        </p:nvSpPr>
        <p:spPr>
          <a:xfrm>
            <a:off x="3886200" y="1655069"/>
            <a:ext cx="6800215" cy="928444"/>
          </a:xfrm>
          <a:prstGeom prst="rect">
            <a:avLst/>
          </a:prstGeom>
          <a:noFill/>
          <a:ln>
            <a:noFill/>
          </a:ln>
        </p:spPr>
        <p:txBody>
          <a:bodyPr spcFirstLastPara="1" wrap="square" lIns="0" tIns="66025" rIns="0" bIns="0" anchor="t" anchorCtr="0">
            <a:spAutoFit/>
          </a:bodyPr>
          <a:lstStyle/>
          <a:p>
            <a:pPr marL="409575" lvl="0" indent="-397510">
              <a:buClr>
                <a:srgbClr val="40BAD1"/>
              </a:buClr>
              <a:buSzPts val="2567"/>
              <a:buFont typeface="Arial"/>
              <a:buChar char="●"/>
            </a:pPr>
            <a:r>
              <a:rPr lang="en-US" sz="2800" dirty="0">
                <a:solidFill>
                  <a:schemeClr val="dk1"/>
                </a:solidFill>
                <a:latin typeface="Corbel"/>
                <a:ea typeface="Corbel"/>
                <a:cs typeface="Corbel"/>
                <a:sym typeface="Corbel"/>
              </a:rPr>
              <a:t>Java AWT (Abstract Window Toolkit)</a:t>
            </a:r>
          </a:p>
          <a:p>
            <a:pPr marL="409575" indent="-397510">
              <a:buClr>
                <a:srgbClr val="40BAD1"/>
              </a:buClr>
              <a:buSzPts val="2567"/>
              <a:buFont typeface="Arial"/>
              <a:buChar char="●"/>
            </a:pPr>
            <a:r>
              <a:rPr lang="en-US" sz="2800" dirty="0">
                <a:solidFill>
                  <a:schemeClr val="dk1"/>
                </a:solidFill>
                <a:latin typeface="Corbel"/>
                <a:ea typeface="Corbel"/>
                <a:cs typeface="Corbel"/>
                <a:sym typeface="Corbel"/>
              </a:rPr>
              <a:t>GUI (Graphical User Interface)</a:t>
            </a:r>
            <a:endParaRPr sz="2800" dirty="0">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2"/>
          <p:cNvSpPr txBox="1"/>
          <p:nvPr/>
        </p:nvSpPr>
        <p:spPr>
          <a:xfrm>
            <a:off x="325950" y="2828467"/>
            <a:ext cx="2798256" cy="167481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a:solidFill>
                  <a:srgbClr val="FFFFFF"/>
                </a:solidFill>
                <a:latin typeface="Corbel"/>
                <a:ea typeface="Corbel"/>
                <a:cs typeface="Corbel"/>
                <a:sym typeface="Corbel"/>
              </a:rPr>
              <a:t>Core Java Concepts used in Project</a:t>
            </a:r>
            <a:endParaRPr sz="3600">
              <a:solidFill>
                <a:schemeClr val="dk1"/>
              </a:solidFill>
              <a:latin typeface="Corbel"/>
              <a:ea typeface="Corbel"/>
              <a:cs typeface="Corbel"/>
              <a:sym typeface="Corbel"/>
            </a:endParaRPr>
          </a:p>
        </p:txBody>
      </p:sp>
      <p:sp>
        <p:nvSpPr>
          <p:cNvPr id="97" name="Google Shape;97;p12"/>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p>
            <a:pPr marL="12700" lvl="0" indent="0" algn="l" rtl="0">
              <a:lnSpc>
                <a:spcPct val="103636"/>
              </a:lnSpc>
              <a:spcBef>
                <a:spcPts val="0"/>
              </a:spcBef>
              <a:spcAft>
                <a:spcPts val="0"/>
              </a:spcAft>
              <a:buNone/>
            </a:pPr>
            <a:r>
              <a:rPr lang="en-IN"/>
              <a:t>Department of Computer Engineering</a:t>
            </a:r>
            <a:endParaRPr/>
          </a:p>
        </p:txBody>
      </p:sp>
      <p:sp>
        <p:nvSpPr>
          <p:cNvPr id="98" name="Google Shape;98;p12"/>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p>
            <a:pPr marL="38100" lvl="0" indent="0" algn="l" rtl="0">
              <a:lnSpc>
                <a:spcPct val="102500"/>
              </a:lnSpc>
              <a:spcBef>
                <a:spcPts val="0"/>
              </a:spcBef>
              <a:spcAft>
                <a:spcPts val="0"/>
              </a:spcAft>
              <a:buNone/>
            </a:pPr>
            <a:fld id="{00000000-1234-1234-1234-123412341234}" type="slidenum">
              <a:rPr lang="en-IN"/>
              <a:t>6</a:t>
            </a:fld>
            <a:endParaRPr/>
          </a:p>
        </p:txBody>
      </p:sp>
      <p:sp>
        <p:nvSpPr>
          <p:cNvPr id="99" name="Google Shape;99;p12"/>
          <p:cNvSpPr txBox="1"/>
          <p:nvPr/>
        </p:nvSpPr>
        <p:spPr>
          <a:xfrm>
            <a:off x="4229100" y="1638781"/>
            <a:ext cx="6800215" cy="1790219"/>
          </a:xfrm>
          <a:prstGeom prst="rect">
            <a:avLst/>
          </a:prstGeom>
          <a:noFill/>
          <a:ln>
            <a:noFill/>
          </a:ln>
        </p:spPr>
        <p:txBody>
          <a:bodyPr spcFirstLastPara="1" wrap="square" lIns="0" tIns="66025" rIns="0" bIns="0" anchor="t" anchorCtr="0">
            <a:spAutoFit/>
          </a:bodyPr>
          <a:lstStyle/>
          <a:p>
            <a:pPr marL="409575" lvl="0" indent="-397510">
              <a:buClr>
                <a:srgbClr val="40BAD1"/>
              </a:buClr>
              <a:buSzPts val="2567"/>
              <a:buFont typeface="Arial"/>
              <a:buChar char="●"/>
            </a:pPr>
            <a:r>
              <a:rPr lang="en-IN" sz="2800" dirty="0">
                <a:solidFill>
                  <a:schemeClr val="dk1"/>
                </a:solidFill>
                <a:latin typeface="Corbel"/>
                <a:ea typeface="Corbel"/>
                <a:cs typeface="Corbel"/>
                <a:sym typeface="Corbel"/>
              </a:rPr>
              <a:t>Multi threading</a:t>
            </a:r>
          </a:p>
          <a:p>
            <a:pPr marL="409575" lvl="0" indent="-397510">
              <a:buClr>
                <a:srgbClr val="40BAD1"/>
              </a:buClr>
              <a:buSzPts val="2567"/>
              <a:buFont typeface="Arial"/>
              <a:buChar char="●"/>
            </a:pPr>
            <a:r>
              <a:rPr lang="en-IN" sz="2800" dirty="0">
                <a:solidFill>
                  <a:schemeClr val="dk1"/>
                </a:solidFill>
                <a:latin typeface="Corbel"/>
                <a:ea typeface="Corbel"/>
                <a:cs typeface="Corbel"/>
                <a:sym typeface="Corbel"/>
              </a:rPr>
              <a:t>Swings</a:t>
            </a:r>
          </a:p>
          <a:p>
            <a:pPr marL="409575" lvl="0" indent="-397510">
              <a:buClr>
                <a:srgbClr val="40BAD1"/>
              </a:buClr>
              <a:buSzPts val="2567"/>
              <a:buFont typeface="Arial"/>
              <a:buChar char="●"/>
            </a:pPr>
            <a:r>
              <a:rPr lang="en-IN" sz="2800" dirty="0">
                <a:solidFill>
                  <a:schemeClr val="dk1"/>
                </a:solidFill>
                <a:latin typeface="Corbel"/>
                <a:ea typeface="Corbel"/>
                <a:cs typeface="Corbel"/>
                <a:sym typeface="Corbel"/>
              </a:rPr>
              <a:t>Java Collection</a:t>
            </a:r>
          </a:p>
          <a:p>
            <a:pPr marL="409575" lvl="0" indent="-397510">
              <a:buClr>
                <a:srgbClr val="40BAD1"/>
              </a:buClr>
              <a:buSzPts val="2567"/>
              <a:buFont typeface="Arial"/>
              <a:buChar char="●"/>
            </a:pPr>
            <a:r>
              <a:rPr lang="en-IN" sz="2800" dirty="0">
                <a:solidFill>
                  <a:schemeClr val="dk1"/>
                </a:solidFill>
                <a:latin typeface="Corbel"/>
                <a:ea typeface="Corbel"/>
                <a:cs typeface="Corbel"/>
                <a:sym typeface="Corbel"/>
              </a:rPr>
              <a:t>Event Handling</a:t>
            </a:r>
            <a:endParaRPr sz="2800" dirty="0">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3"/>
          <p:cNvSpPr txBox="1"/>
          <p:nvPr/>
        </p:nvSpPr>
        <p:spPr>
          <a:xfrm>
            <a:off x="484382" y="2819400"/>
            <a:ext cx="1962150" cy="11208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a:solidFill>
                  <a:srgbClr val="FFFFFF"/>
                </a:solidFill>
                <a:latin typeface="Corbel"/>
                <a:ea typeface="Corbel"/>
                <a:cs typeface="Corbel"/>
                <a:sym typeface="Corbel"/>
              </a:rPr>
              <a:t>Existing System</a:t>
            </a:r>
            <a:endParaRPr sz="3600">
              <a:solidFill>
                <a:schemeClr val="dk1"/>
              </a:solidFill>
              <a:latin typeface="Corbel"/>
              <a:ea typeface="Corbel"/>
              <a:cs typeface="Corbel"/>
              <a:sym typeface="Corbel"/>
            </a:endParaRPr>
          </a:p>
        </p:txBody>
      </p:sp>
      <p:sp>
        <p:nvSpPr>
          <p:cNvPr id="105" name="Google Shape;105;p13"/>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p>
            <a:pPr marL="12700" lvl="0" indent="0" algn="l" rtl="0">
              <a:lnSpc>
                <a:spcPct val="103636"/>
              </a:lnSpc>
              <a:spcBef>
                <a:spcPts val="0"/>
              </a:spcBef>
              <a:spcAft>
                <a:spcPts val="0"/>
              </a:spcAft>
              <a:buNone/>
            </a:pPr>
            <a:r>
              <a:rPr lang="en-IN"/>
              <a:t>Department of Computer Engineering</a:t>
            </a:r>
            <a:endParaRPr/>
          </a:p>
        </p:txBody>
      </p:sp>
      <p:sp>
        <p:nvSpPr>
          <p:cNvPr id="106" name="Google Shape;106;p13"/>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p>
            <a:pPr marL="38100" lvl="0" indent="0" algn="l" rtl="0">
              <a:lnSpc>
                <a:spcPct val="102500"/>
              </a:lnSpc>
              <a:spcBef>
                <a:spcPts val="0"/>
              </a:spcBef>
              <a:spcAft>
                <a:spcPts val="0"/>
              </a:spcAft>
              <a:buNone/>
            </a:pPr>
            <a:fld id="{00000000-1234-1234-1234-123412341234}" type="slidenum">
              <a:rPr lang="en-IN"/>
              <a:t>7</a:t>
            </a:fld>
            <a:endParaRPr/>
          </a:p>
        </p:txBody>
      </p:sp>
      <p:sp>
        <p:nvSpPr>
          <p:cNvPr id="107" name="Google Shape;107;p13"/>
          <p:cNvSpPr txBox="1"/>
          <p:nvPr/>
        </p:nvSpPr>
        <p:spPr>
          <a:xfrm>
            <a:off x="3886200" y="1655069"/>
            <a:ext cx="6800215" cy="928444"/>
          </a:xfrm>
          <a:prstGeom prst="rect">
            <a:avLst/>
          </a:prstGeom>
          <a:noFill/>
          <a:ln>
            <a:noFill/>
          </a:ln>
        </p:spPr>
        <p:txBody>
          <a:bodyPr spcFirstLastPara="1" wrap="square" lIns="0" tIns="66025" rIns="0" bIns="0" anchor="t" anchorCtr="0">
            <a:spAutoFit/>
          </a:bodyPr>
          <a:lstStyle/>
          <a:p>
            <a:pPr marL="409575" marR="0" lvl="0" indent="-397510" algn="l" rtl="0">
              <a:lnSpc>
                <a:spcPct val="100000"/>
              </a:lnSpc>
              <a:spcBef>
                <a:spcPts val="0"/>
              </a:spcBef>
              <a:spcAft>
                <a:spcPts val="0"/>
              </a:spcAft>
              <a:buClr>
                <a:srgbClr val="40BAD1"/>
              </a:buClr>
              <a:buSzPts val="2567"/>
              <a:buFont typeface="Arial"/>
              <a:buChar char="●"/>
            </a:pPr>
            <a:r>
              <a:rPr lang="en-IN" sz="2800" dirty="0">
                <a:solidFill>
                  <a:schemeClr val="dk1"/>
                </a:solidFill>
                <a:latin typeface="Corbel"/>
                <a:ea typeface="Corbel"/>
                <a:cs typeface="Corbel"/>
                <a:sym typeface="Corbel"/>
              </a:rPr>
              <a:t>There are many card game apps, but some of not friendly to play using </a:t>
            </a:r>
            <a:r>
              <a:rPr lang="en-IN" sz="2800" dirty="0" err="1">
                <a:solidFill>
                  <a:schemeClr val="dk1"/>
                </a:solidFill>
                <a:latin typeface="Corbel"/>
                <a:ea typeface="Corbel"/>
                <a:cs typeface="Corbel"/>
                <a:sym typeface="Corbel"/>
              </a:rPr>
              <a:t>lan</a:t>
            </a:r>
            <a:r>
              <a:rPr lang="en-IN" sz="2800" dirty="0">
                <a:solidFill>
                  <a:schemeClr val="dk1"/>
                </a:solidFill>
                <a:latin typeface="Corbel"/>
                <a:ea typeface="Corbel"/>
                <a:cs typeface="Corbel"/>
                <a:sym typeface="Corbel"/>
              </a:rPr>
              <a:t> connection.</a:t>
            </a:r>
            <a:endParaRPr sz="2800" dirty="0">
              <a:solidFill>
                <a:schemeClr val="dk1"/>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p:nvPr/>
        </p:nvSpPr>
        <p:spPr>
          <a:xfrm>
            <a:off x="325950" y="2819400"/>
            <a:ext cx="1962150" cy="11208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a:solidFill>
                  <a:srgbClr val="FFFFFF"/>
                </a:solidFill>
                <a:latin typeface="Corbel"/>
                <a:ea typeface="Corbel"/>
                <a:cs typeface="Corbel"/>
                <a:sym typeface="Corbel"/>
              </a:rPr>
              <a:t>Proposed System</a:t>
            </a:r>
            <a:endParaRPr sz="3600">
              <a:solidFill>
                <a:schemeClr val="dk1"/>
              </a:solidFill>
              <a:latin typeface="Corbel"/>
              <a:ea typeface="Corbel"/>
              <a:cs typeface="Corbel"/>
              <a:sym typeface="Corbel"/>
            </a:endParaRPr>
          </a:p>
        </p:txBody>
      </p:sp>
      <p:sp>
        <p:nvSpPr>
          <p:cNvPr id="113" name="Google Shape;113;p14"/>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p>
            <a:pPr marL="12700" lvl="0" indent="0" algn="l" rtl="0">
              <a:lnSpc>
                <a:spcPct val="103636"/>
              </a:lnSpc>
              <a:spcBef>
                <a:spcPts val="0"/>
              </a:spcBef>
              <a:spcAft>
                <a:spcPts val="0"/>
              </a:spcAft>
              <a:buNone/>
            </a:pPr>
            <a:r>
              <a:rPr lang="en-IN"/>
              <a:t>Department of Computer Engineering</a:t>
            </a:r>
            <a:endParaRPr/>
          </a:p>
        </p:txBody>
      </p:sp>
      <p:sp>
        <p:nvSpPr>
          <p:cNvPr id="114" name="Google Shape;114;p14"/>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p>
            <a:pPr marL="38100" lvl="0" indent="0" algn="l" rtl="0">
              <a:lnSpc>
                <a:spcPct val="102500"/>
              </a:lnSpc>
              <a:spcBef>
                <a:spcPts val="0"/>
              </a:spcBef>
              <a:spcAft>
                <a:spcPts val="0"/>
              </a:spcAft>
              <a:buNone/>
            </a:pPr>
            <a:fld id="{00000000-1234-1234-1234-123412341234}" type="slidenum">
              <a:rPr lang="en-IN"/>
              <a:t>8</a:t>
            </a:fld>
            <a:endParaRPr/>
          </a:p>
        </p:txBody>
      </p:sp>
      <p:sp>
        <p:nvSpPr>
          <p:cNvPr id="115" name="Google Shape;115;p14"/>
          <p:cNvSpPr txBox="1"/>
          <p:nvPr/>
        </p:nvSpPr>
        <p:spPr>
          <a:xfrm>
            <a:off x="3886200" y="1655069"/>
            <a:ext cx="6800215" cy="497572"/>
          </a:xfrm>
          <a:prstGeom prst="rect">
            <a:avLst/>
          </a:prstGeom>
          <a:noFill/>
          <a:ln>
            <a:noFill/>
          </a:ln>
        </p:spPr>
        <p:txBody>
          <a:bodyPr spcFirstLastPara="1" wrap="square" lIns="0" tIns="66025" rIns="0" bIns="0" anchor="t" anchorCtr="0">
            <a:spAutoFit/>
          </a:bodyPr>
          <a:lstStyle/>
          <a:p>
            <a:pPr marL="409575" marR="0" lvl="0" indent="-397510" algn="l" rtl="0">
              <a:lnSpc>
                <a:spcPct val="100000"/>
              </a:lnSpc>
              <a:spcBef>
                <a:spcPts val="0"/>
              </a:spcBef>
              <a:spcAft>
                <a:spcPts val="0"/>
              </a:spcAft>
              <a:buClr>
                <a:srgbClr val="40BAD1"/>
              </a:buClr>
              <a:buSzPts val="2567"/>
              <a:buFont typeface="Arial"/>
              <a:buChar char="●"/>
            </a:pPr>
            <a:r>
              <a:rPr lang="en-IN" sz="2800" dirty="0">
                <a:solidFill>
                  <a:schemeClr val="dk1"/>
                </a:solidFill>
                <a:latin typeface="Corbel"/>
                <a:ea typeface="Corbel"/>
                <a:cs typeface="Corbel"/>
                <a:sym typeface="Corbel"/>
              </a:rPr>
              <a:t>List</a:t>
            </a:r>
            <a:endParaRPr sz="2800" dirty="0">
              <a:solidFill>
                <a:schemeClr val="dk1"/>
              </a:solidFill>
              <a:latin typeface="Corbel"/>
              <a:ea typeface="Corbel"/>
              <a:cs typeface="Corbel"/>
              <a:sym typeface="Corbel"/>
            </a:endParaRPr>
          </a:p>
        </p:txBody>
      </p:sp>
      <p:sp>
        <p:nvSpPr>
          <p:cNvPr id="2" name="TextBox 1">
            <a:extLst>
              <a:ext uri="{FF2B5EF4-FFF2-40B4-BE49-F238E27FC236}">
                <a16:creationId xmlns:a16="http://schemas.microsoft.com/office/drawing/2014/main" id="{F18FE8D2-D2AF-B708-63BE-0FF525F00A73}"/>
              </a:ext>
            </a:extLst>
          </p:cNvPr>
          <p:cNvSpPr txBox="1"/>
          <p:nvPr/>
        </p:nvSpPr>
        <p:spPr>
          <a:xfrm>
            <a:off x="4015740" y="2529840"/>
            <a:ext cx="6179820" cy="1115690"/>
          </a:xfrm>
          <a:prstGeom prst="rect">
            <a:avLst/>
          </a:prstGeom>
          <a:noFill/>
        </p:spPr>
        <p:txBody>
          <a:bodyPr wrap="square" rtlCol="0">
            <a:spAutoFit/>
          </a:bodyPr>
          <a:lstStyle/>
          <a:p>
            <a:pPr marL="342900" lvl="0" indent="-342900" algn="just" fontAlgn="base">
              <a:lnSpc>
                <a:spcPts val="2040"/>
              </a:lnSpc>
              <a:spcAft>
                <a:spcPts val="145"/>
              </a:spcAft>
              <a:buFont typeface="Wingdings" panose="05000000000000000000" pitchFamily="2" charset="2"/>
              <a:buChar char=""/>
            </a:pPr>
            <a:r>
              <a:rPr lang="en-IN" sz="1800" dirty="0">
                <a:solidFill>
                  <a:srgbClr val="000000"/>
                </a:solidFill>
                <a:effectLst/>
                <a:latin typeface="inherit"/>
                <a:ea typeface="Times New Roman" panose="02020603050405020304" pitchFamily="18" charset="0"/>
                <a:cs typeface="Open Sans" panose="020B0604020202020204" pitchFamily="34" charset="0"/>
              </a:rPr>
              <a:t>Very easy to play</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fontAlgn="base">
              <a:lnSpc>
                <a:spcPts val="2040"/>
              </a:lnSpc>
              <a:spcAft>
                <a:spcPts val="145"/>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Can play on </a:t>
            </a:r>
            <a:r>
              <a:rPr lang="en-IN" sz="1800" dirty="0" err="1">
                <a:solidFill>
                  <a:srgbClr val="000000"/>
                </a:solidFill>
                <a:effectLst/>
                <a:latin typeface="Times New Roman" panose="02020603050405020304" pitchFamily="18" charset="0"/>
                <a:ea typeface="Times New Roman" panose="02020603050405020304" pitchFamily="18" charset="0"/>
              </a:rPr>
              <a:t>lan</a:t>
            </a:r>
            <a:r>
              <a:rPr lang="en-IN" sz="1800" dirty="0">
                <a:solidFill>
                  <a:srgbClr val="000000"/>
                </a:solidFill>
                <a:effectLst/>
                <a:latin typeface="Times New Roman" panose="02020603050405020304" pitchFamily="18" charset="0"/>
                <a:ea typeface="Times New Roman" panose="02020603050405020304" pitchFamily="18" charset="0"/>
              </a:rPr>
              <a:t> network</a:t>
            </a:r>
          </a:p>
          <a:p>
            <a:pPr marL="342900" lvl="0" indent="-342900" algn="just" fontAlgn="base">
              <a:lnSpc>
                <a:spcPts val="2040"/>
              </a:lnSpc>
              <a:spcAft>
                <a:spcPts val="145"/>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rPr>
              <a:t>Avoid data manipulations.</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p:nvPr/>
        </p:nvSpPr>
        <p:spPr>
          <a:xfrm>
            <a:off x="325944" y="3101857"/>
            <a:ext cx="2645856" cy="56682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600">
                <a:solidFill>
                  <a:srgbClr val="FFFFFF"/>
                </a:solidFill>
                <a:latin typeface="Corbel"/>
                <a:ea typeface="Corbel"/>
                <a:cs typeface="Corbel"/>
                <a:sym typeface="Corbel"/>
              </a:rPr>
              <a:t>Screenshots</a:t>
            </a:r>
            <a:endParaRPr sz="3600">
              <a:solidFill>
                <a:schemeClr val="dk1"/>
              </a:solidFill>
              <a:latin typeface="Corbel"/>
              <a:ea typeface="Corbel"/>
              <a:cs typeface="Corbel"/>
              <a:sym typeface="Corbel"/>
            </a:endParaRPr>
          </a:p>
        </p:txBody>
      </p:sp>
      <p:sp>
        <p:nvSpPr>
          <p:cNvPr id="121" name="Google Shape;121;p15"/>
          <p:cNvSpPr txBox="1">
            <a:spLocks noGrp="1"/>
          </p:cNvSpPr>
          <p:nvPr>
            <p:ph type="ftr" idx="11"/>
          </p:nvPr>
        </p:nvSpPr>
        <p:spPr>
          <a:xfrm>
            <a:off x="325950" y="6437841"/>
            <a:ext cx="2279015" cy="165100"/>
          </a:xfrm>
          <a:prstGeom prst="rect">
            <a:avLst/>
          </a:prstGeom>
          <a:noFill/>
          <a:ln>
            <a:noFill/>
          </a:ln>
        </p:spPr>
        <p:txBody>
          <a:bodyPr spcFirstLastPara="1" wrap="square" lIns="0" tIns="0" rIns="0" bIns="0" anchor="t" anchorCtr="0">
            <a:spAutoFit/>
          </a:bodyPr>
          <a:lstStyle/>
          <a:p>
            <a:pPr marL="12700" lvl="0" indent="0" algn="l" rtl="0">
              <a:lnSpc>
                <a:spcPct val="103636"/>
              </a:lnSpc>
              <a:spcBef>
                <a:spcPts val="0"/>
              </a:spcBef>
              <a:spcAft>
                <a:spcPts val="0"/>
              </a:spcAft>
              <a:buNone/>
            </a:pPr>
            <a:r>
              <a:rPr lang="en-IN"/>
              <a:t>Department of Computer Engineering</a:t>
            </a:r>
            <a:endParaRPr/>
          </a:p>
        </p:txBody>
      </p:sp>
      <p:sp>
        <p:nvSpPr>
          <p:cNvPr id="122" name="Google Shape;122;p15"/>
          <p:cNvSpPr txBox="1">
            <a:spLocks noGrp="1"/>
          </p:cNvSpPr>
          <p:nvPr>
            <p:ph type="sldNum" idx="12"/>
          </p:nvPr>
        </p:nvSpPr>
        <p:spPr>
          <a:xfrm>
            <a:off x="11270875" y="6468683"/>
            <a:ext cx="237490" cy="177800"/>
          </a:xfrm>
          <a:prstGeom prst="rect">
            <a:avLst/>
          </a:prstGeom>
          <a:noFill/>
          <a:ln>
            <a:noFill/>
          </a:ln>
        </p:spPr>
        <p:txBody>
          <a:bodyPr spcFirstLastPara="1" wrap="square" lIns="0" tIns="0" rIns="0" bIns="0" anchor="t" anchorCtr="0">
            <a:spAutoFit/>
          </a:bodyPr>
          <a:lstStyle/>
          <a:p>
            <a:pPr marL="38100" lvl="0" indent="0" algn="l" rtl="0">
              <a:lnSpc>
                <a:spcPct val="102500"/>
              </a:lnSpc>
              <a:spcBef>
                <a:spcPts val="0"/>
              </a:spcBef>
              <a:spcAft>
                <a:spcPts val="0"/>
              </a:spcAft>
              <a:buNone/>
            </a:pPr>
            <a:fld id="{00000000-1234-1234-1234-123412341234}" type="slidenum">
              <a:rPr lang="en-IN"/>
              <a:t>9</a:t>
            </a:fld>
            <a:endParaRPr/>
          </a:p>
        </p:txBody>
      </p:sp>
      <p:sp>
        <p:nvSpPr>
          <p:cNvPr id="123" name="Google Shape;123;p15"/>
          <p:cNvSpPr txBox="1"/>
          <p:nvPr/>
        </p:nvSpPr>
        <p:spPr>
          <a:xfrm>
            <a:off x="3710940" y="862589"/>
            <a:ext cx="6800215" cy="497557"/>
          </a:xfrm>
          <a:prstGeom prst="rect">
            <a:avLst/>
          </a:prstGeom>
          <a:noFill/>
          <a:ln>
            <a:noFill/>
          </a:ln>
        </p:spPr>
        <p:txBody>
          <a:bodyPr spcFirstLastPara="1" wrap="square" lIns="0" tIns="66025" rIns="0" bIns="0" anchor="t" anchorCtr="0">
            <a:spAutoFit/>
          </a:bodyPr>
          <a:lstStyle/>
          <a:p>
            <a:pPr marL="12065">
              <a:buClr>
                <a:srgbClr val="40BAD1"/>
              </a:buClr>
              <a:buSzPts val="2567"/>
            </a:pPr>
            <a:r>
              <a:rPr lang="en-IN" sz="2800" dirty="0">
                <a:solidFill>
                  <a:schemeClr val="dk1"/>
                </a:solidFill>
                <a:latin typeface="Corbel"/>
                <a:ea typeface="Corbel"/>
                <a:cs typeface="Corbel"/>
                <a:sym typeface="Corbel"/>
              </a:rPr>
              <a:t> </a:t>
            </a:r>
            <a:r>
              <a:rPr lang="en-IN" b="1" dirty="0"/>
              <a:t>Host Hosting the game:</a:t>
            </a:r>
            <a:endParaRPr lang="en-IN" dirty="0"/>
          </a:p>
        </p:txBody>
      </p:sp>
      <p:pic>
        <p:nvPicPr>
          <p:cNvPr id="4" name="Picture 3">
            <a:extLst>
              <a:ext uri="{FF2B5EF4-FFF2-40B4-BE49-F238E27FC236}">
                <a16:creationId xmlns:a16="http://schemas.microsoft.com/office/drawing/2014/main" id="{AFC18747-218E-D234-6DC1-4846E9BC3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320" y="1493837"/>
            <a:ext cx="4061460" cy="4111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TotalTime>
  <Words>470</Words>
  <Application>Microsoft Office PowerPoint</Application>
  <PresentationFormat>Widescreen</PresentationFormat>
  <Paragraphs>88</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Corbel</vt:lpstr>
      <vt:lpstr>Calibri</vt:lpstr>
      <vt:lpstr>Times New Roman</vt:lpstr>
      <vt:lpstr>Wingdings</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KUNJAN KANANI</cp:lastModifiedBy>
  <cp:revision>10</cp:revision>
  <dcterms:modified xsi:type="dcterms:W3CDTF">2022-11-29T13:17:59Z</dcterms:modified>
</cp:coreProperties>
</file>