
<file path=[Content_Types].xml><?xml version="1.0" encoding="utf-8"?>
<Types xmlns="http://schemas.openxmlformats.org/package/2006/content-types">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18.fntdata" ContentType="application/x-fontdata"/>
  <Override PartName="/ppt/fonts/font19.fntdata" ContentType="application/x-fontdata"/>
  <Override PartName="/ppt/fonts/font2.fntdata" ContentType="application/x-fontdata"/>
  <Override PartName="/ppt/fonts/font20.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60" r:id="rId6"/>
    <p:sldId id="261" r:id="rId7"/>
    <p:sldId id="270" r:id="rId8"/>
    <p:sldId id="265" r:id="rId9"/>
    <p:sldId id="280" r:id="rId10"/>
    <p:sldId id="285" r:id="rId11"/>
    <p:sldId id="286" r:id="rId12"/>
    <p:sldId id="283" r:id="rId13"/>
  </p:sldIdLst>
  <p:sldSz cx="9144000" cy="5143500" type="screen16x9"/>
  <p:notesSz cx="6858000" cy="9144000"/>
  <p:embeddedFontLst>
    <p:embeddedFont>
      <p:font typeface="Bebas Neue" panose="020B0606020202050201" pitchFamily="34" charset="77"/>
      <p:regular r:id="rId17"/>
    </p:embeddedFont>
    <p:embeddedFont>
      <p:font typeface="Bellota" pitchFamily="2" charset="77"/>
      <p:regular r:id="rId18"/>
      <p:bold r:id="rId19"/>
      <p:italic r:id="rId20"/>
      <p:boldItalic r:id="rId21"/>
    </p:embeddedFont>
    <p:embeddedFont>
      <p:font typeface="Poppins" pitchFamily="2" charset="77"/>
      <p:regular r:id="rId22"/>
      <p:bold r:id="rId23"/>
      <p:italic r:id="rId24"/>
      <p:boldItalic r:id="rId25"/>
    </p:embeddedFont>
    <p:embeddedFont>
      <p:font typeface="Poppins Light" panose="020B0604020202020204" pitchFamily="34" charset="0"/>
      <p:regular r:id="rId26"/>
      <p:bold r:id="rId27"/>
      <p:italic r:id="rId28"/>
      <p:boldItalic r:id="rId29"/>
    </p:embeddedFont>
    <p:embeddedFont>
      <p:font typeface="Trebuchet MS" panose="020B0703020202090204" pitchFamily="34" charset="0"/>
      <p:regular r:id="rId30"/>
      <p:bold r:id="rId31"/>
      <p:italic r:id="rId32"/>
    </p:embeddedFont>
    <p:embeddedFont>
      <p:font typeface="Verdana" panose="020B060403050404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ABB"/>
    <a:srgbClr val="53C5CF"/>
    <a:srgbClr val="008F00"/>
    <a:srgbClr val="AAAA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281"/>
  </p:normalViewPr>
  <p:slideViewPr>
    <p:cSldViewPr snapToGrid="0">
      <p:cViewPr varScale="1">
        <p:scale>
          <a:sx n="162" d="100"/>
          <a:sy n="162" d="100"/>
        </p:scale>
        <p:origin x="72" y="23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font" Target="fonts/font20.fntdata"/><Relationship Id="rId35" Type="http://schemas.openxmlformats.org/officeDocument/2006/relationships/font" Target="fonts/font19.fntdata"/><Relationship Id="rId34" Type="http://schemas.openxmlformats.org/officeDocument/2006/relationships/font" Target="fonts/font18.fntdata"/><Relationship Id="rId33" Type="http://schemas.openxmlformats.org/officeDocument/2006/relationships/font" Target="fonts/font17.fntdata"/><Relationship Id="rId32" Type="http://schemas.openxmlformats.org/officeDocument/2006/relationships/font" Target="fonts/font16.fntdata"/><Relationship Id="rId31" Type="http://schemas.openxmlformats.org/officeDocument/2006/relationships/font" Target="fonts/font15.fntdata"/><Relationship Id="rId30" Type="http://schemas.openxmlformats.org/officeDocument/2006/relationships/font" Target="fonts/font14.fntdata"/><Relationship Id="rId3" Type="http://schemas.openxmlformats.org/officeDocument/2006/relationships/slide" Target="slides/slide1.xml"/><Relationship Id="rId29" Type="http://schemas.openxmlformats.org/officeDocument/2006/relationships/font" Target="fonts/font13.fntdata"/><Relationship Id="rId28" Type="http://schemas.openxmlformats.org/officeDocument/2006/relationships/font" Target="fonts/font12.fntdata"/><Relationship Id="rId27" Type="http://schemas.openxmlformats.org/officeDocument/2006/relationships/font" Target="fonts/font11.fntdata"/><Relationship Id="rId26" Type="http://schemas.openxmlformats.org/officeDocument/2006/relationships/font" Target="fonts/font10.fntdata"/><Relationship Id="rId25" Type="http://schemas.openxmlformats.org/officeDocument/2006/relationships/font" Target="fonts/font9.fntdata"/><Relationship Id="rId24" Type="http://schemas.openxmlformats.org/officeDocument/2006/relationships/font" Target="fonts/font8.fntdata"/><Relationship Id="rId23" Type="http://schemas.openxmlformats.org/officeDocument/2006/relationships/font" Target="fonts/font7.fntdata"/><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70"/>
        <p:cNvGrpSpPr/>
        <p:nvPr/>
      </p:nvGrpSpPr>
      <p:grpSpPr>
        <a:xfrm>
          <a:off x="0" y="0"/>
          <a:ext cx="0" cy="0"/>
          <a:chOff x="0" y="0"/>
          <a:chExt cx="0" cy="0"/>
        </a:xfrm>
      </p:grpSpPr>
      <p:sp>
        <p:nvSpPr>
          <p:cNvPr id="3871" name="Google Shape;3871;ge89ff46d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2" name="Google Shape;3872;ge89ff46d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243"/>
        <p:cNvGrpSpPr/>
        <p:nvPr/>
      </p:nvGrpSpPr>
      <p:grpSpPr>
        <a:xfrm>
          <a:off x="0" y="0"/>
          <a:ext cx="0" cy="0"/>
          <a:chOff x="0" y="0"/>
          <a:chExt cx="0" cy="0"/>
        </a:xfrm>
      </p:grpSpPr>
      <p:sp>
        <p:nvSpPr>
          <p:cNvPr id="5244" name="Google Shape;5244;geabc7c4719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5" name="Google Shape;5245;geabc7c4719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46"/>
        <p:cNvGrpSpPr/>
        <p:nvPr/>
      </p:nvGrpSpPr>
      <p:grpSpPr>
        <a:xfrm>
          <a:off x="0" y="0"/>
          <a:ext cx="0" cy="0"/>
          <a:chOff x="0" y="0"/>
          <a:chExt cx="0" cy="0"/>
        </a:xfrm>
      </p:grpSpPr>
      <p:sp>
        <p:nvSpPr>
          <p:cNvPr id="3947" name="Google Shape;3947;ge89ff46d9b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8" name="Google Shape;3948;ge89ff46d9b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50"/>
        <p:cNvGrpSpPr/>
        <p:nvPr/>
      </p:nvGrpSpPr>
      <p:grpSpPr>
        <a:xfrm>
          <a:off x="0" y="0"/>
          <a:ext cx="0" cy="0"/>
          <a:chOff x="0" y="0"/>
          <a:chExt cx="0" cy="0"/>
        </a:xfrm>
      </p:grpSpPr>
      <p:sp>
        <p:nvSpPr>
          <p:cNvPr id="4051" name="Google Shape;4051;ge7df4d5529_0_50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2" name="Google Shape;4052;ge7df4d5529_0_5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90"/>
        <p:cNvGrpSpPr/>
        <p:nvPr/>
      </p:nvGrpSpPr>
      <p:grpSpPr>
        <a:xfrm>
          <a:off x="0" y="0"/>
          <a:ext cx="0" cy="0"/>
          <a:chOff x="0" y="0"/>
          <a:chExt cx="0" cy="0"/>
        </a:xfrm>
      </p:grpSpPr>
      <p:sp>
        <p:nvSpPr>
          <p:cNvPr id="4191" name="Google Shape;4191;ge7df4d5529_0_5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2" name="Google Shape;4192;ge7df4d5529_0_5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79"/>
        <p:cNvGrpSpPr/>
        <p:nvPr/>
      </p:nvGrpSpPr>
      <p:grpSpPr>
        <a:xfrm>
          <a:off x="0" y="0"/>
          <a:ext cx="0" cy="0"/>
          <a:chOff x="0" y="0"/>
          <a:chExt cx="0" cy="0"/>
        </a:xfrm>
      </p:grpSpPr>
      <p:sp>
        <p:nvSpPr>
          <p:cNvPr id="4680" name="Google Shape;4680;geabc7c4719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1" name="Google Shape;4681;geabc7c4719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350"/>
        <p:cNvGrpSpPr/>
        <p:nvPr/>
      </p:nvGrpSpPr>
      <p:grpSpPr>
        <a:xfrm>
          <a:off x="0" y="0"/>
          <a:ext cx="0" cy="0"/>
          <a:chOff x="0" y="0"/>
          <a:chExt cx="0" cy="0"/>
        </a:xfrm>
      </p:grpSpPr>
      <p:sp>
        <p:nvSpPr>
          <p:cNvPr id="4351" name="Google Shape;4351;ge7df4d5529_0_8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2" name="Google Shape;4352;ge7df4d5529_0_8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54"/>
        <p:cNvGrpSpPr/>
        <p:nvPr/>
      </p:nvGrpSpPr>
      <p:grpSpPr>
        <a:xfrm>
          <a:off x="0" y="0"/>
          <a:ext cx="0" cy="0"/>
          <a:chOff x="0" y="0"/>
          <a:chExt cx="0" cy="0"/>
        </a:xfrm>
      </p:grpSpPr>
      <p:sp>
        <p:nvSpPr>
          <p:cNvPr id="5055" name="Google Shape;5055;ge9441d3b3a_0_2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6" name="Google Shape;5056;ge9441d3b3a_0_2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12"/>
        <p:cNvGrpSpPr/>
        <p:nvPr/>
      </p:nvGrpSpPr>
      <p:grpSpPr>
        <a:xfrm>
          <a:off x="0" y="0"/>
          <a:ext cx="0" cy="0"/>
          <a:chOff x="0" y="0"/>
          <a:chExt cx="0" cy="0"/>
        </a:xfrm>
      </p:grpSpPr>
      <p:sp>
        <p:nvSpPr>
          <p:cNvPr id="5313" name="Google Shape;5313;ge9441d3b3a_0_3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4" name="Google Shape;5314;ge9441d3b3a_0_3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90"/>
        <p:cNvGrpSpPr/>
        <p:nvPr/>
      </p:nvGrpSpPr>
      <p:grpSpPr>
        <a:xfrm>
          <a:off x="0" y="0"/>
          <a:ext cx="0" cy="0"/>
          <a:chOff x="0" y="0"/>
          <a:chExt cx="0" cy="0"/>
        </a:xfrm>
      </p:grpSpPr>
      <p:sp>
        <p:nvSpPr>
          <p:cNvPr id="4191" name="Google Shape;4191;ge7df4d5529_0_5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2" name="Google Shape;4192;ge7df4d5529_0_5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rgbClr val="FFFFFF"/>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10350" y="994638"/>
            <a:ext cx="5028000" cy="26226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rgbClr val="191919"/>
              </a:buClr>
              <a:buSzPts val="5200"/>
              <a:buNone/>
              <a:defRPr sz="8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a:spLocks noGrp="1"/>
          </p:cNvSpPr>
          <p:nvPr>
            <p:ph type="subTitle" idx="1"/>
          </p:nvPr>
        </p:nvSpPr>
        <p:spPr>
          <a:xfrm>
            <a:off x="810350" y="3534025"/>
            <a:ext cx="30093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3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a:off x="5599989" y="2523119"/>
            <a:ext cx="4770220" cy="3287115"/>
          </a:xfrm>
          <a:custGeom>
            <a:avLst/>
            <a:gdLst/>
            <a:ahLst/>
            <a:cxnLst/>
            <a:rect l="l" t="t" r="r" b="b"/>
            <a:pathLst>
              <a:path w="18200" h="12546" extrusionOk="0">
                <a:moveTo>
                  <a:pt x="7863" y="1"/>
                </a:moveTo>
                <a:cubicBezTo>
                  <a:pt x="5802" y="1"/>
                  <a:pt x="4053" y="1340"/>
                  <a:pt x="3441" y="3195"/>
                </a:cubicBezTo>
                <a:cubicBezTo>
                  <a:pt x="1500" y="3437"/>
                  <a:pt x="1" y="5091"/>
                  <a:pt x="1" y="7097"/>
                </a:cubicBezTo>
                <a:cubicBezTo>
                  <a:pt x="1" y="9267"/>
                  <a:pt x="1761" y="11027"/>
                  <a:pt x="3932" y="11027"/>
                </a:cubicBezTo>
                <a:cubicBezTo>
                  <a:pt x="4555" y="11027"/>
                  <a:pt x="5146" y="10881"/>
                  <a:pt x="5674" y="10621"/>
                </a:cubicBezTo>
                <a:cubicBezTo>
                  <a:pt x="6359" y="11775"/>
                  <a:pt x="7613" y="12545"/>
                  <a:pt x="9055" y="12545"/>
                </a:cubicBezTo>
                <a:cubicBezTo>
                  <a:pt x="10309" y="12545"/>
                  <a:pt x="11423" y="11959"/>
                  <a:pt x="12146" y="11046"/>
                </a:cubicBezTo>
                <a:cubicBezTo>
                  <a:pt x="12645" y="11240"/>
                  <a:pt x="13191" y="11350"/>
                  <a:pt x="13763" y="11350"/>
                </a:cubicBezTo>
                <a:cubicBezTo>
                  <a:pt x="16212" y="11350"/>
                  <a:pt x="18200" y="9363"/>
                  <a:pt x="18200" y="6909"/>
                </a:cubicBezTo>
                <a:cubicBezTo>
                  <a:pt x="18200" y="4651"/>
                  <a:pt x="16513" y="2788"/>
                  <a:pt x="14332" y="2509"/>
                </a:cubicBezTo>
                <a:lnTo>
                  <a:pt x="14332" y="2473"/>
                </a:lnTo>
                <a:cubicBezTo>
                  <a:pt x="14332" y="1325"/>
                  <a:pt x="13400" y="397"/>
                  <a:pt x="12256" y="397"/>
                </a:cubicBezTo>
                <a:cubicBezTo>
                  <a:pt x="11673" y="397"/>
                  <a:pt x="11149" y="635"/>
                  <a:pt x="10771" y="1021"/>
                </a:cubicBezTo>
                <a:cubicBezTo>
                  <a:pt x="9975" y="383"/>
                  <a:pt x="8963" y="1"/>
                  <a:pt x="7863" y="1"/>
                </a:cubicBezTo>
                <a:close/>
              </a:path>
            </a:pathLst>
          </a:custGeom>
          <a:solidFill>
            <a:srgbClr val="AAD5D6">
              <a:alpha val="178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2" name="Google Shape;12;p2"/>
          <p:cNvSpPr/>
          <p:nvPr/>
        </p:nvSpPr>
        <p:spPr>
          <a:xfrm rot="-8592475">
            <a:off x="-937791" y="-1165271"/>
            <a:ext cx="3100449" cy="3400536"/>
          </a:xfrm>
          <a:custGeom>
            <a:avLst/>
            <a:gdLst/>
            <a:ahLst/>
            <a:cxnLst/>
            <a:rect l="l" t="t" r="r" b="b"/>
            <a:pathLst>
              <a:path w="22102" h="24240" extrusionOk="0">
                <a:moveTo>
                  <a:pt x="14808" y="0"/>
                </a:moveTo>
                <a:cubicBezTo>
                  <a:pt x="13160" y="0"/>
                  <a:pt x="11491" y="1049"/>
                  <a:pt x="10594" y="2387"/>
                </a:cubicBezTo>
                <a:cubicBezTo>
                  <a:pt x="8999" y="4770"/>
                  <a:pt x="10767" y="6687"/>
                  <a:pt x="9340" y="8994"/>
                </a:cubicBezTo>
                <a:cubicBezTo>
                  <a:pt x="7995" y="11172"/>
                  <a:pt x="5864" y="10344"/>
                  <a:pt x="3649" y="12416"/>
                </a:cubicBezTo>
                <a:cubicBezTo>
                  <a:pt x="1112" y="14788"/>
                  <a:pt x="0" y="19533"/>
                  <a:pt x="1728" y="22038"/>
                </a:cubicBezTo>
                <a:cubicBezTo>
                  <a:pt x="2770" y="23551"/>
                  <a:pt x="4846" y="24240"/>
                  <a:pt x="7216" y="24240"/>
                </a:cubicBezTo>
                <a:cubicBezTo>
                  <a:pt x="10130" y="24240"/>
                  <a:pt x="13491" y="23199"/>
                  <a:pt x="15929" y="21367"/>
                </a:cubicBezTo>
                <a:cubicBezTo>
                  <a:pt x="21279" y="17348"/>
                  <a:pt x="22101" y="9603"/>
                  <a:pt x="19952" y="4741"/>
                </a:cubicBezTo>
                <a:cubicBezTo>
                  <a:pt x="19502" y="3717"/>
                  <a:pt x="17997" y="318"/>
                  <a:pt x="15203" y="21"/>
                </a:cubicBezTo>
                <a:cubicBezTo>
                  <a:pt x="15072" y="7"/>
                  <a:pt x="14940" y="0"/>
                  <a:pt x="14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8279199">
            <a:off x="-884663" y="1100691"/>
            <a:ext cx="1552975" cy="1621309"/>
          </a:xfrm>
          <a:custGeom>
            <a:avLst/>
            <a:gdLst/>
            <a:ahLst/>
            <a:cxnLst/>
            <a:rect l="l" t="t" r="r" b="b"/>
            <a:pathLst>
              <a:path w="8570" h="8947" extrusionOk="0">
                <a:moveTo>
                  <a:pt x="5361" y="119"/>
                </a:moveTo>
                <a:cubicBezTo>
                  <a:pt x="5353" y="123"/>
                  <a:pt x="5344" y="125"/>
                  <a:pt x="5335" y="128"/>
                </a:cubicBezTo>
                <a:lnTo>
                  <a:pt x="5335" y="128"/>
                </a:lnTo>
                <a:cubicBezTo>
                  <a:pt x="5344" y="125"/>
                  <a:pt x="5352" y="122"/>
                  <a:pt x="5361" y="119"/>
                </a:cubicBezTo>
                <a:close/>
                <a:moveTo>
                  <a:pt x="4892" y="193"/>
                </a:moveTo>
                <a:lnTo>
                  <a:pt x="4892" y="193"/>
                </a:lnTo>
                <a:cubicBezTo>
                  <a:pt x="4842" y="219"/>
                  <a:pt x="4798" y="245"/>
                  <a:pt x="4756" y="274"/>
                </a:cubicBezTo>
                <a:lnTo>
                  <a:pt x="4756" y="274"/>
                </a:lnTo>
                <a:cubicBezTo>
                  <a:pt x="4801" y="246"/>
                  <a:pt x="4846" y="219"/>
                  <a:pt x="4892" y="193"/>
                </a:cubicBezTo>
                <a:close/>
                <a:moveTo>
                  <a:pt x="4734" y="281"/>
                </a:moveTo>
                <a:lnTo>
                  <a:pt x="4734" y="281"/>
                </a:lnTo>
                <a:cubicBezTo>
                  <a:pt x="4701" y="304"/>
                  <a:pt x="4671" y="325"/>
                  <a:pt x="4641" y="347"/>
                </a:cubicBezTo>
                <a:lnTo>
                  <a:pt x="4641" y="347"/>
                </a:lnTo>
                <a:cubicBezTo>
                  <a:pt x="4663" y="332"/>
                  <a:pt x="4686" y="317"/>
                  <a:pt x="4710" y="302"/>
                </a:cubicBezTo>
                <a:lnTo>
                  <a:pt x="4710" y="302"/>
                </a:lnTo>
                <a:cubicBezTo>
                  <a:pt x="4716" y="296"/>
                  <a:pt x="4724" y="289"/>
                  <a:pt x="4734" y="281"/>
                </a:cubicBezTo>
                <a:close/>
                <a:moveTo>
                  <a:pt x="5695" y="2306"/>
                </a:moveTo>
                <a:cubicBezTo>
                  <a:pt x="5693" y="2310"/>
                  <a:pt x="5692" y="2315"/>
                  <a:pt x="5691" y="2319"/>
                </a:cubicBezTo>
                <a:cubicBezTo>
                  <a:pt x="5693" y="2314"/>
                  <a:pt x="5694" y="2310"/>
                  <a:pt x="5695" y="2306"/>
                </a:cubicBezTo>
                <a:close/>
                <a:moveTo>
                  <a:pt x="7576" y="2126"/>
                </a:moveTo>
                <a:lnTo>
                  <a:pt x="7576" y="2126"/>
                </a:lnTo>
                <a:cubicBezTo>
                  <a:pt x="7268" y="2243"/>
                  <a:pt x="6956" y="2378"/>
                  <a:pt x="6652" y="2517"/>
                </a:cubicBezTo>
                <a:cubicBezTo>
                  <a:pt x="6652" y="2492"/>
                  <a:pt x="6656" y="2459"/>
                  <a:pt x="6656" y="2429"/>
                </a:cubicBezTo>
                <a:cubicBezTo>
                  <a:pt x="6729" y="2407"/>
                  <a:pt x="6802" y="2378"/>
                  <a:pt x="6876" y="2356"/>
                </a:cubicBezTo>
                <a:cubicBezTo>
                  <a:pt x="7107" y="2275"/>
                  <a:pt x="7341" y="2195"/>
                  <a:pt x="7576" y="2126"/>
                </a:cubicBezTo>
                <a:close/>
                <a:moveTo>
                  <a:pt x="6017" y="2661"/>
                </a:moveTo>
                <a:cubicBezTo>
                  <a:pt x="6017" y="2663"/>
                  <a:pt x="6014" y="2666"/>
                  <a:pt x="6012" y="2666"/>
                </a:cubicBezTo>
                <a:cubicBezTo>
                  <a:pt x="6011" y="2666"/>
                  <a:pt x="6010" y="2665"/>
                  <a:pt x="6010" y="2664"/>
                </a:cubicBezTo>
                <a:cubicBezTo>
                  <a:pt x="6010" y="2664"/>
                  <a:pt x="6014" y="2661"/>
                  <a:pt x="6017" y="2661"/>
                </a:cubicBezTo>
                <a:close/>
                <a:moveTo>
                  <a:pt x="6945" y="470"/>
                </a:moveTo>
                <a:cubicBezTo>
                  <a:pt x="7161" y="470"/>
                  <a:pt x="7362" y="536"/>
                  <a:pt x="7517" y="721"/>
                </a:cubicBezTo>
                <a:cubicBezTo>
                  <a:pt x="7756" y="1055"/>
                  <a:pt x="7756" y="1488"/>
                  <a:pt x="7774" y="1884"/>
                </a:cubicBezTo>
                <a:cubicBezTo>
                  <a:pt x="7404" y="2008"/>
                  <a:pt x="7026" y="2114"/>
                  <a:pt x="6656" y="2250"/>
                </a:cubicBezTo>
                <a:lnTo>
                  <a:pt x="6656" y="2228"/>
                </a:lnTo>
                <a:cubicBezTo>
                  <a:pt x="6648" y="2228"/>
                  <a:pt x="6652" y="2253"/>
                  <a:pt x="6641" y="2258"/>
                </a:cubicBezTo>
                <a:cubicBezTo>
                  <a:pt x="6644" y="2226"/>
                  <a:pt x="6650" y="2080"/>
                  <a:pt x="6638" y="2080"/>
                </a:cubicBezTo>
                <a:cubicBezTo>
                  <a:pt x="6636" y="2080"/>
                  <a:pt x="6633" y="2085"/>
                  <a:pt x="6630" y="2096"/>
                </a:cubicBezTo>
                <a:cubicBezTo>
                  <a:pt x="6615" y="2107"/>
                  <a:pt x="6626" y="2221"/>
                  <a:pt x="6623" y="2261"/>
                </a:cubicBezTo>
                <a:cubicBezTo>
                  <a:pt x="6267" y="2385"/>
                  <a:pt x="5922" y="2529"/>
                  <a:pt x="5585" y="2690"/>
                </a:cubicBezTo>
                <a:cubicBezTo>
                  <a:pt x="5629" y="2566"/>
                  <a:pt x="5655" y="2412"/>
                  <a:pt x="5695" y="2290"/>
                </a:cubicBezTo>
                <a:lnTo>
                  <a:pt x="5695" y="2290"/>
                </a:lnTo>
                <a:cubicBezTo>
                  <a:pt x="5695" y="2296"/>
                  <a:pt x="5695" y="2301"/>
                  <a:pt x="5695" y="2306"/>
                </a:cubicBezTo>
                <a:lnTo>
                  <a:pt x="5695" y="2306"/>
                </a:lnTo>
                <a:cubicBezTo>
                  <a:pt x="5748" y="2111"/>
                  <a:pt x="5785" y="1893"/>
                  <a:pt x="5838" y="1708"/>
                </a:cubicBezTo>
                <a:lnTo>
                  <a:pt x="5838" y="1708"/>
                </a:lnTo>
                <a:cubicBezTo>
                  <a:pt x="5805" y="1891"/>
                  <a:pt x="5768" y="2070"/>
                  <a:pt x="5731" y="2250"/>
                </a:cubicBezTo>
                <a:cubicBezTo>
                  <a:pt x="5841" y="1759"/>
                  <a:pt x="5948" y="1263"/>
                  <a:pt x="5955" y="754"/>
                </a:cubicBezTo>
                <a:cubicBezTo>
                  <a:pt x="6236" y="631"/>
                  <a:pt x="6608" y="470"/>
                  <a:pt x="6945" y="470"/>
                </a:cubicBezTo>
                <a:close/>
                <a:moveTo>
                  <a:pt x="2138" y="3020"/>
                </a:moveTo>
                <a:lnTo>
                  <a:pt x="2138" y="3023"/>
                </a:lnTo>
                <a:lnTo>
                  <a:pt x="2138" y="3023"/>
                </a:lnTo>
                <a:cubicBezTo>
                  <a:pt x="2136" y="3026"/>
                  <a:pt x="2134" y="3029"/>
                  <a:pt x="2134" y="3029"/>
                </a:cubicBezTo>
                <a:cubicBezTo>
                  <a:pt x="2134" y="3029"/>
                  <a:pt x="2135" y="3026"/>
                  <a:pt x="2138" y="3020"/>
                </a:cubicBezTo>
                <a:close/>
                <a:moveTo>
                  <a:pt x="5493" y="3079"/>
                </a:moveTo>
                <a:lnTo>
                  <a:pt x="5493" y="3079"/>
                </a:lnTo>
                <a:cubicBezTo>
                  <a:pt x="5492" y="3080"/>
                  <a:pt x="5491" y="3081"/>
                  <a:pt x="5491" y="3082"/>
                </a:cubicBezTo>
                <a:lnTo>
                  <a:pt x="5491" y="3082"/>
                </a:lnTo>
                <a:cubicBezTo>
                  <a:pt x="5492" y="3081"/>
                  <a:pt x="5492" y="3080"/>
                  <a:pt x="5493" y="3079"/>
                </a:cubicBezTo>
                <a:close/>
                <a:moveTo>
                  <a:pt x="6612" y="2448"/>
                </a:moveTo>
                <a:cubicBezTo>
                  <a:pt x="6601" y="2495"/>
                  <a:pt x="6590" y="2492"/>
                  <a:pt x="6597" y="2529"/>
                </a:cubicBezTo>
                <a:cubicBezTo>
                  <a:pt x="6601" y="2522"/>
                  <a:pt x="6601" y="2514"/>
                  <a:pt x="6608" y="2495"/>
                </a:cubicBezTo>
                <a:lnTo>
                  <a:pt x="6608" y="2495"/>
                </a:lnTo>
                <a:cubicBezTo>
                  <a:pt x="6604" y="2522"/>
                  <a:pt x="6601" y="2536"/>
                  <a:pt x="6601" y="2544"/>
                </a:cubicBezTo>
                <a:cubicBezTo>
                  <a:pt x="6227" y="2715"/>
                  <a:pt x="5853" y="2896"/>
                  <a:pt x="5489" y="3097"/>
                </a:cubicBezTo>
                <a:cubicBezTo>
                  <a:pt x="5489" y="3091"/>
                  <a:pt x="5489" y="3086"/>
                  <a:pt x="5491" y="3082"/>
                </a:cubicBezTo>
                <a:lnTo>
                  <a:pt x="5491" y="3082"/>
                </a:lnTo>
                <a:cubicBezTo>
                  <a:pt x="5487" y="3087"/>
                  <a:pt x="5482" y="3091"/>
                  <a:pt x="5479" y="3101"/>
                </a:cubicBezTo>
                <a:cubicBezTo>
                  <a:pt x="5471" y="3104"/>
                  <a:pt x="5464" y="3108"/>
                  <a:pt x="5460" y="3111"/>
                </a:cubicBezTo>
                <a:cubicBezTo>
                  <a:pt x="5479" y="2874"/>
                  <a:pt x="5655" y="2818"/>
                  <a:pt x="5856" y="2742"/>
                </a:cubicBezTo>
                <a:cubicBezTo>
                  <a:pt x="6105" y="2635"/>
                  <a:pt x="6355" y="2539"/>
                  <a:pt x="6612" y="2448"/>
                </a:cubicBezTo>
                <a:close/>
                <a:moveTo>
                  <a:pt x="1739" y="3387"/>
                </a:moveTo>
                <a:cubicBezTo>
                  <a:pt x="1739" y="3394"/>
                  <a:pt x="1727" y="3405"/>
                  <a:pt x="1724" y="3412"/>
                </a:cubicBezTo>
                <a:cubicBezTo>
                  <a:pt x="1724" y="3406"/>
                  <a:pt x="1726" y="3403"/>
                  <a:pt x="1729" y="3402"/>
                </a:cubicBezTo>
                <a:lnTo>
                  <a:pt x="1729" y="3402"/>
                </a:lnTo>
                <a:cubicBezTo>
                  <a:pt x="1729" y="3403"/>
                  <a:pt x="1729" y="3403"/>
                  <a:pt x="1729" y="3403"/>
                </a:cubicBezTo>
                <a:cubicBezTo>
                  <a:pt x="1729" y="3403"/>
                  <a:pt x="1730" y="3403"/>
                  <a:pt x="1731" y="3402"/>
                </a:cubicBezTo>
                <a:cubicBezTo>
                  <a:pt x="1730" y="3402"/>
                  <a:pt x="1730" y="3402"/>
                  <a:pt x="1729" y="3402"/>
                </a:cubicBezTo>
                <a:lnTo>
                  <a:pt x="1729" y="3402"/>
                </a:lnTo>
                <a:cubicBezTo>
                  <a:pt x="1731" y="3398"/>
                  <a:pt x="1739" y="3387"/>
                  <a:pt x="1739" y="3387"/>
                </a:cubicBezTo>
                <a:close/>
                <a:moveTo>
                  <a:pt x="1726" y="3416"/>
                </a:moveTo>
                <a:lnTo>
                  <a:pt x="1726" y="3416"/>
                </a:lnTo>
                <a:cubicBezTo>
                  <a:pt x="1725" y="3417"/>
                  <a:pt x="1724" y="3418"/>
                  <a:pt x="1724" y="3419"/>
                </a:cubicBezTo>
                <a:cubicBezTo>
                  <a:pt x="1720" y="3424"/>
                  <a:pt x="1720" y="3424"/>
                  <a:pt x="1717" y="3427"/>
                </a:cubicBezTo>
                <a:cubicBezTo>
                  <a:pt x="1720" y="3420"/>
                  <a:pt x="1723" y="3417"/>
                  <a:pt x="1726" y="3416"/>
                </a:cubicBezTo>
                <a:close/>
                <a:moveTo>
                  <a:pt x="5306" y="3446"/>
                </a:moveTo>
                <a:cubicBezTo>
                  <a:pt x="5303" y="3456"/>
                  <a:pt x="5291" y="3493"/>
                  <a:pt x="5288" y="3497"/>
                </a:cubicBezTo>
                <a:cubicBezTo>
                  <a:pt x="5171" y="3834"/>
                  <a:pt x="5046" y="4175"/>
                  <a:pt x="4917" y="4509"/>
                </a:cubicBezTo>
                <a:cubicBezTo>
                  <a:pt x="4719" y="4453"/>
                  <a:pt x="4452" y="4443"/>
                  <a:pt x="4327" y="4270"/>
                </a:cubicBezTo>
                <a:cubicBezTo>
                  <a:pt x="4474" y="3893"/>
                  <a:pt x="4943" y="3695"/>
                  <a:pt x="5269" y="3468"/>
                </a:cubicBezTo>
                <a:lnTo>
                  <a:pt x="5269" y="3468"/>
                </a:lnTo>
                <a:cubicBezTo>
                  <a:pt x="5255" y="3526"/>
                  <a:pt x="5225" y="3573"/>
                  <a:pt x="5233" y="3625"/>
                </a:cubicBezTo>
                <a:cubicBezTo>
                  <a:pt x="5222" y="3639"/>
                  <a:pt x="5218" y="3666"/>
                  <a:pt x="5215" y="3676"/>
                </a:cubicBezTo>
                <a:cubicBezTo>
                  <a:pt x="5255" y="3617"/>
                  <a:pt x="5251" y="3500"/>
                  <a:pt x="5306" y="3446"/>
                </a:cubicBezTo>
                <a:close/>
                <a:moveTo>
                  <a:pt x="6557" y="2778"/>
                </a:moveTo>
                <a:lnTo>
                  <a:pt x="6557" y="2778"/>
                </a:lnTo>
                <a:cubicBezTo>
                  <a:pt x="6531" y="2874"/>
                  <a:pt x="6509" y="2954"/>
                  <a:pt x="6491" y="3053"/>
                </a:cubicBezTo>
                <a:cubicBezTo>
                  <a:pt x="6491" y="3053"/>
                  <a:pt x="6490" y="3053"/>
                  <a:pt x="6490" y="3053"/>
                </a:cubicBezTo>
                <a:cubicBezTo>
                  <a:pt x="6479" y="3053"/>
                  <a:pt x="6476" y="3130"/>
                  <a:pt x="6469" y="3152"/>
                </a:cubicBezTo>
                <a:lnTo>
                  <a:pt x="6469" y="3116"/>
                </a:lnTo>
                <a:cubicBezTo>
                  <a:pt x="6457" y="3155"/>
                  <a:pt x="6450" y="3218"/>
                  <a:pt x="6443" y="3265"/>
                </a:cubicBezTo>
                <a:lnTo>
                  <a:pt x="6443" y="3226"/>
                </a:lnTo>
                <a:cubicBezTo>
                  <a:pt x="6432" y="3292"/>
                  <a:pt x="6428" y="3343"/>
                  <a:pt x="6417" y="3405"/>
                </a:cubicBezTo>
                <a:lnTo>
                  <a:pt x="6417" y="3412"/>
                </a:lnTo>
                <a:cubicBezTo>
                  <a:pt x="6337" y="3823"/>
                  <a:pt x="6259" y="4230"/>
                  <a:pt x="6153" y="4634"/>
                </a:cubicBezTo>
                <a:cubicBezTo>
                  <a:pt x="5768" y="4597"/>
                  <a:pt x="5387" y="4590"/>
                  <a:pt x="5005" y="4524"/>
                </a:cubicBezTo>
                <a:cubicBezTo>
                  <a:pt x="5119" y="4226"/>
                  <a:pt x="5233" y="3930"/>
                  <a:pt x="5325" y="3625"/>
                </a:cubicBezTo>
                <a:cubicBezTo>
                  <a:pt x="5376" y="3336"/>
                  <a:pt x="5511" y="3328"/>
                  <a:pt x="5739" y="3196"/>
                </a:cubicBezTo>
                <a:lnTo>
                  <a:pt x="5739" y="3192"/>
                </a:lnTo>
                <a:cubicBezTo>
                  <a:pt x="6010" y="3053"/>
                  <a:pt x="6278" y="2906"/>
                  <a:pt x="6557" y="2778"/>
                </a:cubicBezTo>
                <a:close/>
                <a:moveTo>
                  <a:pt x="2191" y="5908"/>
                </a:moveTo>
                <a:lnTo>
                  <a:pt x="2191" y="5908"/>
                </a:lnTo>
                <a:cubicBezTo>
                  <a:pt x="2185" y="5954"/>
                  <a:pt x="2181" y="6002"/>
                  <a:pt x="2179" y="6053"/>
                </a:cubicBezTo>
                <a:cubicBezTo>
                  <a:pt x="2182" y="6004"/>
                  <a:pt x="2186" y="5955"/>
                  <a:pt x="2191" y="5908"/>
                </a:cubicBezTo>
                <a:close/>
                <a:moveTo>
                  <a:pt x="4078" y="6383"/>
                </a:moveTo>
                <a:cubicBezTo>
                  <a:pt x="4052" y="6435"/>
                  <a:pt x="4024" y="6487"/>
                  <a:pt x="3996" y="6539"/>
                </a:cubicBezTo>
                <a:lnTo>
                  <a:pt x="3996" y="6539"/>
                </a:lnTo>
                <a:cubicBezTo>
                  <a:pt x="4027" y="6484"/>
                  <a:pt x="4081" y="6395"/>
                  <a:pt x="4078" y="6383"/>
                </a:cubicBezTo>
                <a:close/>
                <a:moveTo>
                  <a:pt x="5054" y="7142"/>
                </a:moveTo>
                <a:cubicBezTo>
                  <a:pt x="5052" y="7143"/>
                  <a:pt x="5052" y="7145"/>
                  <a:pt x="5049" y="7149"/>
                </a:cubicBezTo>
                <a:cubicBezTo>
                  <a:pt x="5051" y="7147"/>
                  <a:pt x="5052" y="7145"/>
                  <a:pt x="5054" y="7142"/>
                </a:cubicBezTo>
                <a:close/>
                <a:moveTo>
                  <a:pt x="966" y="7775"/>
                </a:moveTo>
                <a:cubicBezTo>
                  <a:pt x="971" y="7783"/>
                  <a:pt x="976" y="7792"/>
                  <a:pt x="983" y="7802"/>
                </a:cubicBezTo>
                <a:cubicBezTo>
                  <a:pt x="975" y="7790"/>
                  <a:pt x="970" y="7782"/>
                  <a:pt x="966" y="7775"/>
                </a:cubicBezTo>
                <a:close/>
                <a:moveTo>
                  <a:pt x="4485" y="7857"/>
                </a:moveTo>
                <a:lnTo>
                  <a:pt x="4485" y="7857"/>
                </a:lnTo>
                <a:cubicBezTo>
                  <a:pt x="4485" y="7857"/>
                  <a:pt x="4484" y="7858"/>
                  <a:pt x="4482" y="7860"/>
                </a:cubicBezTo>
                <a:lnTo>
                  <a:pt x="4482" y="7860"/>
                </a:lnTo>
                <a:cubicBezTo>
                  <a:pt x="4483" y="7859"/>
                  <a:pt x="4484" y="7858"/>
                  <a:pt x="4485" y="7857"/>
                </a:cubicBezTo>
                <a:close/>
                <a:moveTo>
                  <a:pt x="5435" y="2932"/>
                </a:moveTo>
                <a:lnTo>
                  <a:pt x="5435" y="2932"/>
                </a:lnTo>
                <a:cubicBezTo>
                  <a:pt x="5420" y="2965"/>
                  <a:pt x="5383" y="3152"/>
                  <a:pt x="5350" y="3174"/>
                </a:cubicBezTo>
                <a:cubicBezTo>
                  <a:pt x="5123" y="3287"/>
                  <a:pt x="4910" y="3427"/>
                  <a:pt x="4697" y="3573"/>
                </a:cubicBezTo>
                <a:cubicBezTo>
                  <a:pt x="3927" y="4072"/>
                  <a:pt x="3829" y="4578"/>
                  <a:pt x="4859" y="4729"/>
                </a:cubicBezTo>
                <a:cubicBezTo>
                  <a:pt x="4844" y="4776"/>
                  <a:pt x="4800" y="4854"/>
                  <a:pt x="4800" y="4890"/>
                </a:cubicBezTo>
                <a:cubicBezTo>
                  <a:pt x="4822" y="4835"/>
                  <a:pt x="4841" y="4783"/>
                  <a:pt x="4866" y="4729"/>
                </a:cubicBezTo>
                <a:cubicBezTo>
                  <a:pt x="4866" y="4732"/>
                  <a:pt x="4866" y="4732"/>
                  <a:pt x="4870" y="4732"/>
                </a:cubicBezTo>
                <a:cubicBezTo>
                  <a:pt x="4731" y="5084"/>
                  <a:pt x="4591" y="5473"/>
                  <a:pt x="4415" y="5781"/>
                </a:cubicBezTo>
                <a:cubicBezTo>
                  <a:pt x="4413" y="5783"/>
                  <a:pt x="4412" y="5784"/>
                  <a:pt x="4412" y="5784"/>
                </a:cubicBezTo>
                <a:cubicBezTo>
                  <a:pt x="4411" y="5784"/>
                  <a:pt x="4416" y="5777"/>
                  <a:pt x="4419" y="5774"/>
                </a:cubicBezTo>
                <a:lnTo>
                  <a:pt x="4419" y="5774"/>
                </a:lnTo>
                <a:lnTo>
                  <a:pt x="4415" y="5778"/>
                </a:lnTo>
                <a:cubicBezTo>
                  <a:pt x="4426" y="5759"/>
                  <a:pt x="4433" y="5744"/>
                  <a:pt x="4437" y="5734"/>
                </a:cubicBezTo>
                <a:cubicBezTo>
                  <a:pt x="4447" y="5713"/>
                  <a:pt x="4449" y="5705"/>
                  <a:pt x="4447" y="5705"/>
                </a:cubicBezTo>
                <a:cubicBezTo>
                  <a:pt x="4442" y="5705"/>
                  <a:pt x="4414" y="5751"/>
                  <a:pt x="4411" y="5774"/>
                </a:cubicBezTo>
                <a:cubicBezTo>
                  <a:pt x="4419" y="5763"/>
                  <a:pt x="4426" y="5745"/>
                  <a:pt x="4426" y="5744"/>
                </a:cubicBezTo>
                <a:lnTo>
                  <a:pt x="4426" y="5744"/>
                </a:lnTo>
                <a:cubicBezTo>
                  <a:pt x="4423" y="5756"/>
                  <a:pt x="4415" y="5774"/>
                  <a:pt x="4411" y="5774"/>
                </a:cubicBezTo>
                <a:cubicBezTo>
                  <a:pt x="4298" y="6023"/>
                  <a:pt x="4100" y="6411"/>
                  <a:pt x="3983" y="6561"/>
                </a:cubicBezTo>
                <a:lnTo>
                  <a:pt x="3983" y="6561"/>
                </a:lnTo>
                <a:cubicBezTo>
                  <a:pt x="3987" y="6554"/>
                  <a:pt x="3992" y="6546"/>
                  <a:pt x="3996" y="6539"/>
                </a:cubicBezTo>
                <a:lnTo>
                  <a:pt x="3996" y="6539"/>
                </a:lnTo>
                <a:cubicBezTo>
                  <a:pt x="3991" y="6547"/>
                  <a:pt x="3986" y="6555"/>
                  <a:pt x="3983" y="6562"/>
                </a:cubicBezTo>
                <a:cubicBezTo>
                  <a:pt x="3983" y="6562"/>
                  <a:pt x="3983" y="6562"/>
                  <a:pt x="3983" y="6561"/>
                </a:cubicBezTo>
                <a:lnTo>
                  <a:pt x="3983" y="6561"/>
                </a:lnTo>
                <a:cubicBezTo>
                  <a:pt x="3892" y="6726"/>
                  <a:pt x="3791" y="6886"/>
                  <a:pt x="3685" y="7043"/>
                </a:cubicBezTo>
                <a:cubicBezTo>
                  <a:pt x="3675" y="7072"/>
                  <a:pt x="3565" y="7219"/>
                  <a:pt x="3513" y="7278"/>
                </a:cubicBezTo>
                <a:cubicBezTo>
                  <a:pt x="3572" y="7171"/>
                  <a:pt x="3634" y="7094"/>
                  <a:pt x="3693" y="6995"/>
                </a:cubicBezTo>
                <a:lnTo>
                  <a:pt x="3693" y="6995"/>
                </a:lnTo>
                <a:cubicBezTo>
                  <a:pt x="3462" y="7336"/>
                  <a:pt x="3213" y="7659"/>
                  <a:pt x="2864" y="7879"/>
                </a:cubicBezTo>
                <a:cubicBezTo>
                  <a:pt x="2853" y="7868"/>
                  <a:pt x="2846" y="7853"/>
                  <a:pt x="2835" y="7842"/>
                </a:cubicBezTo>
                <a:cubicBezTo>
                  <a:pt x="1181" y="5392"/>
                  <a:pt x="3385" y="3908"/>
                  <a:pt x="5435" y="2932"/>
                </a:cubicBezTo>
                <a:close/>
                <a:moveTo>
                  <a:pt x="5823" y="816"/>
                </a:moveTo>
                <a:lnTo>
                  <a:pt x="5823" y="816"/>
                </a:lnTo>
                <a:cubicBezTo>
                  <a:pt x="5827" y="875"/>
                  <a:pt x="5819" y="919"/>
                  <a:pt x="5816" y="977"/>
                </a:cubicBezTo>
                <a:lnTo>
                  <a:pt x="5819" y="977"/>
                </a:lnTo>
                <a:cubicBezTo>
                  <a:pt x="5827" y="1092"/>
                  <a:pt x="5777" y="1322"/>
                  <a:pt x="5775" y="1401"/>
                </a:cubicBezTo>
                <a:lnTo>
                  <a:pt x="5775" y="1401"/>
                </a:lnTo>
                <a:cubicBezTo>
                  <a:pt x="5776" y="1396"/>
                  <a:pt x="5777" y="1391"/>
                  <a:pt x="5779" y="1388"/>
                </a:cubicBezTo>
                <a:lnTo>
                  <a:pt x="5779" y="1388"/>
                </a:lnTo>
                <a:cubicBezTo>
                  <a:pt x="5778" y="1398"/>
                  <a:pt x="5777" y="1407"/>
                  <a:pt x="5775" y="1416"/>
                </a:cubicBezTo>
                <a:lnTo>
                  <a:pt x="5775" y="1416"/>
                </a:lnTo>
                <a:cubicBezTo>
                  <a:pt x="5775" y="1412"/>
                  <a:pt x="5775" y="1407"/>
                  <a:pt x="5775" y="1401"/>
                </a:cubicBezTo>
                <a:lnTo>
                  <a:pt x="5775" y="1401"/>
                </a:lnTo>
                <a:cubicBezTo>
                  <a:pt x="5774" y="1406"/>
                  <a:pt x="5773" y="1413"/>
                  <a:pt x="5775" y="1417"/>
                </a:cubicBezTo>
                <a:lnTo>
                  <a:pt x="5775" y="1417"/>
                </a:lnTo>
                <a:cubicBezTo>
                  <a:pt x="5775" y="1417"/>
                  <a:pt x="5775" y="1416"/>
                  <a:pt x="5775" y="1416"/>
                </a:cubicBezTo>
                <a:lnTo>
                  <a:pt x="5775" y="1416"/>
                </a:lnTo>
                <a:cubicBezTo>
                  <a:pt x="5775" y="1416"/>
                  <a:pt x="5775" y="1417"/>
                  <a:pt x="5775" y="1417"/>
                </a:cubicBezTo>
                <a:cubicBezTo>
                  <a:pt x="5775" y="1417"/>
                  <a:pt x="5775" y="1417"/>
                  <a:pt x="5775" y="1417"/>
                </a:cubicBezTo>
                <a:lnTo>
                  <a:pt x="5775" y="1417"/>
                </a:lnTo>
                <a:cubicBezTo>
                  <a:pt x="5765" y="1491"/>
                  <a:pt x="5752" y="1564"/>
                  <a:pt x="5739" y="1642"/>
                </a:cubicBezTo>
                <a:cubicBezTo>
                  <a:pt x="5687" y="2001"/>
                  <a:pt x="5574" y="2368"/>
                  <a:pt x="5504" y="2727"/>
                </a:cubicBezTo>
                <a:cubicBezTo>
                  <a:pt x="4153" y="3393"/>
                  <a:pt x="2387" y="4247"/>
                  <a:pt x="2191" y="5908"/>
                </a:cubicBezTo>
                <a:lnTo>
                  <a:pt x="2191" y="5908"/>
                </a:lnTo>
                <a:cubicBezTo>
                  <a:pt x="2201" y="5830"/>
                  <a:pt x="2216" y="5757"/>
                  <a:pt x="2237" y="5678"/>
                </a:cubicBezTo>
                <a:lnTo>
                  <a:pt x="2237" y="5678"/>
                </a:lnTo>
                <a:cubicBezTo>
                  <a:pt x="2248" y="5756"/>
                  <a:pt x="2219" y="5785"/>
                  <a:pt x="2219" y="5847"/>
                </a:cubicBezTo>
                <a:cubicBezTo>
                  <a:pt x="2241" y="5752"/>
                  <a:pt x="2252" y="5631"/>
                  <a:pt x="2292" y="5550"/>
                </a:cubicBezTo>
                <a:lnTo>
                  <a:pt x="2292" y="5550"/>
                </a:lnTo>
                <a:cubicBezTo>
                  <a:pt x="2131" y="6122"/>
                  <a:pt x="2204" y="6738"/>
                  <a:pt x="2435" y="7278"/>
                </a:cubicBezTo>
                <a:cubicBezTo>
                  <a:pt x="2428" y="7278"/>
                  <a:pt x="2446" y="7314"/>
                  <a:pt x="2453" y="7340"/>
                </a:cubicBezTo>
                <a:cubicBezTo>
                  <a:pt x="2333" y="7068"/>
                  <a:pt x="2248" y="6804"/>
                  <a:pt x="2201" y="6511"/>
                </a:cubicBezTo>
                <a:cubicBezTo>
                  <a:pt x="2199" y="6506"/>
                  <a:pt x="2198" y="6504"/>
                  <a:pt x="2198" y="6504"/>
                </a:cubicBezTo>
                <a:lnTo>
                  <a:pt x="2198" y="6504"/>
                </a:lnTo>
                <a:cubicBezTo>
                  <a:pt x="2194" y="6504"/>
                  <a:pt x="2229" y="6692"/>
                  <a:pt x="2223" y="6709"/>
                </a:cubicBezTo>
                <a:cubicBezTo>
                  <a:pt x="2197" y="6603"/>
                  <a:pt x="2186" y="6504"/>
                  <a:pt x="2175" y="6394"/>
                </a:cubicBezTo>
                <a:lnTo>
                  <a:pt x="2175" y="6394"/>
                </a:lnTo>
                <a:cubicBezTo>
                  <a:pt x="2186" y="6948"/>
                  <a:pt x="2431" y="7494"/>
                  <a:pt x="2758" y="7938"/>
                </a:cubicBezTo>
                <a:cubicBezTo>
                  <a:pt x="2631" y="8001"/>
                  <a:pt x="2503" y="8030"/>
                  <a:pt x="2379" y="8030"/>
                </a:cubicBezTo>
                <a:cubicBezTo>
                  <a:pt x="1848" y="8030"/>
                  <a:pt x="1375" y="7509"/>
                  <a:pt x="1214" y="7006"/>
                </a:cubicBezTo>
                <a:cubicBezTo>
                  <a:pt x="979" y="6368"/>
                  <a:pt x="1189" y="5660"/>
                  <a:pt x="1489" y="5074"/>
                </a:cubicBezTo>
                <a:lnTo>
                  <a:pt x="1485" y="5074"/>
                </a:lnTo>
                <a:cubicBezTo>
                  <a:pt x="1491" y="5061"/>
                  <a:pt x="1498" y="5048"/>
                  <a:pt x="1496" y="5048"/>
                </a:cubicBezTo>
                <a:lnTo>
                  <a:pt x="1496" y="5048"/>
                </a:lnTo>
                <a:cubicBezTo>
                  <a:pt x="1495" y="5048"/>
                  <a:pt x="1494" y="5049"/>
                  <a:pt x="1492" y="5051"/>
                </a:cubicBezTo>
                <a:lnTo>
                  <a:pt x="1492" y="5051"/>
                </a:lnTo>
                <a:cubicBezTo>
                  <a:pt x="1494" y="5049"/>
                  <a:pt x="1494" y="5046"/>
                  <a:pt x="1497" y="5044"/>
                </a:cubicBezTo>
                <a:cubicBezTo>
                  <a:pt x="1603" y="4846"/>
                  <a:pt x="1735" y="4644"/>
                  <a:pt x="1856" y="4443"/>
                </a:cubicBezTo>
                <a:lnTo>
                  <a:pt x="1856" y="4446"/>
                </a:lnTo>
                <a:cubicBezTo>
                  <a:pt x="1858" y="4444"/>
                  <a:pt x="1859" y="4441"/>
                  <a:pt x="1859" y="4441"/>
                </a:cubicBezTo>
                <a:cubicBezTo>
                  <a:pt x="1859" y="4441"/>
                  <a:pt x="1859" y="4442"/>
                  <a:pt x="1859" y="4443"/>
                </a:cubicBezTo>
                <a:cubicBezTo>
                  <a:pt x="1863" y="4436"/>
                  <a:pt x="1863" y="4431"/>
                  <a:pt x="1863" y="4431"/>
                </a:cubicBezTo>
                <a:cubicBezTo>
                  <a:pt x="2897" y="3045"/>
                  <a:pt x="4243" y="1652"/>
                  <a:pt x="5823" y="816"/>
                </a:cubicBezTo>
                <a:close/>
                <a:moveTo>
                  <a:pt x="2666" y="8121"/>
                </a:moveTo>
                <a:lnTo>
                  <a:pt x="2666" y="8121"/>
                </a:lnTo>
                <a:cubicBezTo>
                  <a:pt x="2663" y="8124"/>
                  <a:pt x="2641" y="8132"/>
                  <a:pt x="2553" y="8150"/>
                </a:cubicBezTo>
                <a:cubicBezTo>
                  <a:pt x="2546" y="8151"/>
                  <a:pt x="2539" y="8152"/>
                  <a:pt x="2532" y="8153"/>
                </a:cubicBezTo>
                <a:lnTo>
                  <a:pt x="2532" y="8153"/>
                </a:lnTo>
                <a:cubicBezTo>
                  <a:pt x="2582" y="8142"/>
                  <a:pt x="2638" y="8132"/>
                  <a:pt x="2666" y="8121"/>
                </a:cubicBezTo>
                <a:close/>
                <a:moveTo>
                  <a:pt x="6102" y="4805"/>
                </a:moveTo>
                <a:lnTo>
                  <a:pt x="6102" y="4805"/>
                </a:lnTo>
                <a:cubicBezTo>
                  <a:pt x="6087" y="4868"/>
                  <a:pt x="6061" y="4930"/>
                  <a:pt x="6047" y="4996"/>
                </a:cubicBezTo>
                <a:cubicBezTo>
                  <a:pt x="6017" y="5084"/>
                  <a:pt x="5973" y="5176"/>
                  <a:pt x="5944" y="5282"/>
                </a:cubicBezTo>
                <a:lnTo>
                  <a:pt x="5944" y="5279"/>
                </a:lnTo>
                <a:cubicBezTo>
                  <a:pt x="5926" y="5312"/>
                  <a:pt x="5922" y="5385"/>
                  <a:pt x="5893" y="5400"/>
                </a:cubicBezTo>
                <a:cubicBezTo>
                  <a:pt x="5889" y="5429"/>
                  <a:pt x="5871" y="5455"/>
                  <a:pt x="5867" y="5480"/>
                </a:cubicBezTo>
                <a:cubicBezTo>
                  <a:pt x="5871" y="5477"/>
                  <a:pt x="5871" y="5473"/>
                  <a:pt x="5875" y="5470"/>
                </a:cubicBezTo>
                <a:lnTo>
                  <a:pt x="5875" y="5470"/>
                </a:lnTo>
                <a:cubicBezTo>
                  <a:pt x="5836" y="5577"/>
                  <a:pt x="5793" y="5670"/>
                  <a:pt x="5784" y="5725"/>
                </a:cubicBezTo>
                <a:lnTo>
                  <a:pt x="5784" y="5725"/>
                </a:lnTo>
                <a:cubicBezTo>
                  <a:pt x="5744" y="5809"/>
                  <a:pt x="5698" y="5915"/>
                  <a:pt x="5665" y="5998"/>
                </a:cubicBezTo>
                <a:cubicBezTo>
                  <a:pt x="5673" y="5990"/>
                  <a:pt x="5684" y="5954"/>
                  <a:pt x="5691" y="5943"/>
                </a:cubicBezTo>
                <a:lnTo>
                  <a:pt x="5691" y="5943"/>
                </a:lnTo>
                <a:cubicBezTo>
                  <a:pt x="5684" y="5979"/>
                  <a:pt x="5651" y="6016"/>
                  <a:pt x="5640" y="6053"/>
                </a:cubicBezTo>
                <a:cubicBezTo>
                  <a:pt x="5640" y="6053"/>
                  <a:pt x="5641" y="6053"/>
                  <a:pt x="5641" y="6053"/>
                </a:cubicBezTo>
                <a:cubicBezTo>
                  <a:pt x="5644" y="6053"/>
                  <a:pt x="5648" y="6045"/>
                  <a:pt x="5651" y="6042"/>
                </a:cubicBezTo>
                <a:lnTo>
                  <a:pt x="5651" y="6042"/>
                </a:lnTo>
                <a:cubicBezTo>
                  <a:pt x="5647" y="6049"/>
                  <a:pt x="5647" y="6053"/>
                  <a:pt x="5643" y="6056"/>
                </a:cubicBezTo>
                <a:lnTo>
                  <a:pt x="5643" y="6053"/>
                </a:lnTo>
                <a:cubicBezTo>
                  <a:pt x="5476" y="6428"/>
                  <a:pt x="5280" y="6799"/>
                  <a:pt x="5054" y="7142"/>
                </a:cubicBezTo>
                <a:lnTo>
                  <a:pt x="5054" y="7142"/>
                </a:lnTo>
                <a:cubicBezTo>
                  <a:pt x="5055" y="7142"/>
                  <a:pt x="5056" y="7142"/>
                  <a:pt x="5057" y="7142"/>
                </a:cubicBezTo>
                <a:cubicBezTo>
                  <a:pt x="4885" y="7395"/>
                  <a:pt x="4701" y="7637"/>
                  <a:pt x="4489" y="7857"/>
                </a:cubicBezTo>
                <a:cubicBezTo>
                  <a:pt x="4485" y="7860"/>
                  <a:pt x="4481" y="7864"/>
                  <a:pt x="4481" y="7864"/>
                </a:cubicBezTo>
                <a:cubicBezTo>
                  <a:pt x="4481" y="7862"/>
                  <a:pt x="4481" y="7861"/>
                  <a:pt x="4482" y="7860"/>
                </a:cubicBezTo>
                <a:lnTo>
                  <a:pt x="4482" y="7860"/>
                </a:lnTo>
                <a:cubicBezTo>
                  <a:pt x="4281" y="8079"/>
                  <a:pt x="4055" y="8272"/>
                  <a:pt x="3799" y="8432"/>
                </a:cubicBezTo>
                <a:lnTo>
                  <a:pt x="3795" y="8436"/>
                </a:lnTo>
                <a:cubicBezTo>
                  <a:pt x="3792" y="8440"/>
                  <a:pt x="3788" y="8440"/>
                  <a:pt x="3788" y="8440"/>
                </a:cubicBezTo>
                <a:lnTo>
                  <a:pt x="3792" y="8436"/>
                </a:lnTo>
                <a:lnTo>
                  <a:pt x="3792" y="8436"/>
                </a:lnTo>
                <a:cubicBezTo>
                  <a:pt x="3774" y="8446"/>
                  <a:pt x="3673" y="8495"/>
                  <a:pt x="3685" y="8495"/>
                </a:cubicBezTo>
                <a:cubicBezTo>
                  <a:pt x="3686" y="8495"/>
                  <a:pt x="3687" y="8495"/>
                  <a:pt x="3689" y="8495"/>
                </a:cubicBezTo>
                <a:lnTo>
                  <a:pt x="3689" y="8495"/>
                </a:lnTo>
                <a:cubicBezTo>
                  <a:pt x="3685" y="8498"/>
                  <a:pt x="3682" y="8502"/>
                  <a:pt x="3678" y="8502"/>
                </a:cubicBezTo>
                <a:cubicBezTo>
                  <a:pt x="3661" y="8520"/>
                  <a:pt x="3639" y="8529"/>
                  <a:pt x="3613" y="8529"/>
                </a:cubicBezTo>
                <a:cubicBezTo>
                  <a:pt x="3425" y="8529"/>
                  <a:pt x="3047" y="8090"/>
                  <a:pt x="2941" y="7978"/>
                </a:cubicBezTo>
                <a:cubicBezTo>
                  <a:pt x="3997" y="7215"/>
                  <a:pt x="4613" y="5961"/>
                  <a:pt x="5119" y="4810"/>
                </a:cubicBezTo>
                <a:cubicBezTo>
                  <a:pt x="5249" y="4828"/>
                  <a:pt x="5357" y="4834"/>
                  <a:pt x="5458" y="4834"/>
                </a:cubicBezTo>
                <a:cubicBezTo>
                  <a:pt x="5663" y="4834"/>
                  <a:pt x="5836" y="4808"/>
                  <a:pt x="6102" y="4805"/>
                </a:cubicBezTo>
                <a:close/>
                <a:moveTo>
                  <a:pt x="5447" y="111"/>
                </a:moveTo>
                <a:cubicBezTo>
                  <a:pt x="5455" y="111"/>
                  <a:pt x="5463" y="111"/>
                  <a:pt x="5471" y="112"/>
                </a:cubicBezTo>
                <a:cubicBezTo>
                  <a:pt x="5480" y="112"/>
                  <a:pt x="5488" y="111"/>
                  <a:pt x="5496" y="111"/>
                </a:cubicBezTo>
                <a:cubicBezTo>
                  <a:pt x="5539" y="111"/>
                  <a:pt x="5571" y="119"/>
                  <a:pt x="5611" y="138"/>
                </a:cubicBezTo>
                <a:cubicBezTo>
                  <a:pt x="5614" y="138"/>
                  <a:pt x="5618" y="141"/>
                  <a:pt x="5614" y="141"/>
                </a:cubicBezTo>
                <a:cubicBezTo>
                  <a:pt x="5617" y="143"/>
                  <a:pt x="5619" y="144"/>
                  <a:pt x="5621" y="145"/>
                </a:cubicBezTo>
                <a:lnTo>
                  <a:pt x="5621" y="145"/>
                </a:lnTo>
                <a:cubicBezTo>
                  <a:pt x="5621" y="146"/>
                  <a:pt x="5621" y="146"/>
                  <a:pt x="5621" y="146"/>
                </a:cubicBezTo>
                <a:lnTo>
                  <a:pt x="5621" y="146"/>
                </a:lnTo>
                <a:cubicBezTo>
                  <a:pt x="5621" y="146"/>
                  <a:pt x="5621" y="146"/>
                  <a:pt x="5621" y="145"/>
                </a:cubicBezTo>
                <a:lnTo>
                  <a:pt x="5621" y="145"/>
                </a:lnTo>
                <a:cubicBezTo>
                  <a:pt x="5738" y="221"/>
                  <a:pt x="5779" y="369"/>
                  <a:pt x="5798" y="502"/>
                </a:cubicBezTo>
                <a:lnTo>
                  <a:pt x="5798" y="502"/>
                </a:lnTo>
                <a:cubicBezTo>
                  <a:pt x="5797" y="496"/>
                  <a:pt x="5795" y="488"/>
                  <a:pt x="5794" y="479"/>
                </a:cubicBezTo>
                <a:lnTo>
                  <a:pt x="5794" y="479"/>
                </a:lnTo>
                <a:cubicBezTo>
                  <a:pt x="5805" y="552"/>
                  <a:pt x="5809" y="586"/>
                  <a:pt x="5816" y="652"/>
                </a:cubicBezTo>
                <a:cubicBezTo>
                  <a:pt x="5438" y="831"/>
                  <a:pt x="5061" y="1062"/>
                  <a:pt x="4719" y="1307"/>
                </a:cubicBezTo>
                <a:cubicBezTo>
                  <a:pt x="4721" y="1307"/>
                  <a:pt x="4723" y="1306"/>
                  <a:pt x="4723" y="1306"/>
                </a:cubicBezTo>
                <a:cubicBezTo>
                  <a:pt x="4726" y="1306"/>
                  <a:pt x="4716" y="1312"/>
                  <a:pt x="4716" y="1312"/>
                </a:cubicBezTo>
                <a:cubicBezTo>
                  <a:pt x="4477" y="1483"/>
                  <a:pt x="4250" y="1667"/>
                  <a:pt x="4027" y="1862"/>
                </a:cubicBezTo>
                <a:cubicBezTo>
                  <a:pt x="2685" y="3160"/>
                  <a:pt x="0" y="5565"/>
                  <a:pt x="1375" y="7582"/>
                </a:cubicBezTo>
                <a:cubicBezTo>
                  <a:pt x="1606" y="7908"/>
                  <a:pt x="1995" y="8152"/>
                  <a:pt x="2390" y="8152"/>
                </a:cubicBezTo>
                <a:cubicBezTo>
                  <a:pt x="2542" y="8152"/>
                  <a:pt x="2694" y="8116"/>
                  <a:pt x="2839" y="8036"/>
                </a:cubicBezTo>
                <a:cubicBezTo>
                  <a:pt x="2839" y="8036"/>
                  <a:pt x="2842" y="8040"/>
                  <a:pt x="2842" y="8044"/>
                </a:cubicBezTo>
                <a:cubicBezTo>
                  <a:pt x="2747" y="8095"/>
                  <a:pt x="2622" y="8139"/>
                  <a:pt x="2509" y="8154"/>
                </a:cubicBezTo>
                <a:cubicBezTo>
                  <a:pt x="2485" y="8158"/>
                  <a:pt x="2464" y="8162"/>
                  <a:pt x="2468" y="8162"/>
                </a:cubicBezTo>
                <a:cubicBezTo>
                  <a:pt x="2471" y="8162"/>
                  <a:pt x="2485" y="8161"/>
                  <a:pt x="2515" y="8156"/>
                </a:cubicBezTo>
                <a:lnTo>
                  <a:pt x="2515" y="8156"/>
                </a:lnTo>
                <a:cubicBezTo>
                  <a:pt x="2489" y="8161"/>
                  <a:pt x="2468" y="8165"/>
                  <a:pt x="2474" y="8165"/>
                </a:cubicBezTo>
                <a:cubicBezTo>
                  <a:pt x="2477" y="8165"/>
                  <a:pt x="2486" y="8164"/>
                  <a:pt x="2505" y="8161"/>
                </a:cubicBezTo>
                <a:cubicBezTo>
                  <a:pt x="2629" y="8143"/>
                  <a:pt x="2743" y="8110"/>
                  <a:pt x="2849" y="8048"/>
                </a:cubicBezTo>
                <a:cubicBezTo>
                  <a:pt x="3029" y="8260"/>
                  <a:pt x="3235" y="8454"/>
                  <a:pt x="3465" y="8605"/>
                </a:cubicBezTo>
                <a:cubicBezTo>
                  <a:pt x="3362" y="8651"/>
                  <a:pt x="3239" y="8690"/>
                  <a:pt x="3128" y="8713"/>
                </a:cubicBezTo>
                <a:lnTo>
                  <a:pt x="3128" y="8713"/>
                </a:lnTo>
                <a:cubicBezTo>
                  <a:pt x="3144" y="8709"/>
                  <a:pt x="3155" y="8703"/>
                  <a:pt x="3161" y="8700"/>
                </a:cubicBezTo>
                <a:lnTo>
                  <a:pt x="3161" y="8700"/>
                </a:lnTo>
                <a:cubicBezTo>
                  <a:pt x="3113" y="8711"/>
                  <a:pt x="3059" y="8718"/>
                  <a:pt x="3007" y="8726"/>
                </a:cubicBezTo>
                <a:cubicBezTo>
                  <a:pt x="3009" y="8727"/>
                  <a:pt x="3012" y="8727"/>
                  <a:pt x="3015" y="8727"/>
                </a:cubicBezTo>
                <a:cubicBezTo>
                  <a:pt x="3031" y="8727"/>
                  <a:pt x="3054" y="8721"/>
                  <a:pt x="3076" y="8721"/>
                </a:cubicBezTo>
                <a:cubicBezTo>
                  <a:pt x="3080" y="8721"/>
                  <a:pt x="3084" y="8721"/>
                  <a:pt x="3088" y="8722"/>
                </a:cubicBezTo>
                <a:cubicBezTo>
                  <a:pt x="2968" y="8745"/>
                  <a:pt x="2847" y="8756"/>
                  <a:pt x="2727" y="8756"/>
                </a:cubicBezTo>
                <a:cubicBezTo>
                  <a:pt x="2479" y="8756"/>
                  <a:pt x="2234" y="8709"/>
                  <a:pt x="2003" y="8620"/>
                </a:cubicBezTo>
                <a:lnTo>
                  <a:pt x="2003" y="8620"/>
                </a:lnTo>
                <a:cubicBezTo>
                  <a:pt x="2006" y="8623"/>
                  <a:pt x="2010" y="8623"/>
                  <a:pt x="2013" y="8627"/>
                </a:cubicBezTo>
                <a:cubicBezTo>
                  <a:pt x="1947" y="8605"/>
                  <a:pt x="1889" y="8572"/>
                  <a:pt x="1827" y="8546"/>
                </a:cubicBezTo>
                <a:lnTo>
                  <a:pt x="1827" y="8546"/>
                </a:lnTo>
                <a:cubicBezTo>
                  <a:pt x="1830" y="8548"/>
                  <a:pt x="1831" y="8549"/>
                  <a:pt x="1833" y="8551"/>
                </a:cubicBezTo>
                <a:lnTo>
                  <a:pt x="1833" y="8551"/>
                </a:lnTo>
                <a:cubicBezTo>
                  <a:pt x="1822" y="8544"/>
                  <a:pt x="1802" y="8535"/>
                  <a:pt x="1799" y="8535"/>
                </a:cubicBezTo>
                <a:cubicBezTo>
                  <a:pt x="1798" y="8535"/>
                  <a:pt x="1800" y="8537"/>
                  <a:pt x="1808" y="8542"/>
                </a:cubicBezTo>
                <a:cubicBezTo>
                  <a:pt x="1625" y="8466"/>
                  <a:pt x="1431" y="8334"/>
                  <a:pt x="1295" y="8183"/>
                </a:cubicBezTo>
                <a:lnTo>
                  <a:pt x="1295" y="8183"/>
                </a:lnTo>
                <a:cubicBezTo>
                  <a:pt x="1295" y="8183"/>
                  <a:pt x="1295" y="8183"/>
                  <a:pt x="1296" y="8183"/>
                </a:cubicBezTo>
                <a:cubicBezTo>
                  <a:pt x="1302" y="8183"/>
                  <a:pt x="1096" y="7984"/>
                  <a:pt x="1049" y="7908"/>
                </a:cubicBezTo>
                <a:cubicBezTo>
                  <a:pt x="1013" y="7879"/>
                  <a:pt x="983" y="7806"/>
                  <a:pt x="954" y="7758"/>
                </a:cubicBezTo>
                <a:lnTo>
                  <a:pt x="954" y="7758"/>
                </a:lnTo>
                <a:cubicBezTo>
                  <a:pt x="959" y="7764"/>
                  <a:pt x="962" y="7769"/>
                  <a:pt x="966" y="7775"/>
                </a:cubicBezTo>
                <a:lnTo>
                  <a:pt x="966" y="7775"/>
                </a:lnTo>
                <a:cubicBezTo>
                  <a:pt x="948" y="7745"/>
                  <a:pt x="937" y="7723"/>
                  <a:pt x="917" y="7706"/>
                </a:cubicBezTo>
                <a:cubicBezTo>
                  <a:pt x="426" y="6860"/>
                  <a:pt x="683" y="5833"/>
                  <a:pt x="1020" y="4989"/>
                </a:cubicBezTo>
                <a:lnTo>
                  <a:pt x="1020" y="4989"/>
                </a:lnTo>
                <a:cubicBezTo>
                  <a:pt x="1018" y="4993"/>
                  <a:pt x="1016" y="4996"/>
                  <a:pt x="1015" y="4998"/>
                </a:cubicBezTo>
                <a:lnTo>
                  <a:pt x="1015" y="4998"/>
                </a:lnTo>
                <a:cubicBezTo>
                  <a:pt x="1257" y="4355"/>
                  <a:pt x="1637" y="3788"/>
                  <a:pt x="2021" y="3226"/>
                </a:cubicBezTo>
                <a:lnTo>
                  <a:pt x="2021" y="3226"/>
                </a:lnTo>
                <a:cubicBezTo>
                  <a:pt x="2017" y="3229"/>
                  <a:pt x="2013" y="3233"/>
                  <a:pt x="2013" y="3233"/>
                </a:cubicBezTo>
                <a:cubicBezTo>
                  <a:pt x="2017" y="3229"/>
                  <a:pt x="2017" y="3226"/>
                  <a:pt x="2021" y="3221"/>
                </a:cubicBezTo>
                <a:cubicBezTo>
                  <a:pt x="2153" y="3028"/>
                  <a:pt x="2333" y="2815"/>
                  <a:pt x="2475" y="2620"/>
                </a:cubicBezTo>
                <a:lnTo>
                  <a:pt x="2475" y="2620"/>
                </a:lnTo>
                <a:cubicBezTo>
                  <a:pt x="2325" y="2786"/>
                  <a:pt x="2197" y="2979"/>
                  <a:pt x="2054" y="3148"/>
                </a:cubicBezTo>
                <a:cubicBezTo>
                  <a:pt x="2062" y="3138"/>
                  <a:pt x="2071" y="3124"/>
                  <a:pt x="2068" y="3124"/>
                </a:cubicBezTo>
                <a:cubicBezTo>
                  <a:pt x="2067" y="3124"/>
                  <a:pt x="2064" y="3127"/>
                  <a:pt x="2057" y="3133"/>
                </a:cubicBezTo>
                <a:cubicBezTo>
                  <a:pt x="2079" y="3097"/>
                  <a:pt x="2131" y="3057"/>
                  <a:pt x="2149" y="3009"/>
                </a:cubicBezTo>
                <a:lnTo>
                  <a:pt x="2149" y="3009"/>
                </a:lnTo>
                <a:cubicBezTo>
                  <a:pt x="2147" y="3010"/>
                  <a:pt x="2146" y="3012"/>
                  <a:pt x="2145" y="3014"/>
                </a:cubicBezTo>
                <a:lnTo>
                  <a:pt x="2145" y="3014"/>
                </a:lnTo>
                <a:cubicBezTo>
                  <a:pt x="2294" y="2802"/>
                  <a:pt x="2463" y="2602"/>
                  <a:pt x="2619" y="2404"/>
                </a:cubicBezTo>
                <a:lnTo>
                  <a:pt x="2619" y="2404"/>
                </a:lnTo>
                <a:cubicBezTo>
                  <a:pt x="2611" y="2407"/>
                  <a:pt x="2611" y="2407"/>
                  <a:pt x="2607" y="2412"/>
                </a:cubicBezTo>
                <a:cubicBezTo>
                  <a:pt x="2644" y="2363"/>
                  <a:pt x="2765" y="2239"/>
                  <a:pt x="2765" y="2221"/>
                </a:cubicBezTo>
                <a:cubicBezTo>
                  <a:pt x="2769" y="2217"/>
                  <a:pt x="2773" y="2214"/>
                  <a:pt x="2776" y="2209"/>
                </a:cubicBezTo>
                <a:cubicBezTo>
                  <a:pt x="2776" y="2210"/>
                  <a:pt x="2776" y="2210"/>
                  <a:pt x="2777" y="2210"/>
                </a:cubicBezTo>
                <a:cubicBezTo>
                  <a:pt x="2780" y="2210"/>
                  <a:pt x="2802" y="2176"/>
                  <a:pt x="2808" y="2176"/>
                </a:cubicBezTo>
                <a:cubicBezTo>
                  <a:pt x="2808" y="2176"/>
                  <a:pt x="2808" y="2176"/>
                  <a:pt x="2809" y="2177"/>
                </a:cubicBezTo>
                <a:cubicBezTo>
                  <a:pt x="2974" y="1986"/>
                  <a:pt x="3172" y="1759"/>
                  <a:pt x="3355" y="1612"/>
                </a:cubicBezTo>
                <a:cubicBezTo>
                  <a:pt x="3957" y="1071"/>
                  <a:pt x="4535" y="410"/>
                  <a:pt x="5320" y="133"/>
                </a:cubicBezTo>
                <a:lnTo>
                  <a:pt x="5320" y="133"/>
                </a:lnTo>
                <a:cubicBezTo>
                  <a:pt x="5362" y="122"/>
                  <a:pt x="5407" y="111"/>
                  <a:pt x="5447" y="111"/>
                </a:cubicBezTo>
                <a:close/>
                <a:moveTo>
                  <a:pt x="7764" y="2258"/>
                </a:moveTo>
                <a:cubicBezTo>
                  <a:pt x="7764" y="2280"/>
                  <a:pt x="7759" y="2297"/>
                  <a:pt x="7759" y="2324"/>
                </a:cubicBezTo>
                <a:cubicBezTo>
                  <a:pt x="7752" y="2419"/>
                  <a:pt x="7737" y="2500"/>
                  <a:pt x="7734" y="2598"/>
                </a:cubicBezTo>
                <a:lnTo>
                  <a:pt x="7727" y="2598"/>
                </a:lnTo>
                <a:cubicBezTo>
                  <a:pt x="7727" y="2617"/>
                  <a:pt x="7723" y="2635"/>
                  <a:pt x="7727" y="2639"/>
                </a:cubicBezTo>
                <a:lnTo>
                  <a:pt x="7727" y="2642"/>
                </a:lnTo>
                <a:cubicBezTo>
                  <a:pt x="7565" y="3779"/>
                  <a:pt x="7235" y="4927"/>
                  <a:pt x="6839" y="6020"/>
                </a:cubicBezTo>
                <a:cubicBezTo>
                  <a:pt x="6623" y="6599"/>
                  <a:pt x="6340" y="7168"/>
                  <a:pt x="5995" y="7692"/>
                </a:cubicBezTo>
                <a:cubicBezTo>
                  <a:pt x="6003" y="7684"/>
                  <a:pt x="6003" y="7684"/>
                  <a:pt x="6010" y="7681"/>
                </a:cubicBezTo>
                <a:lnTo>
                  <a:pt x="6010" y="7681"/>
                </a:lnTo>
                <a:cubicBezTo>
                  <a:pt x="5706" y="8124"/>
                  <a:pt x="5350" y="8594"/>
                  <a:pt x="4819" y="8762"/>
                </a:cubicBezTo>
                <a:lnTo>
                  <a:pt x="4822" y="8762"/>
                </a:lnTo>
                <a:cubicBezTo>
                  <a:pt x="4819" y="8766"/>
                  <a:pt x="4815" y="8766"/>
                  <a:pt x="4815" y="8766"/>
                </a:cubicBezTo>
                <a:cubicBezTo>
                  <a:pt x="4811" y="8766"/>
                  <a:pt x="4807" y="8770"/>
                  <a:pt x="4807" y="8770"/>
                </a:cubicBezTo>
                <a:cubicBezTo>
                  <a:pt x="4706" y="8801"/>
                  <a:pt x="4589" y="8817"/>
                  <a:pt x="4466" y="8817"/>
                </a:cubicBezTo>
                <a:cubicBezTo>
                  <a:pt x="4231" y="8817"/>
                  <a:pt x="3976" y="8760"/>
                  <a:pt x="3773" y="8649"/>
                </a:cubicBezTo>
                <a:cubicBezTo>
                  <a:pt x="5137" y="7835"/>
                  <a:pt x="5849" y="6269"/>
                  <a:pt x="6281" y="4795"/>
                </a:cubicBezTo>
                <a:cubicBezTo>
                  <a:pt x="6291" y="4796"/>
                  <a:pt x="6301" y="4796"/>
                  <a:pt x="6310" y="4796"/>
                </a:cubicBezTo>
                <a:cubicBezTo>
                  <a:pt x="6347" y="4796"/>
                  <a:pt x="6378" y="4791"/>
                  <a:pt x="6413" y="4788"/>
                </a:cubicBezTo>
                <a:lnTo>
                  <a:pt x="6403" y="4783"/>
                </a:lnTo>
                <a:cubicBezTo>
                  <a:pt x="6483" y="4769"/>
                  <a:pt x="6549" y="4769"/>
                  <a:pt x="6630" y="4758"/>
                </a:cubicBezTo>
                <a:cubicBezTo>
                  <a:pt x="6619" y="4758"/>
                  <a:pt x="6608" y="4754"/>
                  <a:pt x="6601" y="4754"/>
                </a:cubicBezTo>
                <a:cubicBezTo>
                  <a:pt x="6615" y="4732"/>
                  <a:pt x="6751" y="4732"/>
                  <a:pt x="6810" y="4722"/>
                </a:cubicBezTo>
                <a:cubicBezTo>
                  <a:pt x="6784" y="4714"/>
                  <a:pt x="6751" y="4714"/>
                  <a:pt x="6722" y="4710"/>
                </a:cubicBezTo>
                <a:cubicBezTo>
                  <a:pt x="6733" y="4707"/>
                  <a:pt x="6740" y="4707"/>
                  <a:pt x="6751" y="4707"/>
                </a:cubicBezTo>
                <a:cubicBezTo>
                  <a:pt x="6711" y="4700"/>
                  <a:pt x="6689" y="4685"/>
                  <a:pt x="6714" y="4681"/>
                </a:cubicBezTo>
                <a:cubicBezTo>
                  <a:pt x="6692" y="4678"/>
                  <a:pt x="6711" y="4670"/>
                  <a:pt x="6703" y="4666"/>
                </a:cubicBezTo>
                <a:cubicBezTo>
                  <a:pt x="6736" y="4663"/>
                  <a:pt x="6802" y="4656"/>
                  <a:pt x="6810" y="4644"/>
                </a:cubicBezTo>
                <a:lnTo>
                  <a:pt x="6810" y="4644"/>
                </a:lnTo>
                <a:cubicBezTo>
                  <a:pt x="6726" y="4658"/>
                  <a:pt x="6643" y="4664"/>
                  <a:pt x="6560" y="4664"/>
                </a:cubicBezTo>
                <a:cubicBezTo>
                  <a:pt x="6482" y="4664"/>
                  <a:pt x="6403" y="4659"/>
                  <a:pt x="6322" y="4648"/>
                </a:cubicBezTo>
                <a:cubicBezTo>
                  <a:pt x="6491" y="4021"/>
                  <a:pt x="6604" y="3387"/>
                  <a:pt x="6637" y="2742"/>
                </a:cubicBezTo>
                <a:cubicBezTo>
                  <a:pt x="7000" y="2558"/>
                  <a:pt x="7378" y="2385"/>
                  <a:pt x="7764" y="2258"/>
                </a:cubicBezTo>
                <a:close/>
                <a:moveTo>
                  <a:pt x="5492" y="1"/>
                </a:moveTo>
                <a:cubicBezTo>
                  <a:pt x="5253" y="1"/>
                  <a:pt x="4958" y="144"/>
                  <a:pt x="4711" y="304"/>
                </a:cubicBezTo>
                <a:lnTo>
                  <a:pt x="4711" y="304"/>
                </a:lnTo>
                <a:cubicBezTo>
                  <a:pt x="4726" y="294"/>
                  <a:pt x="4741" y="283"/>
                  <a:pt x="4756" y="274"/>
                </a:cubicBezTo>
                <a:lnTo>
                  <a:pt x="4756" y="274"/>
                </a:lnTo>
                <a:cubicBezTo>
                  <a:pt x="4740" y="283"/>
                  <a:pt x="4725" y="293"/>
                  <a:pt x="4710" y="302"/>
                </a:cubicBezTo>
                <a:lnTo>
                  <a:pt x="4710" y="302"/>
                </a:lnTo>
                <a:cubicBezTo>
                  <a:pt x="4705" y="306"/>
                  <a:pt x="4701" y="310"/>
                  <a:pt x="4696" y="314"/>
                </a:cubicBezTo>
                <a:lnTo>
                  <a:pt x="4696" y="314"/>
                </a:lnTo>
                <a:cubicBezTo>
                  <a:pt x="4633" y="355"/>
                  <a:pt x="4573" y="397"/>
                  <a:pt x="4518" y="439"/>
                </a:cubicBezTo>
                <a:cubicBezTo>
                  <a:pt x="4560" y="405"/>
                  <a:pt x="4600" y="376"/>
                  <a:pt x="4641" y="347"/>
                </a:cubicBezTo>
                <a:lnTo>
                  <a:pt x="4641" y="347"/>
                </a:lnTo>
                <a:cubicBezTo>
                  <a:pt x="4031" y="747"/>
                  <a:pt x="3506" y="1292"/>
                  <a:pt x="2989" y="1803"/>
                </a:cubicBezTo>
                <a:cubicBezTo>
                  <a:pt x="3095" y="1708"/>
                  <a:pt x="3198" y="1586"/>
                  <a:pt x="3315" y="1502"/>
                </a:cubicBezTo>
                <a:lnTo>
                  <a:pt x="3315" y="1502"/>
                </a:lnTo>
                <a:cubicBezTo>
                  <a:pt x="3253" y="1590"/>
                  <a:pt x="3139" y="1659"/>
                  <a:pt x="3088" y="1752"/>
                </a:cubicBezTo>
                <a:cubicBezTo>
                  <a:pt x="2606" y="2262"/>
                  <a:pt x="2159" y="2815"/>
                  <a:pt x="1748" y="3386"/>
                </a:cubicBezTo>
                <a:lnTo>
                  <a:pt x="1748" y="3386"/>
                </a:lnTo>
                <a:cubicBezTo>
                  <a:pt x="1751" y="3380"/>
                  <a:pt x="1752" y="3376"/>
                  <a:pt x="1751" y="3376"/>
                </a:cubicBezTo>
                <a:cubicBezTo>
                  <a:pt x="1750" y="3376"/>
                  <a:pt x="1746" y="3379"/>
                  <a:pt x="1739" y="3387"/>
                </a:cubicBezTo>
                <a:lnTo>
                  <a:pt x="1735" y="3383"/>
                </a:lnTo>
                <a:cubicBezTo>
                  <a:pt x="1771" y="3328"/>
                  <a:pt x="1797" y="3292"/>
                  <a:pt x="1830" y="3236"/>
                </a:cubicBezTo>
                <a:lnTo>
                  <a:pt x="1830" y="3236"/>
                </a:lnTo>
                <a:cubicBezTo>
                  <a:pt x="1027" y="4436"/>
                  <a:pt x="147" y="6020"/>
                  <a:pt x="664" y="7494"/>
                </a:cubicBezTo>
                <a:cubicBezTo>
                  <a:pt x="950" y="8238"/>
                  <a:pt x="1673" y="8803"/>
                  <a:pt x="2461" y="8906"/>
                </a:cubicBezTo>
                <a:cubicBezTo>
                  <a:pt x="2555" y="8918"/>
                  <a:pt x="2651" y="8924"/>
                  <a:pt x="2748" y="8924"/>
                </a:cubicBezTo>
                <a:cubicBezTo>
                  <a:pt x="2939" y="8924"/>
                  <a:pt x="3131" y="8899"/>
                  <a:pt x="3311" y="8843"/>
                </a:cubicBezTo>
                <a:cubicBezTo>
                  <a:pt x="3492" y="8789"/>
                  <a:pt x="3558" y="8740"/>
                  <a:pt x="3641" y="8740"/>
                </a:cubicBezTo>
                <a:cubicBezTo>
                  <a:pt x="3703" y="8740"/>
                  <a:pt x="3774" y="8767"/>
                  <a:pt x="3909" y="8840"/>
                </a:cubicBezTo>
                <a:cubicBezTo>
                  <a:pt x="4067" y="8920"/>
                  <a:pt x="4257" y="8942"/>
                  <a:pt x="4441" y="8946"/>
                </a:cubicBezTo>
                <a:cubicBezTo>
                  <a:pt x="5885" y="8942"/>
                  <a:pt x="6575" y="7043"/>
                  <a:pt x="7052" y="5924"/>
                </a:cubicBezTo>
                <a:cubicBezTo>
                  <a:pt x="7052" y="5924"/>
                  <a:pt x="7048" y="5924"/>
                  <a:pt x="7052" y="5921"/>
                </a:cubicBezTo>
                <a:lnTo>
                  <a:pt x="7052" y="5921"/>
                </a:lnTo>
                <a:cubicBezTo>
                  <a:pt x="7050" y="5922"/>
                  <a:pt x="7049" y="5923"/>
                  <a:pt x="7049" y="5923"/>
                </a:cubicBezTo>
                <a:cubicBezTo>
                  <a:pt x="7047" y="5923"/>
                  <a:pt x="7052" y="5916"/>
                  <a:pt x="7052" y="5913"/>
                </a:cubicBezTo>
                <a:lnTo>
                  <a:pt x="7052" y="5917"/>
                </a:lnTo>
                <a:cubicBezTo>
                  <a:pt x="7158" y="5656"/>
                  <a:pt x="7246" y="5400"/>
                  <a:pt x="7327" y="5132"/>
                </a:cubicBezTo>
                <a:lnTo>
                  <a:pt x="7327" y="5132"/>
                </a:lnTo>
                <a:lnTo>
                  <a:pt x="7319" y="5143"/>
                </a:lnTo>
                <a:cubicBezTo>
                  <a:pt x="7338" y="5084"/>
                  <a:pt x="7367" y="4996"/>
                  <a:pt x="7375" y="4945"/>
                </a:cubicBezTo>
                <a:lnTo>
                  <a:pt x="7375" y="4945"/>
                </a:lnTo>
                <a:cubicBezTo>
                  <a:pt x="7373" y="4947"/>
                  <a:pt x="7372" y="4947"/>
                  <a:pt x="7372" y="4947"/>
                </a:cubicBezTo>
                <a:cubicBezTo>
                  <a:pt x="7370" y="4947"/>
                  <a:pt x="7375" y="4937"/>
                  <a:pt x="7375" y="4937"/>
                </a:cubicBezTo>
                <a:cubicBezTo>
                  <a:pt x="7381" y="4899"/>
                  <a:pt x="7414" y="4838"/>
                  <a:pt x="7412" y="4812"/>
                </a:cubicBezTo>
                <a:lnTo>
                  <a:pt x="7412" y="4812"/>
                </a:lnTo>
                <a:cubicBezTo>
                  <a:pt x="7413" y="4809"/>
                  <a:pt x="7415" y="4805"/>
                  <a:pt x="7415" y="4805"/>
                </a:cubicBezTo>
                <a:cubicBezTo>
                  <a:pt x="7433" y="4751"/>
                  <a:pt x="7441" y="4692"/>
                  <a:pt x="7448" y="4656"/>
                </a:cubicBezTo>
                <a:cubicBezTo>
                  <a:pt x="7444" y="4615"/>
                  <a:pt x="7488" y="4516"/>
                  <a:pt x="7488" y="4472"/>
                </a:cubicBezTo>
                <a:cubicBezTo>
                  <a:pt x="7494" y="4456"/>
                  <a:pt x="7504" y="4419"/>
                  <a:pt x="7501" y="4419"/>
                </a:cubicBezTo>
                <a:lnTo>
                  <a:pt x="7501" y="4419"/>
                </a:lnTo>
                <a:cubicBezTo>
                  <a:pt x="7501" y="4419"/>
                  <a:pt x="7501" y="4419"/>
                  <a:pt x="7501" y="4419"/>
                </a:cubicBezTo>
                <a:lnTo>
                  <a:pt x="7501" y="4419"/>
                </a:lnTo>
                <a:cubicBezTo>
                  <a:pt x="7502" y="4417"/>
                  <a:pt x="7503" y="4415"/>
                  <a:pt x="7503" y="4414"/>
                </a:cubicBezTo>
                <a:cubicBezTo>
                  <a:pt x="7683" y="3683"/>
                  <a:pt x="7906" y="2954"/>
                  <a:pt x="7935" y="2187"/>
                </a:cubicBezTo>
                <a:cubicBezTo>
                  <a:pt x="8089" y="2129"/>
                  <a:pt x="8262" y="2067"/>
                  <a:pt x="8416" y="2004"/>
                </a:cubicBezTo>
                <a:cubicBezTo>
                  <a:pt x="8569" y="1940"/>
                  <a:pt x="8504" y="1714"/>
                  <a:pt x="8357" y="1714"/>
                </a:cubicBezTo>
                <a:cubicBezTo>
                  <a:pt x="8345" y="1714"/>
                  <a:pt x="8333" y="1715"/>
                  <a:pt x="8321" y="1718"/>
                </a:cubicBezTo>
                <a:cubicBezTo>
                  <a:pt x="8207" y="1744"/>
                  <a:pt x="8050" y="1791"/>
                  <a:pt x="7943" y="1825"/>
                </a:cubicBezTo>
                <a:cubicBezTo>
                  <a:pt x="7932" y="1363"/>
                  <a:pt x="7881" y="809"/>
                  <a:pt x="7488" y="498"/>
                </a:cubicBezTo>
                <a:cubicBezTo>
                  <a:pt x="7327" y="377"/>
                  <a:pt x="7139" y="333"/>
                  <a:pt x="6946" y="333"/>
                </a:cubicBezTo>
                <a:cubicBezTo>
                  <a:pt x="6724" y="333"/>
                  <a:pt x="6495" y="391"/>
                  <a:pt x="6293" y="456"/>
                </a:cubicBezTo>
                <a:lnTo>
                  <a:pt x="6293" y="456"/>
                </a:lnTo>
                <a:cubicBezTo>
                  <a:pt x="6296" y="454"/>
                  <a:pt x="6299" y="452"/>
                  <a:pt x="6303" y="449"/>
                </a:cubicBezTo>
                <a:lnTo>
                  <a:pt x="6303" y="449"/>
                </a:lnTo>
                <a:cubicBezTo>
                  <a:pt x="6175" y="493"/>
                  <a:pt x="6058" y="534"/>
                  <a:pt x="5944" y="589"/>
                </a:cubicBezTo>
                <a:cubicBezTo>
                  <a:pt x="5925" y="152"/>
                  <a:pt x="5737" y="1"/>
                  <a:pt x="54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1313214" y="4376556"/>
            <a:ext cx="282522" cy="463886"/>
          </a:xfrm>
          <a:custGeom>
            <a:avLst/>
            <a:gdLst/>
            <a:ahLst/>
            <a:cxnLst/>
            <a:rect l="l" t="t" r="r" b="b"/>
            <a:pathLst>
              <a:path w="9560" h="15697" extrusionOk="0">
                <a:moveTo>
                  <a:pt x="2216" y="0"/>
                </a:moveTo>
                <a:cubicBezTo>
                  <a:pt x="2164" y="0"/>
                  <a:pt x="2120" y="37"/>
                  <a:pt x="2106" y="84"/>
                </a:cubicBezTo>
                <a:lnTo>
                  <a:pt x="16" y="8944"/>
                </a:lnTo>
                <a:cubicBezTo>
                  <a:pt x="1" y="9013"/>
                  <a:pt x="52" y="9079"/>
                  <a:pt x="126" y="9079"/>
                </a:cubicBezTo>
                <a:lnTo>
                  <a:pt x="3905" y="9079"/>
                </a:lnTo>
                <a:cubicBezTo>
                  <a:pt x="3979" y="9079"/>
                  <a:pt x="4034" y="9149"/>
                  <a:pt x="4015" y="9219"/>
                </a:cubicBezTo>
                <a:lnTo>
                  <a:pt x="2409" y="15559"/>
                </a:lnTo>
                <a:cubicBezTo>
                  <a:pt x="2390" y="15638"/>
                  <a:pt x="2456" y="15697"/>
                  <a:pt x="2523" y="15697"/>
                </a:cubicBezTo>
                <a:cubicBezTo>
                  <a:pt x="2556" y="15697"/>
                  <a:pt x="2589" y="15683"/>
                  <a:pt x="2612" y="15651"/>
                </a:cubicBezTo>
                <a:lnTo>
                  <a:pt x="9509" y="5893"/>
                </a:lnTo>
                <a:cubicBezTo>
                  <a:pt x="9560" y="5819"/>
                  <a:pt x="9509" y="5716"/>
                  <a:pt x="9417" y="5716"/>
                </a:cubicBezTo>
                <a:lnTo>
                  <a:pt x="4485" y="5716"/>
                </a:lnTo>
                <a:cubicBezTo>
                  <a:pt x="4394" y="5716"/>
                  <a:pt x="4342" y="5614"/>
                  <a:pt x="4394" y="5540"/>
                </a:cubicBezTo>
                <a:lnTo>
                  <a:pt x="8082" y="176"/>
                </a:lnTo>
                <a:cubicBezTo>
                  <a:pt x="8134" y="99"/>
                  <a:pt x="8079" y="0"/>
                  <a:pt x="79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rot="5400000">
            <a:off x="2071211" y="147296"/>
            <a:ext cx="487570" cy="775408"/>
          </a:xfrm>
          <a:custGeom>
            <a:avLst/>
            <a:gdLst/>
            <a:ahLst/>
            <a:cxnLst/>
            <a:rect l="l" t="t" r="r" b="b"/>
            <a:pathLst>
              <a:path w="9315" h="14812" extrusionOk="0">
                <a:moveTo>
                  <a:pt x="4640" y="0"/>
                </a:moveTo>
                <a:cubicBezTo>
                  <a:pt x="4634" y="0"/>
                  <a:pt x="4628" y="1"/>
                  <a:pt x="4621" y="1"/>
                </a:cubicBezTo>
                <a:cubicBezTo>
                  <a:pt x="3950" y="12"/>
                  <a:pt x="3400" y="603"/>
                  <a:pt x="3433" y="1273"/>
                </a:cubicBezTo>
                <a:cubicBezTo>
                  <a:pt x="3451" y="1647"/>
                  <a:pt x="3642" y="1977"/>
                  <a:pt x="3924" y="2182"/>
                </a:cubicBezTo>
                <a:cubicBezTo>
                  <a:pt x="4042" y="2270"/>
                  <a:pt x="4104" y="2414"/>
                  <a:pt x="4104" y="2561"/>
                </a:cubicBezTo>
                <a:cubicBezTo>
                  <a:pt x="4104" y="2659"/>
                  <a:pt x="4024" y="2740"/>
                  <a:pt x="3924" y="2740"/>
                </a:cubicBezTo>
                <a:lnTo>
                  <a:pt x="1500" y="2740"/>
                </a:lnTo>
                <a:cubicBezTo>
                  <a:pt x="1475" y="2740"/>
                  <a:pt x="1453" y="2747"/>
                  <a:pt x="1431" y="2754"/>
                </a:cubicBezTo>
                <a:lnTo>
                  <a:pt x="1" y="2754"/>
                </a:lnTo>
                <a:lnTo>
                  <a:pt x="1" y="6748"/>
                </a:lnTo>
                <a:cubicBezTo>
                  <a:pt x="30" y="6814"/>
                  <a:pt x="92" y="6858"/>
                  <a:pt x="165" y="6858"/>
                </a:cubicBezTo>
                <a:cubicBezTo>
                  <a:pt x="312" y="6858"/>
                  <a:pt x="456" y="6796"/>
                  <a:pt x="544" y="6679"/>
                </a:cubicBezTo>
                <a:cubicBezTo>
                  <a:pt x="752" y="6393"/>
                  <a:pt x="1082" y="6205"/>
                  <a:pt x="1456" y="6187"/>
                </a:cubicBezTo>
                <a:cubicBezTo>
                  <a:pt x="1475" y="6186"/>
                  <a:pt x="1494" y="6185"/>
                  <a:pt x="1513" y="6185"/>
                </a:cubicBezTo>
                <a:cubicBezTo>
                  <a:pt x="2161" y="6185"/>
                  <a:pt x="2718" y="6723"/>
                  <a:pt x="2725" y="7375"/>
                </a:cubicBezTo>
                <a:cubicBezTo>
                  <a:pt x="2736" y="8053"/>
                  <a:pt x="2189" y="8603"/>
                  <a:pt x="1515" y="8603"/>
                </a:cubicBezTo>
                <a:cubicBezTo>
                  <a:pt x="1133" y="8603"/>
                  <a:pt x="789" y="8424"/>
                  <a:pt x="569" y="8145"/>
                </a:cubicBezTo>
                <a:cubicBezTo>
                  <a:pt x="481" y="8039"/>
                  <a:pt x="356" y="7965"/>
                  <a:pt x="217" y="7965"/>
                </a:cubicBezTo>
                <a:lnTo>
                  <a:pt x="165" y="7965"/>
                </a:lnTo>
                <a:cubicBezTo>
                  <a:pt x="92" y="7965"/>
                  <a:pt x="30" y="8013"/>
                  <a:pt x="1" y="8075"/>
                </a:cubicBezTo>
                <a:lnTo>
                  <a:pt x="1" y="12069"/>
                </a:lnTo>
                <a:lnTo>
                  <a:pt x="3924" y="12069"/>
                </a:lnTo>
                <a:cubicBezTo>
                  <a:pt x="4024" y="12069"/>
                  <a:pt x="4104" y="12149"/>
                  <a:pt x="4104" y="12249"/>
                </a:cubicBezTo>
                <a:lnTo>
                  <a:pt x="4104" y="12303"/>
                </a:lnTo>
                <a:cubicBezTo>
                  <a:pt x="4104" y="12439"/>
                  <a:pt x="4034" y="12567"/>
                  <a:pt x="3924" y="12652"/>
                </a:cubicBezTo>
                <a:cubicBezTo>
                  <a:pt x="3646" y="12875"/>
                  <a:pt x="3466" y="13217"/>
                  <a:pt x="3466" y="13601"/>
                </a:cubicBezTo>
                <a:cubicBezTo>
                  <a:pt x="3466" y="14269"/>
                  <a:pt x="4009" y="14811"/>
                  <a:pt x="4673" y="14811"/>
                </a:cubicBezTo>
                <a:cubicBezTo>
                  <a:pt x="4680" y="14811"/>
                  <a:pt x="4687" y="14811"/>
                  <a:pt x="4694" y="14811"/>
                </a:cubicBezTo>
                <a:cubicBezTo>
                  <a:pt x="5369" y="14801"/>
                  <a:pt x="5919" y="14210"/>
                  <a:pt x="5886" y="13540"/>
                </a:cubicBezTo>
                <a:cubicBezTo>
                  <a:pt x="5868" y="13166"/>
                  <a:pt x="5677" y="12836"/>
                  <a:pt x="5395" y="12626"/>
                </a:cubicBezTo>
                <a:cubicBezTo>
                  <a:pt x="5278" y="12542"/>
                  <a:pt x="5212" y="12395"/>
                  <a:pt x="5212" y="12249"/>
                </a:cubicBezTo>
                <a:cubicBezTo>
                  <a:pt x="5212" y="12149"/>
                  <a:pt x="5292" y="12069"/>
                  <a:pt x="5391" y="12069"/>
                </a:cubicBezTo>
                <a:lnTo>
                  <a:pt x="9314" y="12069"/>
                </a:lnTo>
                <a:lnTo>
                  <a:pt x="9314" y="8101"/>
                </a:lnTo>
                <a:cubicBezTo>
                  <a:pt x="9296" y="8024"/>
                  <a:pt x="9230" y="7965"/>
                  <a:pt x="9146" y="7965"/>
                </a:cubicBezTo>
                <a:cubicBezTo>
                  <a:pt x="8999" y="7965"/>
                  <a:pt x="8856" y="8028"/>
                  <a:pt x="8768" y="8149"/>
                </a:cubicBezTo>
                <a:cubicBezTo>
                  <a:pt x="8559" y="8431"/>
                  <a:pt x="8229" y="8622"/>
                  <a:pt x="7855" y="8640"/>
                </a:cubicBezTo>
                <a:cubicBezTo>
                  <a:pt x="7836" y="8641"/>
                  <a:pt x="7817" y="8642"/>
                  <a:pt x="7799" y="8642"/>
                </a:cubicBezTo>
                <a:cubicBezTo>
                  <a:pt x="7151" y="8642"/>
                  <a:pt x="6594" y="8104"/>
                  <a:pt x="6586" y="7449"/>
                </a:cubicBezTo>
                <a:cubicBezTo>
                  <a:pt x="6576" y="6774"/>
                  <a:pt x="7122" y="6220"/>
                  <a:pt x="7796" y="6220"/>
                </a:cubicBezTo>
                <a:cubicBezTo>
                  <a:pt x="8178" y="6220"/>
                  <a:pt x="8522" y="6400"/>
                  <a:pt x="8742" y="6679"/>
                </a:cubicBezTo>
                <a:cubicBezTo>
                  <a:pt x="8830" y="6789"/>
                  <a:pt x="8955" y="6858"/>
                  <a:pt x="9094" y="6858"/>
                </a:cubicBezTo>
                <a:lnTo>
                  <a:pt x="9146" y="6858"/>
                </a:lnTo>
                <a:cubicBezTo>
                  <a:pt x="9230" y="6858"/>
                  <a:pt x="9296" y="6799"/>
                  <a:pt x="9314" y="6726"/>
                </a:cubicBezTo>
                <a:lnTo>
                  <a:pt x="9314" y="2754"/>
                </a:lnTo>
                <a:lnTo>
                  <a:pt x="7884" y="2754"/>
                </a:lnTo>
                <a:cubicBezTo>
                  <a:pt x="7866" y="2747"/>
                  <a:pt x="7840" y="2740"/>
                  <a:pt x="7818" y="2740"/>
                </a:cubicBezTo>
                <a:lnTo>
                  <a:pt x="5391" y="2740"/>
                </a:lnTo>
                <a:cubicBezTo>
                  <a:pt x="5292" y="2740"/>
                  <a:pt x="5212" y="2659"/>
                  <a:pt x="5212" y="2561"/>
                </a:cubicBezTo>
                <a:lnTo>
                  <a:pt x="5212" y="2509"/>
                </a:lnTo>
                <a:cubicBezTo>
                  <a:pt x="5212" y="2370"/>
                  <a:pt x="5285" y="2245"/>
                  <a:pt x="5391" y="2160"/>
                </a:cubicBezTo>
                <a:cubicBezTo>
                  <a:pt x="5670" y="1937"/>
                  <a:pt x="5850" y="1596"/>
                  <a:pt x="5850" y="1211"/>
                </a:cubicBezTo>
                <a:cubicBezTo>
                  <a:pt x="5850" y="543"/>
                  <a:pt x="5310" y="0"/>
                  <a:pt x="4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 name="Google Shape;16;p2"/>
          <p:cNvGrpSpPr/>
          <p:nvPr/>
        </p:nvGrpSpPr>
        <p:grpSpPr>
          <a:xfrm rot="-2505336">
            <a:off x="-339176" y="4501147"/>
            <a:ext cx="1401494" cy="817091"/>
            <a:chOff x="3864475" y="2225200"/>
            <a:chExt cx="862200" cy="502675"/>
          </a:xfrm>
        </p:grpSpPr>
        <p:sp>
          <p:nvSpPr>
            <p:cNvPr id="17" name="Google Shape;17;p2"/>
            <p:cNvSpPr/>
            <p:nvPr/>
          </p:nvSpPr>
          <p:spPr>
            <a:xfrm>
              <a:off x="3864475" y="2415975"/>
              <a:ext cx="759175" cy="138475"/>
            </a:xfrm>
            <a:custGeom>
              <a:avLst/>
              <a:gdLst/>
              <a:ahLst/>
              <a:cxnLst/>
              <a:rect l="l" t="t" r="r" b="b"/>
              <a:pathLst>
                <a:path w="30367" h="5539" extrusionOk="0">
                  <a:moveTo>
                    <a:pt x="5707" y="0"/>
                  </a:moveTo>
                  <a:cubicBezTo>
                    <a:pt x="3849" y="0"/>
                    <a:pt x="1937" y="353"/>
                    <a:pt x="1" y="1056"/>
                  </a:cubicBezTo>
                  <a:lnTo>
                    <a:pt x="48" y="1185"/>
                  </a:lnTo>
                  <a:cubicBezTo>
                    <a:pt x="1967" y="489"/>
                    <a:pt x="3860" y="139"/>
                    <a:pt x="5699" y="139"/>
                  </a:cubicBezTo>
                  <a:cubicBezTo>
                    <a:pt x="6429" y="139"/>
                    <a:pt x="7151" y="194"/>
                    <a:pt x="7862" y="305"/>
                  </a:cubicBezTo>
                  <a:cubicBezTo>
                    <a:pt x="10473" y="708"/>
                    <a:pt x="12123" y="1709"/>
                    <a:pt x="13869" y="2766"/>
                  </a:cubicBezTo>
                  <a:cubicBezTo>
                    <a:pt x="15204" y="3576"/>
                    <a:pt x="16582" y="4412"/>
                    <a:pt x="18427" y="4959"/>
                  </a:cubicBezTo>
                  <a:cubicBezTo>
                    <a:pt x="19724" y="5345"/>
                    <a:pt x="21101" y="5539"/>
                    <a:pt x="22529" y="5539"/>
                  </a:cubicBezTo>
                  <a:cubicBezTo>
                    <a:pt x="22792" y="5539"/>
                    <a:pt x="23056" y="5532"/>
                    <a:pt x="23322" y="5519"/>
                  </a:cubicBezTo>
                  <a:cubicBezTo>
                    <a:pt x="25519" y="5409"/>
                    <a:pt x="27887" y="4849"/>
                    <a:pt x="30366" y="3847"/>
                  </a:cubicBezTo>
                  <a:lnTo>
                    <a:pt x="30315" y="3722"/>
                  </a:lnTo>
                  <a:cubicBezTo>
                    <a:pt x="27543" y="4839"/>
                    <a:pt x="24932" y="5398"/>
                    <a:pt x="22508" y="5398"/>
                  </a:cubicBezTo>
                  <a:cubicBezTo>
                    <a:pt x="21094" y="5398"/>
                    <a:pt x="19744" y="5208"/>
                    <a:pt x="18463" y="4827"/>
                  </a:cubicBezTo>
                  <a:cubicBezTo>
                    <a:pt x="16637" y="4284"/>
                    <a:pt x="15266" y="3451"/>
                    <a:pt x="13942" y="2648"/>
                  </a:cubicBezTo>
                  <a:cubicBezTo>
                    <a:pt x="12182" y="1581"/>
                    <a:pt x="10521" y="576"/>
                    <a:pt x="7884" y="166"/>
                  </a:cubicBezTo>
                  <a:cubicBezTo>
                    <a:pt x="7168" y="56"/>
                    <a:pt x="6442" y="0"/>
                    <a:pt x="5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4514975" y="2460875"/>
              <a:ext cx="211700" cy="117500"/>
            </a:xfrm>
            <a:custGeom>
              <a:avLst/>
              <a:gdLst/>
              <a:ahLst/>
              <a:cxnLst/>
              <a:rect l="l" t="t" r="r" b="b"/>
              <a:pathLst>
                <a:path w="8468" h="4700" extrusionOk="0">
                  <a:moveTo>
                    <a:pt x="8259" y="0"/>
                  </a:moveTo>
                  <a:cubicBezTo>
                    <a:pt x="7928" y="0"/>
                    <a:pt x="6807" y="1364"/>
                    <a:pt x="5226" y="1380"/>
                  </a:cubicBezTo>
                  <a:cubicBezTo>
                    <a:pt x="5217" y="1381"/>
                    <a:pt x="5208" y="1381"/>
                    <a:pt x="5198" y="1381"/>
                  </a:cubicBezTo>
                  <a:cubicBezTo>
                    <a:pt x="4016" y="1381"/>
                    <a:pt x="3646" y="613"/>
                    <a:pt x="2812" y="613"/>
                  </a:cubicBezTo>
                  <a:cubicBezTo>
                    <a:pt x="2692" y="613"/>
                    <a:pt x="2563" y="629"/>
                    <a:pt x="2421" y="665"/>
                  </a:cubicBezTo>
                  <a:cubicBezTo>
                    <a:pt x="1119" y="995"/>
                    <a:pt x="1" y="3334"/>
                    <a:pt x="1" y="3334"/>
                  </a:cubicBezTo>
                  <a:cubicBezTo>
                    <a:pt x="1" y="3334"/>
                    <a:pt x="440" y="4700"/>
                    <a:pt x="1434" y="4700"/>
                  </a:cubicBezTo>
                  <a:cubicBezTo>
                    <a:pt x="1799" y="4700"/>
                    <a:pt x="2239" y="4516"/>
                    <a:pt x="2759" y="4013"/>
                  </a:cubicBezTo>
                  <a:cubicBezTo>
                    <a:pt x="4291" y="2532"/>
                    <a:pt x="6227" y="3060"/>
                    <a:pt x="7173" y="2165"/>
                  </a:cubicBezTo>
                  <a:cubicBezTo>
                    <a:pt x="7940" y="1442"/>
                    <a:pt x="8468" y="320"/>
                    <a:pt x="8339" y="52"/>
                  </a:cubicBezTo>
                  <a:cubicBezTo>
                    <a:pt x="8322" y="16"/>
                    <a:pt x="8296" y="0"/>
                    <a:pt x="8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4100150" y="2225200"/>
              <a:ext cx="121500" cy="217325"/>
            </a:xfrm>
            <a:custGeom>
              <a:avLst/>
              <a:gdLst/>
              <a:ahLst/>
              <a:cxnLst/>
              <a:rect l="l" t="t" r="r" b="b"/>
              <a:pathLst>
                <a:path w="4860" h="8693" extrusionOk="0">
                  <a:moveTo>
                    <a:pt x="3879" y="1"/>
                  </a:moveTo>
                  <a:cubicBezTo>
                    <a:pt x="3539" y="1"/>
                    <a:pt x="4011" y="1923"/>
                    <a:pt x="2927" y="3246"/>
                  </a:cubicBezTo>
                  <a:cubicBezTo>
                    <a:pt x="2058" y="4309"/>
                    <a:pt x="1094" y="3873"/>
                    <a:pt x="584" y="4937"/>
                  </a:cubicBezTo>
                  <a:cubicBezTo>
                    <a:pt x="1" y="6150"/>
                    <a:pt x="1075" y="8508"/>
                    <a:pt x="1075" y="8508"/>
                  </a:cubicBezTo>
                  <a:cubicBezTo>
                    <a:pt x="1075" y="8508"/>
                    <a:pt x="1531" y="8692"/>
                    <a:pt x="2037" y="8692"/>
                  </a:cubicBezTo>
                  <a:cubicBezTo>
                    <a:pt x="2713" y="8692"/>
                    <a:pt x="3478" y="8364"/>
                    <a:pt x="3367" y="6829"/>
                  </a:cubicBezTo>
                  <a:cubicBezTo>
                    <a:pt x="3213" y="4702"/>
                    <a:pt x="4860" y="3550"/>
                    <a:pt x="4779" y="2252"/>
                  </a:cubicBezTo>
                  <a:cubicBezTo>
                    <a:pt x="4717" y="1203"/>
                    <a:pt x="4193" y="78"/>
                    <a:pt x="3907" y="5"/>
                  </a:cubicBezTo>
                  <a:cubicBezTo>
                    <a:pt x="3897" y="2"/>
                    <a:pt x="3887" y="1"/>
                    <a:pt x="38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4298175" y="2537825"/>
              <a:ext cx="179250" cy="190050"/>
            </a:xfrm>
            <a:custGeom>
              <a:avLst/>
              <a:gdLst/>
              <a:ahLst/>
              <a:cxnLst/>
              <a:rect l="l" t="t" r="r" b="b"/>
              <a:pathLst>
                <a:path w="7170" h="7602" extrusionOk="0">
                  <a:moveTo>
                    <a:pt x="1057" y="0"/>
                  </a:moveTo>
                  <a:cubicBezTo>
                    <a:pt x="1056" y="0"/>
                    <a:pt x="0" y="806"/>
                    <a:pt x="1695" y="3109"/>
                  </a:cubicBezTo>
                  <a:cubicBezTo>
                    <a:pt x="3140" y="5075"/>
                    <a:pt x="3331" y="6289"/>
                    <a:pt x="4489" y="6978"/>
                  </a:cubicBezTo>
                  <a:cubicBezTo>
                    <a:pt x="5175" y="7389"/>
                    <a:pt x="6024" y="7602"/>
                    <a:pt x="6512" y="7602"/>
                  </a:cubicBezTo>
                  <a:cubicBezTo>
                    <a:pt x="6690" y="7602"/>
                    <a:pt x="6820" y="7574"/>
                    <a:pt x="6876" y="7517"/>
                  </a:cubicBezTo>
                  <a:cubicBezTo>
                    <a:pt x="7169" y="7227"/>
                    <a:pt x="5189" y="6531"/>
                    <a:pt x="4607" y="4745"/>
                  </a:cubicBezTo>
                  <a:cubicBezTo>
                    <a:pt x="4145" y="3341"/>
                    <a:pt x="5025" y="2735"/>
                    <a:pt x="4379" y="1654"/>
                  </a:cubicBezTo>
                  <a:cubicBezTo>
                    <a:pt x="3642" y="425"/>
                    <a:pt x="1057" y="0"/>
                    <a:pt x="10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4066350" y="2428900"/>
              <a:ext cx="88575" cy="201350"/>
            </a:xfrm>
            <a:custGeom>
              <a:avLst/>
              <a:gdLst/>
              <a:ahLst/>
              <a:cxnLst/>
              <a:rect l="l" t="t" r="r" b="b"/>
              <a:pathLst>
                <a:path w="3543" h="8054" extrusionOk="0">
                  <a:moveTo>
                    <a:pt x="1122" y="1"/>
                  </a:moveTo>
                  <a:cubicBezTo>
                    <a:pt x="1122" y="1"/>
                    <a:pt x="0" y="287"/>
                    <a:pt x="569" y="2718"/>
                  </a:cubicBezTo>
                  <a:cubicBezTo>
                    <a:pt x="1048" y="4794"/>
                    <a:pt x="789" y="5835"/>
                    <a:pt x="1478" y="6788"/>
                  </a:cubicBezTo>
                  <a:cubicBezTo>
                    <a:pt x="1996" y="7500"/>
                    <a:pt x="2830" y="8053"/>
                    <a:pt x="3143" y="8053"/>
                  </a:cubicBezTo>
                  <a:cubicBezTo>
                    <a:pt x="3169" y="8053"/>
                    <a:pt x="3191" y="8049"/>
                    <a:pt x="3209" y="8042"/>
                  </a:cubicBezTo>
                  <a:cubicBezTo>
                    <a:pt x="3542" y="7910"/>
                    <a:pt x="2197" y="6667"/>
                    <a:pt x="2339" y="5031"/>
                  </a:cubicBezTo>
                  <a:cubicBezTo>
                    <a:pt x="2456" y="3748"/>
                    <a:pt x="3370" y="3565"/>
                    <a:pt x="3223" y="2476"/>
                  </a:cubicBezTo>
                  <a:cubicBezTo>
                    <a:pt x="3055" y="1233"/>
                    <a:pt x="1122" y="1"/>
                    <a:pt x="11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4433025" y="2552300"/>
              <a:ext cx="223900" cy="168200"/>
            </a:xfrm>
            <a:custGeom>
              <a:avLst/>
              <a:gdLst/>
              <a:ahLst/>
              <a:cxnLst/>
              <a:rect l="l" t="t" r="r" b="b"/>
              <a:pathLst>
                <a:path w="8956" h="6728" extrusionOk="0">
                  <a:moveTo>
                    <a:pt x="489" y="0"/>
                  </a:moveTo>
                  <a:cubicBezTo>
                    <a:pt x="489" y="0"/>
                    <a:pt x="0" y="1801"/>
                    <a:pt x="621" y="2501"/>
                  </a:cubicBezTo>
                  <a:cubicBezTo>
                    <a:pt x="1137" y="3080"/>
                    <a:pt x="1621" y="2772"/>
                    <a:pt x="2593" y="3370"/>
                  </a:cubicBezTo>
                  <a:cubicBezTo>
                    <a:pt x="3785" y="4100"/>
                    <a:pt x="3565" y="4870"/>
                    <a:pt x="4507" y="5237"/>
                  </a:cubicBezTo>
                  <a:cubicBezTo>
                    <a:pt x="4725" y="5322"/>
                    <a:pt x="4921" y="5353"/>
                    <a:pt x="5106" y="5353"/>
                  </a:cubicBezTo>
                  <a:cubicBezTo>
                    <a:pt x="5599" y="5353"/>
                    <a:pt x="6008" y="5133"/>
                    <a:pt x="6517" y="5133"/>
                  </a:cubicBezTo>
                  <a:cubicBezTo>
                    <a:pt x="6715" y="5133"/>
                    <a:pt x="6927" y="5166"/>
                    <a:pt x="7166" y="5259"/>
                  </a:cubicBezTo>
                  <a:cubicBezTo>
                    <a:pt x="8207" y="5661"/>
                    <a:pt x="8535" y="6727"/>
                    <a:pt x="8715" y="6727"/>
                  </a:cubicBezTo>
                  <a:cubicBezTo>
                    <a:pt x="8722" y="6727"/>
                    <a:pt x="8728" y="6725"/>
                    <a:pt x="8735" y="6722"/>
                  </a:cubicBezTo>
                  <a:cubicBezTo>
                    <a:pt x="8955" y="6616"/>
                    <a:pt x="8787" y="4606"/>
                    <a:pt x="7470" y="3697"/>
                  </a:cubicBezTo>
                  <a:cubicBezTo>
                    <a:pt x="6495" y="3018"/>
                    <a:pt x="5417" y="3488"/>
                    <a:pt x="4467" y="2549"/>
                  </a:cubicBezTo>
                  <a:cubicBezTo>
                    <a:pt x="3917" y="2006"/>
                    <a:pt x="4137" y="1713"/>
                    <a:pt x="3554" y="1053"/>
                  </a:cubicBezTo>
                  <a:cubicBezTo>
                    <a:pt x="2729" y="122"/>
                    <a:pt x="489"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4294150" y="2308625"/>
              <a:ext cx="176125" cy="227825"/>
            </a:xfrm>
            <a:custGeom>
              <a:avLst/>
              <a:gdLst/>
              <a:ahLst/>
              <a:cxnLst/>
              <a:rect l="l" t="t" r="r" b="b"/>
              <a:pathLst>
                <a:path w="7045" h="9113" extrusionOk="0">
                  <a:moveTo>
                    <a:pt x="6234" y="0"/>
                  </a:moveTo>
                  <a:cubicBezTo>
                    <a:pt x="6049" y="0"/>
                    <a:pt x="6162" y="1139"/>
                    <a:pt x="5325" y="1904"/>
                  </a:cubicBezTo>
                  <a:cubicBezTo>
                    <a:pt x="4485" y="2674"/>
                    <a:pt x="3693" y="2142"/>
                    <a:pt x="2898" y="2876"/>
                  </a:cubicBezTo>
                  <a:cubicBezTo>
                    <a:pt x="2167" y="3550"/>
                    <a:pt x="2644" y="4177"/>
                    <a:pt x="1815" y="5274"/>
                  </a:cubicBezTo>
                  <a:cubicBezTo>
                    <a:pt x="1137" y="6168"/>
                    <a:pt x="583" y="6062"/>
                    <a:pt x="319" y="6777"/>
                  </a:cubicBezTo>
                  <a:cubicBezTo>
                    <a:pt x="0" y="7639"/>
                    <a:pt x="1093" y="9113"/>
                    <a:pt x="1093" y="9113"/>
                  </a:cubicBezTo>
                  <a:cubicBezTo>
                    <a:pt x="1093" y="9113"/>
                    <a:pt x="3103" y="8200"/>
                    <a:pt x="3524" y="7052"/>
                  </a:cubicBezTo>
                  <a:cubicBezTo>
                    <a:pt x="3825" y="6238"/>
                    <a:pt x="3517" y="6047"/>
                    <a:pt x="3825" y="5354"/>
                  </a:cubicBezTo>
                  <a:cubicBezTo>
                    <a:pt x="4357" y="4152"/>
                    <a:pt x="5511" y="4196"/>
                    <a:pt x="6164" y="3228"/>
                  </a:cubicBezTo>
                  <a:cubicBezTo>
                    <a:pt x="7044" y="1922"/>
                    <a:pt x="6476" y="22"/>
                    <a:pt x="6237" y="0"/>
                  </a:cubicBezTo>
                  <a:cubicBezTo>
                    <a:pt x="6236" y="0"/>
                    <a:pt x="6235" y="0"/>
                    <a:pt x="62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4413975" y="2352350"/>
              <a:ext cx="138000" cy="202925"/>
            </a:xfrm>
            <a:custGeom>
              <a:avLst/>
              <a:gdLst/>
              <a:ahLst/>
              <a:cxnLst/>
              <a:rect l="l" t="t" r="r" b="b"/>
              <a:pathLst>
                <a:path w="5520" h="8117" extrusionOk="0">
                  <a:moveTo>
                    <a:pt x="4895" y="0"/>
                  </a:moveTo>
                  <a:cubicBezTo>
                    <a:pt x="4660" y="0"/>
                    <a:pt x="4590" y="883"/>
                    <a:pt x="3370" y="2205"/>
                  </a:cubicBezTo>
                  <a:cubicBezTo>
                    <a:pt x="2666" y="2960"/>
                    <a:pt x="2365" y="2696"/>
                    <a:pt x="1698" y="3422"/>
                  </a:cubicBezTo>
                  <a:cubicBezTo>
                    <a:pt x="0" y="5259"/>
                    <a:pt x="249" y="8020"/>
                    <a:pt x="249" y="8020"/>
                  </a:cubicBezTo>
                  <a:cubicBezTo>
                    <a:pt x="249" y="8020"/>
                    <a:pt x="576" y="8116"/>
                    <a:pt x="997" y="8116"/>
                  </a:cubicBezTo>
                  <a:cubicBezTo>
                    <a:pt x="1462" y="8116"/>
                    <a:pt x="2041" y="7999"/>
                    <a:pt x="2424" y="7507"/>
                  </a:cubicBezTo>
                  <a:cubicBezTo>
                    <a:pt x="2948" y="6836"/>
                    <a:pt x="2857" y="6355"/>
                    <a:pt x="3377" y="5131"/>
                  </a:cubicBezTo>
                  <a:cubicBezTo>
                    <a:pt x="4041" y="3572"/>
                    <a:pt x="4606" y="3799"/>
                    <a:pt x="5024" y="2520"/>
                  </a:cubicBezTo>
                  <a:cubicBezTo>
                    <a:pt x="5519" y="995"/>
                    <a:pt x="5200" y="107"/>
                    <a:pt x="4936" y="8"/>
                  </a:cubicBezTo>
                  <a:cubicBezTo>
                    <a:pt x="4922" y="3"/>
                    <a:pt x="4908" y="0"/>
                    <a:pt x="48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4200175" y="2307950"/>
              <a:ext cx="137725" cy="172925"/>
            </a:xfrm>
            <a:custGeom>
              <a:avLst/>
              <a:gdLst/>
              <a:ahLst/>
              <a:cxnLst/>
              <a:rect l="l" t="t" r="r" b="b"/>
              <a:pathLst>
                <a:path w="5509" h="6917" extrusionOk="0">
                  <a:moveTo>
                    <a:pt x="5045" y="1"/>
                  </a:moveTo>
                  <a:cubicBezTo>
                    <a:pt x="4834" y="1"/>
                    <a:pt x="4663" y="783"/>
                    <a:pt x="3440" y="1825"/>
                  </a:cubicBezTo>
                  <a:cubicBezTo>
                    <a:pt x="2725" y="2433"/>
                    <a:pt x="2480" y="2162"/>
                    <a:pt x="1801" y="2741"/>
                  </a:cubicBezTo>
                  <a:cubicBezTo>
                    <a:pt x="74" y="4219"/>
                    <a:pt x="1" y="6734"/>
                    <a:pt x="1" y="6734"/>
                  </a:cubicBezTo>
                  <a:cubicBezTo>
                    <a:pt x="1" y="6734"/>
                    <a:pt x="428" y="6916"/>
                    <a:pt x="934" y="6916"/>
                  </a:cubicBezTo>
                  <a:cubicBezTo>
                    <a:pt x="1297" y="6916"/>
                    <a:pt x="1701" y="6823"/>
                    <a:pt x="2018" y="6503"/>
                  </a:cubicBezTo>
                  <a:cubicBezTo>
                    <a:pt x="2564" y="5953"/>
                    <a:pt x="2531" y="5513"/>
                    <a:pt x="3136" y="4465"/>
                  </a:cubicBezTo>
                  <a:cubicBezTo>
                    <a:pt x="3898" y="3130"/>
                    <a:pt x="4382" y="3397"/>
                    <a:pt x="4896" y="2287"/>
                  </a:cubicBezTo>
                  <a:cubicBezTo>
                    <a:pt x="5508" y="967"/>
                    <a:pt x="5314" y="130"/>
                    <a:pt x="5090" y="13"/>
                  </a:cubicBezTo>
                  <a:cubicBezTo>
                    <a:pt x="5074" y="5"/>
                    <a:pt x="5059" y="1"/>
                    <a:pt x="50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4177250" y="2476950"/>
              <a:ext cx="107475" cy="208950"/>
            </a:xfrm>
            <a:custGeom>
              <a:avLst/>
              <a:gdLst/>
              <a:ahLst/>
              <a:cxnLst/>
              <a:rect l="l" t="t" r="r" b="b"/>
              <a:pathLst>
                <a:path w="4299" h="8358" extrusionOk="0">
                  <a:moveTo>
                    <a:pt x="1072" y="0"/>
                  </a:moveTo>
                  <a:cubicBezTo>
                    <a:pt x="1023" y="0"/>
                    <a:pt x="973" y="4"/>
                    <a:pt x="925" y="11"/>
                  </a:cubicBezTo>
                  <a:cubicBezTo>
                    <a:pt x="925" y="11"/>
                    <a:pt x="1" y="1493"/>
                    <a:pt x="177" y="2212"/>
                  </a:cubicBezTo>
                  <a:cubicBezTo>
                    <a:pt x="361" y="2948"/>
                    <a:pt x="1266" y="2985"/>
                    <a:pt x="1607" y="4011"/>
                  </a:cubicBezTo>
                  <a:cubicBezTo>
                    <a:pt x="1757" y="4466"/>
                    <a:pt x="1593" y="4495"/>
                    <a:pt x="1754" y="4962"/>
                  </a:cubicBezTo>
                  <a:cubicBezTo>
                    <a:pt x="2047" y="5815"/>
                    <a:pt x="2762" y="5793"/>
                    <a:pt x="3143" y="6656"/>
                  </a:cubicBezTo>
                  <a:cubicBezTo>
                    <a:pt x="3551" y="7572"/>
                    <a:pt x="3459" y="8339"/>
                    <a:pt x="3653" y="8357"/>
                  </a:cubicBezTo>
                  <a:cubicBezTo>
                    <a:pt x="3655" y="8357"/>
                    <a:pt x="3657" y="8357"/>
                    <a:pt x="3659" y="8357"/>
                  </a:cubicBezTo>
                  <a:cubicBezTo>
                    <a:pt x="3878" y="8357"/>
                    <a:pt x="4299" y="7416"/>
                    <a:pt x="4280" y="6384"/>
                  </a:cubicBezTo>
                  <a:cubicBezTo>
                    <a:pt x="4265" y="5559"/>
                    <a:pt x="3983" y="5409"/>
                    <a:pt x="3551" y="3774"/>
                  </a:cubicBezTo>
                  <a:cubicBezTo>
                    <a:pt x="3257" y="2677"/>
                    <a:pt x="3275" y="1899"/>
                    <a:pt x="3041" y="1401"/>
                  </a:cubicBezTo>
                  <a:cubicBezTo>
                    <a:pt x="2909" y="1119"/>
                    <a:pt x="1949" y="0"/>
                    <a:pt x="10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 name="Google Shape;27;p2"/>
          <p:cNvGrpSpPr/>
          <p:nvPr/>
        </p:nvGrpSpPr>
        <p:grpSpPr>
          <a:xfrm rot="-6203082">
            <a:off x="7931080" y="3808045"/>
            <a:ext cx="2201237" cy="1283353"/>
            <a:chOff x="3864475" y="2225200"/>
            <a:chExt cx="862200" cy="502675"/>
          </a:xfrm>
        </p:grpSpPr>
        <p:sp>
          <p:nvSpPr>
            <p:cNvPr id="28" name="Google Shape;28;p2"/>
            <p:cNvSpPr/>
            <p:nvPr/>
          </p:nvSpPr>
          <p:spPr>
            <a:xfrm>
              <a:off x="3864475" y="2415975"/>
              <a:ext cx="759175" cy="138475"/>
            </a:xfrm>
            <a:custGeom>
              <a:avLst/>
              <a:gdLst/>
              <a:ahLst/>
              <a:cxnLst/>
              <a:rect l="l" t="t" r="r" b="b"/>
              <a:pathLst>
                <a:path w="30367" h="5539" extrusionOk="0">
                  <a:moveTo>
                    <a:pt x="5707" y="0"/>
                  </a:moveTo>
                  <a:cubicBezTo>
                    <a:pt x="3849" y="0"/>
                    <a:pt x="1937" y="353"/>
                    <a:pt x="1" y="1056"/>
                  </a:cubicBezTo>
                  <a:lnTo>
                    <a:pt x="48" y="1185"/>
                  </a:lnTo>
                  <a:cubicBezTo>
                    <a:pt x="1967" y="489"/>
                    <a:pt x="3860" y="139"/>
                    <a:pt x="5699" y="139"/>
                  </a:cubicBezTo>
                  <a:cubicBezTo>
                    <a:pt x="6429" y="139"/>
                    <a:pt x="7151" y="194"/>
                    <a:pt x="7862" y="305"/>
                  </a:cubicBezTo>
                  <a:cubicBezTo>
                    <a:pt x="10473" y="708"/>
                    <a:pt x="12123" y="1709"/>
                    <a:pt x="13869" y="2766"/>
                  </a:cubicBezTo>
                  <a:cubicBezTo>
                    <a:pt x="15204" y="3576"/>
                    <a:pt x="16582" y="4412"/>
                    <a:pt x="18427" y="4959"/>
                  </a:cubicBezTo>
                  <a:cubicBezTo>
                    <a:pt x="19724" y="5345"/>
                    <a:pt x="21101" y="5539"/>
                    <a:pt x="22529" y="5539"/>
                  </a:cubicBezTo>
                  <a:cubicBezTo>
                    <a:pt x="22792" y="5539"/>
                    <a:pt x="23056" y="5532"/>
                    <a:pt x="23322" y="5519"/>
                  </a:cubicBezTo>
                  <a:cubicBezTo>
                    <a:pt x="25519" y="5409"/>
                    <a:pt x="27887" y="4849"/>
                    <a:pt x="30366" y="3847"/>
                  </a:cubicBezTo>
                  <a:lnTo>
                    <a:pt x="30315" y="3722"/>
                  </a:lnTo>
                  <a:cubicBezTo>
                    <a:pt x="27543" y="4839"/>
                    <a:pt x="24932" y="5398"/>
                    <a:pt x="22508" y="5398"/>
                  </a:cubicBezTo>
                  <a:cubicBezTo>
                    <a:pt x="21094" y="5398"/>
                    <a:pt x="19744" y="5208"/>
                    <a:pt x="18463" y="4827"/>
                  </a:cubicBezTo>
                  <a:cubicBezTo>
                    <a:pt x="16637" y="4284"/>
                    <a:pt x="15266" y="3451"/>
                    <a:pt x="13942" y="2648"/>
                  </a:cubicBezTo>
                  <a:cubicBezTo>
                    <a:pt x="12182" y="1581"/>
                    <a:pt x="10521" y="576"/>
                    <a:pt x="7884" y="166"/>
                  </a:cubicBezTo>
                  <a:cubicBezTo>
                    <a:pt x="7168" y="56"/>
                    <a:pt x="6442" y="0"/>
                    <a:pt x="57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4514975" y="2460875"/>
              <a:ext cx="211700" cy="117500"/>
            </a:xfrm>
            <a:custGeom>
              <a:avLst/>
              <a:gdLst/>
              <a:ahLst/>
              <a:cxnLst/>
              <a:rect l="l" t="t" r="r" b="b"/>
              <a:pathLst>
                <a:path w="8468" h="4700" extrusionOk="0">
                  <a:moveTo>
                    <a:pt x="8259" y="0"/>
                  </a:moveTo>
                  <a:cubicBezTo>
                    <a:pt x="7928" y="0"/>
                    <a:pt x="6807" y="1364"/>
                    <a:pt x="5226" y="1380"/>
                  </a:cubicBezTo>
                  <a:cubicBezTo>
                    <a:pt x="5217" y="1381"/>
                    <a:pt x="5208" y="1381"/>
                    <a:pt x="5198" y="1381"/>
                  </a:cubicBezTo>
                  <a:cubicBezTo>
                    <a:pt x="4016" y="1381"/>
                    <a:pt x="3646" y="613"/>
                    <a:pt x="2812" y="613"/>
                  </a:cubicBezTo>
                  <a:cubicBezTo>
                    <a:pt x="2692" y="613"/>
                    <a:pt x="2563" y="629"/>
                    <a:pt x="2421" y="665"/>
                  </a:cubicBezTo>
                  <a:cubicBezTo>
                    <a:pt x="1119" y="995"/>
                    <a:pt x="1" y="3334"/>
                    <a:pt x="1" y="3334"/>
                  </a:cubicBezTo>
                  <a:cubicBezTo>
                    <a:pt x="1" y="3334"/>
                    <a:pt x="440" y="4700"/>
                    <a:pt x="1434" y="4700"/>
                  </a:cubicBezTo>
                  <a:cubicBezTo>
                    <a:pt x="1799" y="4700"/>
                    <a:pt x="2239" y="4516"/>
                    <a:pt x="2759" y="4013"/>
                  </a:cubicBezTo>
                  <a:cubicBezTo>
                    <a:pt x="4291" y="2532"/>
                    <a:pt x="6227" y="3060"/>
                    <a:pt x="7173" y="2165"/>
                  </a:cubicBezTo>
                  <a:cubicBezTo>
                    <a:pt x="7940" y="1442"/>
                    <a:pt x="8468" y="320"/>
                    <a:pt x="8339" y="52"/>
                  </a:cubicBezTo>
                  <a:cubicBezTo>
                    <a:pt x="8322" y="16"/>
                    <a:pt x="8296" y="0"/>
                    <a:pt x="8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2"/>
            <p:cNvSpPr/>
            <p:nvPr/>
          </p:nvSpPr>
          <p:spPr>
            <a:xfrm>
              <a:off x="4100150" y="2225200"/>
              <a:ext cx="121500" cy="217325"/>
            </a:xfrm>
            <a:custGeom>
              <a:avLst/>
              <a:gdLst/>
              <a:ahLst/>
              <a:cxnLst/>
              <a:rect l="l" t="t" r="r" b="b"/>
              <a:pathLst>
                <a:path w="4860" h="8693" extrusionOk="0">
                  <a:moveTo>
                    <a:pt x="3879" y="1"/>
                  </a:moveTo>
                  <a:cubicBezTo>
                    <a:pt x="3539" y="1"/>
                    <a:pt x="4011" y="1923"/>
                    <a:pt x="2927" y="3246"/>
                  </a:cubicBezTo>
                  <a:cubicBezTo>
                    <a:pt x="2058" y="4309"/>
                    <a:pt x="1094" y="3873"/>
                    <a:pt x="584" y="4937"/>
                  </a:cubicBezTo>
                  <a:cubicBezTo>
                    <a:pt x="1" y="6150"/>
                    <a:pt x="1075" y="8508"/>
                    <a:pt x="1075" y="8508"/>
                  </a:cubicBezTo>
                  <a:cubicBezTo>
                    <a:pt x="1075" y="8508"/>
                    <a:pt x="1531" y="8692"/>
                    <a:pt x="2037" y="8692"/>
                  </a:cubicBezTo>
                  <a:cubicBezTo>
                    <a:pt x="2713" y="8692"/>
                    <a:pt x="3478" y="8364"/>
                    <a:pt x="3367" y="6829"/>
                  </a:cubicBezTo>
                  <a:cubicBezTo>
                    <a:pt x="3213" y="4702"/>
                    <a:pt x="4860" y="3550"/>
                    <a:pt x="4779" y="2252"/>
                  </a:cubicBezTo>
                  <a:cubicBezTo>
                    <a:pt x="4717" y="1203"/>
                    <a:pt x="4193" y="78"/>
                    <a:pt x="3907" y="5"/>
                  </a:cubicBezTo>
                  <a:cubicBezTo>
                    <a:pt x="3897" y="2"/>
                    <a:pt x="3887" y="1"/>
                    <a:pt x="38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2"/>
            <p:cNvSpPr/>
            <p:nvPr/>
          </p:nvSpPr>
          <p:spPr>
            <a:xfrm>
              <a:off x="4298175" y="2537825"/>
              <a:ext cx="179250" cy="190050"/>
            </a:xfrm>
            <a:custGeom>
              <a:avLst/>
              <a:gdLst/>
              <a:ahLst/>
              <a:cxnLst/>
              <a:rect l="l" t="t" r="r" b="b"/>
              <a:pathLst>
                <a:path w="7170" h="7602" extrusionOk="0">
                  <a:moveTo>
                    <a:pt x="1057" y="0"/>
                  </a:moveTo>
                  <a:cubicBezTo>
                    <a:pt x="1056" y="0"/>
                    <a:pt x="0" y="806"/>
                    <a:pt x="1695" y="3109"/>
                  </a:cubicBezTo>
                  <a:cubicBezTo>
                    <a:pt x="3140" y="5075"/>
                    <a:pt x="3331" y="6289"/>
                    <a:pt x="4489" y="6978"/>
                  </a:cubicBezTo>
                  <a:cubicBezTo>
                    <a:pt x="5175" y="7389"/>
                    <a:pt x="6024" y="7602"/>
                    <a:pt x="6512" y="7602"/>
                  </a:cubicBezTo>
                  <a:cubicBezTo>
                    <a:pt x="6690" y="7602"/>
                    <a:pt x="6820" y="7574"/>
                    <a:pt x="6876" y="7517"/>
                  </a:cubicBezTo>
                  <a:cubicBezTo>
                    <a:pt x="7169" y="7227"/>
                    <a:pt x="5189" y="6531"/>
                    <a:pt x="4607" y="4745"/>
                  </a:cubicBezTo>
                  <a:cubicBezTo>
                    <a:pt x="4145" y="3341"/>
                    <a:pt x="5025" y="2735"/>
                    <a:pt x="4379" y="1654"/>
                  </a:cubicBezTo>
                  <a:cubicBezTo>
                    <a:pt x="3642" y="425"/>
                    <a:pt x="1057" y="0"/>
                    <a:pt x="10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a:off x="4066350" y="2428900"/>
              <a:ext cx="88575" cy="201350"/>
            </a:xfrm>
            <a:custGeom>
              <a:avLst/>
              <a:gdLst/>
              <a:ahLst/>
              <a:cxnLst/>
              <a:rect l="l" t="t" r="r" b="b"/>
              <a:pathLst>
                <a:path w="3543" h="8054" extrusionOk="0">
                  <a:moveTo>
                    <a:pt x="1122" y="1"/>
                  </a:moveTo>
                  <a:cubicBezTo>
                    <a:pt x="1122" y="1"/>
                    <a:pt x="0" y="287"/>
                    <a:pt x="569" y="2718"/>
                  </a:cubicBezTo>
                  <a:cubicBezTo>
                    <a:pt x="1048" y="4794"/>
                    <a:pt x="789" y="5835"/>
                    <a:pt x="1478" y="6788"/>
                  </a:cubicBezTo>
                  <a:cubicBezTo>
                    <a:pt x="1996" y="7500"/>
                    <a:pt x="2830" y="8053"/>
                    <a:pt x="3143" y="8053"/>
                  </a:cubicBezTo>
                  <a:cubicBezTo>
                    <a:pt x="3169" y="8053"/>
                    <a:pt x="3191" y="8049"/>
                    <a:pt x="3209" y="8042"/>
                  </a:cubicBezTo>
                  <a:cubicBezTo>
                    <a:pt x="3542" y="7910"/>
                    <a:pt x="2197" y="6667"/>
                    <a:pt x="2339" y="5031"/>
                  </a:cubicBezTo>
                  <a:cubicBezTo>
                    <a:pt x="2456" y="3748"/>
                    <a:pt x="3370" y="3565"/>
                    <a:pt x="3223" y="2476"/>
                  </a:cubicBezTo>
                  <a:cubicBezTo>
                    <a:pt x="3055" y="1233"/>
                    <a:pt x="1122" y="1"/>
                    <a:pt x="1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4433025" y="2552300"/>
              <a:ext cx="223900" cy="168200"/>
            </a:xfrm>
            <a:custGeom>
              <a:avLst/>
              <a:gdLst/>
              <a:ahLst/>
              <a:cxnLst/>
              <a:rect l="l" t="t" r="r" b="b"/>
              <a:pathLst>
                <a:path w="8956" h="6728" extrusionOk="0">
                  <a:moveTo>
                    <a:pt x="489" y="0"/>
                  </a:moveTo>
                  <a:cubicBezTo>
                    <a:pt x="489" y="0"/>
                    <a:pt x="0" y="1801"/>
                    <a:pt x="621" y="2501"/>
                  </a:cubicBezTo>
                  <a:cubicBezTo>
                    <a:pt x="1137" y="3080"/>
                    <a:pt x="1621" y="2772"/>
                    <a:pt x="2593" y="3370"/>
                  </a:cubicBezTo>
                  <a:cubicBezTo>
                    <a:pt x="3785" y="4100"/>
                    <a:pt x="3565" y="4870"/>
                    <a:pt x="4507" y="5237"/>
                  </a:cubicBezTo>
                  <a:cubicBezTo>
                    <a:pt x="4725" y="5322"/>
                    <a:pt x="4921" y="5353"/>
                    <a:pt x="5106" y="5353"/>
                  </a:cubicBezTo>
                  <a:cubicBezTo>
                    <a:pt x="5599" y="5353"/>
                    <a:pt x="6008" y="5133"/>
                    <a:pt x="6517" y="5133"/>
                  </a:cubicBezTo>
                  <a:cubicBezTo>
                    <a:pt x="6715" y="5133"/>
                    <a:pt x="6927" y="5166"/>
                    <a:pt x="7166" y="5259"/>
                  </a:cubicBezTo>
                  <a:cubicBezTo>
                    <a:pt x="8207" y="5661"/>
                    <a:pt x="8535" y="6727"/>
                    <a:pt x="8715" y="6727"/>
                  </a:cubicBezTo>
                  <a:cubicBezTo>
                    <a:pt x="8722" y="6727"/>
                    <a:pt x="8728" y="6725"/>
                    <a:pt x="8735" y="6722"/>
                  </a:cubicBezTo>
                  <a:cubicBezTo>
                    <a:pt x="8955" y="6616"/>
                    <a:pt x="8787" y="4606"/>
                    <a:pt x="7470" y="3697"/>
                  </a:cubicBezTo>
                  <a:cubicBezTo>
                    <a:pt x="6495" y="3018"/>
                    <a:pt x="5417" y="3488"/>
                    <a:pt x="4467" y="2549"/>
                  </a:cubicBezTo>
                  <a:cubicBezTo>
                    <a:pt x="3917" y="2006"/>
                    <a:pt x="4137" y="1713"/>
                    <a:pt x="3554" y="1053"/>
                  </a:cubicBezTo>
                  <a:cubicBezTo>
                    <a:pt x="2729" y="122"/>
                    <a:pt x="489" y="0"/>
                    <a:pt x="4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a:off x="4294150" y="2308625"/>
              <a:ext cx="176125" cy="227825"/>
            </a:xfrm>
            <a:custGeom>
              <a:avLst/>
              <a:gdLst/>
              <a:ahLst/>
              <a:cxnLst/>
              <a:rect l="l" t="t" r="r" b="b"/>
              <a:pathLst>
                <a:path w="7045" h="9113" extrusionOk="0">
                  <a:moveTo>
                    <a:pt x="6234" y="0"/>
                  </a:moveTo>
                  <a:cubicBezTo>
                    <a:pt x="6049" y="0"/>
                    <a:pt x="6162" y="1139"/>
                    <a:pt x="5325" y="1904"/>
                  </a:cubicBezTo>
                  <a:cubicBezTo>
                    <a:pt x="4485" y="2674"/>
                    <a:pt x="3693" y="2142"/>
                    <a:pt x="2898" y="2876"/>
                  </a:cubicBezTo>
                  <a:cubicBezTo>
                    <a:pt x="2167" y="3550"/>
                    <a:pt x="2644" y="4177"/>
                    <a:pt x="1815" y="5274"/>
                  </a:cubicBezTo>
                  <a:cubicBezTo>
                    <a:pt x="1137" y="6168"/>
                    <a:pt x="583" y="6062"/>
                    <a:pt x="319" y="6777"/>
                  </a:cubicBezTo>
                  <a:cubicBezTo>
                    <a:pt x="0" y="7639"/>
                    <a:pt x="1093" y="9113"/>
                    <a:pt x="1093" y="9113"/>
                  </a:cubicBezTo>
                  <a:cubicBezTo>
                    <a:pt x="1093" y="9113"/>
                    <a:pt x="3103" y="8200"/>
                    <a:pt x="3524" y="7052"/>
                  </a:cubicBezTo>
                  <a:cubicBezTo>
                    <a:pt x="3825" y="6238"/>
                    <a:pt x="3517" y="6047"/>
                    <a:pt x="3825" y="5354"/>
                  </a:cubicBezTo>
                  <a:cubicBezTo>
                    <a:pt x="4357" y="4152"/>
                    <a:pt x="5511" y="4196"/>
                    <a:pt x="6164" y="3228"/>
                  </a:cubicBezTo>
                  <a:cubicBezTo>
                    <a:pt x="7044" y="1922"/>
                    <a:pt x="6476" y="22"/>
                    <a:pt x="6237" y="0"/>
                  </a:cubicBezTo>
                  <a:cubicBezTo>
                    <a:pt x="6236" y="0"/>
                    <a:pt x="6235" y="0"/>
                    <a:pt x="62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2"/>
            <p:cNvSpPr/>
            <p:nvPr/>
          </p:nvSpPr>
          <p:spPr>
            <a:xfrm>
              <a:off x="4413975" y="2352350"/>
              <a:ext cx="138000" cy="202925"/>
            </a:xfrm>
            <a:custGeom>
              <a:avLst/>
              <a:gdLst/>
              <a:ahLst/>
              <a:cxnLst/>
              <a:rect l="l" t="t" r="r" b="b"/>
              <a:pathLst>
                <a:path w="5520" h="8117" extrusionOk="0">
                  <a:moveTo>
                    <a:pt x="4895" y="0"/>
                  </a:moveTo>
                  <a:cubicBezTo>
                    <a:pt x="4660" y="0"/>
                    <a:pt x="4590" y="883"/>
                    <a:pt x="3370" y="2205"/>
                  </a:cubicBezTo>
                  <a:cubicBezTo>
                    <a:pt x="2666" y="2960"/>
                    <a:pt x="2365" y="2696"/>
                    <a:pt x="1698" y="3422"/>
                  </a:cubicBezTo>
                  <a:cubicBezTo>
                    <a:pt x="0" y="5259"/>
                    <a:pt x="249" y="8020"/>
                    <a:pt x="249" y="8020"/>
                  </a:cubicBezTo>
                  <a:cubicBezTo>
                    <a:pt x="249" y="8020"/>
                    <a:pt x="576" y="8116"/>
                    <a:pt x="997" y="8116"/>
                  </a:cubicBezTo>
                  <a:cubicBezTo>
                    <a:pt x="1462" y="8116"/>
                    <a:pt x="2041" y="7999"/>
                    <a:pt x="2424" y="7507"/>
                  </a:cubicBezTo>
                  <a:cubicBezTo>
                    <a:pt x="2948" y="6836"/>
                    <a:pt x="2857" y="6355"/>
                    <a:pt x="3377" y="5131"/>
                  </a:cubicBezTo>
                  <a:cubicBezTo>
                    <a:pt x="4041" y="3572"/>
                    <a:pt x="4606" y="3799"/>
                    <a:pt x="5024" y="2520"/>
                  </a:cubicBezTo>
                  <a:cubicBezTo>
                    <a:pt x="5519" y="995"/>
                    <a:pt x="5200" y="107"/>
                    <a:pt x="4936" y="8"/>
                  </a:cubicBezTo>
                  <a:cubicBezTo>
                    <a:pt x="4922" y="3"/>
                    <a:pt x="4908" y="0"/>
                    <a:pt x="48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2"/>
            <p:cNvSpPr/>
            <p:nvPr/>
          </p:nvSpPr>
          <p:spPr>
            <a:xfrm>
              <a:off x="4200175" y="2307950"/>
              <a:ext cx="137725" cy="172925"/>
            </a:xfrm>
            <a:custGeom>
              <a:avLst/>
              <a:gdLst/>
              <a:ahLst/>
              <a:cxnLst/>
              <a:rect l="l" t="t" r="r" b="b"/>
              <a:pathLst>
                <a:path w="5509" h="6917" extrusionOk="0">
                  <a:moveTo>
                    <a:pt x="5045" y="1"/>
                  </a:moveTo>
                  <a:cubicBezTo>
                    <a:pt x="4834" y="1"/>
                    <a:pt x="4663" y="783"/>
                    <a:pt x="3440" y="1825"/>
                  </a:cubicBezTo>
                  <a:cubicBezTo>
                    <a:pt x="2725" y="2433"/>
                    <a:pt x="2480" y="2162"/>
                    <a:pt x="1801" y="2741"/>
                  </a:cubicBezTo>
                  <a:cubicBezTo>
                    <a:pt x="74" y="4219"/>
                    <a:pt x="1" y="6734"/>
                    <a:pt x="1" y="6734"/>
                  </a:cubicBezTo>
                  <a:cubicBezTo>
                    <a:pt x="1" y="6734"/>
                    <a:pt x="428" y="6916"/>
                    <a:pt x="934" y="6916"/>
                  </a:cubicBezTo>
                  <a:cubicBezTo>
                    <a:pt x="1297" y="6916"/>
                    <a:pt x="1701" y="6823"/>
                    <a:pt x="2018" y="6503"/>
                  </a:cubicBezTo>
                  <a:cubicBezTo>
                    <a:pt x="2564" y="5953"/>
                    <a:pt x="2531" y="5513"/>
                    <a:pt x="3136" y="4465"/>
                  </a:cubicBezTo>
                  <a:cubicBezTo>
                    <a:pt x="3898" y="3130"/>
                    <a:pt x="4382" y="3397"/>
                    <a:pt x="4896" y="2287"/>
                  </a:cubicBezTo>
                  <a:cubicBezTo>
                    <a:pt x="5508" y="967"/>
                    <a:pt x="5314" y="130"/>
                    <a:pt x="5090" y="13"/>
                  </a:cubicBezTo>
                  <a:cubicBezTo>
                    <a:pt x="5074" y="5"/>
                    <a:pt x="5059" y="1"/>
                    <a:pt x="50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2"/>
            <p:cNvSpPr/>
            <p:nvPr/>
          </p:nvSpPr>
          <p:spPr>
            <a:xfrm>
              <a:off x="4177250" y="2476950"/>
              <a:ext cx="107475" cy="208950"/>
            </a:xfrm>
            <a:custGeom>
              <a:avLst/>
              <a:gdLst/>
              <a:ahLst/>
              <a:cxnLst/>
              <a:rect l="l" t="t" r="r" b="b"/>
              <a:pathLst>
                <a:path w="4299" h="8358" extrusionOk="0">
                  <a:moveTo>
                    <a:pt x="1072" y="0"/>
                  </a:moveTo>
                  <a:cubicBezTo>
                    <a:pt x="1023" y="0"/>
                    <a:pt x="973" y="4"/>
                    <a:pt x="925" y="11"/>
                  </a:cubicBezTo>
                  <a:cubicBezTo>
                    <a:pt x="925" y="11"/>
                    <a:pt x="1" y="1493"/>
                    <a:pt x="177" y="2212"/>
                  </a:cubicBezTo>
                  <a:cubicBezTo>
                    <a:pt x="361" y="2948"/>
                    <a:pt x="1266" y="2985"/>
                    <a:pt x="1607" y="4011"/>
                  </a:cubicBezTo>
                  <a:cubicBezTo>
                    <a:pt x="1757" y="4466"/>
                    <a:pt x="1593" y="4495"/>
                    <a:pt x="1754" y="4962"/>
                  </a:cubicBezTo>
                  <a:cubicBezTo>
                    <a:pt x="2047" y="5815"/>
                    <a:pt x="2762" y="5793"/>
                    <a:pt x="3143" y="6656"/>
                  </a:cubicBezTo>
                  <a:cubicBezTo>
                    <a:pt x="3551" y="7572"/>
                    <a:pt x="3459" y="8339"/>
                    <a:pt x="3653" y="8357"/>
                  </a:cubicBezTo>
                  <a:cubicBezTo>
                    <a:pt x="3655" y="8357"/>
                    <a:pt x="3657" y="8357"/>
                    <a:pt x="3659" y="8357"/>
                  </a:cubicBezTo>
                  <a:cubicBezTo>
                    <a:pt x="3878" y="8357"/>
                    <a:pt x="4299" y="7416"/>
                    <a:pt x="4280" y="6384"/>
                  </a:cubicBezTo>
                  <a:cubicBezTo>
                    <a:pt x="4265" y="5559"/>
                    <a:pt x="3983" y="5409"/>
                    <a:pt x="3551" y="3774"/>
                  </a:cubicBezTo>
                  <a:cubicBezTo>
                    <a:pt x="3257" y="2677"/>
                    <a:pt x="3275" y="1899"/>
                    <a:pt x="3041" y="1401"/>
                  </a:cubicBezTo>
                  <a:cubicBezTo>
                    <a:pt x="2909" y="1119"/>
                    <a:pt x="1949" y="0"/>
                    <a:pt x="1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2343"/>
        <p:cNvGrpSpPr/>
        <p:nvPr/>
      </p:nvGrpSpPr>
      <p:grpSpPr>
        <a:xfrm>
          <a:off x="0" y="0"/>
          <a:ext cx="0" cy="0"/>
          <a:chOff x="0" y="0"/>
          <a:chExt cx="0" cy="0"/>
        </a:xfrm>
      </p:grpSpPr>
      <p:sp>
        <p:nvSpPr>
          <p:cNvPr id="2344" name="Google Shape;2344;p25"/>
          <p:cNvSpPr txBox="1">
            <a:spLocks noGrp="1"/>
          </p:cNvSpPr>
          <p:nvPr>
            <p:ph type="title"/>
          </p:nvPr>
        </p:nvSpPr>
        <p:spPr>
          <a:xfrm>
            <a:off x="720000" y="1926763"/>
            <a:ext cx="2210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345" name="Google Shape;2345;p25"/>
          <p:cNvSpPr txBox="1">
            <a:spLocks noGrp="1"/>
          </p:cNvSpPr>
          <p:nvPr>
            <p:ph type="subTitle" idx="1"/>
          </p:nvPr>
        </p:nvSpPr>
        <p:spPr>
          <a:xfrm>
            <a:off x="720000" y="2365650"/>
            <a:ext cx="2210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p:txBody>
      </p:sp>
      <p:sp>
        <p:nvSpPr>
          <p:cNvPr id="2346" name="Google Shape;2346;p25"/>
          <p:cNvSpPr txBox="1">
            <a:spLocks noGrp="1"/>
          </p:cNvSpPr>
          <p:nvPr>
            <p:ph type="title" idx="2"/>
          </p:nvPr>
        </p:nvSpPr>
        <p:spPr>
          <a:xfrm>
            <a:off x="6218795" y="1926763"/>
            <a:ext cx="2210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347" name="Google Shape;2347;p25"/>
          <p:cNvSpPr txBox="1">
            <a:spLocks noGrp="1"/>
          </p:cNvSpPr>
          <p:nvPr>
            <p:ph type="subTitle" idx="3"/>
          </p:nvPr>
        </p:nvSpPr>
        <p:spPr>
          <a:xfrm>
            <a:off x="6218795" y="2365650"/>
            <a:ext cx="2210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p:txBody>
      </p:sp>
      <p:sp>
        <p:nvSpPr>
          <p:cNvPr id="2348" name="Google Shape;2348;p25"/>
          <p:cNvSpPr txBox="1">
            <a:spLocks noGrp="1"/>
          </p:cNvSpPr>
          <p:nvPr>
            <p:ph type="title" idx="4"/>
          </p:nvPr>
        </p:nvSpPr>
        <p:spPr>
          <a:xfrm>
            <a:off x="720000" y="3684800"/>
            <a:ext cx="2210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349" name="Google Shape;2349;p25"/>
          <p:cNvSpPr txBox="1">
            <a:spLocks noGrp="1"/>
          </p:cNvSpPr>
          <p:nvPr>
            <p:ph type="subTitle" idx="5"/>
          </p:nvPr>
        </p:nvSpPr>
        <p:spPr>
          <a:xfrm>
            <a:off x="720000" y="4123688"/>
            <a:ext cx="2210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p:txBody>
      </p:sp>
      <p:sp>
        <p:nvSpPr>
          <p:cNvPr id="2350" name="Google Shape;2350;p25"/>
          <p:cNvSpPr txBox="1">
            <a:spLocks noGrp="1"/>
          </p:cNvSpPr>
          <p:nvPr>
            <p:ph type="title" idx="6"/>
          </p:nvPr>
        </p:nvSpPr>
        <p:spPr>
          <a:xfrm>
            <a:off x="6218795" y="3684800"/>
            <a:ext cx="2210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351" name="Google Shape;2351;p25"/>
          <p:cNvSpPr txBox="1">
            <a:spLocks noGrp="1"/>
          </p:cNvSpPr>
          <p:nvPr>
            <p:ph type="subTitle" idx="7"/>
          </p:nvPr>
        </p:nvSpPr>
        <p:spPr>
          <a:xfrm>
            <a:off x="6218795" y="4123688"/>
            <a:ext cx="2210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p:txBody>
      </p:sp>
      <p:sp>
        <p:nvSpPr>
          <p:cNvPr id="2352" name="Google Shape;2352;p25"/>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53" name="Google Shape;2353;p25"/>
          <p:cNvSpPr/>
          <p:nvPr/>
        </p:nvSpPr>
        <p:spPr>
          <a:xfrm flipH="1">
            <a:off x="6446957" y="-667325"/>
            <a:ext cx="3313538" cy="2283184"/>
          </a:xfrm>
          <a:custGeom>
            <a:avLst/>
            <a:gdLst/>
            <a:ahLst/>
            <a:cxnLst/>
            <a:rect l="l" t="t" r="r" b="b"/>
            <a:pathLst>
              <a:path w="18200" h="12546" extrusionOk="0">
                <a:moveTo>
                  <a:pt x="7863" y="1"/>
                </a:moveTo>
                <a:cubicBezTo>
                  <a:pt x="5802" y="1"/>
                  <a:pt x="4053" y="1340"/>
                  <a:pt x="3441" y="3195"/>
                </a:cubicBezTo>
                <a:cubicBezTo>
                  <a:pt x="1500" y="3437"/>
                  <a:pt x="1" y="5091"/>
                  <a:pt x="1" y="7097"/>
                </a:cubicBezTo>
                <a:cubicBezTo>
                  <a:pt x="1" y="9267"/>
                  <a:pt x="1761" y="11027"/>
                  <a:pt x="3932" y="11027"/>
                </a:cubicBezTo>
                <a:cubicBezTo>
                  <a:pt x="4555" y="11027"/>
                  <a:pt x="5146" y="10881"/>
                  <a:pt x="5674" y="10621"/>
                </a:cubicBezTo>
                <a:cubicBezTo>
                  <a:pt x="6359" y="11775"/>
                  <a:pt x="7613" y="12545"/>
                  <a:pt x="9055" y="12545"/>
                </a:cubicBezTo>
                <a:cubicBezTo>
                  <a:pt x="10309" y="12545"/>
                  <a:pt x="11423" y="11959"/>
                  <a:pt x="12146" y="11046"/>
                </a:cubicBezTo>
                <a:cubicBezTo>
                  <a:pt x="12645" y="11240"/>
                  <a:pt x="13191" y="11350"/>
                  <a:pt x="13763" y="11350"/>
                </a:cubicBezTo>
                <a:cubicBezTo>
                  <a:pt x="16212" y="11350"/>
                  <a:pt x="18200" y="9363"/>
                  <a:pt x="18200" y="6909"/>
                </a:cubicBezTo>
                <a:cubicBezTo>
                  <a:pt x="18200" y="4651"/>
                  <a:pt x="16513" y="2788"/>
                  <a:pt x="14332" y="2509"/>
                </a:cubicBezTo>
                <a:lnTo>
                  <a:pt x="14332" y="2473"/>
                </a:lnTo>
                <a:cubicBezTo>
                  <a:pt x="14332" y="1325"/>
                  <a:pt x="13400" y="397"/>
                  <a:pt x="12256" y="397"/>
                </a:cubicBezTo>
                <a:cubicBezTo>
                  <a:pt x="11673" y="397"/>
                  <a:pt x="11149" y="635"/>
                  <a:pt x="10771" y="1021"/>
                </a:cubicBezTo>
                <a:cubicBezTo>
                  <a:pt x="9975" y="383"/>
                  <a:pt x="8963" y="1"/>
                  <a:pt x="7863" y="1"/>
                </a:cubicBezTo>
                <a:close/>
              </a:path>
            </a:pathLst>
          </a:custGeom>
          <a:solidFill>
            <a:srgbClr val="AAD5D6">
              <a:alpha val="178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354" name="Google Shape;2354;p25"/>
          <p:cNvSpPr/>
          <p:nvPr/>
        </p:nvSpPr>
        <p:spPr>
          <a:xfrm flipH="1">
            <a:off x="3006657" y="4246400"/>
            <a:ext cx="3313538" cy="2283184"/>
          </a:xfrm>
          <a:custGeom>
            <a:avLst/>
            <a:gdLst/>
            <a:ahLst/>
            <a:cxnLst/>
            <a:rect l="l" t="t" r="r" b="b"/>
            <a:pathLst>
              <a:path w="18200" h="12546" extrusionOk="0">
                <a:moveTo>
                  <a:pt x="7863" y="1"/>
                </a:moveTo>
                <a:cubicBezTo>
                  <a:pt x="5802" y="1"/>
                  <a:pt x="4053" y="1340"/>
                  <a:pt x="3441" y="3195"/>
                </a:cubicBezTo>
                <a:cubicBezTo>
                  <a:pt x="1500" y="3437"/>
                  <a:pt x="1" y="5091"/>
                  <a:pt x="1" y="7097"/>
                </a:cubicBezTo>
                <a:cubicBezTo>
                  <a:pt x="1" y="9267"/>
                  <a:pt x="1761" y="11027"/>
                  <a:pt x="3932" y="11027"/>
                </a:cubicBezTo>
                <a:cubicBezTo>
                  <a:pt x="4555" y="11027"/>
                  <a:pt x="5146" y="10881"/>
                  <a:pt x="5674" y="10621"/>
                </a:cubicBezTo>
                <a:cubicBezTo>
                  <a:pt x="6359" y="11775"/>
                  <a:pt x="7613" y="12545"/>
                  <a:pt x="9055" y="12545"/>
                </a:cubicBezTo>
                <a:cubicBezTo>
                  <a:pt x="10309" y="12545"/>
                  <a:pt x="11423" y="11959"/>
                  <a:pt x="12146" y="11046"/>
                </a:cubicBezTo>
                <a:cubicBezTo>
                  <a:pt x="12645" y="11240"/>
                  <a:pt x="13191" y="11350"/>
                  <a:pt x="13763" y="11350"/>
                </a:cubicBezTo>
                <a:cubicBezTo>
                  <a:pt x="16212" y="11350"/>
                  <a:pt x="18200" y="9363"/>
                  <a:pt x="18200" y="6909"/>
                </a:cubicBezTo>
                <a:cubicBezTo>
                  <a:pt x="18200" y="4651"/>
                  <a:pt x="16513" y="2788"/>
                  <a:pt x="14332" y="2509"/>
                </a:cubicBezTo>
                <a:lnTo>
                  <a:pt x="14332" y="2473"/>
                </a:lnTo>
                <a:cubicBezTo>
                  <a:pt x="14332" y="1325"/>
                  <a:pt x="13400" y="397"/>
                  <a:pt x="12256" y="397"/>
                </a:cubicBezTo>
                <a:cubicBezTo>
                  <a:pt x="11673" y="397"/>
                  <a:pt x="11149" y="635"/>
                  <a:pt x="10771" y="1021"/>
                </a:cubicBezTo>
                <a:cubicBezTo>
                  <a:pt x="9975" y="383"/>
                  <a:pt x="8963" y="1"/>
                  <a:pt x="7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355" name="Google Shape;2355;p25"/>
          <p:cNvGrpSpPr/>
          <p:nvPr/>
        </p:nvGrpSpPr>
        <p:grpSpPr>
          <a:xfrm flipH="1">
            <a:off x="474195" y="1403294"/>
            <a:ext cx="280525" cy="279555"/>
            <a:chOff x="2304594" y="2493825"/>
            <a:chExt cx="579837" cy="577832"/>
          </a:xfrm>
        </p:grpSpPr>
        <p:sp>
          <p:nvSpPr>
            <p:cNvPr id="2356" name="Google Shape;2356;p25"/>
            <p:cNvSpPr/>
            <p:nvPr/>
          </p:nvSpPr>
          <p:spPr>
            <a:xfrm>
              <a:off x="2583449" y="2978561"/>
              <a:ext cx="59" cy="59"/>
            </a:xfrm>
            <a:custGeom>
              <a:avLst/>
              <a:gdLst/>
              <a:ahLst/>
              <a:cxnLst/>
              <a:rect l="l" t="t" r="r" b="b"/>
              <a:pathLst>
                <a:path w="1" h="1" extrusionOk="0">
                  <a:moveTo>
                    <a:pt x="0" y="0"/>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7" name="Google Shape;2357;p25"/>
            <p:cNvSpPr/>
            <p:nvPr/>
          </p:nvSpPr>
          <p:spPr>
            <a:xfrm>
              <a:off x="2579319" y="2552640"/>
              <a:ext cx="59" cy="236"/>
            </a:xfrm>
            <a:custGeom>
              <a:avLst/>
              <a:gdLst/>
              <a:ahLst/>
              <a:cxnLst/>
              <a:rect l="l" t="t" r="r" b="b"/>
              <a:pathLst>
                <a:path w="1" h="4" extrusionOk="0">
                  <a:moveTo>
                    <a:pt x="1" y="0"/>
                  </a:moveTo>
                  <a:lnTo>
                    <a:pt x="1" y="0"/>
                  </a:lnTo>
                  <a:cubicBezTo>
                    <a:pt x="1" y="0"/>
                    <a:pt x="1" y="4"/>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8" name="Google Shape;2358;p25"/>
            <p:cNvSpPr/>
            <p:nvPr/>
          </p:nvSpPr>
          <p:spPr>
            <a:xfrm>
              <a:off x="2579319" y="2660359"/>
              <a:ext cx="59" cy="236"/>
            </a:xfrm>
            <a:custGeom>
              <a:avLst/>
              <a:gdLst/>
              <a:ahLst/>
              <a:cxnLst/>
              <a:rect l="l" t="t" r="r" b="b"/>
              <a:pathLst>
                <a:path w="1" h="4" extrusionOk="0">
                  <a:moveTo>
                    <a:pt x="1" y="0"/>
                  </a:moveTo>
                  <a:lnTo>
                    <a:pt x="1" y="0"/>
                  </a:lnTo>
                  <a:cubicBezTo>
                    <a:pt x="1" y="0"/>
                    <a:pt x="1" y="4"/>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9" name="Google Shape;2359;p25"/>
            <p:cNvSpPr/>
            <p:nvPr/>
          </p:nvSpPr>
          <p:spPr>
            <a:xfrm>
              <a:off x="2610880" y="2994253"/>
              <a:ext cx="236" cy="413"/>
            </a:xfrm>
            <a:custGeom>
              <a:avLst/>
              <a:gdLst/>
              <a:ahLst/>
              <a:cxnLst/>
              <a:rect l="l" t="t" r="r" b="b"/>
              <a:pathLst>
                <a:path w="4" h="7" extrusionOk="0">
                  <a:moveTo>
                    <a:pt x="1" y="0"/>
                  </a:moveTo>
                  <a:cubicBezTo>
                    <a:pt x="1" y="0"/>
                    <a:pt x="1" y="1"/>
                    <a:pt x="1" y="2"/>
                  </a:cubicBezTo>
                  <a:lnTo>
                    <a:pt x="1" y="6"/>
                  </a:lnTo>
                  <a:cubicBezTo>
                    <a:pt x="3" y="3"/>
                    <a:pt x="2" y="0"/>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0" name="Google Shape;2360;p25"/>
            <p:cNvSpPr/>
            <p:nvPr/>
          </p:nvSpPr>
          <p:spPr>
            <a:xfrm>
              <a:off x="2304594" y="2493825"/>
              <a:ext cx="579837" cy="577832"/>
            </a:xfrm>
            <a:custGeom>
              <a:avLst/>
              <a:gdLst/>
              <a:ahLst/>
              <a:cxnLst/>
              <a:rect l="l" t="t" r="r" b="b"/>
              <a:pathLst>
                <a:path w="9829" h="9795" extrusionOk="0">
                  <a:moveTo>
                    <a:pt x="5035" y="217"/>
                  </a:moveTo>
                  <a:lnTo>
                    <a:pt x="5035" y="217"/>
                  </a:lnTo>
                  <a:cubicBezTo>
                    <a:pt x="5035" y="221"/>
                    <a:pt x="5036" y="224"/>
                    <a:pt x="5036" y="227"/>
                  </a:cubicBezTo>
                  <a:lnTo>
                    <a:pt x="5036" y="227"/>
                  </a:lnTo>
                  <a:cubicBezTo>
                    <a:pt x="5036" y="224"/>
                    <a:pt x="5036" y="220"/>
                    <a:pt x="5035" y="217"/>
                  </a:cubicBezTo>
                  <a:close/>
                  <a:moveTo>
                    <a:pt x="6807" y="2739"/>
                  </a:moveTo>
                  <a:cubicBezTo>
                    <a:pt x="6807" y="2739"/>
                    <a:pt x="6806" y="2739"/>
                    <a:pt x="6806" y="2740"/>
                  </a:cubicBezTo>
                  <a:lnTo>
                    <a:pt x="6806" y="2740"/>
                  </a:lnTo>
                  <a:cubicBezTo>
                    <a:pt x="6806" y="2739"/>
                    <a:pt x="6807" y="2739"/>
                    <a:pt x="6807" y="2739"/>
                  </a:cubicBezTo>
                  <a:close/>
                  <a:moveTo>
                    <a:pt x="6905" y="2816"/>
                  </a:moveTo>
                  <a:cubicBezTo>
                    <a:pt x="6904" y="2817"/>
                    <a:pt x="6903" y="2818"/>
                    <a:pt x="6902" y="2820"/>
                  </a:cubicBezTo>
                  <a:lnTo>
                    <a:pt x="6902" y="2820"/>
                  </a:lnTo>
                  <a:cubicBezTo>
                    <a:pt x="6903" y="2819"/>
                    <a:pt x="6904" y="2817"/>
                    <a:pt x="6905" y="2816"/>
                  </a:cubicBezTo>
                  <a:close/>
                  <a:moveTo>
                    <a:pt x="2964" y="2959"/>
                  </a:moveTo>
                  <a:lnTo>
                    <a:pt x="2964" y="2959"/>
                  </a:lnTo>
                  <a:cubicBezTo>
                    <a:pt x="2964" y="2959"/>
                    <a:pt x="2964" y="2959"/>
                    <a:pt x="2964" y="2959"/>
                  </a:cubicBezTo>
                  <a:lnTo>
                    <a:pt x="2964" y="2959"/>
                  </a:lnTo>
                  <a:cubicBezTo>
                    <a:pt x="2964" y="2959"/>
                    <a:pt x="2964" y="2959"/>
                    <a:pt x="2964" y="2959"/>
                  </a:cubicBezTo>
                  <a:close/>
                  <a:moveTo>
                    <a:pt x="7034" y="2996"/>
                  </a:moveTo>
                  <a:cubicBezTo>
                    <a:pt x="7032" y="2996"/>
                    <a:pt x="7031" y="2997"/>
                    <a:pt x="7030" y="2998"/>
                  </a:cubicBezTo>
                  <a:lnTo>
                    <a:pt x="7030" y="2998"/>
                  </a:lnTo>
                  <a:cubicBezTo>
                    <a:pt x="7031" y="2998"/>
                    <a:pt x="7033" y="2997"/>
                    <a:pt x="7034" y="2996"/>
                  </a:cubicBezTo>
                  <a:close/>
                  <a:moveTo>
                    <a:pt x="6939" y="3128"/>
                  </a:moveTo>
                  <a:lnTo>
                    <a:pt x="6934" y="3131"/>
                  </a:lnTo>
                  <a:lnTo>
                    <a:pt x="6934" y="3128"/>
                  </a:lnTo>
                  <a:close/>
                  <a:moveTo>
                    <a:pt x="6901" y="3207"/>
                  </a:moveTo>
                  <a:lnTo>
                    <a:pt x="6901" y="3207"/>
                  </a:lnTo>
                  <a:cubicBezTo>
                    <a:pt x="6902" y="3207"/>
                    <a:pt x="6897" y="3212"/>
                    <a:pt x="6890" y="3212"/>
                  </a:cubicBezTo>
                  <a:cubicBezTo>
                    <a:pt x="6895" y="3212"/>
                    <a:pt x="6898" y="3209"/>
                    <a:pt x="6898" y="3209"/>
                  </a:cubicBezTo>
                  <a:cubicBezTo>
                    <a:pt x="6900" y="3208"/>
                    <a:pt x="6901" y="3207"/>
                    <a:pt x="6901" y="3207"/>
                  </a:cubicBezTo>
                  <a:close/>
                  <a:moveTo>
                    <a:pt x="6868" y="3217"/>
                  </a:moveTo>
                  <a:cubicBezTo>
                    <a:pt x="6870" y="3217"/>
                    <a:pt x="6864" y="3226"/>
                    <a:pt x="6858" y="3226"/>
                  </a:cubicBezTo>
                  <a:cubicBezTo>
                    <a:pt x="6861" y="3223"/>
                    <a:pt x="6861" y="3223"/>
                    <a:pt x="6865" y="3219"/>
                  </a:cubicBezTo>
                  <a:cubicBezTo>
                    <a:pt x="6867" y="3218"/>
                    <a:pt x="6867" y="3217"/>
                    <a:pt x="6868" y="3217"/>
                  </a:cubicBezTo>
                  <a:close/>
                  <a:moveTo>
                    <a:pt x="6565" y="3468"/>
                  </a:moveTo>
                  <a:lnTo>
                    <a:pt x="6560" y="3473"/>
                  </a:lnTo>
                  <a:lnTo>
                    <a:pt x="6560" y="3468"/>
                  </a:lnTo>
                  <a:close/>
                  <a:moveTo>
                    <a:pt x="6340" y="3769"/>
                  </a:moveTo>
                  <a:cubicBezTo>
                    <a:pt x="6340" y="3769"/>
                    <a:pt x="6340" y="3773"/>
                    <a:pt x="6337" y="3773"/>
                  </a:cubicBezTo>
                  <a:lnTo>
                    <a:pt x="6340" y="3769"/>
                  </a:lnTo>
                  <a:close/>
                  <a:moveTo>
                    <a:pt x="4117" y="4706"/>
                  </a:moveTo>
                  <a:cubicBezTo>
                    <a:pt x="4117" y="4706"/>
                    <a:pt x="4118" y="4707"/>
                    <a:pt x="4118" y="4708"/>
                  </a:cubicBezTo>
                  <a:cubicBezTo>
                    <a:pt x="4117" y="4707"/>
                    <a:pt x="4117" y="4706"/>
                    <a:pt x="4117" y="4706"/>
                  </a:cubicBezTo>
                  <a:close/>
                  <a:moveTo>
                    <a:pt x="2388" y="4708"/>
                  </a:moveTo>
                  <a:cubicBezTo>
                    <a:pt x="2383" y="4708"/>
                    <a:pt x="2378" y="4710"/>
                    <a:pt x="2374" y="4710"/>
                  </a:cubicBezTo>
                  <a:cubicBezTo>
                    <a:pt x="2372" y="4710"/>
                    <a:pt x="2371" y="4710"/>
                    <a:pt x="2370" y="4708"/>
                  </a:cubicBezTo>
                  <a:close/>
                  <a:moveTo>
                    <a:pt x="1879" y="4708"/>
                  </a:moveTo>
                  <a:lnTo>
                    <a:pt x="1874" y="4712"/>
                  </a:lnTo>
                  <a:cubicBezTo>
                    <a:pt x="1871" y="4712"/>
                    <a:pt x="1878" y="4708"/>
                    <a:pt x="1879" y="4708"/>
                  </a:cubicBezTo>
                  <a:close/>
                  <a:moveTo>
                    <a:pt x="591" y="4717"/>
                  </a:moveTo>
                  <a:cubicBezTo>
                    <a:pt x="595" y="4717"/>
                    <a:pt x="600" y="4718"/>
                    <a:pt x="602" y="4719"/>
                  </a:cubicBezTo>
                  <a:lnTo>
                    <a:pt x="587" y="4719"/>
                  </a:lnTo>
                  <a:cubicBezTo>
                    <a:pt x="575" y="4719"/>
                    <a:pt x="582" y="4717"/>
                    <a:pt x="591" y="4717"/>
                  </a:cubicBezTo>
                  <a:close/>
                  <a:moveTo>
                    <a:pt x="675" y="4719"/>
                  </a:moveTo>
                  <a:cubicBezTo>
                    <a:pt x="675" y="4722"/>
                    <a:pt x="679" y="4722"/>
                    <a:pt x="664" y="4722"/>
                  </a:cubicBezTo>
                  <a:cubicBezTo>
                    <a:pt x="668" y="4719"/>
                    <a:pt x="672" y="4719"/>
                    <a:pt x="675" y="4719"/>
                  </a:cubicBezTo>
                  <a:close/>
                  <a:moveTo>
                    <a:pt x="59" y="4976"/>
                  </a:moveTo>
                  <a:cubicBezTo>
                    <a:pt x="63" y="4976"/>
                    <a:pt x="65" y="4976"/>
                    <a:pt x="68" y="4976"/>
                  </a:cubicBezTo>
                  <a:lnTo>
                    <a:pt x="68" y="4976"/>
                  </a:lnTo>
                  <a:cubicBezTo>
                    <a:pt x="66" y="4976"/>
                    <a:pt x="63" y="4976"/>
                    <a:pt x="59" y="4976"/>
                  </a:cubicBezTo>
                  <a:close/>
                  <a:moveTo>
                    <a:pt x="9612" y="5013"/>
                  </a:moveTo>
                  <a:lnTo>
                    <a:pt x="9612" y="5013"/>
                  </a:lnTo>
                  <a:cubicBezTo>
                    <a:pt x="9608" y="5013"/>
                    <a:pt x="9604" y="5013"/>
                    <a:pt x="9601" y="5013"/>
                  </a:cubicBezTo>
                  <a:lnTo>
                    <a:pt x="9601" y="5013"/>
                  </a:lnTo>
                  <a:cubicBezTo>
                    <a:pt x="9605" y="5013"/>
                    <a:pt x="9608" y="5013"/>
                    <a:pt x="9612" y="5013"/>
                  </a:cubicBezTo>
                  <a:close/>
                  <a:moveTo>
                    <a:pt x="9542" y="5023"/>
                  </a:moveTo>
                  <a:cubicBezTo>
                    <a:pt x="9545" y="5024"/>
                    <a:pt x="9549" y="5024"/>
                    <a:pt x="9553" y="5025"/>
                  </a:cubicBezTo>
                  <a:lnTo>
                    <a:pt x="9553" y="5025"/>
                  </a:lnTo>
                  <a:cubicBezTo>
                    <a:pt x="9550" y="5024"/>
                    <a:pt x="9547" y="5023"/>
                    <a:pt x="9542" y="5023"/>
                  </a:cubicBezTo>
                  <a:close/>
                  <a:moveTo>
                    <a:pt x="5226" y="5504"/>
                  </a:moveTo>
                  <a:cubicBezTo>
                    <a:pt x="5230" y="5504"/>
                    <a:pt x="5230" y="5507"/>
                    <a:pt x="5230" y="5507"/>
                  </a:cubicBezTo>
                  <a:lnTo>
                    <a:pt x="5226" y="5504"/>
                  </a:lnTo>
                  <a:close/>
                  <a:moveTo>
                    <a:pt x="3664" y="5852"/>
                  </a:moveTo>
                  <a:cubicBezTo>
                    <a:pt x="3664" y="5852"/>
                    <a:pt x="3663" y="5852"/>
                    <a:pt x="3663" y="5852"/>
                  </a:cubicBezTo>
                  <a:lnTo>
                    <a:pt x="3664" y="5852"/>
                  </a:lnTo>
                  <a:lnTo>
                    <a:pt x="3664" y="5852"/>
                  </a:lnTo>
                  <a:close/>
                  <a:moveTo>
                    <a:pt x="4282" y="5920"/>
                  </a:moveTo>
                  <a:cubicBezTo>
                    <a:pt x="4282" y="5920"/>
                    <a:pt x="4281" y="5921"/>
                    <a:pt x="4280" y="5922"/>
                  </a:cubicBezTo>
                  <a:cubicBezTo>
                    <a:pt x="4281" y="5921"/>
                    <a:pt x="4281" y="5921"/>
                    <a:pt x="4282" y="5920"/>
                  </a:cubicBezTo>
                  <a:close/>
                  <a:moveTo>
                    <a:pt x="4211" y="5991"/>
                  </a:moveTo>
                  <a:cubicBezTo>
                    <a:pt x="4209" y="5993"/>
                    <a:pt x="4208" y="5994"/>
                    <a:pt x="4207" y="5995"/>
                  </a:cubicBezTo>
                  <a:lnTo>
                    <a:pt x="4207" y="5995"/>
                  </a:lnTo>
                  <a:cubicBezTo>
                    <a:pt x="4211" y="5995"/>
                    <a:pt x="4211" y="5995"/>
                    <a:pt x="4211" y="5991"/>
                  </a:cubicBezTo>
                  <a:close/>
                  <a:moveTo>
                    <a:pt x="6142" y="6395"/>
                  </a:moveTo>
                  <a:cubicBezTo>
                    <a:pt x="6142" y="6399"/>
                    <a:pt x="6147" y="6399"/>
                    <a:pt x="6142" y="6399"/>
                  </a:cubicBezTo>
                  <a:lnTo>
                    <a:pt x="6142" y="6395"/>
                  </a:lnTo>
                  <a:close/>
                  <a:moveTo>
                    <a:pt x="6172" y="6424"/>
                  </a:moveTo>
                  <a:lnTo>
                    <a:pt x="6172" y="6428"/>
                  </a:lnTo>
                  <a:cubicBezTo>
                    <a:pt x="6173" y="6430"/>
                    <a:pt x="6174" y="6431"/>
                    <a:pt x="6173" y="6431"/>
                  </a:cubicBezTo>
                  <a:cubicBezTo>
                    <a:pt x="6172" y="6431"/>
                    <a:pt x="6169" y="6427"/>
                    <a:pt x="6169" y="6424"/>
                  </a:cubicBezTo>
                  <a:lnTo>
                    <a:pt x="6169" y="6424"/>
                  </a:lnTo>
                  <a:cubicBezTo>
                    <a:pt x="6171" y="6426"/>
                    <a:pt x="6171" y="6427"/>
                    <a:pt x="6172" y="6427"/>
                  </a:cubicBezTo>
                  <a:cubicBezTo>
                    <a:pt x="6172" y="6427"/>
                    <a:pt x="6172" y="6426"/>
                    <a:pt x="6172" y="6424"/>
                  </a:cubicBezTo>
                  <a:close/>
                  <a:moveTo>
                    <a:pt x="6240" y="6522"/>
                  </a:moveTo>
                  <a:lnTo>
                    <a:pt x="6240" y="6522"/>
                  </a:lnTo>
                  <a:cubicBezTo>
                    <a:pt x="6240" y="6522"/>
                    <a:pt x="6241" y="6522"/>
                    <a:pt x="6242" y="6523"/>
                  </a:cubicBezTo>
                  <a:lnTo>
                    <a:pt x="6242" y="6527"/>
                  </a:lnTo>
                  <a:cubicBezTo>
                    <a:pt x="6242" y="6524"/>
                    <a:pt x="6240" y="6522"/>
                    <a:pt x="6240" y="6522"/>
                  </a:cubicBezTo>
                  <a:close/>
                  <a:moveTo>
                    <a:pt x="6443" y="6615"/>
                  </a:moveTo>
                  <a:lnTo>
                    <a:pt x="6443" y="6619"/>
                  </a:lnTo>
                  <a:cubicBezTo>
                    <a:pt x="6443" y="6615"/>
                    <a:pt x="6440" y="6615"/>
                    <a:pt x="6443" y="6615"/>
                  </a:cubicBezTo>
                  <a:close/>
                  <a:moveTo>
                    <a:pt x="6447" y="6623"/>
                  </a:moveTo>
                  <a:cubicBezTo>
                    <a:pt x="6450" y="6623"/>
                    <a:pt x="6450" y="6626"/>
                    <a:pt x="6455" y="6626"/>
                  </a:cubicBezTo>
                  <a:cubicBezTo>
                    <a:pt x="6450" y="6626"/>
                    <a:pt x="6447" y="6626"/>
                    <a:pt x="6447" y="6623"/>
                  </a:cubicBezTo>
                  <a:close/>
                  <a:moveTo>
                    <a:pt x="2927" y="6736"/>
                  </a:moveTo>
                  <a:lnTo>
                    <a:pt x="2923" y="6740"/>
                  </a:lnTo>
                  <a:cubicBezTo>
                    <a:pt x="2923" y="6740"/>
                    <a:pt x="2923" y="6740"/>
                    <a:pt x="2924" y="6740"/>
                  </a:cubicBezTo>
                  <a:lnTo>
                    <a:pt x="2924" y="6740"/>
                  </a:lnTo>
                  <a:cubicBezTo>
                    <a:pt x="2925" y="6739"/>
                    <a:pt x="2926" y="6737"/>
                    <a:pt x="2927" y="6736"/>
                  </a:cubicBezTo>
                  <a:close/>
                  <a:moveTo>
                    <a:pt x="6509" y="6755"/>
                  </a:moveTo>
                  <a:lnTo>
                    <a:pt x="6509" y="6758"/>
                  </a:lnTo>
                  <a:lnTo>
                    <a:pt x="6506" y="6755"/>
                  </a:lnTo>
                  <a:close/>
                  <a:moveTo>
                    <a:pt x="2892" y="6774"/>
                  </a:moveTo>
                  <a:cubicBezTo>
                    <a:pt x="2890" y="6776"/>
                    <a:pt x="2888" y="6778"/>
                    <a:pt x="2886" y="6780"/>
                  </a:cubicBezTo>
                  <a:cubicBezTo>
                    <a:pt x="2889" y="6777"/>
                    <a:pt x="2891" y="6775"/>
                    <a:pt x="2892" y="6774"/>
                  </a:cubicBezTo>
                  <a:close/>
                  <a:moveTo>
                    <a:pt x="7088" y="6783"/>
                  </a:moveTo>
                  <a:cubicBezTo>
                    <a:pt x="7088" y="6783"/>
                    <a:pt x="7088" y="6783"/>
                    <a:pt x="7088" y="6784"/>
                  </a:cubicBezTo>
                  <a:cubicBezTo>
                    <a:pt x="7088" y="6783"/>
                    <a:pt x="7088" y="6783"/>
                    <a:pt x="7088" y="6783"/>
                  </a:cubicBezTo>
                  <a:close/>
                  <a:moveTo>
                    <a:pt x="6535" y="6787"/>
                  </a:moveTo>
                  <a:cubicBezTo>
                    <a:pt x="6537" y="6789"/>
                    <a:pt x="6537" y="6790"/>
                    <a:pt x="6536" y="6790"/>
                  </a:cubicBezTo>
                  <a:cubicBezTo>
                    <a:pt x="6536" y="6790"/>
                    <a:pt x="6535" y="6789"/>
                    <a:pt x="6535" y="6787"/>
                  </a:cubicBezTo>
                  <a:close/>
                  <a:moveTo>
                    <a:pt x="6560" y="6806"/>
                  </a:moveTo>
                  <a:cubicBezTo>
                    <a:pt x="6560" y="6806"/>
                    <a:pt x="6561" y="6809"/>
                    <a:pt x="6565" y="6809"/>
                  </a:cubicBezTo>
                  <a:cubicBezTo>
                    <a:pt x="6560" y="6809"/>
                    <a:pt x="6560" y="6809"/>
                    <a:pt x="6560" y="6806"/>
                  </a:cubicBezTo>
                  <a:close/>
                  <a:moveTo>
                    <a:pt x="6604" y="6839"/>
                  </a:moveTo>
                  <a:cubicBezTo>
                    <a:pt x="6604" y="6843"/>
                    <a:pt x="6609" y="6843"/>
                    <a:pt x="6604" y="6843"/>
                  </a:cubicBezTo>
                  <a:cubicBezTo>
                    <a:pt x="6608" y="6845"/>
                    <a:pt x="6609" y="6846"/>
                    <a:pt x="6609" y="6846"/>
                  </a:cubicBezTo>
                  <a:cubicBezTo>
                    <a:pt x="6608" y="6846"/>
                    <a:pt x="6601" y="6841"/>
                    <a:pt x="6601" y="6839"/>
                  </a:cubicBezTo>
                  <a:lnTo>
                    <a:pt x="6601" y="6839"/>
                  </a:lnTo>
                  <a:lnTo>
                    <a:pt x="6604" y="6843"/>
                  </a:lnTo>
                  <a:cubicBezTo>
                    <a:pt x="6604" y="6839"/>
                    <a:pt x="6601" y="6839"/>
                    <a:pt x="6604" y="6839"/>
                  </a:cubicBezTo>
                  <a:close/>
                  <a:moveTo>
                    <a:pt x="2984" y="6859"/>
                  </a:moveTo>
                  <a:cubicBezTo>
                    <a:pt x="2984" y="6859"/>
                    <a:pt x="2983" y="6860"/>
                    <a:pt x="2982" y="6861"/>
                  </a:cubicBezTo>
                  <a:cubicBezTo>
                    <a:pt x="2983" y="6860"/>
                    <a:pt x="2984" y="6860"/>
                    <a:pt x="2984" y="6859"/>
                  </a:cubicBezTo>
                  <a:close/>
                  <a:moveTo>
                    <a:pt x="6612" y="6872"/>
                  </a:moveTo>
                  <a:cubicBezTo>
                    <a:pt x="6616" y="6872"/>
                    <a:pt x="6616" y="6875"/>
                    <a:pt x="6619" y="6875"/>
                  </a:cubicBezTo>
                  <a:cubicBezTo>
                    <a:pt x="6621" y="6878"/>
                    <a:pt x="6621" y="6878"/>
                    <a:pt x="6620" y="6878"/>
                  </a:cubicBezTo>
                  <a:cubicBezTo>
                    <a:pt x="6619" y="6878"/>
                    <a:pt x="6615" y="6874"/>
                    <a:pt x="6612" y="6872"/>
                  </a:cubicBezTo>
                  <a:close/>
                  <a:moveTo>
                    <a:pt x="4724" y="7946"/>
                  </a:moveTo>
                  <a:lnTo>
                    <a:pt x="4724" y="7953"/>
                  </a:lnTo>
                  <a:cubicBezTo>
                    <a:pt x="4724" y="7950"/>
                    <a:pt x="4720" y="7950"/>
                    <a:pt x="4724" y="7946"/>
                  </a:cubicBezTo>
                  <a:close/>
                  <a:moveTo>
                    <a:pt x="4731" y="8148"/>
                  </a:moveTo>
                  <a:cubicBezTo>
                    <a:pt x="4731" y="8148"/>
                    <a:pt x="4731" y="8152"/>
                    <a:pt x="4729" y="8152"/>
                  </a:cubicBezTo>
                  <a:cubicBezTo>
                    <a:pt x="4729" y="8152"/>
                    <a:pt x="4728" y="8152"/>
                    <a:pt x="4727" y="8151"/>
                  </a:cubicBezTo>
                  <a:lnTo>
                    <a:pt x="4731" y="8148"/>
                  </a:lnTo>
                  <a:close/>
                  <a:moveTo>
                    <a:pt x="4764" y="8943"/>
                  </a:moveTo>
                  <a:lnTo>
                    <a:pt x="4764" y="8951"/>
                  </a:lnTo>
                  <a:cubicBezTo>
                    <a:pt x="4761" y="8947"/>
                    <a:pt x="4761" y="8947"/>
                    <a:pt x="4764" y="8943"/>
                  </a:cubicBezTo>
                  <a:close/>
                  <a:moveTo>
                    <a:pt x="4743" y="9151"/>
                  </a:moveTo>
                  <a:lnTo>
                    <a:pt x="4743" y="9151"/>
                  </a:lnTo>
                  <a:cubicBezTo>
                    <a:pt x="4744" y="9151"/>
                    <a:pt x="4745" y="9154"/>
                    <a:pt x="4742" y="9163"/>
                  </a:cubicBezTo>
                  <a:lnTo>
                    <a:pt x="4742" y="9153"/>
                  </a:lnTo>
                  <a:cubicBezTo>
                    <a:pt x="4742" y="9152"/>
                    <a:pt x="4743" y="9151"/>
                    <a:pt x="4743" y="9151"/>
                  </a:cubicBezTo>
                  <a:close/>
                  <a:moveTo>
                    <a:pt x="4742" y="9222"/>
                  </a:moveTo>
                  <a:cubicBezTo>
                    <a:pt x="4739" y="9233"/>
                    <a:pt x="4746" y="9241"/>
                    <a:pt x="4739" y="9248"/>
                  </a:cubicBezTo>
                  <a:cubicBezTo>
                    <a:pt x="4739" y="9237"/>
                    <a:pt x="4739" y="9229"/>
                    <a:pt x="4742" y="9222"/>
                  </a:cubicBezTo>
                  <a:close/>
                  <a:moveTo>
                    <a:pt x="4727" y="9277"/>
                  </a:moveTo>
                  <a:lnTo>
                    <a:pt x="4727" y="9292"/>
                  </a:lnTo>
                  <a:cubicBezTo>
                    <a:pt x="4726" y="9296"/>
                    <a:pt x="4726" y="9297"/>
                    <a:pt x="4725" y="9297"/>
                  </a:cubicBezTo>
                  <a:cubicBezTo>
                    <a:pt x="4724" y="9297"/>
                    <a:pt x="4725" y="9285"/>
                    <a:pt x="4727" y="9277"/>
                  </a:cubicBezTo>
                  <a:close/>
                  <a:moveTo>
                    <a:pt x="4756" y="9431"/>
                  </a:moveTo>
                  <a:lnTo>
                    <a:pt x="4756" y="9435"/>
                  </a:lnTo>
                  <a:cubicBezTo>
                    <a:pt x="4756" y="9435"/>
                    <a:pt x="4753" y="9431"/>
                    <a:pt x="4756" y="9431"/>
                  </a:cubicBezTo>
                  <a:close/>
                  <a:moveTo>
                    <a:pt x="4764" y="9534"/>
                  </a:moveTo>
                  <a:cubicBezTo>
                    <a:pt x="4768" y="9534"/>
                    <a:pt x="4768" y="9537"/>
                    <a:pt x="4764" y="9537"/>
                  </a:cubicBezTo>
                  <a:lnTo>
                    <a:pt x="4764" y="9534"/>
                  </a:lnTo>
                  <a:close/>
                  <a:moveTo>
                    <a:pt x="4999" y="9758"/>
                  </a:moveTo>
                  <a:lnTo>
                    <a:pt x="4999" y="9758"/>
                  </a:lnTo>
                  <a:cubicBezTo>
                    <a:pt x="4998" y="9761"/>
                    <a:pt x="4998" y="9765"/>
                    <a:pt x="4998" y="9769"/>
                  </a:cubicBezTo>
                  <a:cubicBezTo>
                    <a:pt x="4999" y="9765"/>
                    <a:pt x="4999" y="9761"/>
                    <a:pt x="4999" y="9758"/>
                  </a:cubicBezTo>
                  <a:close/>
                  <a:moveTo>
                    <a:pt x="4690" y="0"/>
                  </a:moveTo>
                  <a:cubicBezTo>
                    <a:pt x="4621" y="880"/>
                    <a:pt x="4668" y="1818"/>
                    <a:pt x="4658" y="2725"/>
                  </a:cubicBezTo>
                  <a:lnTo>
                    <a:pt x="4658" y="2735"/>
                  </a:lnTo>
                  <a:cubicBezTo>
                    <a:pt x="4658" y="2761"/>
                    <a:pt x="4654" y="2786"/>
                    <a:pt x="4658" y="2816"/>
                  </a:cubicBezTo>
                  <a:lnTo>
                    <a:pt x="4658" y="2930"/>
                  </a:lnTo>
                  <a:lnTo>
                    <a:pt x="4658" y="2937"/>
                  </a:lnTo>
                  <a:cubicBezTo>
                    <a:pt x="4668" y="3395"/>
                    <a:pt x="4668" y="3857"/>
                    <a:pt x="4676" y="4323"/>
                  </a:cubicBezTo>
                  <a:cubicBezTo>
                    <a:pt x="4434" y="4096"/>
                    <a:pt x="4196" y="3850"/>
                    <a:pt x="3957" y="3619"/>
                  </a:cubicBezTo>
                  <a:lnTo>
                    <a:pt x="3957" y="3619"/>
                  </a:lnTo>
                  <a:cubicBezTo>
                    <a:pt x="4007" y="3676"/>
                    <a:pt x="4028" y="3700"/>
                    <a:pt x="4026" y="3700"/>
                  </a:cubicBezTo>
                  <a:cubicBezTo>
                    <a:pt x="4016" y="3700"/>
                    <a:pt x="3339" y="2972"/>
                    <a:pt x="3169" y="2923"/>
                  </a:cubicBezTo>
                  <a:cubicBezTo>
                    <a:pt x="3169" y="2924"/>
                    <a:pt x="3168" y="2924"/>
                    <a:pt x="3167" y="2924"/>
                  </a:cubicBezTo>
                  <a:cubicBezTo>
                    <a:pt x="3164" y="2924"/>
                    <a:pt x="3158" y="2921"/>
                    <a:pt x="3150" y="2918"/>
                  </a:cubicBezTo>
                  <a:lnTo>
                    <a:pt x="3150" y="2918"/>
                  </a:lnTo>
                  <a:cubicBezTo>
                    <a:pt x="3158" y="2933"/>
                    <a:pt x="3136" y="2937"/>
                    <a:pt x="3155" y="2962"/>
                  </a:cubicBezTo>
                  <a:cubicBezTo>
                    <a:pt x="3158" y="2967"/>
                    <a:pt x="3162" y="2974"/>
                    <a:pt x="3162" y="2977"/>
                  </a:cubicBezTo>
                  <a:cubicBezTo>
                    <a:pt x="3184" y="3002"/>
                    <a:pt x="3190" y="3011"/>
                    <a:pt x="3186" y="3011"/>
                  </a:cubicBezTo>
                  <a:cubicBezTo>
                    <a:pt x="3175" y="3011"/>
                    <a:pt x="3100" y="2947"/>
                    <a:pt x="3092" y="2915"/>
                  </a:cubicBezTo>
                  <a:lnTo>
                    <a:pt x="3092" y="2915"/>
                  </a:lnTo>
                  <a:cubicBezTo>
                    <a:pt x="3095" y="2917"/>
                    <a:pt x="3096" y="2918"/>
                    <a:pt x="3096" y="2918"/>
                  </a:cubicBezTo>
                  <a:cubicBezTo>
                    <a:pt x="3097" y="2918"/>
                    <a:pt x="3081" y="2904"/>
                    <a:pt x="3084" y="2901"/>
                  </a:cubicBezTo>
                  <a:lnTo>
                    <a:pt x="3084" y="2901"/>
                  </a:lnTo>
                  <a:cubicBezTo>
                    <a:pt x="3089" y="2904"/>
                    <a:pt x="3089" y="2904"/>
                    <a:pt x="3092" y="2904"/>
                  </a:cubicBezTo>
                  <a:cubicBezTo>
                    <a:pt x="3081" y="2896"/>
                    <a:pt x="3077" y="2886"/>
                    <a:pt x="3070" y="2874"/>
                  </a:cubicBezTo>
                  <a:lnTo>
                    <a:pt x="3074" y="2874"/>
                  </a:lnTo>
                  <a:cubicBezTo>
                    <a:pt x="3077" y="2879"/>
                    <a:pt x="3077" y="2882"/>
                    <a:pt x="3081" y="2886"/>
                  </a:cubicBezTo>
                  <a:cubicBezTo>
                    <a:pt x="3077" y="2874"/>
                    <a:pt x="3059" y="2857"/>
                    <a:pt x="3052" y="2842"/>
                  </a:cubicBezTo>
                  <a:cubicBezTo>
                    <a:pt x="3046" y="2830"/>
                    <a:pt x="3042" y="2823"/>
                    <a:pt x="3041" y="2823"/>
                  </a:cubicBezTo>
                  <a:lnTo>
                    <a:pt x="3041" y="2823"/>
                  </a:lnTo>
                  <a:cubicBezTo>
                    <a:pt x="3041" y="2823"/>
                    <a:pt x="3043" y="2830"/>
                    <a:pt x="3048" y="2845"/>
                  </a:cubicBezTo>
                  <a:cubicBezTo>
                    <a:pt x="3046" y="2844"/>
                    <a:pt x="3045" y="2843"/>
                    <a:pt x="3044" y="2843"/>
                  </a:cubicBezTo>
                  <a:cubicBezTo>
                    <a:pt x="3040" y="2843"/>
                    <a:pt x="3063" y="2875"/>
                    <a:pt x="3057" y="2875"/>
                  </a:cubicBezTo>
                  <a:cubicBezTo>
                    <a:pt x="3055" y="2875"/>
                    <a:pt x="3051" y="2873"/>
                    <a:pt x="3045" y="2867"/>
                  </a:cubicBezTo>
                  <a:lnTo>
                    <a:pt x="3045" y="2867"/>
                  </a:lnTo>
                  <a:cubicBezTo>
                    <a:pt x="3067" y="2886"/>
                    <a:pt x="3074" y="2911"/>
                    <a:pt x="3089" y="2930"/>
                  </a:cubicBezTo>
                  <a:cubicBezTo>
                    <a:pt x="3089" y="2933"/>
                    <a:pt x="3086" y="2934"/>
                    <a:pt x="3083" y="2934"/>
                  </a:cubicBezTo>
                  <a:cubicBezTo>
                    <a:pt x="3081" y="2934"/>
                    <a:pt x="3078" y="2934"/>
                    <a:pt x="3077" y="2934"/>
                  </a:cubicBezTo>
                  <a:cubicBezTo>
                    <a:pt x="3074" y="2934"/>
                    <a:pt x="3073" y="2935"/>
                    <a:pt x="3077" y="2940"/>
                  </a:cubicBezTo>
                  <a:cubicBezTo>
                    <a:pt x="3097" y="2974"/>
                    <a:pt x="3095" y="2985"/>
                    <a:pt x="3083" y="2985"/>
                  </a:cubicBezTo>
                  <a:cubicBezTo>
                    <a:pt x="3062" y="2985"/>
                    <a:pt x="3014" y="2959"/>
                    <a:pt x="2979" y="2959"/>
                  </a:cubicBezTo>
                  <a:cubicBezTo>
                    <a:pt x="2981" y="2961"/>
                    <a:pt x="2978" y="2963"/>
                    <a:pt x="2973" y="2963"/>
                  </a:cubicBezTo>
                  <a:cubicBezTo>
                    <a:pt x="2970" y="2963"/>
                    <a:pt x="2967" y="2962"/>
                    <a:pt x="2964" y="2959"/>
                  </a:cubicBezTo>
                  <a:lnTo>
                    <a:pt x="2964" y="2959"/>
                  </a:lnTo>
                  <a:cubicBezTo>
                    <a:pt x="2966" y="2962"/>
                    <a:pt x="2967" y="2964"/>
                    <a:pt x="2966" y="2964"/>
                  </a:cubicBezTo>
                  <a:cubicBezTo>
                    <a:pt x="2965" y="2964"/>
                    <a:pt x="2965" y="2964"/>
                    <a:pt x="2964" y="2962"/>
                  </a:cubicBezTo>
                  <a:cubicBezTo>
                    <a:pt x="2951" y="2966"/>
                    <a:pt x="2932" y="2971"/>
                    <a:pt x="2914" y="2971"/>
                  </a:cubicBezTo>
                  <a:cubicBezTo>
                    <a:pt x="2910" y="2971"/>
                    <a:pt x="2905" y="2971"/>
                    <a:pt x="2901" y="2970"/>
                  </a:cubicBezTo>
                  <a:lnTo>
                    <a:pt x="2901" y="2970"/>
                  </a:lnTo>
                  <a:cubicBezTo>
                    <a:pt x="2920" y="3006"/>
                    <a:pt x="2967" y="3080"/>
                    <a:pt x="2964" y="3099"/>
                  </a:cubicBezTo>
                  <a:cubicBezTo>
                    <a:pt x="2969" y="3104"/>
                    <a:pt x="2969" y="3106"/>
                    <a:pt x="2967" y="3106"/>
                  </a:cubicBezTo>
                  <a:cubicBezTo>
                    <a:pt x="2965" y="3106"/>
                    <a:pt x="2962" y="3104"/>
                    <a:pt x="2960" y="3102"/>
                  </a:cubicBezTo>
                  <a:cubicBezTo>
                    <a:pt x="2942" y="3099"/>
                    <a:pt x="2913" y="3069"/>
                    <a:pt x="2894" y="3062"/>
                  </a:cubicBezTo>
                  <a:cubicBezTo>
                    <a:pt x="2892" y="3068"/>
                    <a:pt x="2888" y="3070"/>
                    <a:pt x="2882" y="3070"/>
                  </a:cubicBezTo>
                  <a:cubicBezTo>
                    <a:pt x="2863" y="3070"/>
                    <a:pt x="2827" y="3047"/>
                    <a:pt x="2803" y="3047"/>
                  </a:cubicBezTo>
                  <a:cubicBezTo>
                    <a:pt x="2801" y="3049"/>
                    <a:pt x="2798" y="3050"/>
                    <a:pt x="2794" y="3050"/>
                  </a:cubicBezTo>
                  <a:cubicBezTo>
                    <a:pt x="2774" y="3050"/>
                    <a:pt x="2732" y="3024"/>
                    <a:pt x="2710" y="3018"/>
                  </a:cubicBezTo>
                  <a:lnTo>
                    <a:pt x="2710" y="3018"/>
                  </a:lnTo>
                  <a:cubicBezTo>
                    <a:pt x="3026" y="3432"/>
                    <a:pt x="3455" y="3795"/>
                    <a:pt x="3825" y="4180"/>
                  </a:cubicBezTo>
                  <a:lnTo>
                    <a:pt x="3825" y="4180"/>
                  </a:lnTo>
                  <a:cubicBezTo>
                    <a:pt x="3826" y="4181"/>
                    <a:pt x="3828" y="4183"/>
                    <a:pt x="3829" y="4184"/>
                  </a:cubicBezTo>
                  <a:lnTo>
                    <a:pt x="3829" y="4184"/>
                  </a:lnTo>
                  <a:cubicBezTo>
                    <a:pt x="3840" y="4199"/>
                    <a:pt x="3851" y="4209"/>
                    <a:pt x="3862" y="4221"/>
                  </a:cubicBezTo>
                  <a:cubicBezTo>
                    <a:pt x="3862" y="4217"/>
                    <a:pt x="3860" y="4214"/>
                    <a:pt x="3859" y="4213"/>
                  </a:cubicBezTo>
                  <a:lnTo>
                    <a:pt x="3859" y="4213"/>
                  </a:lnTo>
                  <a:cubicBezTo>
                    <a:pt x="3869" y="4224"/>
                    <a:pt x="3907" y="4262"/>
                    <a:pt x="3905" y="4262"/>
                  </a:cubicBezTo>
                  <a:cubicBezTo>
                    <a:pt x="3905" y="4262"/>
                    <a:pt x="3904" y="4262"/>
                    <a:pt x="3903" y="4260"/>
                  </a:cubicBezTo>
                  <a:lnTo>
                    <a:pt x="3903" y="4260"/>
                  </a:lnTo>
                  <a:cubicBezTo>
                    <a:pt x="3913" y="4272"/>
                    <a:pt x="3925" y="4279"/>
                    <a:pt x="3935" y="4290"/>
                  </a:cubicBezTo>
                  <a:cubicBezTo>
                    <a:pt x="3928" y="4282"/>
                    <a:pt x="3920" y="4275"/>
                    <a:pt x="3913" y="4268"/>
                  </a:cubicBezTo>
                  <a:lnTo>
                    <a:pt x="3913" y="4268"/>
                  </a:lnTo>
                  <a:cubicBezTo>
                    <a:pt x="4057" y="4397"/>
                    <a:pt x="4189" y="4536"/>
                    <a:pt x="4331" y="4668"/>
                  </a:cubicBezTo>
                  <a:cubicBezTo>
                    <a:pt x="3880" y="4673"/>
                    <a:pt x="3429" y="4674"/>
                    <a:pt x="2979" y="4674"/>
                  </a:cubicBezTo>
                  <a:cubicBezTo>
                    <a:pt x="2366" y="4674"/>
                    <a:pt x="1753" y="4671"/>
                    <a:pt x="1141" y="4671"/>
                  </a:cubicBezTo>
                  <a:cubicBezTo>
                    <a:pt x="790" y="4671"/>
                    <a:pt x="440" y="4672"/>
                    <a:pt x="88" y="4675"/>
                  </a:cubicBezTo>
                  <a:cubicBezTo>
                    <a:pt x="110" y="4690"/>
                    <a:pt x="44" y="4686"/>
                    <a:pt x="37" y="4693"/>
                  </a:cubicBezTo>
                  <a:cubicBezTo>
                    <a:pt x="48" y="4700"/>
                    <a:pt x="41" y="4705"/>
                    <a:pt x="30" y="4705"/>
                  </a:cubicBezTo>
                  <a:cubicBezTo>
                    <a:pt x="34" y="4705"/>
                    <a:pt x="37" y="4708"/>
                    <a:pt x="41" y="4708"/>
                  </a:cubicBezTo>
                  <a:cubicBezTo>
                    <a:pt x="0" y="4708"/>
                    <a:pt x="110" y="4741"/>
                    <a:pt x="132" y="4759"/>
                  </a:cubicBezTo>
                  <a:lnTo>
                    <a:pt x="118" y="4759"/>
                  </a:lnTo>
                  <a:cubicBezTo>
                    <a:pt x="162" y="4763"/>
                    <a:pt x="151" y="4781"/>
                    <a:pt x="162" y="4788"/>
                  </a:cubicBezTo>
                  <a:cubicBezTo>
                    <a:pt x="180" y="4796"/>
                    <a:pt x="232" y="4803"/>
                    <a:pt x="202" y="4807"/>
                  </a:cubicBezTo>
                  <a:cubicBezTo>
                    <a:pt x="228" y="4815"/>
                    <a:pt x="235" y="4818"/>
                    <a:pt x="198" y="4825"/>
                  </a:cubicBezTo>
                  <a:lnTo>
                    <a:pt x="210" y="4825"/>
                  </a:lnTo>
                  <a:cubicBezTo>
                    <a:pt x="176" y="4829"/>
                    <a:pt x="85" y="4866"/>
                    <a:pt x="125" y="4876"/>
                  </a:cubicBezTo>
                  <a:cubicBezTo>
                    <a:pt x="118" y="4876"/>
                    <a:pt x="114" y="4876"/>
                    <a:pt x="110" y="4881"/>
                  </a:cubicBezTo>
                  <a:cubicBezTo>
                    <a:pt x="136" y="4884"/>
                    <a:pt x="122" y="4891"/>
                    <a:pt x="96" y="4895"/>
                  </a:cubicBezTo>
                  <a:cubicBezTo>
                    <a:pt x="162" y="4895"/>
                    <a:pt x="140" y="4910"/>
                    <a:pt x="85" y="4910"/>
                  </a:cubicBezTo>
                  <a:cubicBezTo>
                    <a:pt x="100" y="4913"/>
                    <a:pt x="100" y="4913"/>
                    <a:pt x="107" y="4913"/>
                  </a:cubicBezTo>
                  <a:cubicBezTo>
                    <a:pt x="88" y="4917"/>
                    <a:pt x="114" y="4917"/>
                    <a:pt x="107" y="4920"/>
                  </a:cubicBezTo>
                  <a:cubicBezTo>
                    <a:pt x="136" y="4928"/>
                    <a:pt x="56" y="4928"/>
                    <a:pt x="70" y="4932"/>
                  </a:cubicBezTo>
                  <a:cubicBezTo>
                    <a:pt x="63" y="4935"/>
                    <a:pt x="78" y="4935"/>
                    <a:pt x="74" y="4939"/>
                  </a:cubicBezTo>
                  <a:cubicBezTo>
                    <a:pt x="56" y="4942"/>
                    <a:pt x="70" y="4942"/>
                    <a:pt x="44" y="4942"/>
                  </a:cubicBezTo>
                  <a:cubicBezTo>
                    <a:pt x="100" y="4950"/>
                    <a:pt x="139" y="4976"/>
                    <a:pt x="73" y="4976"/>
                  </a:cubicBezTo>
                  <a:cubicBezTo>
                    <a:pt x="71" y="4976"/>
                    <a:pt x="70" y="4976"/>
                    <a:pt x="68" y="4976"/>
                  </a:cubicBezTo>
                  <a:lnTo>
                    <a:pt x="68" y="4976"/>
                  </a:lnTo>
                  <a:cubicBezTo>
                    <a:pt x="96" y="4978"/>
                    <a:pt x="99" y="4987"/>
                    <a:pt x="69" y="4987"/>
                  </a:cubicBezTo>
                  <a:cubicBezTo>
                    <a:pt x="65" y="4987"/>
                    <a:pt x="59" y="4987"/>
                    <a:pt x="52" y="4986"/>
                  </a:cubicBezTo>
                  <a:lnTo>
                    <a:pt x="52" y="4986"/>
                  </a:lnTo>
                  <a:cubicBezTo>
                    <a:pt x="85" y="4991"/>
                    <a:pt x="154" y="5008"/>
                    <a:pt x="100" y="5013"/>
                  </a:cubicBezTo>
                  <a:cubicBezTo>
                    <a:pt x="184" y="5013"/>
                    <a:pt x="224" y="5057"/>
                    <a:pt x="122" y="5060"/>
                  </a:cubicBezTo>
                  <a:cubicBezTo>
                    <a:pt x="166" y="5064"/>
                    <a:pt x="92" y="5074"/>
                    <a:pt x="70" y="5079"/>
                  </a:cubicBezTo>
                  <a:cubicBezTo>
                    <a:pt x="224" y="5085"/>
                    <a:pt x="54" y="5101"/>
                    <a:pt x="102" y="5101"/>
                  </a:cubicBezTo>
                  <a:cubicBezTo>
                    <a:pt x="107" y="5101"/>
                    <a:pt x="113" y="5101"/>
                    <a:pt x="122" y="5101"/>
                  </a:cubicBezTo>
                  <a:cubicBezTo>
                    <a:pt x="158" y="5101"/>
                    <a:pt x="257" y="5123"/>
                    <a:pt x="180" y="5126"/>
                  </a:cubicBezTo>
                  <a:cubicBezTo>
                    <a:pt x="678" y="5157"/>
                    <a:pt x="1226" y="5165"/>
                    <a:pt x="1790" y="5165"/>
                  </a:cubicBezTo>
                  <a:cubicBezTo>
                    <a:pt x="2476" y="5165"/>
                    <a:pt x="3186" y="5153"/>
                    <a:pt x="3863" y="5153"/>
                  </a:cubicBezTo>
                  <a:cubicBezTo>
                    <a:pt x="4023" y="5153"/>
                    <a:pt x="4182" y="5154"/>
                    <a:pt x="4338" y="5155"/>
                  </a:cubicBezTo>
                  <a:cubicBezTo>
                    <a:pt x="4111" y="5397"/>
                    <a:pt x="3869" y="5632"/>
                    <a:pt x="3642" y="5871"/>
                  </a:cubicBezTo>
                  <a:cubicBezTo>
                    <a:pt x="3650" y="5864"/>
                    <a:pt x="3657" y="5858"/>
                    <a:pt x="3663" y="5852"/>
                  </a:cubicBezTo>
                  <a:lnTo>
                    <a:pt x="3661" y="5852"/>
                  </a:lnTo>
                  <a:lnTo>
                    <a:pt x="3664" y="5849"/>
                  </a:lnTo>
                  <a:lnTo>
                    <a:pt x="3664" y="5852"/>
                  </a:lnTo>
                  <a:lnTo>
                    <a:pt x="3664" y="5852"/>
                  </a:lnTo>
                  <a:cubicBezTo>
                    <a:pt x="3704" y="5817"/>
                    <a:pt x="3722" y="5801"/>
                    <a:pt x="3724" y="5801"/>
                  </a:cubicBezTo>
                  <a:lnTo>
                    <a:pt x="3724" y="5801"/>
                  </a:lnTo>
                  <a:cubicBezTo>
                    <a:pt x="3733" y="5801"/>
                    <a:pt x="2995" y="6487"/>
                    <a:pt x="2945" y="6655"/>
                  </a:cubicBezTo>
                  <a:cubicBezTo>
                    <a:pt x="2949" y="6655"/>
                    <a:pt x="2945" y="6667"/>
                    <a:pt x="2942" y="6674"/>
                  </a:cubicBezTo>
                  <a:cubicBezTo>
                    <a:pt x="2944" y="6673"/>
                    <a:pt x="2945" y="6672"/>
                    <a:pt x="2947" y="6672"/>
                  </a:cubicBezTo>
                  <a:cubicBezTo>
                    <a:pt x="2954" y="6672"/>
                    <a:pt x="2959" y="6679"/>
                    <a:pt x="2967" y="6679"/>
                  </a:cubicBezTo>
                  <a:cubicBezTo>
                    <a:pt x="2972" y="6679"/>
                    <a:pt x="2978" y="6677"/>
                    <a:pt x="2986" y="6670"/>
                  </a:cubicBezTo>
                  <a:lnTo>
                    <a:pt x="2986" y="6674"/>
                  </a:lnTo>
                  <a:cubicBezTo>
                    <a:pt x="2989" y="6670"/>
                    <a:pt x="2996" y="6663"/>
                    <a:pt x="3001" y="6663"/>
                  </a:cubicBezTo>
                  <a:cubicBezTo>
                    <a:pt x="3019" y="6645"/>
                    <a:pt x="3028" y="6638"/>
                    <a:pt x="3031" y="6638"/>
                  </a:cubicBezTo>
                  <a:cubicBezTo>
                    <a:pt x="3042" y="6638"/>
                    <a:pt x="2972" y="6727"/>
                    <a:pt x="2938" y="6736"/>
                  </a:cubicBezTo>
                  <a:cubicBezTo>
                    <a:pt x="2941" y="6732"/>
                    <a:pt x="2941" y="6731"/>
                    <a:pt x="2941" y="6731"/>
                  </a:cubicBezTo>
                  <a:lnTo>
                    <a:pt x="2941" y="6731"/>
                  </a:lnTo>
                  <a:cubicBezTo>
                    <a:pt x="2939" y="6731"/>
                    <a:pt x="2928" y="6740"/>
                    <a:pt x="2924" y="6740"/>
                  </a:cubicBezTo>
                  <a:cubicBezTo>
                    <a:pt x="2924" y="6740"/>
                    <a:pt x="2924" y="6740"/>
                    <a:pt x="2924" y="6740"/>
                  </a:cubicBezTo>
                  <a:lnTo>
                    <a:pt x="2924" y="6740"/>
                  </a:lnTo>
                  <a:cubicBezTo>
                    <a:pt x="2917" y="6748"/>
                    <a:pt x="2907" y="6751"/>
                    <a:pt x="2898" y="6755"/>
                  </a:cubicBezTo>
                  <a:cubicBezTo>
                    <a:pt x="2901" y="6751"/>
                    <a:pt x="2905" y="6747"/>
                    <a:pt x="2908" y="6743"/>
                  </a:cubicBezTo>
                  <a:lnTo>
                    <a:pt x="2908" y="6743"/>
                  </a:lnTo>
                  <a:cubicBezTo>
                    <a:pt x="2898" y="6751"/>
                    <a:pt x="2879" y="6769"/>
                    <a:pt x="2861" y="6777"/>
                  </a:cubicBezTo>
                  <a:cubicBezTo>
                    <a:pt x="2849" y="6781"/>
                    <a:pt x="2842" y="6784"/>
                    <a:pt x="2845" y="6784"/>
                  </a:cubicBezTo>
                  <a:cubicBezTo>
                    <a:pt x="2847" y="6784"/>
                    <a:pt x="2853" y="6783"/>
                    <a:pt x="2864" y="6780"/>
                  </a:cubicBezTo>
                  <a:lnTo>
                    <a:pt x="2864" y="6780"/>
                  </a:lnTo>
                  <a:cubicBezTo>
                    <a:pt x="2863" y="6782"/>
                    <a:pt x="2863" y="6783"/>
                    <a:pt x="2864" y="6783"/>
                  </a:cubicBezTo>
                  <a:cubicBezTo>
                    <a:pt x="2868" y="6783"/>
                    <a:pt x="2891" y="6768"/>
                    <a:pt x="2895" y="6768"/>
                  </a:cubicBezTo>
                  <a:cubicBezTo>
                    <a:pt x="2896" y="6768"/>
                    <a:pt x="2896" y="6770"/>
                    <a:pt x="2892" y="6774"/>
                  </a:cubicBezTo>
                  <a:lnTo>
                    <a:pt x="2892" y="6774"/>
                  </a:lnTo>
                  <a:cubicBezTo>
                    <a:pt x="2910" y="6757"/>
                    <a:pt x="2933" y="6753"/>
                    <a:pt x="2952" y="6740"/>
                  </a:cubicBezTo>
                  <a:cubicBezTo>
                    <a:pt x="2961" y="6740"/>
                    <a:pt x="2954" y="6750"/>
                    <a:pt x="2957" y="6750"/>
                  </a:cubicBezTo>
                  <a:cubicBezTo>
                    <a:pt x="2958" y="6750"/>
                    <a:pt x="2960" y="6749"/>
                    <a:pt x="2964" y="6747"/>
                  </a:cubicBezTo>
                  <a:cubicBezTo>
                    <a:pt x="2981" y="6737"/>
                    <a:pt x="2992" y="6733"/>
                    <a:pt x="2999" y="6733"/>
                  </a:cubicBezTo>
                  <a:cubicBezTo>
                    <a:pt x="3027" y="6733"/>
                    <a:pt x="2982" y="6799"/>
                    <a:pt x="2982" y="6846"/>
                  </a:cubicBezTo>
                  <a:cubicBezTo>
                    <a:pt x="2985" y="6846"/>
                    <a:pt x="2988" y="6854"/>
                    <a:pt x="2984" y="6859"/>
                  </a:cubicBezTo>
                  <a:lnTo>
                    <a:pt x="2984" y="6859"/>
                  </a:lnTo>
                  <a:cubicBezTo>
                    <a:pt x="2984" y="6859"/>
                    <a:pt x="2984" y="6859"/>
                    <a:pt x="2984" y="6859"/>
                  </a:cubicBezTo>
                  <a:cubicBezTo>
                    <a:pt x="2986" y="6859"/>
                    <a:pt x="2986" y="6862"/>
                    <a:pt x="2986" y="6865"/>
                  </a:cubicBezTo>
                  <a:cubicBezTo>
                    <a:pt x="2986" y="6879"/>
                    <a:pt x="2996" y="6901"/>
                    <a:pt x="2993" y="6927"/>
                  </a:cubicBezTo>
                  <a:cubicBezTo>
                    <a:pt x="3030" y="6905"/>
                    <a:pt x="3099" y="6861"/>
                    <a:pt x="3121" y="6861"/>
                  </a:cubicBezTo>
                  <a:cubicBezTo>
                    <a:pt x="3124" y="6859"/>
                    <a:pt x="3126" y="6858"/>
                    <a:pt x="3127" y="6858"/>
                  </a:cubicBezTo>
                  <a:cubicBezTo>
                    <a:pt x="3129" y="6858"/>
                    <a:pt x="3125" y="6865"/>
                    <a:pt x="3125" y="6868"/>
                  </a:cubicBezTo>
                  <a:cubicBezTo>
                    <a:pt x="3121" y="6883"/>
                    <a:pt x="3089" y="6912"/>
                    <a:pt x="3081" y="6934"/>
                  </a:cubicBezTo>
                  <a:cubicBezTo>
                    <a:pt x="3111" y="6938"/>
                    <a:pt x="3070" y="6989"/>
                    <a:pt x="3067" y="7022"/>
                  </a:cubicBezTo>
                  <a:cubicBezTo>
                    <a:pt x="3084" y="7033"/>
                    <a:pt x="3045" y="7088"/>
                    <a:pt x="3040" y="7114"/>
                  </a:cubicBezTo>
                  <a:cubicBezTo>
                    <a:pt x="3451" y="6799"/>
                    <a:pt x="3818" y="6369"/>
                    <a:pt x="4203" y="6003"/>
                  </a:cubicBezTo>
                  <a:lnTo>
                    <a:pt x="4199" y="6003"/>
                  </a:lnTo>
                  <a:cubicBezTo>
                    <a:pt x="4202" y="6000"/>
                    <a:pt x="4204" y="5997"/>
                    <a:pt x="4207" y="5995"/>
                  </a:cubicBezTo>
                  <a:lnTo>
                    <a:pt x="4207" y="5995"/>
                  </a:lnTo>
                  <a:cubicBezTo>
                    <a:pt x="4206" y="5995"/>
                    <a:pt x="4206" y="5995"/>
                    <a:pt x="4206" y="5995"/>
                  </a:cubicBezTo>
                  <a:cubicBezTo>
                    <a:pt x="4218" y="5984"/>
                    <a:pt x="4233" y="5973"/>
                    <a:pt x="4240" y="5962"/>
                  </a:cubicBezTo>
                  <a:lnTo>
                    <a:pt x="4240" y="5962"/>
                  </a:lnTo>
                  <a:cubicBezTo>
                    <a:pt x="4240" y="5966"/>
                    <a:pt x="4236" y="5966"/>
                    <a:pt x="4236" y="5969"/>
                  </a:cubicBezTo>
                  <a:cubicBezTo>
                    <a:pt x="4245" y="5960"/>
                    <a:pt x="4283" y="5919"/>
                    <a:pt x="4283" y="5919"/>
                  </a:cubicBezTo>
                  <a:lnTo>
                    <a:pt x="4283" y="5919"/>
                  </a:lnTo>
                  <a:cubicBezTo>
                    <a:pt x="4283" y="5919"/>
                    <a:pt x="4283" y="5919"/>
                    <a:pt x="4283" y="5919"/>
                  </a:cubicBezTo>
                  <a:lnTo>
                    <a:pt x="4283" y="5919"/>
                  </a:lnTo>
                  <a:cubicBezTo>
                    <a:pt x="4293" y="5909"/>
                    <a:pt x="4303" y="5903"/>
                    <a:pt x="4313" y="5893"/>
                  </a:cubicBezTo>
                  <a:lnTo>
                    <a:pt x="4313" y="5893"/>
                  </a:lnTo>
                  <a:cubicBezTo>
                    <a:pt x="4302" y="5900"/>
                    <a:pt x="4299" y="5907"/>
                    <a:pt x="4291" y="5911"/>
                  </a:cubicBezTo>
                  <a:cubicBezTo>
                    <a:pt x="4419" y="5768"/>
                    <a:pt x="4558" y="5636"/>
                    <a:pt x="4690" y="5493"/>
                  </a:cubicBezTo>
                  <a:lnTo>
                    <a:pt x="4690" y="5493"/>
                  </a:lnTo>
                  <a:cubicBezTo>
                    <a:pt x="4702" y="6912"/>
                    <a:pt x="4687" y="8324"/>
                    <a:pt x="4698" y="9739"/>
                  </a:cubicBezTo>
                  <a:cubicBezTo>
                    <a:pt x="4700" y="9736"/>
                    <a:pt x="4702" y="9734"/>
                    <a:pt x="4703" y="9734"/>
                  </a:cubicBezTo>
                  <a:cubicBezTo>
                    <a:pt x="4712" y="9734"/>
                    <a:pt x="4710" y="9784"/>
                    <a:pt x="4717" y="9791"/>
                  </a:cubicBezTo>
                  <a:cubicBezTo>
                    <a:pt x="4718" y="9785"/>
                    <a:pt x="4720" y="9782"/>
                    <a:pt x="4721" y="9782"/>
                  </a:cubicBezTo>
                  <a:cubicBezTo>
                    <a:pt x="4723" y="9782"/>
                    <a:pt x="4725" y="9787"/>
                    <a:pt x="4727" y="9794"/>
                  </a:cubicBezTo>
                  <a:cubicBezTo>
                    <a:pt x="4727" y="9791"/>
                    <a:pt x="4727" y="9787"/>
                    <a:pt x="4731" y="9783"/>
                  </a:cubicBezTo>
                  <a:cubicBezTo>
                    <a:pt x="4731" y="9790"/>
                    <a:pt x="4732" y="9793"/>
                    <a:pt x="4733" y="9793"/>
                  </a:cubicBezTo>
                  <a:cubicBezTo>
                    <a:pt x="4741" y="9793"/>
                    <a:pt x="4767" y="9710"/>
                    <a:pt x="4783" y="9691"/>
                  </a:cubicBezTo>
                  <a:lnTo>
                    <a:pt x="4783" y="9710"/>
                  </a:lnTo>
                  <a:cubicBezTo>
                    <a:pt x="4786" y="9662"/>
                    <a:pt x="4800" y="9677"/>
                    <a:pt x="4812" y="9662"/>
                  </a:cubicBezTo>
                  <a:cubicBezTo>
                    <a:pt x="4817" y="9648"/>
                    <a:pt x="4821" y="9614"/>
                    <a:pt x="4826" y="9614"/>
                  </a:cubicBezTo>
                  <a:cubicBezTo>
                    <a:pt x="4827" y="9614"/>
                    <a:pt x="4829" y="9617"/>
                    <a:pt x="4830" y="9622"/>
                  </a:cubicBezTo>
                  <a:cubicBezTo>
                    <a:pt x="4834" y="9609"/>
                    <a:pt x="4836" y="9602"/>
                    <a:pt x="4839" y="9602"/>
                  </a:cubicBezTo>
                  <a:cubicBezTo>
                    <a:pt x="4842" y="9602"/>
                    <a:pt x="4845" y="9610"/>
                    <a:pt x="4849" y="9629"/>
                  </a:cubicBezTo>
                  <a:lnTo>
                    <a:pt x="4849" y="9615"/>
                  </a:lnTo>
                  <a:cubicBezTo>
                    <a:pt x="4852" y="9645"/>
                    <a:pt x="4874" y="9713"/>
                    <a:pt x="4891" y="9713"/>
                  </a:cubicBezTo>
                  <a:cubicBezTo>
                    <a:pt x="4894" y="9713"/>
                    <a:pt x="4897" y="9710"/>
                    <a:pt x="4900" y="9703"/>
                  </a:cubicBezTo>
                  <a:lnTo>
                    <a:pt x="4900" y="9717"/>
                  </a:lnTo>
                  <a:cubicBezTo>
                    <a:pt x="4902" y="9707"/>
                    <a:pt x="4905" y="9703"/>
                    <a:pt x="4908" y="9703"/>
                  </a:cubicBezTo>
                  <a:cubicBezTo>
                    <a:pt x="4912" y="9703"/>
                    <a:pt x="4916" y="9714"/>
                    <a:pt x="4918" y="9732"/>
                  </a:cubicBezTo>
                  <a:cubicBezTo>
                    <a:pt x="4918" y="9703"/>
                    <a:pt x="4921" y="9691"/>
                    <a:pt x="4924" y="9691"/>
                  </a:cubicBezTo>
                  <a:cubicBezTo>
                    <a:pt x="4928" y="9691"/>
                    <a:pt x="4932" y="9710"/>
                    <a:pt x="4932" y="9739"/>
                  </a:cubicBezTo>
                  <a:cubicBezTo>
                    <a:pt x="4937" y="9728"/>
                    <a:pt x="4937" y="9728"/>
                    <a:pt x="4937" y="9721"/>
                  </a:cubicBezTo>
                  <a:cubicBezTo>
                    <a:pt x="4937" y="9725"/>
                    <a:pt x="4937" y="9726"/>
                    <a:pt x="4937" y="9726"/>
                  </a:cubicBezTo>
                  <a:cubicBezTo>
                    <a:pt x="4938" y="9726"/>
                    <a:pt x="4939" y="9719"/>
                    <a:pt x="4940" y="9719"/>
                  </a:cubicBezTo>
                  <a:cubicBezTo>
                    <a:pt x="4940" y="9719"/>
                    <a:pt x="4940" y="9720"/>
                    <a:pt x="4940" y="9721"/>
                  </a:cubicBezTo>
                  <a:cubicBezTo>
                    <a:pt x="4942" y="9716"/>
                    <a:pt x="4944" y="9713"/>
                    <a:pt x="4945" y="9713"/>
                  </a:cubicBezTo>
                  <a:cubicBezTo>
                    <a:pt x="4950" y="9713"/>
                    <a:pt x="4951" y="9756"/>
                    <a:pt x="4953" y="9756"/>
                  </a:cubicBezTo>
                  <a:cubicBezTo>
                    <a:pt x="4954" y="9756"/>
                    <a:pt x="4954" y="9756"/>
                    <a:pt x="4954" y="9754"/>
                  </a:cubicBezTo>
                  <a:cubicBezTo>
                    <a:pt x="4954" y="9757"/>
                    <a:pt x="4954" y="9758"/>
                    <a:pt x="4954" y="9758"/>
                  </a:cubicBezTo>
                  <a:cubicBezTo>
                    <a:pt x="4955" y="9758"/>
                    <a:pt x="4955" y="9750"/>
                    <a:pt x="4958" y="9750"/>
                  </a:cubicBezTo>
                  <a:cubicBezTo>
                    <a:pt x="4958" y="9750"/>
                    <a:pt x="4958" y="9750"/>
                    <a:pt x="4959" y="9750"/>
                  </a:cubicBezTo>
                  <a:cubicBezTo>
                    <a:pt x="4966" y="9772"/>
                    <a:pt x="4966" y="9757"/>
                    <a:pt x="4966" y="9783"/>
                  </a:cubicBezTo>
                  <a:cubicBezTo>
                    <a:pt x="4970" y="9749"/>
                    <a:pt x="4982" y="9720"/>
                    <a:pt x="4990" y="9720"/>
                  </a:cubicBezTo>
                  <a:cubicBezTo>
                    <a:pt x="4996" y="9720"/>
                    <a:pt x="4999" y="9731"/>
                    <a:pt x="4999" y="9758"/>
                  </a:cubicBezTo>
                  <a:lnTo>
                    <a:pt x="4999" y="9758"/>
                  </a:lnTo>
                  <a:cubicBezTo>
                    <a:pt x="5000" y="9744"/>
                    <a:pt x="5003" y="9736"/>
                    <a:pt x="5006" y="9736"/>
                  </a:cubicBezTo>
                  <a:cubicBezTo>
                    <a:pt x="5009" y="9736"/>
                    <a:pt x="5012" y="9747"/>
                    <a:pt x="5010" y="9772"/>
                  </a:cubicBezTo>
                  <a:cubicBezTo>
                    <a:pt x="5012" y="9751"/>
                    <a:pt x="5023" y="9706"/>
                    <a:pt x="5030" y="9706"/>
                  </a:cubicBezTo>
                  <a:cubicBezTo>
                    <a:pt x="5032" y="9706"/>
                    <a:pt x="5034" y="9712"/>
                    <a:pt x="5035" y="9728"/>
                  </a:cubicBezTo>
                  <a:cubicBezTo>
                    <a:pt x="5035" y="9677"/>
                    <a:pt x="5049" y="9643"/>
                    <a:pt x="5062" y="9643"/>
                  </a:cubicBezTo>
                  <a:cubicBezTo>
                    <a:pt x="5071" y="9643"/>
                    <a:pt x="5080" y="9661"/>
                    <a:pt x="5083" y="9703"/>
                  </a:cubicBezTo>
                  <a:cubicBezTo>
                    <a:pt x="5084" y="9693"/>
                    <a:pt x="5085" y="9689"/>
                    <a:pt x="5086" y="9689"/>
                  </a:cubicBezTo>
                  <a:cubicBezTo>
                    <a:pt x="5091" y="9689"/>
                    <a:pt x="5099" y="9737"/>
                    <a:pt x="5101" y="9754"/>
                  </a:cubicBezTo>
                  <a:cubicBezTo>
                    <a:pt x="5103" y="9703"/>
                    <a:pt x="5107" y="9688"/>
                    <a:pt x="5110" y="9688"/>
                  </a:cubicBezTo>
                  <a:cubicBezTo>
                    <a:pt x="5115" y="9688"/>
                    <a:pt x="5121" y="9731"/>
                    <a:pt x="5123" y="9731"/>
                  </a:cubicBezTo>
                  <a:cubicBezTo>
                    <a:pt x="5124" y="9731"/>
                    <a:pt x="5124" y="9724"/>
                    <a:pt x="5123" y="9703"/>
                  </a:cubicBezTo>
                  <a:cubicBezTo>
                    <a:pt x="5123" y="9678"/>
                    <a:pt x="5135" y="9616"/>
                    <a:pt x="5143" y="9616"/>
                  </a:cubicBezTo>
                  <a:cubicBezTo>
                    <a:pt x="5146" y="9616"/>
                    <a:pt x="5148" y="9624"/>
                    <a:pt x="5149" y="9644"/>
                  </a:cubicBezTo>
                  <a:cubicBezTo>
                    <a:pt x="5226" y="8397"/>
                    <a:pt x="5160" y="6839"/>
                    <a:pt x="5179" y="5482"/>
                  </a:cubicBezTo>
                  <a:lnTo>
                    <a:pt x="5179" y="5482"/>
                  </a:lnTo>
                  <a:cubicBezTo>
                    <a:pt x="5717" y="6014"/>
                    <a:pt x="6242" y="6557"/>
                    <a:pt x="6785" y="7081"/>
                  </a:cubicBezTo>
                  <a:cubicBezTo>
                    <a:pt x="6785" y="7077"/>
                    <a:pt x="6786" y="7075"/>
                    <a:pt x="6789" y="7075"/>
                  </a:cubicBezTo>
                  <a:cubicBezTo>
                    <a:pt x="6796" y="7075"/>
                    <a:pt x="6812" y="7092"/>
                    <a:pt x="6817" y="7092"/>
                  </a:cubicBezTo>
                  <a:cubicBezTo>
                    <a:pt x="6817" y="7086"/>
                    <a:pt x="6819" y="7083"/>
                    <a:pt x="6823" y="7083"/>
                  </a:cubicBezTo>
                  <a:cubicBezTo>
                    <a:pt x="6825" y="7083"/>
                    <a:pt x="6827" y="7084"/>
                    <a:pt x="6829" y="7085"/>
                  </a:cubicBezTo>
                  <a:cubicBezTo>
                    <a:pt x="6829" y="7085"/>
                    <a:pt x="6829" y="7083"/>
                    <a:pt x="6828" y="7082"/>
                  </a:cubicBezTo>
                  <a:lnTo>
                    <a:pt x="6828" y="7082"/>
                  </a:lnTo>
                  <a:cubicBezTo>
                    <a:pt x="6828" y="7082"/>
                    <a:pt x="6828" y="7082"/>
                    <a:pt x="6828" y="7082"/>
                  </a:cubicBezTo>
                  <a:cubicBezTo>
                    <a:pt x="6840" y="7082"/>
                    <a:pt x="6821" y="7024"/>
                    <a:pt x="6824" y="7004"/>
                  </a:cubicBezTo>
                  <a:lnTo>
                    <a:pt x="6824" y="7004"/>
                  </a:lnTo>
                  <a:cubicBezTo>
                    <a:pt x="6829" y="7007"/>
                    <a:pt x="6829" y="7007"/>
                    <a:pt x="6832" y="7011"/>
                  </a:cubicBezTo>
                  <a:cubicBezTo>
                    <a:pt x="6814" y="6989"/>
                    <a:pt x="6832" y="6985"/>
                    <a:pt x="6836" y="6971"/>
                  </a:cubicBezTo>
                  <a:cubicBezTo>
                    <a:pt x="6827" y="6947"/>
                    <a:pt x="6818" y="6926"/>
                    <a:pt x="6830" y="6926"/>
                  </a:cubicBezTo>
                  <a:cubicBezTo>
                    <a:pt x="6833" y="6926"/>
                    <a:pt x="6837" y="6927"/>
                    <a:pt x="6843" y="6931"/>
                  </a:cubicBezTo>
                  <a:cubicBezTo>
                    <a:pt x="6843" y="6927"/>
                    <a:pt x="6843" y="6927"/>
                    <a:pt x="6839" y="6923"/>
                  </a:cubicBezTo>
                  <a:lnTo>
                    <a:pt x="6839" y="6923"/>
                  </a:lnTo>
                  <a:cubicBezTo>
                    <a:pt x="6852" y="6931"/>
                    <a:pt x="6876" y="6940"/>
                    <a:pt x="6893" y="6940"/>
                  </a:cubicBezTo>
                  <a:cubicBezTo>
                    <a:pt x="6905" y="6940"/>
                    <a:pt x="6914" y="6936"/>
                    <a:pt x="6913" y="6924"/>
                  </a:cubicBezTo>
                  <a:lnTo>
                    <a:pt x="6913" y="6924"/>
                  </a:lnTo>
                  <a:cubicBezTo>
                    <a:pt x="6913" y="6927"/>
                    <a:pt x="6917" y="6927"/>
                    <a:pt x="6920" y="6931"/>
                  </a:cubicBezTo>
                  <a:cubicBezTo>
                    <a:pt x="6916" y="6922"/>
                    <a:pt x="6918" y="6918"/>
                    <a:pt x="6923" y="6918"/>
                  </a:cubicBezTo>
                  <a:cubicBezTo>
                    <a:pt x="6927" y="6918"/>
                    <a:pt x="6933" y="6920"/>
                    <a:pt x="6939" y="6923"/>
                  </a:cubicBezTo>
                  <a:cubicBezTo>
                    <a:pt x="6924" y="6908"/>
                    <a:pt x="6922" y="6901"/>
                    <a:pt x="6928" y="6901"/>
                  </a:cubicBezTo>
                  <a:cubicBezTo>
                    <a:pt x="6932" y="6901"/>
                    <a:pt x="6942" y="6906"/>
                    <a:pt x="6953" y="6916"/>
                  </a:cubicBezTo>
                  <a:lnTo>
                    <a:pt x="6946" y="6909"/>
                  </a:lnTo>
                  <a:lnTo>
                    <a:pt x="6946" y="6909"/>
                  </a:lnTo>
                  <a:cubicBezTo>
                    <a:pt x="6947" y="6909"/>
                    <a:pt x="6948" y="6909"/>
                    <a:pt x="6948" y="6909"/>
                  </a:cubicBezTo>
                  <a:cubicBezTo>
                    <a:pt x="6951" y="6909"/>
                    <a:pt x="6946" y="6901"/>
                    <a:pt x="6949" y="6901"/>
                  </a:cubicBezTo>
                  <a:cubicBezTo>
                    <a:pt x="6947" y="6898"/>
                    <a:pt x="6947" y="6897"/>
                    <a:pt x="6948" y="6897"/>
                  </a:cubicBezTo>
                  <a:cubicBezTo>
                    <a:pt x="6952" y="6897"/>
                    <a:pt x="6971" y="6910"/>
                    <a:pt x="6972" y="6910"/>
                  </a:cubicBezTo>
                  <a:cubicBezTo>
                    <a:pt x="6972" y="6910"/>
                    <a:pt x="6972" y="6909"/>
                    <a:pt x="6971" y="6909"/>
                  </a:cubicBezTo>
                  <a:lnTo>
                    <a:pt x="6971" y="6909"/>
                  </a:lnTo>
                  <a:cubicBezTo>
                    <a:pt x="6973" y="6909"/>
                    <a:pt x="6974" y="6909"/>
                    <a:pt x="6974" y="6909"/>
                  </a:cubicBezTo>
                  <a:cubicBezTo>
                    <a:pt x="6976" y="6909"/>
                    <a:pt x="6972" y="6904"/>
                    <a:pt x="6975" y="6901"/>
                  </a:cubicBezTo>
                  <a:lnTo>
                    <a:pt x="6975" y="6901"/>
                  </a:lnTo>
                  <a:cubicBezTo>
                    <a:pt x="6986" y="6909"/>
                    <a:pt x="6983" y="6901"/>
                    <a:pt x="6993" y="6912"/>
                  </a:cubicBezTo>
                  <a:cubicBezTo>
                    <a:pt x="6980" y="6894"/>
                    <a:pt x="6977" y="6867"/>
                    <a:pt x="6987" y="6867"/>
                  </a:cubicBezTo>
                  <a:cubicBezTo>
                    <a:pt x="6992" y="6867"/>
                    <a:pt x="6999" y="6871"/>
                    <a:pt x="7008" y="6883"/>
                  </a:cubicBezTo>
                  <a:cubicBezTo>
                    <a:pt x="6999" y="6872"/>
                    <a:pt x="6998" y="6863"/>
                    <a:pt x="7003" y="6863"/>
                  </a:cubicBezTo>
                  <a:cubicBezTo>
                    <a:pt x="7006" y="6863"/>
                    <a:pt x="7012" y="6867"/>
                    <a:pt x="7019" y="6875"/>
                  </a:cubicBezTo>
                  <a:cubicBezTo>
                    <a:pt x="7010" y="6864"/>
                    <a:pt x="6996" y="6834"/>
                    <a:pt x="7006" y="6834"/>
                  </a:cubicBezTo>
                  <a:cubicBezTo>
                    <a:pt x="7008" y="6834"/>
                    <a:pt x="7011" y="6836"/>
                    <a:pt x="7015" y="6839"/>
                  </a:cubicBezTo>
                  <a:cubicBezTo>
                    <a:pt x="6989" y="6810"/>
                    <a:pt x="6993" y="6780"/>
                    <a:pt x="7012" y="6780"/>
                  </a:cubicBezTo>
                  <a:cubicBezTo>
                    <a:pt x="7020" y="6780"/>
                    <a:pt x="7030" y="6785"/>
                    <a:pt x="7041" y="6795"/>
                  </a:cubicBezTo>
                  <a:cubicBezTo>
                    <a:pt x="7037" y="6789"/>
                    <a:pt x="7037" y="6787"/>
                    <a:pt x="7040" y="6787"/>
                  </a:cubicBezTo>
                  <a:cubicBezTo>
                    <a:pt x="7047" y="6787"/>
                    <a:pt x="7066" y="6798"/>
                    <a:pt x="7074" y="6806"/>
                  </a:cubicBezTo>
                  <a:cubicBezTo>
                    <a:pt x="7056" y="6783"/>
                    <a:pt x="7052" y="6771"/>
                    <a:pt x="7060" y="6771"/>
                  </a:cubicBezTo>
                  <a:cubicBezTo>
                    <a:pt x="7065" y="6771"/>
                    <a:pt x="7075" y="6775"/>
                    <a:pt x="7088" y="6783"/>
                  </a:cubicBezTo>
                  <a:lnTo>
                    <a:pt x="7088" y="6783"/>
                  </a:lnTo>
                  <a:cubicBezTo>
                    <a:pt x="7066" y="6770"/>
                    <a:pt x="7035" y="6718"/>
                    <a:pt x="7049" y="6718"/>
                  </a:cubicBezTo>
                  <a:cubicBezTo>
                    <a:pt x="7052" y="6718"/>
                    <a:pt x="7056" y="6720"/>
                    <a:pt x="7063" y="6725"/>
                  </a:cubicBezTo>
                  <a:cubicBezTo>
                    <a:pt x="6667" y="6215"/>
                    <a:pt x="6018" y="5661"/>
                    <a:pt x="5526" y="5145"/>
                  </a:cubicBezTo>
                  <a:cubicBezTo>
                    <a:pt x="5560" y="5145"/>
                    <a:pt x="5582" y="5140"/>
                    <a:pt x="5611" y="5140"/>
                  </a:cubicBezTo>
                  <a:lnTo>
                    <a:pt x="5592" y="5140"/>
                  </a:lnTo>
                  <a:cubicBezTo>
                    <a:pt x="6264" y="5126"/>
                    <a:pt x="6946" y="5130"/>
                    <a:pt x="7617" y="5123"/>
                  </a:cubicBezTo>
                  <a:cubicBezTo>
                    <a:pt x="7571" y="5120"/>
                    <a:pt x="7528" y="5119"/>
                    <a:pt x="7485" y="5119"/>
                  </a:cubicBezTo>
                  <a:cubicBezTo>
                    <a:pt x="7443" y="5119"/>
                    <a:pt x="7400" y="5120"/>
                    <a:pt x="7357" y="5120"/>
                  </a:cubicBezTo>
                  <a:cubicBezTo>
                    <a:pt x="7328" y="5120"/>
                    <a:pt x="7299" y="5120"/>
                    <a:pt x="7269" y="5118"/>
                  </a:cubicBezTo>
                  <a:cubicBezTo>
                    <a:pt x="7434" y="5114"/>
                    <a:pt x="7600" y="5112"/>
                    <a:pt x="7767" y="5112"/>
                  </a:cubicBezTo>
                  <a:cubicBezTo>
                    <a:pt x="7981" y="5112"/>
                    <a:pt x="8195" y="5115"/>
                    <a:pt x="8410" y="5115"/>
                  </a:cubicBezTo>
                  <a:cubicBezTo>
                    <a:pt x="8644" y="5115"/>
                    <a:pt x="8878" y="5112"/>
                    <a:pt x="9109" y="5101"/>
                  </a:cubicBezTo>
                  <a:cubicBezTo>
                    <a:pt x="9197" y="5086"/>
                    <a:pt x="9329" y="5089"/>
                    <a:pt x="9395" y="5060"/>
                  </a:cubicBezTo>
                  <a:cubicBezTo>
                    <a:pt x="9392" y="5057"/>
                    <a:pt x="9403" y="5052"/>
                    <a:pt x="9417" y="5049"/>
                  </a:cubicBezTo>
                  <a:cubicBezTo>
                    <a:pt x="9395" y="5045"/>
                    <a:pt x="9410" y="5023"/>
                    <a:pt x="9363" y="5023"/>
                  </a:cubicBezTo>
                  <a:lnTo>
                    <a:pt x="9366" y="5020"/>
                  </a:lnTo>
                  <a:cubicBezTo>
                    <a:pt x="9355" y="5020"/>
                    <a:pt x="9341" y="5020"/>
                    <a:pt x="9337" y="5016"/>
                  </a:cubicBezTo>
                  <a:cubicBezTo>
                    <a:pt x="9206" y="5014"/>
                    <a:pt x="9295" y="5001"/>
                    <a:pt x="9387" y="5001"/>
                  </a:cubicBezTo>
                  <a:cubicBezTo>
                    <a:pt x="9431" y="5001"/>
                    <a:pt x="9477" y="5004"/>
                    <a:pt x="9498" y="5013"/>
                  </a:cubicBezTo>
                  <a:cubicBezTo>
                    <a:pt x="9465" y="5013"/>
                    <a:pt x="9520" y="5013"/>
                    <a:pt x="9520" y="5016"/>
                  </a:cubicBezTo>
                  <a:lnTo>
                    <a:pt x="9509" y="5016"/>
                  </a:lnTo>
                  <a:cubicBezTo>
                    <a:pt x="9528" y="5016"/>
                    <a:pt x="9544" y="5022"/>
                    <a:pt x="9561" y="5025"/>
                  </a:cubicBezTo>
                  <a:lnTo>
                    <a:pt x="9561" y="5025"/>
                  </a:lnTo>
                  <a:cubicBezTo>
                    <a:pt x="9558" y="5025"/>
                    <a:pt x="9556" y="5025"/>
                    <a:pt x="9553" y="5025"/>
                  </a:cubicBezTo>
                  <a:lnTo>
                    <a:pt x="9553" y="5025"/>
                  </a:lnTo>
                  <a:cubicBezTo>
                    <a:pt x="9558" y="5026"/>
                    <a:pt x="9562" y="5027"/>
                    <a:pt x="9568" y="5027"/>
                  </a:cubicBezTo>
                  <a:cubicBezTo>
                    <a:pt x="9565" y="5027"/>
                    <a:pt x="9563" y="5026"/>
                    <a:pt x="9561" y="5025"/>
                  </a:cubicBezTo>
                  <a:lnTo>
                    <a:pt x="9561" y="5025"/>
                  </a:lnTo>
                  <a:cubicBezTo>
                    <a:pt x="9584" y="5027"/>
                    <a:pt x="9614" y="5029"/>
                    <a:pt x="9634" y="5035"/>
                  </a:cubicBezTo>
                  <a:cubicBezTo>
                    <a:pt x="9646" y="5038"/>
                    <a:pt x="9661" y="5041"/>
                    <a:pt x="9665" y="5041"/>
                  </a:cubicBezTo>
                  <a:cubicBezTo>
                    <a:pt x="9670" y="5041"/>
                    <a:pt x="9664" y="5038"/>
                    <a:pt x="9634" y="5030"/>
                  </a:cubicBezTo>
                  <a:cubicBezTo>
                    <a:pt x="9676" y="5027"/>
                    <a:pt x="9533" y="5017"/>
                    <a:pt x="9601" y="5013"/>
                  </a:cubicBezTo>
                  <a:lnTo>
                    <a:pt x="9601" y="5013"/>
                  </a:lnTo>
                  <a:cubicBezTo>
                    <a:pt x="9600" y="5013"/>
                    <a:pt x="9598" y="5013"/>
                    <a:pt x="9597" y="5013"/>
                  </a:cubicBezTo>
                  <a:cubicBezTo>
                    <a:pt x="9556" y="5013"/>
                    <a:pt x="9519" y="5001"/>
                    <a:pt x="9480" y="4998"/>
                  </a:cubicBezTo>
                  <a:cubicBezTo>
                    <a:pt x="9465" y="4991"/>
                    <a:pt x="9513" y="4986"/>
                    <a:pt x="9480" y="4983"/>
                  </a:cubicBezTo>
                  <a:cubicBezTo>
                    <a:pt x="9311" y="4954"/>
                    <a:pt x="9509" y="4942"/>
                    <a:pt x="9579" y="4903"/>
                  </a:cubicBezTo>
                  <a:cubicBezTo>
                    <a:pt x="9568" y="4898"/>
                    <a:pt x="9583" y="4888"/>
                    <a:pt x="9593" y="4888"/>
                  </a:cubicBezTo>
                  <a:cubicBezTo>
                    <a:pt x="9612" y="4873"/>
                    <a:pt x="9627" y="4854"/>
                    <a:pt x="9659" y="4837"/>
                  </a:cubicBezTo>
                  <a:cubicBezTo>
                    <a:pt x="9586" y="4825"/>
                    <a:pt x="9447" y="4807"/>
                    <a:pt x="9429" y="4793"/>
                  </a:cubicBezTo>
                  <a:cubicBezTo>
                    <a:pt x="9407" y="4788"/>
                    <a:pt x="9421" y="4788"/>
                    <a:pt x="9429" y="4785"/>
                  </a:cubicBezTo>
                  <a:cubicBezTo>
                    <a:pt x="9458" y="4774"/>
                    <a:pt x="9527" y="4778"/>
                    <a:pt x="9561" y="4766"/>
                  </a:cubicBezTo>
                  <a:cubicBezTo>
                    <a:pt x="9542" y="4737"/>
                    <a:pt x="9649" y="4737"/>
                    <a:pt x="9685" y="4715"/>
                  </a:cubicBezTo>
                  <a:cubicBezTo>
                    <a:pt x="9693" y="4690"/>
                    <a:pt x="9795" y="4686"/>
                    <a:pt x="9828" y="4668"/>
                  </a:cubicBezTo>
                  <a:lnTo>
                    <a:pt x="9810" y="4668"/>
                  </a:lnTo>
                  <a:cubicBezTo>
                    <a:pt x="9409" y="4638"/>
                    <a:pt x="8996" y="4631"/>
                    <a:pt x="8580" y="4631"/>
                  </a:cubicBezTo>
                  <a:cubicBezTo>
                    <a:pt x="8203" y="4631"/>
                    <a:pt x="7823" y="4636"/>
                    <a:pt x="7447" y="4636"/>
                  </a:cubicBezTo>
                  <a:cubicBezTo>
                    <a:pt x="7332" y="4636"/>
                    <a:pt x="7217" y="4636"/>
                    <a:pt x="7103" y="4634"/>
                  </a:cubicBezTo>
                  <a:lnTo>
                    <a:pt x="6890" y="4634"/>
                  </a:lnTo>
                  <a:cubicBezTo>
                    <a:pt x="6428" y="4646"/>
                    <a:pt x="5963" y="4646"/>
                    <a:pt x="5497" y="4656"/>
                  </a:cubicBezTo>
                  <a:cubicBezTo>
                    <a:pt x="6029" y="4114"/>
                    <a:pt x="6575" y="3586"/>
                    <a:pt x="7103" y="3040"/>
                  </a:cubicBezTo>
                  <a:lnTo>
                    <a:pt x="7103" y="3040"/>
                  </a:lnTo>
                  <a:cubicBezTo>
                    <a:pt x="7102" y="3040"/>
                    <a:pt x="7101" y="3040"/>
                    <a:pt x="7100" y="3040"/>
                  </a:cubicBezTo>
                  <a:cubicBezTo>
                    <a:pt x="7089" y="3040"/>
                    <a:pt x="7115" y="3017"/>
                    <a:pt x="7115" y="3006"/>
                  </a:cubicBezTo>
                  <a:lnTo>
                    <a:pt x="7115" y="3006"/>
                  </a:lnTo>
                  <a:cubicBezTo>
                    <a:pt x="7112" y="3007"/>
                    <a:pt x="7110" y="3008"/>
                    <a:pt x="7108" y="3008"/>
                  </a:cubicBezTo>
                  <a:cubicBezTo>
                    <a:pt x="7104" y="3008"/>
                    <a:pt x="7104" y="3004"/>
                    <a:pt x="7107" y="2996"/>
                  </a:cubicBezTo>
                  <a:lnTo>
                    <a:pt x="7107" y="2996"/>
                  </a:lnTo>
                  <a:cubicBezTo>
                    <a:pt x="7103" y="2999"/>
                    <a:pt x="7103" y="2999"/>
                    <a:pt x="7100" y="2999"/>
                  </a:cubicBezTo>
                  <a:cubicBezTo>
                    <a:pt x="7103" y="2994"/>
                    <a:pt x="7100" y="2992"/>
                    <a:pt x="7095" y="2992"/>
                  </a:cubicBezTo>
                  <a:cubicBezTo>
                    <a:pt x="7081" y="2992"/>
                    <a:pt x="7049" y="3003"/>
                    <a:pt x="7032" y="3003"/>
                  </a:cubicBezTo>
                  <a:cubicBezTo>
                    <a:pt x="7030" y="3003"/>
                    <a:pt x="7028" y="3003"/>
                    <a:pt x="7027" y="3003"/>
                  </a:cubicBezTo>
                  <a:cubicBezTo>
                    <a:pt x="7029" y="3001"/>
                    <a:pt x="7029" y="3000"/>
                    <a:pt x="7030" y="2998"/>
                  </a:cubicBezTo>
                  <a:lnTo>
                    <a:pt x="7030" y="2998"/>
                  </a:lnTo>
                  <a:cubicBezTo>
                    <a:pt x="7024" y="3002"/>
                    <a:pt x="7020" y="3003"/>
                    <a:pt x="7016" y="3003"/>
                  </a:cubicBezTo>
                  <a:cubicBezTo>
                    <a:pt x="7006" y="3003"/>
                    <a:pt x="7002" y="2992"/>
                    <a:pt x="6993" y="2992"/>
                  </a:cubicBezTo>
                  <a:cubicBezTo>
                    <a:pt x="6979" y="2998"/>
                    <a:pt x="6964" y="3003"/>
                    <a:pt x="6955" y="3003"/>
                  </a:cubicBezTo>
                  <a:cubicBezTo>
                    <a:pt x="6947" y="3003"/>
                    <a:pt x="6944" y="2998"/>
                    <a:pt x="6953" y="2981"/>
                  </a:cubicBezTo>
                  <a:lnTo>
                    <a:pt x="6953" y="2981"/>
                  </a:lnTo>
                  <a:cubicBezTo>
                    <a:pt x="6949" y="2984"/>
                    <a:pt x="6949" y="2984"/>
                    <a:pt x="6946" y="2989"/>
                  </a:cubicBezTo>
                  <a:cubicBezTo>
                    <a:pt x="6960" y="2968"/>
                    <a:pt x="6970" y="2914"/>
                    <a:pt x="6950" y="2914"/>
                  </a:cubicBezTo>
                  <a:cubicBezTo>
                    <a:pt x="6949" y="2914"/>
                    <a:pt x="6947" y="2914"/>
                    <a:pt x="6946" y="2915"/>
                  </a:cubicBezTo>
                  <a:cubicBezTo>
                    <a:pt x="6949" y="2911"/>
                    <a:pt x="6949" y="2911"/>
                    <a:pt x="6949" y="2908"/>
                  </a:cubicBezTo>
                  <a:lnTo>
                    <a:pt x="6949" y="2908"/>
                  </a:lnTo>
                  <a:cubicBezTo>
                    <a:pt x="6947" y="2908"/>
                    <a:pt x="6945" y="2909"/>
                    <a:pt x="6943" y="2909"/>
                  </a:cubicBezTo>
                  <a:cubicBezTo>
                    <a:pt x="6936" y="2909"/>
                    <a:pt x="6940" y="2902"/>
                    <a:pt x="6946" y="2889"/>
                  </a:cubicBezTo>
                  <a:lnTo>
                    <a:pt x="6946" y="2889"/>
                  </a:lnTo>
                  <a:cubicBezTo>
                    <a:pt x="6937" y="2899"/>
                    <a:pt x="6930" y="2903"/>
                    <a:pt x="6927" y="2903"/>
                  </a:cubicBezTo>
                  <a:cubicBezTo>
                    <a:pt x="6921" y="2903"/>
                    <a:pt x="6925" y="2891"/>
                    <a:pt x="6939" y="2874"/>
                  </a:cubicBezTo>
                  <a:lnTo>
                    <a:pt x="6939" y="2874"/>
                  </a:lnTo>
                  <a:cubicBezTo>
                    <a:pt x="6931" y="2879"/>
                    <a:pt x="6931" y="2879"/>
                    <a:pt x="6927" y="2882"/>
                  </a:cubicBezTo>
                  <a:cubicBezTo>
                    <a:pt x="6930" y="2878"/>
                    <a:pt x="6930" y="2877"/>
                    <a:pt x="6930" y="2877"/>
                  </a:cubicBezTo>
                  <a:lnTo>
                    <a:pt x="6930" y="2877"/>
                  </a:lnTo>
                  <a:cubicBezTo>
                    <a:pt x="6929" y="2877"/>
                    <a:pt x="6926" y="2879"/>
                    <a:pt x="6924" y="2879"/>
                  </a:cubicBezTo>
                  <a:cubicBezTo>
                    <a:pt x="6924" y="2879"/>
                    <a:pt x="6924" y="2879"/>
                    <a:pt x="6924" y="2879"/>
                  </a:cubicBezTo>
                  <a:cubicBezTo>
                    <a:pt x="6922" y="2879"/>
                    <a:pt x="6921" y="2880"/>
                    <a:pt x="6920" y="2880"/>
                  </a:cubicBezTo>
                  <a:cubicBezTo>
                    <a:pt x="6911" y="2880"/>
                    <a:pt x="6936" y="2852"/>
                    <a:pt x="6932" y="2852"/>
                  </a:cubicBezTo>
                  <a:cubicBezTo>
                    <a:pt x="6932" y="2852"/>
                    <a:pt x="6931" y="2852"/>
                    <a:pt x="6931" y="2852"/>
                  </a:cubicBezTo>
                  <a:cubicBezTo>
                    <a:pt x="6932" y="2851"/>
                    <a:pt x="6932" y="2851"/>
                    <a:pt x="6931" y="2851"/>
                  </a:cubicBezTo>
                  <a:cubicBezTo>
                    <a:pt x="6929" y="2851"/>
                    <a:pt x="6924" y="2852"/>
                    <a:pt x="6924" y="2852"/>
                  </a:cubicBezTo>
                  <a:cubicBezTo>
                    <a:pt x="6931" y="2842"/>
                    <a:pt x="6924" y="2845"/>
                    <a:pt x="6931" y="2835"/>
                  </a:cubicBezTo>
                  <a:lnTo>
                    <a:pt x="6931" y="2835"/>
                  </a:lnTo>
                  <a:cubicBezTo>
                    <a:pt x="6922" y="2842"/>
                    <a:pt x="6909" y="2846"/>
                    <a:pt x="6900" y="2846"/>
                  </a:cubicBezTo>
                  <a:cubicBezTo>
                    <a:pt x="6888" y="2846"/>
                    <a:pt x="6882" y="2838"/>
                    <a:pt x="6902" y="2820"/>
                  </a:cubicBezTo>
                  <a:lnTo>
                    <a:pt x="6902" y="2820"/>
                  </a:lnTo>
                  <a:cubicBezTo>
                    <a:pt x="6896" y="2824"/>
                    <a:pt x="6891" y="2827"/>
                    <a:pt x="6888" y="2827"/>
                  </a:cubicBezTo>
                  <a:cubicBezTo>
                    <a:pt x="6882" y="2827"/>
                    <a:pt x="6883" y="2818"/>
                    <a:pt x="6898" y="2805"/>
                  </a:cubicBezTo>
                  <a:lnTo>
                    <a:pt x="6898" y="2805"/>
                  </a:lnTo>
                  <a:cubicBezTo>
                    <a:pt x="6887" y="2814"/>
                    <a:pt x="6868" y="2823"/>
                    <a:pt x="6860" y="2823"/>
                  </a:cubicBezTo>
                  <a:cubicBezTo>
                    <a:pt x="6854" y="2823"/>
                    <a:pt x="6853" y="2819"/>
                    <a:pt x="6861" y="2808"/>
                  </a:cubicBezTo>
                  <a:lnTo>
                    <a:pt x="6861" y="2808"/>
                  </a:lnTo>
                  <a:cubicBezTo>
                    <a:pt x="6846" y="2822"/>
                    <a:pt x="6831" y="2828"/>
                    <a:pt x="6820" y="2828"/>
                  </a:cubicBezTo>
                  <a:cubicBezTo>
                    <a:pt x="6802" y="2828"/>
                    <a:pt x="6794" y="2810"/>
                    <a:pt x="6817" y="2783"/>
                  </a:cubicBezTo>
                  <a:lnTo>
                    <a:pt x="6817" y="2783"/>
                  </a:lnTo>
                  <a:cubicBezTo>
                    <a:pt x="6814" y="2785"/>
                    <a:pt x="6811" y="2787"/>
                    <a:pt x="6810" y="2787"/>
                  </a:cubicBezTo>
                  <a:cubicBezTo>
                    <a:pt x="6803" y="2787"/>
                    <a:pt x="6819" y="2762"/>
                    <a:pt x="6824" y="2750"/>
                  </a:cubicBezTo>
                  <a:lnTo>
                    <a:pt x="6824" y="2750"/>
                  </a:lnTo>
                  <a:cubicBezTo>
                    <a:pt x="6809" y="2764"/>
                    <a:pt x="6798" y="2771"/>
                    <a:pt x="6794" y="2771"/>
                  </a:cubicBezTo>
                  <a:cubicBezTo>
                    <a:pt x="6788" y="2771"/>
                    <a:pt x="6792" y="2760"/>
                    <a:pt x="6806" y="2740"/>
                  </a:cubicBezTo>
                  <a:lnTo>
                    <a:pt x="6806" y="2740"/>
                  </a:lnTo>
                  <a:cubicBezTo>
                    <a:pt x="6795" y="2755"/>
                    <a:pt x="6756" y="2780"/>
                    <a:pt x="6744" y="2780"/>
                  </a:cubicBezTo>
                  <a:cubicBezTo>
                    <a:pt x="6738" y="2780"/>
                    <a:pt x="6738" y="2774"/>
                    <a:pt x="6748" y="2761"/>
                  </a:cubicBezTo>
                  <a:lnTo>
                    <a:pt x="6748" y="2761"/>
                  </a:lnTo>
                  <a:cubicBezTo>
                    <a:pt x="6238" y="3160"/>
                    <a:pt x="5685" y="3806"/>
                    <a:pt x="5164" y="4297"/>
                  </a:cubicBezTo>
                  <a:lnTo>
                    <a:pt x="5164" y="4235"/>
                  </a:lnTo>
                  <a:cubicBezTo>
                    <a:pt x="5149" y="3561"/>
                    <a:pt x="5152" y="2882"/>
                    <a:pt x="5145" y="2211"/>
                  </a:cubicBezTo>
                  <a:cubicBezTo>
                    <a:pt x="5138" y="2329"/>
                    <a:pt x="5145" y="2439"/>
                    <a:pt x="5142" y="2559"/>
                  </a:cubicBezTo>
                  <a:cubicBezTo>
                    <a:pt x="5123" y="1947"/>
                    <a:pt x="5152" y="1327"/>
                    <a:pt x="5123" y="718"/>
                  </a:cubicBezTo>
                  <a:cubicBezTo>
                    <a:pt x="5105" y="630"/>
                    <a:pt x="5113" y="495"/>
                    <a:pt x="5083" y="432"/>
                  </a:cubicBezTo>
                  <a:cubicBezTo>
                    <a:pt x="5079" y="432"/>
                    <a:pt x="5076" y="422"/>
                    <a:pt x="5072" y="407"/>
                  </a:cubicBezTo>
                  <a:cubicBezTo>
                    <a:pt x="5069" y="429"/>
                    <a:pt x="5047" y="415"/>
                    <a:pt x="5042" y="466"/>
                  </a:cubicBezTo>
                  <a:lnTo>
                    <a:pt x="5042" y="462"/>
                  </a:lnTo>
                  <a:cubicBezTo>
                    <a:pt x="5042" y="469"/>
                    <a:pt x="5042" y="488"/>
                    <a:pt x="5039" y="491"/>
                  </a:cubicBezTo>
                  <a:cubicBezTo>
                    <a:pt x="5038" y="537"/>
                    <a:pt x="5036" y="555"/>
                    <a:pt x="5033" y="555"/>
                  </a:cubicBezTo>
                  <a:cubicBezTo>
                    <a:pt x="5026" y="555"/>
                    <a:pt x="5016" y="377"/>
                    <a:pt x="5035" y="330"/>
                  </a:cubicBezTo>
                  <a:cubicBezTo>
                    <a:pt x="5035" y="337"/>
                    <a:pt x="5035" y="340"/>
                    <a:pt x="5035" y="340"/>
                  </a:cubicBezTo>
                  <a:cubicBezTo>
                    <a:pt x="5035" y="340"/>
                    <a:pt x="5036" y="305"/>
                    <a:pt x="5039" y="305"/>
                  </a:cubicBezTo>
                  <a:lnTo>
                    <a:pt x="5039" y="319"/>
                  </a:lnTo>
                  <a:cubicBezTo>
                    <a:pt x="5039" y="293"/>
                    <a:pt x="5047" y="275"/>
                    <a:pt x="5047" y="256"/>
                  </a:cubicBezTo>
                  <a:cubicBezTo>
                    <a:pt x="5047" y="255"/>
                    <a:pt x="5048" y="255"/>
                    <a:pt x="5048" y="255"/>
                  </a:cubicBezTo>
                  <a:lnTo>
                    <a:pt x="5048" y="255"/>
                  </a:lnTo>
                  <a:cubicBezTo>
                    <a:pt x="5049" y="255"/>
                    <a:pt x="5047" y="261"/>
                    <a:pt x="5047" y="261"/>
                  </a:cubicBezTo>
                  <a:lnTo>
                    <a:pt x="5047" y="286"/>
                  </a:lnTo>
                  <a:cubicBezTo>
                    <a:pt x="5050" y="261"/>
                    <a:pt x="5050" y="220"/>
                    <a:pt x="5057" y="190"/>
                  </a:cubicBezTo>
                  <a:cubicBezTo>
                    <a:pt x="5061" y="175"/>
                    <a:pt x="5065" y="159"/>
                    <a:pt x="5064" y="159"/>
                  </a:cubicBezTo>
                  <a:lnTo>
                    <a:pt x="5064" y="159"/>
                  </a:lnTo>
                  <a:cubicBezTo>
                    <a:pt x="5063" y="159"/>
                    <a:pt x="5060" y="168"/>
                    <a:pt x="5054" y="195"/>
                  </a:cubicBezTo>
                  <a:cubicBezTo>
                    <a:pt x="5053" y="188"/>
                    <a:pt x="5053" y="185"/>
                    <a:pt x="5052" y="185"/>
                  </a:cubicBezTo>
                  <a:cubicBezTo>
                    <a:pt x="5049" y="185"/>
                    <a:pt x="5043" y="245"/>
                    <a:pt x="5039" y="245"/>
                  </a:cubicBezTo>
                  <a:cubicBezTo>
                    <a:pt x="5038" y="245"/>
                    <a:pt x="5037" y="240"/>
                    <a:pt x="5036" y="227"/>
                  </a:cubicBezTo>
                  <a:lnTo>
                    <a:pt x="5036" y="227"/>
                  </a:lnTo>
                  <a:cubicBezTo>
                    <a:pt x="5037" y="270"/>
                    <a:pt x="5024" y="307"/>
                    <a:pt x="5020" y="344"/>
                  </a:cubicBezTo>
                  <a:cubicBezTo>
                    <a:pt x="5019" y="346"/>
                    <a:pt x="5018" y="347"/>
                    <a:pt x="5016" y="347"/>
                  </a:cubicBezTo>
                  <a:cubicBezTo>
                    <a:pt x="5012" y="347"/>
                    <a:pt x="5010" y="332"/>
                    <a:pt x="5009" y="332"/>
                  </a:cubicBezTo>
                  <a:cubicBezTo>
                    <a:pt x="5008" y="332"/>
                    <a:pt x="5007" y="335"/>
                    <a:pt x="5006" y="344"/>
                  </a:cubicBezTo>
                  <a:cubicBezTo>
                    <a:pt x="4998" y="393"/>
                    <a:pt x="4991" y="411"/>
                    <a:pt x="4984" y="411"/>
                  </a:cubicBezTo>
                  <a:cubicBezTo>
                    <a:pt x="4967" y="411"/>
                    <a:pt x="4953" y="299"/>
                    <a:pt x="4922" y="249"/>
                  </a:cubicBezTo>
                  <a:cubicBezTo>
                    <a:pt x="4922" y="250"/>
                    <a:pt x="4921" y="251"/>
                    <a:pt x="4921" y="251"/>
                  </a:cubicBezTo>
                  <a:cubicBezTo>
                    <a:pt x="4918" y="251"/>
                    <a:pt x="4910" y="241"/>
                    <a:pt x="4910" y="234"/>
                  </a:cubicBezTo>
                  <a:lnTo>
                    <a:pt x="4910" y="231"/>
                  </a:lnTo>
                  <a:cubicBezTo>
                    <a:pt x="4893" y="217"/>
                    <a:pt x="4874" y="202"/>
                    <a:pt x="4859" y="165"/>
                  </a:cubicBezTo>
                  <a:cubicBezTo>
                    <a:pt x="4844" y="239"/>
                    <a:pt x="4830" y="378"/>
                    <a:pt x="4815" y="400"/>
                  </a:cubicBezTo>
                  <a:cubicBezTo>
                    <a:pt x="4814" y="407"/>
                    <a:pt x="4813" y="409"/>
                    <a:pt x="4811" y="409"/>
                  </a:cubicBezTo>
                  <a:cubicBezTo>
                    <a:pt x="4810" y="409"/>
                    <a:pt x="4808" y="403"/>
                    <a:pt x="4808" y="396"/>
                  </a:cubicBezTo>
                  <a:cubicBezTo>
                    <a:pt x="4797" y="371"/>
                    <a:pt x="4800" y="300"/>
                    <a:pt x="4790" y="264"/>
                  </a:cubicBezTo>
                  <a:cubicBezTo>
                    <a:pt x="4787" y="266"/>
                    <a:pt x="4785" y="267"/>
                    <a:pt x="4782" y="267"/>
                  </a:cubicBezTo>
                  <a:cubicBezTo>
                    <a:pt x="4761" y="267"/>
                    <a:pt x="4759" y="176"/>
                    <a:pt x="4739" y="139"/>
                  </a:cubicBezTo>
                  <a:cubicBezTo>
                    <a:pt x="4709" y="136"/>
                    <a:pt x="4705" y="29"/>
                    <a:pt x="46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1" name="Google Shape;2361;p25"/>
            <p:cNvSpPr/>
            <p:nvPr/>
          </p:nvSpPr>
          <p:spPr>
            <a:xfrm>
              <a:off x="2868969" y="2790318"/>
              <a:ext cx="59" cy="59"/>
            </a:xfrm>
            <a:custGeom>
              <a:avLst/>
              <a:gdLst/>
              <a:ahLst/>
              <a:cxnLst/>
              <a:rect l="l" t="t" r="r" b="b"/>
              <a:pathLst>
                <a:path w="1" h="1" extrusionOk="0">
                  <a:moveTo>
                    <a:pt x="1" y="1"/>
                  </a:move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2" name="Google Shape;2362;p25"/>
            <p:cNvSpPr/>
            <p:nvPr/>
          </p:nvSpPr>
          <p:spPr>
            <a:xfrm>
              <a:off x="2399335" y="2771323"/>
              <a:ext cx="59" cy="59"/>
            </a:xfrm>
            <a:custGeom>
              <a:avLst/>
              <a:gdLst/>
              <a:ahLst/>
              <a:cxnLst/>
              <a:rect l="l" t="t" r="r" b="b"/>
              <a:pathLst>
                <a:path w="1" h="1" extrusionOk="0">
                  <a:moveTo>
                    <a:pt x="1" y="1"/>
                  </a:move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3" name="Google Shape;2363;p25"/>
            <p:cNvSpPr/>
            <p:nvPr/>
          </p:nvSpPr>
          <p:spPr>
            <a:xfrm>
              <a:off x="2825256" y="2767193"/>
              <a:ext cx="354" cy="59"/>
            </a:xfrm>
            <a:custGeom>
              <a:avLst/>
              <a:gdLst/>
              <a:ahLst/>
              <a:cxnLst/>
              <a:rect l="l" t="t" r="r" b="b"/>
              <a:pathLst>
                <a:path w="6" h="1" extrusionOk="0">
                  <a:moveTo>
                    <a:pt x="5" y="0"/>
                  </a:move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4" name="Google Shape;2364;p25"/>
            <p:cNvSpPr/>
            <p:nvPr/>
          </p:nvSpPr>
          <p:spPr>
            <a:xfrm>
              <a:off x="2717537" y="2767193"/>
              <a:ext cx="295" cy="59"/>
            </a:xfrm>
            <a:custGeom>
              <a:avLst/>
              <a:gdLst/>
              <a:ahLst/>
              <a:cxnLst/>
              <a:rect l="l" t="t" r="r" b="b"/>
              <a:pathLst>
                <a:path w="5" h="1" extrusionOk="0">
                  <a:moveTo>
                    <a:pt x="0" y="0"/>
                  </a:moveTo>
                  <a:lnTo>
                    <a:pt x="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5" name="Google Shape;2365;p25"/>
            <p:cNvSpPr/>
            <p:nvPr/>
          </p:nvSpPr>
          <p:spPr>
            <a:xfrm>
              <a:off x="2383584" y="2798990"/>
              <a:ext cx="236" cy="59"/>
            </a:xfrm>
            <a:custGeom>
              <a:avLst/>
              <a:gdLst/>
              <a:ahLst/>
              <a:cxnLst/>
              <a:rect l="l" t="t" r="r" b="b"/>
              <a:pathLst>
                <a:path w="4" h="1" extrusionOk="0">
                  <a:moveTo>
                    <a:pt x="0" y="1"/>
                  </a:moveTo>
                  <a:lnTo>
                    <a:pt x="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6" name="Google Shape;2366;p25"/>
            <p:cNvSpPr/>
            <p:nvPr/>
          </p:nvSpPr>
          <p:spPr>
            <a:xfrm>
              <a:off x="2668692" y="2873025"/>
              <a:ext cx="59" cy="0"/>
            </a:xfrm>
            <a:custGeom>
              <a:avLst/>
              <a:gdLst/>
              <a:ahLst/>
              <a:cxnLst/>
              <a:rect l="l" t="t" r="r" b="b"/>
              <a:pathLst>
                <a:path w="1" extrusionOk="0">
                  <a:moveTo>
                    <a:pt x="0" y="0"/>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7" name="Google Shape;2367;p25"/>
            <p:cNvSpPr/>
            <p:nvPr/>
          </p:nvSpPr>
          <p:spPr>
            <a:xfrm>
              <a:off x="2485699" y="2663368"/>
              <a:ext cx="236" cy="59"/>
            </a:xfrm>
            <a:custGeom>
              <a:avLst/>
              <a:gdLst/>
              <a:ahLst/>
              <a:cxnLst/>
              <a:rect l="l" t="t" r="r" b="b"/>
              <a:pathLst>
                <a:path w="4" h="1" extrusionOk="0">
                  <a:moveTo>
                    <a:pt x="0" y="0"/>
                  </a:moveTo>
                  <a:lnTo>
                    <a:pt x="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8" name="Google Shape;2368;p25"/>
            <p:cNvSpPr/>
            <p:nvPr/>
          </p:nvSpPr>
          <p:spPr>
            <a:xfrm>
              <a:off x="2487587" y="2697996"/>
              <a:ext cx="295" cy="59"/>
            </a:xfrm>
            <a:custGeom>
              <a:avLst/>
              <a:gdLst/>
              <a:ahLst/>
              <a:cxnLst/>
              <a:rect l="l" t="t" r="r" b="b"/>
              <a:pathLst>
                <a:path w="5" h="1" extrusionOk="0">
                  <a:moveTo>
                    <a:pt x="4" y="0"/>
                  </a:move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9" name="Google Shape;2369;p25"/>
            <p:cNvSpPr/>
            <p:nvPr/>
          </p:nvSpPr>
          <p:spPr>
            <a:xfrm>
              <a:off x="2532598" y="2742771"/>
              <a:ext cx="295" cy="295"/>
            </a:xfrm>
            <a:custGeom>
              <a:avLst/>
              <a:gdLst/>
              <a:ahLst/>
              <a:cxnLst/>
              <a:rect l="l" t="t" r="r" b="b"/>
              <a:pathLst>
                <a:path w="5" h="5" extrusionOk="0">
                  <a:moveTo>
                    <a:pt x="1" y="1"/>
                  </a:moveTo>
                  <a:lnTo>
                    <a:pt x="1" y="4"/>
                  </a:lnTo>
                  <a:cubicBezTo>
                    <a:pt x="4" y="4"/>
                    <a:pt x="1" y="4"/>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0" name="Google Shape;2370;p25"/>
            <p:cNvSpPr/>
            <p:nvPr/>
          </p:nvSpPr>
          <p:spPr>
            <a:xfrm>
              <a:off x="2694648" y="2859987"/>
              <a:ext cx="59" cy="59"/>
            </a:xfrm>
            <a:custGeom>
              <a:avLst/>
              <a:gdLst/>
              <a:ahLst/>
              <a:cxnLst/>
              <a:rect l="l" t="t" r="r" b="b"/>
              <a:pathLst>
                <a:path w="1" h="1" extrusionOk="0">
                  <a:moveTo>
                    <a:pt x="0" y="1"/>
                  </a:move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1" name="Google Shape;2371;p25"/>
            <p:cNvSpPr/>
            <p:nvPr/>
          </p:nvSpPr>
          <p:spPr>
            <a:xfrm>
              <a:off x="2475494" y="2892256"/>
              <a:ext cx="59" cy="59"/>
            </a:xfrm>
            <a:custGeom>
              <a:avLst/>
              <a:gdLst/>
              <a:ahLst/>
              <a:cxnLst/>
              <a:rect l="l" t="t" r="r" b="b"/>
              <a:pathLst>
                <a:path w="1" h="1" extrusionOk="0">
                  <a:moveTo>
                    <a:pt x="1" y="1"/>
                  </a:move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2" name="Google Shape;2372;p25"/>
            <p:cNvSpPr/>
            <p:nvPr/>
          </p:nvSpPr>
          <p:spPr>
            <a:xfrm>
              <a:off x="2684856" y="2709440"/>
              <a:ext cx="59" cy="59"/>
            </a:xfrm>
            <a:custGeom>
              <a:avLst/>
              <a:gdLst/>
              <a:ahLst/>
              <a:cxnLst/>
              <a:rect l="l" t="t" r="r" b="b"/>
              <a:pathLst>
                <a:path w="1" h="1" extrusionOk="0">
                  <a:moveTo>
                    <a:pt x="1" y="1"/>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3" name="Google Shape;2373;p25"/>
            <p:cNvSpPr/>
            <p:nvPr/>
          </p:nvSpPr>
          <p:spPr>
            <a:xfrm>
              <a:off x="2509886" y="2890309"/>
              <a:ext cx="295" cy="59"/>
            </a:xfrm>
            <a:custGeom>
              <a:avLst/>
              <a:gdLst/>
              <a:ahLst/>
              <a:cxnLst/>
              <a:rect l="l" t="t" r="r" b="b"/>
              <a:pathLst>
                <a:path w="5" h="1" extrusionOk="0">
                  <a:moveTo>
                    <a:pt x="0" y="0"/>
                  </a:moveTo>
                  <a:lnTo>
                    <a:pt x="0" y="0"/>
                  </a:lnTo>
                  <a:cubicBezTo>
                    <a:pt x="5" y="0"/>
                    <a:pt x="5" y="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4" name="Google Shape;2374;p25"/>
            <p:cNvSpPr/>
            <p:nvPr/>
          </p:nvSpPr>
          <p:spPr>
            <a:xfrm>
              <a:off x="2554897" y="2845298"/>
              <a:ext cx="236" cy="59"/>
            </a:xfrm>
            <a:custGeom>
              <a:avLst/>
              <a:gdLst/>
              <a:ahLst/>
              <a:cxnLst/>
              <a:rect l="l" t="t" r="r" b="b"/>
              <a:pathLst>
                <a:path w="4" h="1" extrusionOk="0">
                  <a:moveTo>
                    <a:pt x="0" y="1"/>
                  </a:moveTo>
                  <a:lnTo>
                    <a:pt x="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5" name="Google Shape;2375;p25"/>
            <p:cNvSpPr/>
            <p:nvPr/>
          </p:nvSpPr>
          <p:spPr>
            <a:xfrm>
              <a:off x="2671877" y="2683307"/>
              <a:ext cx="295" cy="236"/>
            </a:xfrm>
            <a:custGeom>
              <a:avLst/>
              <a:gdLst/>
              <a:ahLst/>
              <a:cxnLst/>
              <a:rect l="l" t="t" r="r" b="b"/>
              <a:pathLst>
                <a:path w="5" h="4" extrusionOk="0">
                  <a:moveTo>
                    <a:pt x="4" y="0"/>
                  </a:moveTo>
                  <a:lnTo>
                    <a:pt x="4" y="0"/>
                  </a:lnTo>
                  <a:cubicBezTo>
                    <a:pt x="4" y="0"/>
                    <a:pt x="1" y="4"/>
                    <a:pt x="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376" name="Google Shape;2376;p25"/>
          <p:cNvSpPr/>
          <p:nvPr/>
        </p:nvSpPr>
        <p:spPr>
          <a:xfrm flipH="1">
            <a:off x="8612138" y="1153023"/>
            <a:ext cx="221991" cy="307221"/>
          </a:xfrm>
          <a:custGeom>
            <a:avLst/>
            <a:gdLst/>
            <a:ahLst/>
            <a:cxnLst/>
            <a:rect l="l" t="t" r="r" b="b"/>
            <a:pathLst>
              <a:path w="10342" h="14311" extrusionOk="0">
                <a:moveTo>
                  <a:pt x="5163" y="1"/>
                </a:moveTo>
                <a:cubicBezTo>
                  <a:pt x="3202" y="1"/>
                  <a:pt x="1610" y="1588"/>
                  <a:pt x="1610" y="3552"/>
                </a:cubicBezTo>
                <a:cubicBezTo>
                  <a:pt x="1610" y="4945"/>
                  <a:pt x="2413" y="6148"/>
                  <a:pt x="3584" y="6727"/>
                </a:cubicBezTo>
                <a:lnTo>
                  <a:pt x="180" y="13537"/>
                </a:lnTo>
                <a:cubicBezTo>
                  <a:pt x="1" y="13892"/>
                  <a:pt x="261" y="14310"/>
                  <a:pt x="657" y="14310"/>
                </a:cubicBezTo>
                <a:lnTo>
                  <a:pt x="9685" y="14310"/>
                </a:lnTo>
                <a:cubicBezTo>
                  <a:pt x="10085" y="14310"/>
                  <a:pt x="10342" y="13892"/>
                  <a:pt x="10166" y="13537"/>
                </a:cubicBezTo>
                <a:lnTo>
                  <a:pt x="6755" y="6720"/>
                </a:lnTo>
                <a:cubicBezTo>
                  <a:pt x="7913" y="6136"/>
                  <a:pt x="8710" y="4941"/>
                  <a:pt x="8710" y="3555"/>
                </a:cubicBezTo>
                <a:cubicBezTo>
                  <a:pt x="8713" y="1666"/>
                  <a:pt x="7162" y="60"/>
                  <a:pt x="5270" y="2"/>
                </a:cubicBezTo>
                <a:cubicBezTo>
                  <a:pt x="5234" y="1"/>
                  <a:pt x="5198" y="1"/>
                  <a:pt x="51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7" name="Google Shape;2377;p25"/>
          <p:cNvSpPr/>
          <p:nvPr/>
        </p:nvSpPr>
        <p:spPr>
          <a:xfrm rot="10800000" flipH="1">
            <a:off x="-1153749" y="-468826"/>
            <a:ext cx="1908475" cy="1804878"/>
          </a:xfrm>
          <a:custGeom>
            <a:avLst/>
            <a:gdLst/>
            <a:ahLst/>
            <a:cxnLst/>
            <a:rect l="l" t="t" r="r" b="b"/>
            <a:pathLst>
              <a:path w="8570" h="8947" extrusionOk="0">
                <a:moveTo>
                  <a:pt x="5361" y="119"/>
                </a:moveTo>
                <a:cubicBezTo>
                  <a:pt x="5353" y="123"/>
                  <a:pt x="5344" y="125"/>
                  <a:pt x="5335" y="128"/>
                </a:cubicBezTo>
                <a:lnTo>
                  <a:pt x="5335" y="128"/>
                </a:lnTo>
                <a:cubicBezTo>
                  <a:pt x="5344" y="125"/>
                  <a:pt x="5352" y="122"/>
                  <a:pt x="5361" y="119"/>
                </a:cubicBezTo>
                <a:close/>
                <a:moveTo>
                  <a:pt x="4892" y="193"/>
                </a:moveTo>
                <a:lnTo>
                  <a:pt x="4892" y="193"/>
                </a:lnTo>
                <a:cubicBezTo>
                  <a:pt x="4842" y="219"/>
                  <a:pt x="4798" y="245"/>
                  <a:pt x="4756" y="274"/>
                </a:cubicBezTo>
                <a:lnTo>
                  <a:pt x="4756" y="274"/>
                </a:lnTo>
                <a:cubicBezTo>
                  <a:pt x="4801" y="246"/>
                  <a:pt x="4846" y="219"/>
                  <a:pt x="4892" y="193"/>
                </a:cubicBezTo>
                <a:close/>
                <a:moveTo>
                  <a:pt x="4734" y="281"/>
                </a:moveTo>
                <a:lnTo>
                  <a:pt x="4734" y="281"/>
                </a:lnTo>
                <a:cubicBezTo>
                  <a:pt x="4701" y="304"/>
                  <a:pt x="4671" y="325"/>
                  <a:pt x="4641" y="347"/>
                </a:cubicBezTo>
                <a:lnTo>
                  <a:pt x="4641" y="347"/>
                </a:lnTo>
                <a:cubicBezTo>
                  <a:pt x="4663" y="332"/>
                  <a:pt x="4686" y="317"/>
                  <a:pt x="4710" y="302"/>
                </a:cubicBezTo>
                <a:lnTo>
                  <a:pt x="4710" y="302"/>
                </a:lnTo>
                <a:cubicBezTo>
                  <a:pt x="4716" y="296"/>
                  <a:pt x="4724" y="289"/>
                  <a:pt x="4734" y="281"/>
                </a:cubicBezTo>
                <a:close/>
                <a:moveTo>
                  <a:pt x="5695" y="2306"/>
                </a:moveTo>
                <a:cubicBezTo>
                  <a:pt x="5693" y="2310"/>
                  <a:pt x="5692" y="2315"/>
                  <a:pt x="5691" y="2319"/>
                </a:cubicBezTo>
                <a:cubicBezTo>
                  <a:pt x="5693" y="2314"/>
                  <a:pt x="5694" y="2310"/>
                  <a:pt x="5695" y="2306"/>
                </a:cubicBezTo>
                <a:close/>
                <a:moveTo>
                  <a:pt x="7576" y="2126"/>
                </a:moveTo>
                <a:lnTo>
                  <a:pt x="7576" y="2126"/>
                </a:lnTo>
                <a:cubicBezTo>
                  <a:pt x="7268" y="2243"/>
                  <a:pt x="6956" y="2378"/>
                  <a:pt x="6652" y="2517"/>
                </a:cubicBezTo>
                <a:cubicBezTo>
                  <a:pt x="6652" y="2492"/>
                  <a:pt x="6656" y="2459"/>
                  <a:pt x="6656" y="2429"/>
                </a:cubicBezTo>
                <a:cubicBezTo>
                  <a:pt x="6729" y="2407"/>
                  <a:pt x="6802" y="2378"/>
                  <a:pt x="6876" y="2356"/>
                </a:cubicBezTo>
                <a:cubicBezTo>
                  <a:pt x="7107" y="2275"/>
                  <a:pt x="7341" y="2195"/>
                  <a:pt x="7576" y="2126"/>
                </a:cubicBezTo>
                <a:close/>
                <a:moveTo>
                  <a:pt x="6017" y="2661"/>
                </a:moveTo>
                <a:cubicBezTo>
                  <a:pt x="6017" y="2663"/>
                  <a:pt x="6014" y="2666"/>
                  <a:pt x="6012" y="2666"/>
                </a:cubicBezTo>
                <a:cubicBezTo>
                  <a:pt x="6011" y="2666"/>
                  <a:pt x="6010" y="2665"/>
                  <a:pt x="6010" y="2664"/>
                </a:cubicBezTo>
                <a:cubicBezTo>
                  <a:pt x="6010" y="2664"/>
                  <a:pt x="6014" y="2661"/>
                  <a:pt x="6017" y="2661"/>
                </a:cubicBezTo>
                <a:close/>
                <a:moveTo>
                  <a:pt x="6945" y="470"/>
                </a:moveTo>
                <a:cubicBezTo>
                  <a:pt x="7161" y="470"/>
                  <a:pt x="7362" y="536"/>
                  <a:pt x="7517" y="721"/>
                </a:cubicBezTo>
                <a:cubicBezTo>
                  <a:pt x="7756" y="1055"/>
                  <a:pt x="7756" y="1488"/>
                  <a:pt x="7774" y="1884"/>
                </a:cubicBezTo>
                <a:cubicBezTo>
                  <a:pt x="7404" y="2008"/>
                  <a:pt x="7026" y="2114"/>
                  <a:pt x="6656" y="2250"/>
                </a:cubicBezTo>
                <a:lnTo>
                  <a:pt x="6656" y="2228"/>
                </a:lnTo>
                <a:cubicBezTo>
                  <a:pt x="6648" y="2228"/>
                  <a:pt x="6652" y="2253"/>
                  <a:pt x="6641" y="2258"/>
                </a:cubicBezTo>
                <a:cubicBezTo>
                  <a:pt x="6644" y="2226"/>
                  <a:pt x="6650" y="2080"/>
                  <a:pt x="6638" y="2080"/>
                </a:cubicBezTo>
                <a:cubicBezTo>
                  <a:pt x="6636" y="2080"/>
                  <a:pt x="6633" y="2085"/>
                  <a:pt x="6630" y="2096"/>
                </a:cubicBezTo>
                <a:cubicBezTo>
                  <a:pt x="6615" y="2107"/>
                  <a:pt x="6626" y="2221"/>
                  <a:pt x="6623" y="2261"/>
                </a:cubicBezTo>
                <a:cubicBezTo>
                  <a:pt x="6267" y="2385"/>
                  <a:pt x="5922" y="2529"/>
                  <a:pt x="5585" y="2690"/>
                </a:cubicBezTo>
                <a:cubicBezTo>
                  <a:pt x="5629" y="2566"/>
                  <a:pt x="5655" y="2412"/>
                  <a:pt x="5695" y="2290"/>
                </a:cubicBezTo>
                <a:lnTo>
                  <a:pt x="5695" y="2290"/>
                </a:lnTo>
                <a:cubicBezTo>
                  <a:pt x="5695" y="2296"/>
                  <a:pt x="5695" y="2301"/>
                  <a:pt x="5695" y="2306"/>
                </a:cubicBezTo>
                <a:lnTo>
                  <a:pt x="5695" y="2306"/>
                </a:lnTo>
                <a:cubicBezTo>
                  <a:pt x="5748" y="2111"/>
                  <a:pt x="5785" y="1893"/>
                  <a:pt x="5838" y="1708"/>
                </a:cubicBezTo>
                <a:lnTo>
                  <a:pt x="5838" y="1708"/>
                </a:lnTo>
                <a:cubicBezTo>
                  <a:pt x="5805" y="1891"/>
                  <a:pt x="5768" y="2070"/>
                  <a:pt x="5731" y="2250"/>
                </a:cubicBezTo>
                <a:cubicBezTo>
                  <a:pt x="5841" y="1759"/>
                  <a:pt x="5948" y="1263"/>
                  <a:pt x="5955" y="754"/>
                </a:cubicBezTo>
                <a:cubicBezTo>
                  <a:pt x="6236" y="631"/>
                  <a:pt x="6608" y="470"/>
                  <a:pt x="6945" y="470"/>
                </a:cubicBezTo>
                <a:close/>
                <a:moveTo>
                  <a:pt x="2138" y="3020"/>
                </a:moveTo>
                <a:lnTo>
                  <a:pt x="2138" y="3023"/>
                </a:lnTo>
                <a:lnTo>
                  <a:pt x="2138" y="3023"/>
                </a:lnTo>
                <a:cubicBezTo>
                  <a:pt x="2136" y="3026"/>
                  <a:pt x="2134" y="3029"/>
                  <a:pt x="2134" y="3029"/>
                </a:cubicBezTo>
                <a:cubicBezTo>
                  <a:pt x="2134" y="3029"/>
                  <a:pt x="2135" y="3026"/>
                  <a:pt x="2138" y="3020"/>
                </a:cubicBezTo>
                <a:close/>
                <a:moveTo>
                  <a:pt x="5493" y="3079"/>
                </a:moveTo>
                <a:lnTo>
                  <a:pt x="5493" y="3079"/>
                </a:lnTo>
                <a:cubicBezTo>
                  <a:pt x="5492" y="3080"/>
                  <a:pt x="5491" y="3081"/>
                  <a:pt x="5491" y="3082"/>
                </a:cubicBezTo>
                <a:lnTo>
                  <a:pt x="5491" y="3082"/>
                </a:lnTo>
                <a:cubicBezTo>
                  <a:pt x="5492" y="3081"/>
                  <a:pt x="5492" y="3080"/>
                  <a:pt x="5493" y="3079"/>
                </a:cubicBezTo>
                <a:close/>
                <a:moveTo>
                  <a:pt x="6612" y="2448"/>
                </a:moveTo>
                <a:cubicBezTo>
                  <a:pt x="6601" y="2495"/>
                  <a:pt x="6590" y="2492"/>
                  <a:pt x="6597" y="2529"/>
                </a:cubicBezTo>
                <a:cubicBezTo>
                  <a:pt x="6601" y="2522"/>
                  <a:pt x="6601" y="2514"/>
                  <a:pt x="6608" y="2495"/>
                </a:cubicBezTo>
                <a:lnTo>
                  <a:pt x="6608" y="2495"/>
                </a:lnTo>
                <a:cubicBezTo>
                  <a:pt x="6604" y="2522"/>
                  <a:pt x="6601" y="2536"/>
                  <a:pt x="6601" y="2544"/>
                </a:cubicBezTo>
                <a:cubicBezTo>
                  <a:pt x="6227" y="2715"/>
                  <a:pt x="5853" y="2896"/>
                  <a:pt x="5489" y="3097"/>
                </a:cubicBezTo>
                <a:cubicBezTo>
                  <a:pt x="5489" y="3091"/>
                  <a:pt x="5489" y="3086"/>
                  <a:pt x="5491" y="3082"/>
                </a:cubicBezTo>
                <a:lnTo>
                  <a:pt x="5491" y="3082"/>
                </a:lnTo>
                <a:cubicBezTo>
                  <a:pt x="5487" y="3087"/>
                  <a:pt x="5482" y="3091"/>
                  <a:pt x="5479" y="3101"/>
                </a:cubicBezTo>
                <a:cubicBezTo>
                  <a:pt x="5471" y="3104"/>
                  <a:pt x="5464" y="3108"/>
                  <a:pt x="5460" y="3111"/>
                </a:cubicBezTo>
                <a:cubicBezTo>
                  <a:pt x="5479" y="2874"/>
                  <a:pt x="5655" y="2818"/>
                  <a:pt x="5856" y="2742"/>
                </a:cubicBezTo>
                <a:cubicBezTo>
                  <a:pt x="6105" y="2635"/>
                  <a:pt x="6355" y="2539"/>
                  <a:pt x="6612" y="2448"/>
                </a:cubicBezTo>
                <a:close/>
                <a:moveTo>
                  <a:pt x="1739" y="3387"/>
                </a:moveTo>
                <a:cubicBezTo>
                  <a:pt x="1739" y="3394"/>
                  <a:pt x="1727" y="3405"/>
                  <a:pt x="1724" y="3412"/>
                </a:cubicBezTo>
                <a:cubicBezTo>
                  <a:pt x="1724" y="3406"/>
                  <a:pt x="1726" y="3403"/>
                  <a:pt x="1729" y="3402"/>
                </a:cubicBezTo>
                <a:lnTo>
                  <a:pt x="1729" y="3402"/>
                </a:lnTo>
                <a:cubicBezTo>
                  <a:pt x="1729" y="3403"/>
                  <a:pt x="1729" y="3403"/>
                  <a:pt x="1729" y="3403"/>
                </a:cubicBezTo>
                <a:cubicBezTo>
                  <a:pt x="1729" y="3403"/>
                  <a:pt x="1730" y="3403"/>
                  <a:pt x="1731" y="3402"/>
                </a:cubicBezTo>
                <a:cubicBezTo>
                  <a:pt x="1730" y="3402"/>
                  <a:pt x="1730" y="3402"/>
                  <a:pt x="1729" y="3402"/>
                </a:cubicBezTo>
                <a:lnTo>
                  <a:pt x="1729" y="3402"/>
                </a:lnTo>
                <a:cubicBezTo>
                  <a:pt x="1731" y="3398"/>
                  <a:pt x="1739" y="3387"/>
                  <a:pt x="1739" y="3387"/>
                </a:cubicBezTo>
                <a:close/>
                <a:moveTo>
                  <a:pt x="1726" y="3416"/>
                </a:moveTo>
                <a:lnTo>
                  <a:pt x="1726" y="3416"/>
                </a:lnTo>
                <a:cubicBezTo>
                  <a:pt x="1725" y="3417"/>
                  <a:pt x="1724" y="3418"/>
                  <a:pt x="1724" y="3419"/>
                </a:cubicBezTo>
                <a:cubicBezTo>
                  <a:pt x="1720" y="3424"/>
                  <a:pt x="1720" y="3424"/>
                  <a:pt x="1717" y="3427"/>
                </a:cubicBezTo>
                <a:cubicBezTo>
                  <a:pt x="1720" y="3420"/>
                  <a:pt x="1723" y="3417"/>
                  <a:pt x="1726" y="3416"/>
                </a:cubicBezTo>
                <a:close/>
                <a:moveTo>
                  <a:pt x="5306" y="3446"/>
                </a:moveTo>
                <a:cubicBezTo>
                  <a:pt x="5303" y="3456"/>
                  <a:pt x="5291" y="3493"/>
                  <a:pt x="5288" y="3497"/>
                </a:cubicBezTo>
                <a:cubicBezTo>
                  <a:pt x="5171" y="3834"/>
                  <a:pt x="5046" y="4175"/>
                  <a:pt x="4917" y="4509"/>
                </a:cubicBezTo>
                <a:cubicBezTo>
                  <a:pt x="4719" y="4453"/>
                  <a:pt x="4452" y="4443"/>
                  <a:pt x="4327" y="4270"/>
                </a:cubicBezTo>
                <a:cubicBezTo>
                  <a:pt x="4474" y="3893"/>
                  <a:pt x="4943" y="3695"/>
                  <a:pt x="5269" y="3468"/>
                </a:cubicBezTo>
                <a:lnTo>
                  <a:pt x="5269" y="3468"/>
                </a:lnTo>
                <a:cubicBezTo>
                  <a:pt x="5255" y="3526"/>
                  <a:pt x="5225" y="3573"/>
                  <a:pt x="5233" y="3625"/>
                </a:cubicBezTo>
                <a:cubicBezTo>
                  <a:pt x="5222" y="3639"/>
                  <a:pt x="5218" y="3666"/>
                  <a:pt x="5215" y="3676"/>
                </a:cubicBezTo>
                <a:cubicBezTo>
                  <a:pt x="5255" y="3617"/>
                  <a:pt x="5251" y="3500"/>
                  <a:pt x="5306" y="3446"/>
                </a:cubicBezTo>
                <a:close/>
                <a:moveTo>
                  <a:pt x="6557" y="2778"/>
                </a:moveTo>
                <a:lnTo>
                  <a:pt x="6557" y="2778"/>
                </a:lnTo>
                <a:cubicBezTo>
                  <a:pt x="6531" y="2874"/>
                  <a:pt x="6509" y="2954"/>
                  <a:pt x="6491" y="3053"/>
                </a:cubicBezTo>
                <a:cubicBezTo>
                  <a:pt x="6491" y="3053"/>
                  <a:pt x="6490" y="3053"/>
                  <a:pt x="6490" y="3053"/>
                </a:cubicBezTo>
                <a:cubicBezTo>
                  <a:pt x="6479" y="3053"/>
                  <a:pt x="6476" y="3130"/>
                  <a:pt x="6469" y="3152"/>
                </a:cubicBezTo>
                <a:lnTo>
                  <a:pt x="6469" y="3116"/>
                </a:lnTo>
                <a:cubicBezTo>
                  <a:pt x="6457" y="3155"/>
                  <a:pt x="6450" y="3218"/>
                  <a:pt x="6443" y="3265"/>
                </a:cubicBezTo>
                <a:lnTo>
                  <a:pt x="6443" y="3226"/>
                </a:lnTo>
                <a:cubicBezTo>
                  <a:pt x="6432" y="3292"/>
                  <a:pt x="6428" y="3343"/>
                  <a:pt x="6417" y="3405"/>
                </a:cubicBezTo>
                <a:lnTo>
                  <a:pt x="6417" y="3412"/>
                </a:lnTo>
                <a:cubicBezTo>
                  <a:pt x="6337" y="3823"/>
                  <a:pt x="6259" y="4230"/>
                  <a:pt x="6153" y="4634"/>
                </a:cubicBezTo>
                <a:cubicBezTo>
                  <a:pt x="5768" y="4597"/>
                  <a:pt x="5387" y="4590"/>
                  <a:pt x="5005" y="4524"/>
                </a:cubicBezTo>
                <a:cubicBezTo>
                  <a:pt x="5119" y="4226"/>
                  <a:pt x="5233" y="3930"/>
                  <a:pt x="5325" y="3625"/>
                </a:cubicBezTo>
                <a:cubicBezTo>
                  <a:pt x="5376" y="3336"/>
                  <a:pt x="5511" y="3328"/>
                  <a:pt x="5739" y="3196"/>
                </a:cubicBezTo>
                <a:lnTo>
                  <a:pt x="5739" y="3192"/>
                </a:lnTo>
                <a:cubicBezTo>
                  <a:pt x="6010" y="3053"/>
                  <a:pt x="6278" y="2906"/>
                  <a:pt x="6557" y="2778"/>
                </a:cubicBezTo>
                <a:close/>
                <a:moveTo>
                  <a:pt x="2191" y="5908"/>
                </a:moveTo>
                <a:lnTo>
                  <a:pt x="2191" y="5908"/>
                </a:lnTo>
                <a:cubicBezTo>
                  <a:pt x="2185" y="5954"/>
                  <a:pt x="2181" y="6002"/>
                  <a:pt x="2179" y="6053"/>
                </a:cubicBezTo>
                <a:cubicBezTo>
                  <a:pt x="2182" y="6004"/>
                  <a:pt x="2186" y="5955"/>
                  <a:pt x="2191" y="5908"/>
                </a:cubicBezTo>
                <a:close/>
                <a:moveTo>
                  <a:pt x="4078" y="6383"/>
                </a:moveTo>
                <a:cubicBezTo>
                  <a:pt x="4052" y="6435"/>
                  <a:pt x="4024" y="6487"/>
                  <a:pt x="3996" y="6539"/>
                </a:cubicBezTo>
                <a:lnTo>
                  <a:pt x="3996" y="6539"/>
                </a:lnTo>
                <a:cubicBezTo>
                  <a:pt x="4027" y="6484"/>
                  <a:pt x="4081" y="6395"/>
                  <a:pt x="4078" y="6383"/>
                </a:cubicBezTo>
                <a:close/>
                <a:moveTo>
                  <a:pt x="5054" y="7142"/>
                </a:moveTo>
                <a:cubicBezTo>
                  <a:pt x="5052" y="7143"/>
                  <a:pt x="5052" y="7145"/>
                  <a:pt x="5049" y="7149"/>
                </a:cubicBezTo>
                <a:cubicBezTo>
                  <a:pt x="5051" y="7147"/>
                  <a:pt x="5052" y="7145"/>
                  <a:pt x="5054" y="7142"/>
                </a:cubicBezTo>
                <a:close/>
                <a:moveTo>
                  <a:pt x="966" y="7775"/>
                </a:moveTo>
                <a:cubicBezTo>
                  <a:pt x="971" y="7783"/>
                  <a:pt x="976" y="7792"/>
                  <a:pt x="983" y="7802"/>
                </a:cubicBezTo>
                <a:cubicBezTo>
                  <a:pt x="975" y="7790"/>
                  <a:pt x="970" y="7782"/>
                  <a:pt x="966" y="7775"/>
                </a:cubicBezTo>
                <a:close/>
                <a:moveTo>
                  <a:pt x="4485" y="7857"/>
                </a:moveTo>
                <a:lnTo>
                  <a:pt x="4485" y="7857"/>
                </a:lnTo>
                <a:cubicBezTo>
                  <a:pt x="4485" y="7857"/>
                  <a:pt x="4484" y="7858"/>
                  <a:pt x="4482" y="7860"/>
                </a:cubicBezTo>
                <a:lnTo>
                  <a:pt x="4482" y="7860"/>
                </a:lnTo>
                <a:cubicBezTo>
                  <a:pt x="4483" y="7859"/>
                  <a:pt x="4484" y="7858"/>
                  <a:pt x="4485" y="7857"/>
                </a:cubicBezTo>
                <a:close/>
                <a:moveTo>
                  <a:pt x="5435" y="2932"/>
                </a:moveTo>
                <a:lnTo>
                  <a:pt x="5435" y="2932"/>
                </a:lnTo>
                <a:cubicBezTo>
                  <a:pt x="5420" y="2965"/>
                  <a:pt x="5383" y="3152"/>
                  <a:pt x="5350" y="3174"/>
                </a:cubicBezTo>
                <a:cubicBezTo>
                  <a:pt x="5123" y="3287"/>
                  <a:pt x="4910" y="3427"/>
                  <a:pt x="4697" y="3573"/>
                </a:cubicBezTo>
                <a:cubicBezTo>
                  <a:pt x="3927" y="4072"/>
                  <a:pt x="3829" y="4578"/>
                  <a:pt x="4859" y="4729"/>
                </a:cubicBezTo>
                <a:cubicBezTo>
                  <a:pt x="4844" y="4776"/>
                  <a:pt x="4800" y="4854"/>
                  <a:pt x="4800" y="4890"/>
                </a:cubicBezTo>
                <a:cubicBezTo>
                  <a:pt x="4822" y="4835"/>
                  <a:pt x="4841" y="4783"/>
                  <a:pt x="4866" y="4729"/>
                </a:cubicBezTo>
                <a:cubicBezTo>
                  <a:pt x="4866" y="4732"/>
                  <a:pt x="4866" y="4732"/>
                  <a:pt x="4870" y="4732"/>
                </a:cubicBezTo>
                <a:cubicBezTo>
                  <a:pt x="4731" y="5084"/>
                  <a:pt x="4591" y="5473"/>
                  <a:pt x="4415" y="5781"/>
                </a:cubicBezTo>
                <a:cubicBezTo>
                  <a:pt x="4413" y="5783"/>
                  <a:pt x="4412" y="5784"/>
                  <a:pt x="4412" y="5784"/>
                </a:cubicBezTo>
                <a:cubicBezTo>
                  <a:pt x="4411" y="5784"/>
                  <a:pt x="4416" y="5777"/>
                  <a:pt x="4419" y="5774"/>
                </a:cubicBezTo>
                <a:lnTo>
                  <a:pt x="4419" y="5774"/>
                </a:lnTo>
                <a:lnTo>
                  <a:pt x="4415" y="5778"/>
                </a:lnTo>
                <a:cubicBezTo>
                  <a:pt x="4426" y="5759"/>
                  <a:pt x="4433" y="5744"/>
                  <a:pt x="4437" y="5734"/>
                </a:cubicBezTo>
                <a:cubicBezTo>
                  <a:pt x="4447" y="5713"/>
                  <a:pt x="4449" y="5705"/>
                  <a:pt x="4447" y="5705"/>
                </a:cubicBezTo>
                <a:cubicBezTo>
                  <a:pt x="4442" y="5705"/>
                  <a:pt x="4414" y="5751"/>
                  <a:pt x="4411" y="5774"/>
                </a:cubicBezTo>
                <a:cubicBezTo>
                  <a:pt x="4419" y="5763"/>
                  <a:pt x="4426" y="5745"/>
                  <a:pt x="4426" y="5744"/>
                </a:cubicBezTo>
                <a:lnTo>
                  <a:pt x="4426" y="5744"/>
                </a:lnTo>
                <a:cubicBezTo>
                  <a:pt x="4423" y="5756"/>
                  <a:pt x="4415" y="5774"/>
                  <a:pt x="4411" y="5774"/>
                </a:cubicBezTo>
                <a:cubicBezTo>
                  <a:pt x="4298" y="6023"/>
                  <a:pt x="4100" y="6411"/>
                  <a:pt x="3983" y="6561"/>
                </a:cubicBezTo>
                <a:lnTo>
                  <a:pt x="3983" y="6561"/>
                </a:lnTo>
                <a:cubicBezTo>
                  <a:pt x="3987" y="6554"/>
                  <a:pt x="3992" y="6546"/>
                  <a:pt x="3996" y="6539"/>
                </a:cubicBezTo>
                <a:lnTo>
                  <a:pt x="3996" y="6539"/>
                </a:lnTo>
                <a:cubicBezTo>
                  <a:pt x="3991" y="6547"/>
                  <a:pt x="3986" y="6555"/>
                  <a:pt x="3983" y="6562"/>
                </a:cubicBezTo>
                <a:cubicBezTo>
                  <a:pt x="3983" y="6562"/>
                  <a:pt x="3983" y="6562"/>
                  <a:pt x="3983" y="6561"/>
                </a:cubicBezTo>
                <a:lnTo>
                  <a:pt x="3983" y="6561"/>
                </a:lnTo>
                <a:cubicBezTo>
                  <a:pt x="3892" y="6726"/>
                  <a:pt x="3791" y="6886"/>
                  <a:pt x="3685" y="7043"/>
                </a:cubicBezTo>
                <a:cubicBezTo>
                  <a:pt x="3675" y="7072"/>
                  <a:pt x="3565" y="7219"/>
                  <a:pt x="3513" y="7278"/>
                </a:cubicBezTo>
                <a:cubicBezTo>
                  <a:pt x="3572" y="7171"/>
                  <a:pt x="3634" y="7094"/>
                  <a:pt x="3693" y="6995"/>
                </a:cubicBezTo>
                <a:lnTo>
                  <a:pt x="3693" y="6995"/>
                </a:lnTo>
                <a:cubicBezTo>
                  <a:pt x="3462" y="7336"/>
                  <a:pt x="3213" y="7659"/>
                  <a:pt x="2864" y="7879"/>
                </a:cubicBezTo>
                <a:cubicBezTo>
                  <a:pt x="2853" y="7868"/>
                  <a:pt x="2846" y="7853"/>
                  <a:pt x="2835" y="7842"/>
                </a:cubicBezTo>
                <a:cubicBezTo>
                  <a:pt x="1181" y="5392"/>
                  <a:pt x="3385" y="3908"/>
                  <a:pt x="5435" y="2932"/>
                </a:cubicBezTo>
                <a:close/>
                <a:moveTo>
                  <a:pt x="5823" y="816"/>
                </a:moveTo>
                <a:lnTo>
                  <a:pt x="5823" y="816"/>
                </a:lnTo>
                <a:cubicBezTo>
                  <a:pt x="5827" y="875"/>
                  <a:pt x="5819" y="919"/>
                  <a:pt x="5816" y="977"/>
                </a:cubicBezTo>
                <a:lnTo>
                  <a:pt x="5819" y="977"/>
                </a:lnTo>
                <a:cubicBezTo>
                  <a:pt x="5827" y="1092"/>
                  <a:pt x="5777" y="1322"/>
                  <a:pt x="5775" y="1401"/>
                </a:cubicBezTo>
                <a:lnTo>
                  <a:pt x="5775" y="1401"/>
                </a:lnTo>
                <a:cubicBezTo>
                  <a:pt x="5776" y="1396"/>
                  <a:pt x="5777" y="1391"/>
                  <a:pt x="5779" y="1388"/>
                </a:cubicBezTo>
                <a:lnTo>
                  <a:pt x="5779" y="1388"/>
                </a:lnTo>
                <a:cubicBezTo>
                  <a:pt x="5778" y="1398"/>
                  <a:pt x="5777" y="1407"/>
                  <a:pt x="5775" y="1416"/>
                </a:cubicBezTo>
                <a:lnTo>
                  <a:pt x="5775" y="1416"/>
                </a:lnTo>
                <a:cubicBezTo>
                  <a:pt x="5775" y="1412"/>
                  <a:pt x="5775" y="1407"/>
                  <a:pt x="5775" y="1401"/>
                </a:cubicBezTo>
                <a:lnTo>
                  <a:pt x="5775" y="1401"/>
                </a:lnTo>
                <a:cubicBezTo>
                  <a:pt x="5774" y="1406"/>
                  <a:pt x="5773" y="1413"/>
                  <a:pt x="5775" y="1417"/>
                </a:cubicBezTo>
                <a:lnTo>
                  <a:pt x="5775" y="1417"/>
                </a:lnTo>
                <a:cubicBezTo>
                  <a:pt x="5775" y="1417"/>
                  <a:pt x="5775" y="1416"/>
                  <a:pt x="5775" y="1416"/>
                </a:cubicBezTo>
                <a:lnTo>
                  <a:pt x="5775" y="1416"/>
                </a:lnTo>
                <a:cubicBezTo>
                  <a:pt x="5775" y="1416"/>
                  <a:pt x="5775" y="1417"/>
                  <a:pt x="5775" y="1417"/>
                </a:cubicBezTo>
                <a:cubicBezTo>
                  <a:pt x="5775" y="1417"/>
                  <a:pt x="5775" y="1417"/>
                  <a:pt x="5775" y="1417"/>
                </a:cubicBezTo>
                <a:lnTo>
                  <a:pt x="5775" y="1417"/>
                </a:lnTo>
                <a:cubicBezTo>
                  <a:pt x="5765" y="1491"/>
                  <a:pt x="5752" y="1564"/>
                  <a:pt x="5739" y="1642"/>
                </a:cubicBezTo>
                <a:cubicBezTo>
                  <a:pt x="5687" y="2001"/>
                  <a:pt x="5574" y="2368"/>
                  <a:pt x="5504" y="2727"/>
                </a:cubicBezTo>
                <a:cubicBezTo>
                  <a:pt x="4153" y="3393"/>
                  <a:pt x="2387" y="4247"/>
                  <a:pt x="2191" y="5908"/>
                </a:cubicBezTo>
                <a:lnTo>
                  <a:pt x="2191" y="5908"/>
                </a:lnTo>
                <a:cubicBezTo>
                  <a:pt x="2201" y="5830"/>
                  <a:pt x="2216" y="5757"/>
                  <a:pt x="2237" y="5678"/>
                </a:cubicBezTo>
                <a:lnTo>
                  <a:pt x="2237" y="5678"/>
                </a:lnTo>
                <a:cubicBezTo>
                  <a:pt x="2248" y="5756"/>
                  <a:pt x="2219" y="5785"/>
                  <a:pt x="2219" y="5847"/>
                </a:cubicBezTo>
                <a:cubicBezTo>
                  <a:pt x="2241" y="5752"/>
                  <a:pt x="2252" y="5631"/>
                  <a:pt x="2292" y="5550"/>
                </a:cubicBezTo>
                <a:lnTo>
                  <a:pt x="2292" y="5550"/>
                </a:lnTo>
                <a:cubicBezTo>
                  <a:pt x="2131" y="6122"/>
                  <a:pt x="2204" y="6738"/>
                  <a:pt x="2435" y="7278"/>
                </a:cubicBezTo>
                <a:cubicBezTo>
                  <a:pt x="2428" y="7278"/>
                  <a:pt x="2446" y="7314"/>
                  <a:pt x="2453" y="7340"/>
                </a:cubicBezTo>
                <a:cubicBezTo>
                  <a:pt x="2333" y="7068"/>
                  <a:pt x="2248" y="6804"/>
                  <a:pt x="2201" y="6511"/>
                </a:cubicBezTo>
                <a:cubicBezTo>
                  <a:pt x="2199" y="6506"/>
                  <a:pt x="2198" y="6504"/>
                  <a:pt x="2198" y="6504"/>
                </a:cubicBezTo>
                <a:lnTo>
                  <a:pt x="2198" y="6504"/>
                </a:lnTo>
                <a:cubicBezTo>
                  <a:pt x="2194" y="6504"/>
                  <a:pt x="2229" y="6692"/>
                  <a:pt x="2223" y="6709"/>
                </a:cubicBezTo>
                <a:cubicBezTo>
                  <a:pt x="2197" y="6603"/>
                  <a:pt x="2186" y="6504"/>
                  <a:pt x="2175" y="6394"/>
                </a:cubicBezTo>
                <a:lnTo>
                  <a:pt x="2175" y="6394"/>
                </a:lnTo>
                <a:cubicBezTo>
                  <a:pt x="2186" y="6948"/>
                  <a:pt x="2431" y="7494"/>
                  <a:pt x="2758" y="7938"/>
                </a:cubicBezTo>
                <a:cubicBezTo>
                  <a:pt x="2631" y="8001"/>
                  <a:pt x="2503" y="8030"/>
                  <a:pt x="2379" y="8030"/>
                </a:cubicBezTo>
                <a:cubicBezTo>
                  <a:pt x="1848" y="8030"/>
                  <a:pt x="1375" y="7509"/>
                  <a:pt x="1214" y="7006"/>
                </a:cubicBezTo>
                <a:cubicBezTo>
                  <a:pt x="979" y="6368"/>
                  <a:pt x="1189" y="5660"/>
                  <a:pt x="1489" y="5074"/>
                </a:cubicBezTo>
                <a:lnTo>
                  <a:pt x="1485" y="5074"/>
                </a:lnTo>
                <a:cubicBezTo>
                  <a:pt x="1491" y="5061"/>
                  <a:pt x="1498" y="5048"/>
                  <a:pt x="1496" y="5048"/>
                </a:cubicBezTo>
                <a:lnTo>
                  <a:pt x="1496" y="5048"/>
                </a:lnTo>
                <a:cubicBezTo>
                  <a:pt x="1495" y="5048"/>
                  <a:pt x="1494" y="5049"/>
                  <a:pt x="1492" y="5051"/>
                </a:cubicBezTo>
                <a:lnTo>
                  <a:pt x="1492" y="5051"/>
                </a:lnTo>
                <a:cubicBezTo>
                  <a:pt x="1494" y="5049"/>
                  <a:pt x="1494" y="5046"/>
                  <a:pt x="1497" y="5044"/>
                </a:cubicBezTo>
                <a:cubicBezTo>
                  <a:pt x="1603" y="4846"/>
                  <a:pt x="1735" y="4644"/>
                  <a:pt x="1856" y="4443"/>
                </a:cubicBezTo>
                <a:lnTo>
                  <a:pt x="1856" y="4446"/>
                </a:lnTo>
                <a:cubicBezTo>
                  <a:pt x="1858" y="4444"/>
                  <a:pt x="1859" y="4441"/>
                  <a:pt x="1859" y="4441"/>
                </a:cubicBezTo>
                <a:cubicBezTo>
                  <a:pt x="1859" y="4441"/>
                  <a:pt x="1859" y="4442"/>
                  <a:pt x="1859" y="4443"/>
                </a:cubicBezTo>
                <a:cubicBezTo>
                  <a:pt x="1863" y="4436"/>
                  <a:pt x="1863" y="4431"/>
                  <a:pt x="1863" y="4431"/>
                </a:cubicBezTo>
                <a:cubicBezTo>
                  <a:pt x="2897" y="3045"/>
                  <a:pt x="4243" y="1652"/>
                  <a:pt x="5823" y="816"/>
                </a:cubicBezTo>
                <a:close/>
                <a:moveTo>
                  <a:pt x="2666" y="8121"/>
                </a:moveTo>
                <a:lnTo>
                  <a:pt x="2666" y="8121"/>
                </a:lnTo>
                <a:cubicBezTo>
                  <a:pt x="2663" y="8124"/>
                  <a:pt x="2641" y="8132"/>
                  <a:pt x="2553" y="8150"/>
                </a:cubicBezTo>
                <a:cubicBezTo>
                  <a:pt x="2546" y="8151"/>
                  <a:pt x="2539" y="8152"/>
                  <a:pt x="2532" y="8153"/>
                </a:cubicBezTo>
                <a:lnTo>
                  <a:pt x="2532" y="8153"/>
                </a:lnTo>
                <a:cubicBezTo>
                  <a:pt x="2582" y="8142"/>
                  <a:pt x="2638" y="8132"/>
                  <a:pt x="2666" y="8121"/>
                </a:cubicBezTo>
                <a:close/>
                <a:moveTo>
                  <a:pt x="6102" y="4805"/>
                </a:moveTo>
                <a:lnTo>
                  <a:pt x="6102" y="4805"/>
                </a:lnTo>
                <a:cubicBezTo>
                  <a:pt x="6087" y="4868"/>
                  <a:pt x="6061" y="4930"/>
                  <a:pt x="6047" y="4996"/>
                </a:cubicBezTo>
                <a:cubicBezTo>
                  <a:pt x="6017" y="5084"/>
                  <a:pt x="5973" y="5176"/>
                  <a:pt x="5944" y="5282"/>
                </a:cubicBezTo>
                <a:lnTo>
                  <a:pt x="5944" y="5279"/>
                </a:lnTo>
                <a:cubicBezTo>
                  <a:pt x="5926" y="5312"/>
                  <a:pt x="5922" y="5385"/>
                  <a:pt x="5893" y="5400"/>
                </a:cubicBezTo>
                <a:cubicBezTo>
                  <a:pt x="5889" y="5429"/>
                  <a:pt x="5871" y="5455"/>
                  <a:pt x="5867" y="5480"/>
                </a:cubicBezTo>
                <a:cubicBezTo>
                  <a:pt x="5871" y="5477"/>
                  <a:pt x="5871" y="5473"/>
                  <a:pt x="5875" y="5470"/>
                </a:cubicBezTo>
                <a:lnTo>
                  <a:pt x="5875" y="5470"/>
                </a:lnTo>
                <a:cubicBezTo>
                  <a:pt x="5836" y="5577"/>
                  <a:pt x="5793" y="5670"/>
                  <a:pt x="5784" y="5725"/>
                </a:cubicBezTo>
                <a:lnTo>
                  <a:pt x="5784" y="5725"/>
                </a:lnTo>
                <a:cubicBezTo>
                  <a:pt x="5744" y="5809"/>
                  <a:pt x="5698" y="5915"/>
                  <a:pt x="5665" y="5998"/>
                </a:cubicBezTo>
                <a:cubicBezTo>
                  <a:pt x="5673" y="5990"/>
                  <a:pt x="5684" y="5954"/>
                  <a:pt x="5691" y="5943"/>
                </a:cubicBezTo>
                <a:lnTo>
                  <a:pt x="5691" y="5943"/>
                </a:lnTo>
                <a:cubicBezTo>
                  <a:pt x="5684" y="5979"/>
                  <a:pt x="5651" y="6016"/>
                  <a:pt x="5640" y="6053"/>
                </a:cubicBezTo>
                <a:cubicBezTo>
                  <a:pt x="5640" y="6053"/>
                  <a:pt x="5641" y="6053"/>
                  <a:pt x="5641" y="6053"/>
                </a:cubicBezTo>
                <a:cubicBezTo>
                  <a:pt x="5644" y="6053"/>
                  <a:pt x="5648" y="6045"/>
                  <a:pt x="5651" y="6042"/>
                </a:cubicBezTo>
                <a:lnTo>
                  <a:pt x="5651" y="6042"/>
                </a:lnTo>
                <a:cubicBezTo>
                  <a:pt x="5647" y="6049"/>
                  <a:pt x="5647" y="6053"/>
                  <a:pt x="5643" y="6056"/>
                </a:cubicBezTo>
                <a:lnTo>
                  <a:pt x="5643" y="6053"/>
                </a:lnTo>
                <a:cubicBezTo>
                  <a:pt x="5476" y="6428"/>
                  <a:pt x="5280" y="6799"/>
                  <a:pt x="5054" y="7142"/>
                </a:cubicBezTo>
                <a:lnTo>
                  <a:pt x="5054" y="7142"/>
                </a:lnTo>
                <a:cubicBezTo>
                  <a:pt x="5055" y="7142"/>
                  <a:pt x="5056" y="7142"/>
                  <a:pt x="5057" y="7142"/>
                </a:cubicBezTo>
                <a:cubicBezTo>
                  <a:pt x="4885" y="7395"/>
                  <a:pt x="4701" y="7637"/>
                  <a:pt x="4489" y="7857"/>
                </a:cubicBezTo>
                <a:cubicBezTo>
                  <a:pt x="4485" y="7860"/>
                  <a:pt x="4481" y="7864"/>
                  <a:pt x="4481" y="7864"/>
                </a:cubicBezTo>
                <a:cubicBezTo>
                  <a:pt x="4481" y="7862"/>
                  <a:pt x="4481" y="7861"/>
                  <a:pt x="4482" y="7860"/>
                </a:cubicBezTo>
                <a:lnTo>
                  <a:pt x="4482" y="7860"/>
                </a:lnTo>
                <a:cubicBezTo>
                  <a:pt x="4281" y="8079"/>
                  <a:pt x="4055" y="8272"/>
                  <a:pt x="3799" y="8432"/>
                </a:cubicBezTo>
                <a:lnTo>
                  <a:pt x="3795" y="8436"/>
                </a:lnTo>
                <a:cubicBezTo>
                  <a:pt x="3792" y="8440"/>
                  <a:pt x="3788" y="8440"/>
                  <a:pt x="3788" y="8440"/>
                </a:cubicBezTo>
                <a:lnTo>
                  <a:pt x="3792" y="8436"/>
                </a:lnTo>
                <a:lnTo>
                  <a:pt x="3792" y="8436"/>
                </a:lnTo>
                <a:cubicBezTo>
                  <a:pt x="3774" y="8446"/>
                  <a:pt x="3673" y="8495"/>
                  <a:pt x="3685" y="8495"/>
                </a:cubicBezTo>
                <a:cubicBezTo>
                  <a:pt x="3686" y="8495"/>
                  <a:pt x="3687" y="8495"/>
                  <a:pt x="3689" y="8495"/>
                </a:cubicBezTo>
                <a:lnTo>
                  <a:pt x="3689" y="8495"/>
                </a:lnTo>
                <a:cubicBezTo>
                  <a:pt x="3685" y="8498"/>
                  <a:pt x="3682" y="8502"/>
                  <a:pt x="3678" y="8502"/>
                </a:cubicBezTo>
                <a:cubicBezTo>
                  <a:pt x="3661" y="8520"/>
                  <a:pt x="3639" y="8529"/>
                  <a:pt x="3613" y="8529"/>
                </a:cubicBezTo>
                <a:cubicBezTo>
                  <a:pt x="3425" y="8529"/>
                  <a:pt x="3047" y="8090"/>
                  <a:pt x="2941" y="7978"/>
                </a:cubicBezTo>
                <a:cubicBezTo>
                  <a:pt x="3997" y="7215"/>
                  <a:pt x="4613" y="5961"/>
                  <a:pt x="5119" y="4810"/>
                </a:cubicBezTo>
                <a:cubicBezTo>
                  <a:pt x="5249" y="4828"/>
                  <a:pt x="5357" y="4834"/>
                  <a:pt x="5458" y="4834"/>
                </a:cubicBezTo>
                <a:cubicBezTo>
                  <a:pt x="5663" y="4834"/>
                  <a:pt x="5836" y="4808"/>
                  <a:pt x="6102" y="4805"/>
                </a:cubicBezTo>
                <a:close/>
                <a:moveTo>
                  <a:pt x="5447" y="111"/>
                </a:moveTo>
                <a:cubicBezTo>
                  <a:pt x="5455" y="111"/>
                  <a:pt x="5463" y="111"/>
                  <a:pt x="5471" y="112"/>
                </a:cubicBezTo>
                <a:cubicBezTo>
                  <a:pt x="5480" y="112"/>
                  <a:pt x="5488" y="111"/>
                  <a:pt x="5496" y="111"/>
                </a:cubicBezTo>
                <a:cubicBezTo>
                  <a:pt x="5539" y="111"/>
                  <a:pt x="5571" y="119"/>
                  <a:pt x="5611" y="138"/>
                </a:cubicBezTo>
                <a:cubicBezTo>
                  <a:pt x="5614" y="138"/>
                  <a:pt x="5618" y="141"/>
                  <a:pt x="5614" y="141"/>
                </a:cubicBezTo>
                <a:cubicBezTo>
                  <a:pt x="5617" y="143"/>
                  <a:pt x="5619" y="144"/>
                  <a:pt x="5621" y="145"/>
                </a:cubicBezTo>
                <a:lnTo>
                  <a:pt x="5621" y="145"/>
                </a:lnTo>
                <a:cubicBezTo>
                  <a:pt x="5621" y="146"/>
                  <a:pt x="5621" y="146"/>
                  <a:pt x="5621" y="146"/>
                </a:cubicBezTo>
                <a:lnTo>
                  <a:pt x="5621" y="146"/>
                </a:lnTo>
                <a:cubicBezTo>
                  <a:pt x="5621" y="146"/>
                  <a:pt x="5621" y="146"/>
                  <a:pt x="5621" y="145"/>
                </a:cubicBezTo>
                <a:lnTo>
                  <a:pt x="5621" y="145"/>
                </a:lnTo>
                <a:cubicBezTo>
                  <a:pt x="5738" y="221"/>
                  <a:pt x="5779" y="369"/>
                  <a:pt x="5798" y="502"/>
                </a:cubicBezTo>
                <a:lnTo>
                  <a:pt x="5798" y="502"/>
                </a:lnTo>
                <a:cubicBezTo>
                  <a:pt x="5797" y="496"/>
                  <a:pt x="5795" y="488"/>
                  <a:pt x="5794" y="479"/>
                </a:cubicBezTo>
                <a:lnTo>
                  <a:pt x="5794" y="479"/>
                </a:lnTo>
                <a:cubicBezTo>
                  <a:pt x="5805" y="552"/>
                  <a:pt x="5809" y="586"/>
                  <a:pt x="5816" y="652"/>
                </a:cubicBezTo>
                <a:cubicBezTo>
                  <a:pt x="5438" y="831"/>
                  <a:pt x="5061" y="1062"/>
                  <a:pt x="4719" y="1307"/>
                </a:cubicBezTo>
                <a:cubicBezTo>
                  <a:pt x="4721" y="1307"/>
                  <a:pt x="4723" y="1306"/>
                  <a:pt x="4723" y="1306"/>
                </a:cubicBezTo>
                <a:cubicBezTo>
                  <a:pt x="4726" y="1306"/>
                  <a:pt x="4716" y="1312"/>
                  <a:pt x="4716" y="1312"/>
                </a:cubicBezTo>
                <a:cubicBezTo>
                  <a:pt x="4477" y="1483"/>
                  <a:pt x="4250" y="1667"/>
                  <a:pt x="4027" y="1862"/>
                </a:cubicBezTo>
                <a:cubicBezTo>
                  <a:pt x="2685" y="3160"/>
                  <a:pt x="0" y="5565"/>
                  <a:pt x="1375" y="7582"/>
                </a:cubicBezTo>
                <a:cubicBezTo>
                  <a:pt x="1606" y="7908"/>
                  <a:pt x="1995" y="8152"/>
                  <a:pt x="2390" y="8152"/>
                </a:cubicBezTo>
                <a:cubicBezTo>
                  <a:pt x="2542" y="8152"/>
                  <a:pt x="2694" y="8116"/>
                  <a:pt x="2839" y="8036"/>
                </a:cubicBezTo>
                <a:cubicBezTo>
                  <a:pt x="2839" y="8036"/>
                  <a:pt x="2842" y="8040"/>
                  <a:pt x="2842" y="8044"/>
                </a:cubicBezTo>
                <a:cubicBezTo>
                  <a:pt x="2747" y="8095"/>
                  <a:pt x="2622" y="8139"/>
                  <a:pt x="2509" y="8154"/>
                </a:cubicBezTo>
                <a:cubicBezTo>
                  <a:pt x="2485" y="8158"/>
                  <a:pt x="2464" y="8162"/>
                  <a:pt x="2468" y="8162"/>
                </a:cubicBezTo>
                <a:cubicBezTo>
                  <a:pt x="2471" y="8162"/>
                  <a:pt x="2485" y="8161"/>
                  <a:pt x="2515" y="8156"/>
                </a:cubicBezTo>
                <a:lnTo>
                  <a:pt x="2515" y="8156"/>
                </a:lnTo>
                <a:cubicBezTo>
                  <a:pt x="2489" y="8161"/>
                  <a:pt x="2468" y="8165"/>
                  <a:pt x="2474" y="8165"/>
                </a:cubicBezTo>
                <a:cubicBezTo>
                  <a:pt x="2477" y="8165"/>
                  <a:pt x="2486" y="8164"/>
                  <a:pt x="2505" y="8161"/>
                </a:cubicBezTo>
                <a:cubicBezTo>
                  <a:pt x="2629" y="8143"/>
                  <a:pt x="2743" y="8110"/>
                  <a:pt x="2849" y="8048"/>
                </a:cubicBezTo>
                <a:cubicBezTo>
                  <a:pt x="3029" y="8260"/>
                  <a:pt x="3235" y="8454"/>
                  <a:pt x="3465" y="8605"/>
                </a:cubicBezTo>
                <a:cubicBezTo>
                  <a:pt x="3362" y="8651"/>
                  <a:pt x="3239" y="8690"/>
                  <a:pt x="3128" y="8713"/>
                </a:cubicBezTo>
                <a:lnTo>
                  <a:pt x="3128" y="8713"/>
                </a:lnTo>
                <a:cubicBezTo>
                  <a:pt x="3144" y="8709"/>
                  <a:pt x="3155" y="8703"/>
                  <a:pt x="3161" y="8700"/>
                </a:cubicBezTo>
                <a:lnTo>
                  <a:pt x="3161" y="8700"/>
                </a:lnTo>
                <a:cubicBezTo>
                  <a:pt x="3113" y="8711"/>
                  <a:pt x="3059" y="8718"/>
                  <a:pt x="3007" y="8726"/>
                </a:cubicBezTo>
                <a:cubicBezTo>
                  <a:pt x="3009" y="8727"/>
                  <a:pt x="3012" y="8727"/>
                  <a:pt x="3015" y="8727"/>
                </a:cubicBezTo>
                <a:cubicBezTo>
                  <a:pt x="3031" y="8727"/>
                  <a:pt x="3054" y="8721"/>
                  <a:pt x="3076" y="8721"/>
                </a:cubicBezTo>
                <a:cubicBezTo>
                  <a:pt x="3080" y="8721"/>
                  <a:pt x="3084" y="8721"/>
                  <a:pt x="3088" y="8722"/>
                </a:cubicBezTo>
                <a:cubicBezTo>
                  <a:pt x="2968" y="8745"/>
                  <a:pt x="2847" y="8756"/>
                  <a:pt x="2727" y="8756"/>
                </a:cubicBezTo>
                <a:cubicBezTo>
                  <a:pt x="2479" y="8756"/>
                  <a:pt x="2234" y="8709"/>
                  <a:pt x="2003" y="8620"/>
                </a:cubicBezTo>
                <a:lnTo>
                  <a:pt x="2003" y="8620"/>
                </a:lnTo>
                <a:cubicBezTo>
                  <a:pt x="2006" y="8623"/>
                  <a:pt x="2010" y="8623"/>
                  <a:pt x="2013" y="8627"/>
                </a:cubicBezTo>
                <a:cubicBezTo>
                  <a:pt x="1947" y="8605"/>
                  <a:pt x="1889" y="8572"/>
                  <a:pt x="1827" y="8546"/>
                </a:cubicBezTo>
                <a:lnTo>
                  <a:pt x="1827" y="8546"/>
                </a:lnTo>
                <a:cubicBezTo>
                  <a:pt x="1830" y="8548"/>
                  <a:pt x="1831" y="8549"/>
                  <a:pt x="1833" y="8551"/>
                </a:cubicBezTo>
                <a:lnTo>
                  <a:pt x="1833" y="8551"/>
                </a:lnTo>
                <a:cubicBezTo>
                  <a:pt x="1822" y="8544"/>
                  <a:pt x="1802" y="8535"/>
                  <a:pt x="1799" y="8535"/>
                </a:cubicBezTo>
                <a:cubicBezTo>
                  <a:pt x="1798" y="8535"/>
                  <a:pt x="1800" y="8537"/>
                  <a:pt x="1808" y="8542"/>
                </a:cubicBezTo>
                <a:cubicBezTo>
                  <a:pt x="1625" y="8466"/>
                  <a:pt x="1431" y="8334"/>
                  <a:pt x="1295" y="8183"/>
                </a:cubicBezTo>
                <a:lnTo>
                  <a:pt x="1295" y="8183"/>
                </a:lnTo>
                <a:cubicBezTo>
                  <a:pt x="1295" y="8183"/>
                  <a:pt x="1295" y="8183"/>
                  <a:pt x="1296" y="8183"/>
                </a:cubicBezTo>
                <a:cubicBezTo>
                  <a:pt x="1302" y="8183"/>
                  <a:pt x="1096" y="7984"/>
                  <a:pt x="1049" y="7908"/>
                </a:cubicBezTo>
                <a:cubicBezTo>
                  <a:pt x="1013" y="7879"/>
                  <a:pt x="983" y="7806"/>
                  <a:pt x="954" y="7758"/>
                </a:cubicBezTo>
                <a:lnTo>
                  <a:pt x="954" y="7758"/>
                </a:lnTo>
                <a:cubicBezTo>
                  <a:pt x="959" y="7764"/>
                  <a:pt x="962" y="7769"/>
                  <a:pt x="966" y="7775"/>
                </a:cubicBezTo>
                <a:lnTo>
                  <a:pt x="966" y="7775"/>
                </a:lnTo>
                <a:cubicBezTo>
                  <a:pt x="948" y="7745"/>
                  <a:pt x="937" y="7723"/>
                  <a:pt x="917" y="7706"/>
                </a:cubicBezTo>
                <a:cubicBezTo>
                  <a:pt x="426" y="6860"/>
                  <a:pt x="683" y="5833"/>
                  <a:pt x="1020" y="4989"/>
                </a:cubicBezTo>
                <a:lnTo>
                  <a:pt x="1020" y="4989"/>
                </a:lnTo>
                <a:cubicBezTo>
                  <a:pt x="1018" y="4993"/>
                  <a:pt x="1016" y="4996"/>
                  <a:pt x="1015" y="4998"/>
                </a:cubicBezTo>
                <a:lnTo>
                  <a:pt x="1015" y="4998"/>
                </a:lnTo>
                <a:cubicBezTo>
                  <a:pt x="1257" y="4355"/>
                  <a:pt x="1637" y="3788"/>
                  <a:pt x="2021" y="3226"/>
                </a:cubicBezTo>
                <a:lnTo>
                  <a:pt x="2021" y="3226"/>
                </a:lnTo>
                <a:cubicBezTo>
                  <a:pt x="2017" y="3229"/>
                  <a:pt x="2013" y="3233"/>
                  <a:pt x="2013" y="3233"/>
                </a:cubicBezTo>
                <a:cubicBezTo>
                  <a:pt x="2017" y="3229"/>
                  <a:pt x="2017" y="3226"/>
                  <a:pt x="2021" y="3221"/>
                </a:cubicBezTo>
                <a:cubicBezTo>
                  <a:pt x="2153" y="3028"/>
                  <a:pt x="2333" y="2815"/>
                  <a:pt x="2475" y="2620"/>
                </a:cubicBezTo>
                <a:lnTo>
                  <a:pt x="2475" y="2620"/>
                </a:lnTo>
                <a:cubicBezTo>
                  <a:pt x="2325" y="2786"/>
                  <a:pt x="2197" y="2979"/>
                  <a:pt x="2054" y="3148"/>
                </a:cubicBezTo>
                <a:cubicBezTo>
                  <a:pt x="2062" y="3138"/>
                  <a:pt x="2071" y="3124"/>
                  <a:pt x="2068" y="3124"/>
                </a:cubicBezTo>
                <a:cubicBezTo>
                  <a:pt x="2067" y="3124"/>
                  <a:pt x="2064" y="3127"/>
                  <a:pt x="2057" y="3133"/>
                </a:cubicBezTo>
                <a:cubicBezTo>
                  <a:pt x="2079" y="3097"/>
                  <a:pt x="2131" y="3057"/>
                  <a:pt x="2149" y="3009"/>
                </a:cubicBezTo>
                <a:lnTo>
                  <a:pt x="2149" y="3009"/>
                </a:lnTo>
                <a:cubicBezTo>
                  <a:pt x="2147" y="3010"/>
                  <a:pt x="2146" y="3012"/>
                  <a:pt x="2145" y="3014"/>
                </a:cubicBezTo>
                <a:lnTo>
                  <a:pt x="2145" y="3014"/>
                </a:lnTo>
                <a:cubicBezTo>
                  <a:pt x="2294" y="2802"/>
                  <a:pt x="2463" y="2602"/>
                  <a:pt x="2619" y="2404"/>
                </a:cubicBezTo>
                <a:lnTo>
                  <a:pt x="2619" y="2404"/>
                </a:lnTo>
                <a:cubicBezTo>
                  <a:pt x="2611" y="2407"/>
                  <a:pt x="2611" y="2407"/>
                  <a:pt x="2607" y="2412"/>
                </a:cubicBezTo>
                <a:cubicBezTo>
                  <a:pt x="2644" y="2363"/>
                  <a:pt x="2765" y="2239"/>
                  <a:pt x="2765" y="2221"/>
                </a:cubicBezTo>
                <a:cubicBezTo>
                  <a:pt x="2769" y="2217"/>
                  <a:pt x="2773" y="2214"/>
                  <a:pt x="2776" y="2209"/>
                </a:cubicBezTo>
                <a:cubicBezTo>
                  <a:pt x="2776" y="2210"/>
                  <a:pt x="2776" y="2210"/>
                  <a:pt x="2777" y="2210"/>
                </a:cubicBezTo>
                <a:cubicBezTo>
                  <a:pt x="2780" y="2210"/>
                  <a:pt x="2802" y="2176"/>
                  <a:pt x="2808" y="2176"/>
                </a:cubicBezTo>
                <a:cubicBezTo>
                  <a:pt x="2808" y="2176"/>
                  <a:pt x="2808" y="2176"/>
                  <a:pt x="2809" y="2177"/>
                </a:cubicBezTo>
                <a:cubicBezTo>
                  <a:pt x="2974" y="1986"/>
                  <a:pt x="3172" y="1759"/>
                  <a:pt x="3355" y="1612"/>
                </a:cubicBezTo>
                <a:cubicBezTo>
                  <a:pt x="3957" y="1071"/>
                  <a:pt x="4535" y="410"/>
                  <a:pt x="5320" y="133"/>
                </a:cubicBezTo>
                <a:lnTo>
                  <a:pt x="5320" y="133"/>
                </a:lnTo>
                <a:cubicBezTo>
                  <a:pt x="5362" y="122"/>
                  <a:pt x="5407" y="111"/>
                  <a:pt x="5447" y="111"/>
                </a:cubicBezTo>
                <a:close/>
                <a:moveTo>
                  <a:pt x="7764" y="2258"/>
                </a:moveTo>
                <a:cubicBezTo>
                  <a:pt x="7764" y="2280"/>
                  <a:pt x="7759" y="2297"/>
                  <a:pt x="7759" y="2324"/>
                </a:cubicBezTo>
                <a:cubicBezTo>
                  <a:pt x="7752" y="2419"/>
                  <a:pt x="7737" y="2500"/>
                  <a:pt x="7734" y="2598"/>
                </a:cubicBezTo>
                <a:lnTo>
                  <a:pt x="7727" y="2598"/>
                </a:lnTo>
                <a:cubicBezTo>
                  <a:pt x="7727" y="2617"/>
                  <a:pt x="7723" y="2635"/>
                  <a:pt x="7727" y="2639"/>
                </a:cubicBezTo>
                <a:lnTo>
                  <a:pt x="7727" y="2642"/>
                </a:lnTo>
                <a:cubicBezTo>
                  <a:pt x="7565" y="3779"/>
                  <a:pt x="7235" y="4927"/>
                  <a:pt x="6839" y="6020"/>
                </a:cubicBezTo>
                <a:cubicBezTo>
                  <a:pt x="6623" y="6599"/>
                  <a:pt x="6340" y="7168"/>
                  <a:pt x="5995" y="7692"/>
                </a:cubicBezTo>
                <a:cubicBezTo>
                  <a:pt x="6003" y="7684"/>
                  <a:pt x="6003" y="7684"/>
                  <a:pt x="6010" y="7681"/>
                </a:cubicBezTo>
                <a:lnTo>
                  <a:pt x="6010" y="7681"/>
                </a:lnTo>
                <a:cubicBezTo>
                  <a:pt x="5706" y="8124"/>
                  <a:pt x="5350" y="8594"/>
                  <a:pt x="4819" y="8762"/>
                </a:cubicBezTo>
                <a:lnTo>
                  <a:pt x="4822" y="8762"/>
                </a:lnTo>
                <a:cubicBezTo>
                  <a:pt x="4819" y="8766"/>
                  <a:pt x="4815" y="8766"/>
                  <a:pt x="4815" y="8766"/>
                </a:cubicBezTo>
                <a:cubicBezTo>
                  <a:pt x="4811" y="8766"/>
                  <a:pt x="4807" y="8770"/>
                  <a:pt x="4807" y="8770"/>
                </a:cubicBezTo>
                <a:cubicBezTo>
                  <a:pt x="4706" y="8801"/>
                  <a:pt x="4589" y="8817"/>
                  <a:pt x="4466" y="8817"/>
                </a:cubicBezTo>
                <a:cubicBezTo>
                  <a:pt x="4231" y="8817"/>
                  <a:pt x="3976" y="8760"/>
                  <a:pt x="3773" y="8649"/>
                </a:cubicBezTo>
                <a:cubicBezTo>
                  <a:pt x="5137" y="7835"/>
                  <a:pt x="5849" y="6269"/>
                  <a:pt x="6281" y="4795"/>
                </a:cubicBezTo>
                <a:cubicBezTo>
                  <a:pt x="6291" y="4796"/>
                  <a:pt x="6301" y="4796"/>
                  <a:pt x="6310" y="4796"/>
                </a:cubicBezTo>
                <a:cubicBezTo>
                  <a:pt x="6347" y="4796"/>
                  <a:pt x="6378" y="4791"/>
                  <a:pt x="6413" y="4788"/>
                </a:cubicBezTo>
                <a:lnTo>
                  <a:pt x="6403" y="4783"/>
                </a:lnTo>
                <a:cubicBezTo>
                  <a:pt x="6483" y="4769"/>
                  <a:pt x="6549" y="4769"/>
                  <a:pt x="6630" y="4758"/>
                </a:cubicBezTo>
                <a:cubicBezTo>
                  <a:pt x="6619" y="4758"/>
                  <a:pt x="6608" y="4754"/>
                  <a:pt x="6601" y="4754"/>
                </a:cubicBezTo>
                <a:cubicBezTo>
                  <a:pt x="6615" y="4732"/>
                  <a:pt x="6751" y="4732"/>
                  <a:pt x="6810" y="4722"/>
                </a:cubicBezTo>
                <a:cubicBezTo>
                  <a:pt x="6784" y="4714"/>
                  <a:pt x="6751" y="4714"/>
                  <a:pt x="6722" y="4710"/>
                </a:cubicBezTo>
                <a:cubicBezTo>
                  <a:pt x="6733" y="4707"/>
                  <a:pt x="6740" y="4707"/>
                  <a:pt x="6751" y="4707"/>
                </a:cubicBezTo>
                <a:cubicBezTo>
                  <a:pt x="6711" y="4700"/>
                  <a:pt x="6689" y="4685"/>
                  <a:pt x="6714" y="4681"/>
                </a:cubicBezTo>
                <a:cubicBezTo>
                  <a:pt x="6692" y="4678"/>
                  <a:pt x="6711" y="4670"/>
                  <a:pt x="6703" y="4666"/>
                </a:cubicBezTo>
                <a:cubicBezTo>
                  <a:pt x="6736" y="4663"/>
                  <a:pt x="6802" y="4656"/>
                  <a:pt x="6810" y="4644"/>
                </a:cubicBezTo>
                <a:lnTo>
                  <a:pt x="6810" y="4644"/>
                </a:lnTo>
                <a:cubicBezTo>
                  <a:pt x="6726" y="4658"/>
                  <a:pt x="6643" y="4664"/>
                  <a:pt x="6560" y="4664"/>
                </a:cubicBezTo>
                <a:cubicBezTo>
                  <a:pt x="6482" y="4664"/>
                  <a:pt x="6403" y="4659"/>
                  <a:pt x="6322" y="4648"/>
                </a:cubicBezTo>
                <a:cubicBezTo>
                  <a:pt x="6491" y="4021"/>
                  <a:pt x="6604" y="3387"/>
                  <a:pt x="6637" y="2742"/>
                </a:cubicBezTo>
                <a:cubicBezTo>
                  <a:pt x="7000" y="2558"/>
                  <a:pt x="7378" y="2385"/>
                  <a:pt x="7764" y="2258"/>
                </a:cubicBezTo>
                <a:close/>
                <a:moveTo>
                  <a:pt x="5492" y="1"/>
                </a:moveTo>
                <a:cubicBezTo>
                  <a:pt x="5253" y="1"/>
                  <a:pt x="4958" y="144"/>
                  <a:pt x="4711" y="304"/>
                </a:cubicBezTo>
                <a:lnTo>
                  <a:pt x="4711" y="304"/>
                </a:lnTo>
                <a:cubicBezTo>
                  <a:pt x="4726" y="294"/>
                  <a:pt x="4741" y="283"/>
                  <a:pt x="4756" y="274"/>
                </a:cubicBezTo>
                <a:lnTo>
                  <a:pt x="4756" y="274"/>
                </a:lnTo>
                <a:cubicBezTo>
                  <a:pt x="4740" y="283"/>
                  <a:pt x="4725" y="293"/>
                  <a:pt x="4710" y="302"/>
                </a:cubicBezTo>
                <a:lnTo>
                  <a:pt x="4710" y="302"/>
                </a:lnTo>
                <a:cubicBezTo>
                  <a:pt x="4705" y="306"/>
                  <a:pt x="4701" y="310"/>
                  <a:pt x="4696" y="314"/>
                </a:cubicBezTo>
                <a:lnTo>
                  <a:pt x="4696" y="314"/>
                </a:lnTo>
                <a:cubicBezTo>
                  <a:pt x="4633" y="355"/>
                  <a:pt x="4573" y="397"/>
                  <a:pt x="4518" y="439"/>
                </a:cubicBezTo>
                <a:cubicBezTo>
                  <a:pt x="4560" y="405"/>
                  <a:pt x="4600" y="376"/>
                  <a:pt x="4641" y="347"/>
                </a:cubicBezTo>
                <a:lnTo>
                  <a:pt x="4641" y="347"/>
                </a:lnTo>
                <a:cubicBezTo>
                  <a:pt x="4031" y="747"/>
                  <a:pt x="3506" y="1292"/>
                  <a:pt x="2989" y="1803"/>
                </a:cubicBezTo>
                <a:cubicBezTo>
                  <a:pt x="3095" y="1708"/>
                  <a:pt x="3198" y="1586"/>
                  <a:pt x="3315" y="1502"/>
                </a:cubicBezTo>
                <a:lnTo>
                  <a:pt x="3315" y="1502"/>
                </a:lnTo>
                <a:cubicBezTo>
                  <a:pt x="3253" y="1590"/>
                  <a:pt x="3139" y="1659"/>
                  <a:pt x="3088" y="1752"/>
                </a:cubicBezTo>
                <a:cubicBezTo>
                  <a:pt x="2606" y="2262"/>
                  <a:pt x="2159" y="2815"/>
                  <a:pt x="1748" y="3386"/>
                </a:cubicBezTo>
                <a:lnTo>
                  <a:pt x="1748" y="3386"/>
                </a:lnTo>
                <a:cubicBezTo>
                  <a:pt x="1751" y="3380"/>
                  <a:pt x="1752" y="3376"/>
                  <a:pt x="1751" y="3376"/>
                </a:cubicBezTo>
                <a:cubicBezTo>
                  <a:pt x="1750" y="3376"/>
                  <a:pt x="1746" y="3379"/>
                  <a:pt x="1739" y="3387"/>
                </a:cubicBezTo>
                <a:lnTo>
                  <a:pt x="1735" y="3383"/>
                </a:lnTo>
                <a:cubicBezTo>
                  <a:pt x="1771" y="3328"/>
                  <a:pt x="1797" y="3292"/>
                  <a:pt x="1830" y="3236"/>
                </a:cubicBezTo>
                <a:lnTo>
                  <a:pt x="1830" y="3236"/>
                </a:lnTo>
                <a:cubicBezTo>
                  <a:pt x="1027" y="4436"/>
                  <a:pt x="147" y="6020"/>
                  <a:pt x="664" y="7494"/>
                </a:cubicBezTo>
                <a:cubicBezTo>
                  <a:pt x="950" y="8238"/>
                  <a:pt x="1673" y="8803"/>
                  <a:pt x="2461" y="8906"/>
                </a:cubicBezTo>
                <a:cubicBezTo>
                  <a:pt x="2555" y="8918"/>
                  <a:pt x="2651" y="8924"/>
                  <a:pt x="2748" y="8924"/>
                </a:cubicBezTo>
                <a:cubicBezTo>
                  <a:pt x="2939" y="8924"/>
                  <a:pt x="3131" y="8899"/>
                  <a:pt x="3311" y="8843"/>
                </a:cubicBezTo>
                <a:cubicBezTo>
                  <a:pt x="3492" y="8789"/>
                  <a:pt x="3558" y="8740"/>
                  <a:pt x="3641" y="8740"/>
                </a:cubicBezTo>
                <a:cubicBezTo>
                  <a:pt x="3703" y="8740"/>
                  <a:pt x="3774" y="8767"/>
                  <a:pt x="3909" y="8840"/>
                </a:cubicBezTo>
                <a:cubicBezTo>
                  <a:pt x="4067" y="8920"/>
                  <a:pt x="4257" y="8942"/>
                  <a:pt x="4441" y="8946"/>
                </a:cubicBezTo>
                <a:cubicBezTo>
                  <a:pt x="5885" y="8942"/>
                  <a:pt x="6575" y="7043"/>
                  <a:pt x="7052" y="5924"/>
                </a:cubicBezTo>
                <a:cubicBezTo>
                  <a:pt x="7052" y="5924"/>
                  <a:pt x="7048" y="5924"/>
                  <a:pt x="7052" y="5921"/>
                </a:cubicBezTo>
                <a:lnTo>
                  <a:pt x="7052" y="5921"/>
                </a:lnTo>
                <a:cubicBezTo>
                  <a:pt x="7050" y="5922"/>
                  <a:pt x="7049" y="5923"/>
                  <a:pt x="7049" y="5923"/>
                </a:cubicBezTo>
                <a:cubicBezTo>
                  <a:pt x="7047" y="5923"/>
                  <a:pt x="7052" y="5916"/>
                  <a:pt x="7052" y="5913"/>
                </a:cubicBezTo>
                <a:lnTo>
                  <a:pt x="7052" y="5917"/>
                </a:lnTo>
                <a:cubicBezTo>
                  <a:pt x="7158" y="5656"/>
                  <a:pt x="7246" y="5400"/>
                  <a:pt x="7327" y="5132"/>
                </a:cubicBezTo>
                <a:lnTo>
                  <a:pt x="7327" y="5132"/>
                </a:lnTo>
                <a:lnTo>
                  <a:pt x="7319" y="5143"/>
                </a:lnTo>
                <a:cubicBezTo>
                  <a:pt x="7338" y="5084"/>
                  <a:pt x="7367" y="4996"/>
                  <a:pt x="7375" y="4945"/>
                </a:cubicBezTo>
                <a:lnTo>
                  <a:pt x="7375" y="4945"/>
                </a:lnTo>
                <a:cubicBezTo>
                  <a:pt x="7373" y="4947"/>
                  <a:pt x="7372" y="4947"/>
                  <a:pt x="7372" y="4947"/>
                </a:cubicBezTo>
                <a:cubicBezTo>
                  <a:pt x="7370" y="4947"/>
                  <a:pt x="7375" y="4937"/>
                  <a:pt x="7375" y="4937"/>
                </a:cubicBezTo>
                <a:cubicBezTo>
                  <a:pt x="7381" y="4899"/>
                  <a:pt x="7414" y="4838"/>
                  <a:pt x="7412" y="4812"/>
                </a:cubicBezTo>
                <a:lnTo>
                  <a:pt x="7412" y="4812"/>
                </a:lnTo>
                <a:cubicBezTo>
                  <a:pt x="7413" y="4809"/>
                  <a:pt x="7415" y="4805"/>
                  <a:pt x="7415" y="4805"/>
                </a:cubicBezTo>
                <a:cubicBezTo>
                  <a:pt x="7433" y="4751"/>
                  <a:pt x="7441" y="4692"/>
                  <a:pt x="7448" y="4656"/>
                </a:cubicBezTo>
                <a:cubicBezTo>
                  <a:pt x="7444" y="4615"/>
                  <a:pt x="7488" y="4516"/>
                  <a:pt x="7488" y="4472"/>
                </a:cubicBezTo>
                <a:cubicBezTo>
                  <a:pt x="7494" y="4456"/>
                  <a:pt x="7504" y="4419"/>
                  <a:pt x="7501" y="4419"/>
                </a:cubicBezTo>
                <a:lnTo>
                  <a:pt x="7501" y="4419"/>
                </a:lnTo>
                <a:cubicBezTo>
                  <a:pt x="7501" y="4419"/>
                  <a:pt x="7501" y="4419"/>
                  <a:pt x="7501" y="4419"/>
                </a:cubicBezTo>
                <a:lnTo>
                  <a:pt x="7501" y="4419"/>
                </a:lnTo>
                <a:cubicBezTo>
                  <a:pt x="7502" y="4417"/>
                  <a:pt x="7503" y="4415"/>
                  <a:pt x="7503" y="4414"/>
                </a:cubicBezTo>
                <a:cubicBezTo>
                  <a:pt x="7683" y="3683"/>
                  <a:pt x="7906" y="2954"/>
                  <a:pt x="7935" y="2187"/>
                </a:cubicBezTo>
                <a:cubicBezTo>
                  <a:pt x="8089" y="2129"/>
                  <a:pt x="8262" y="2067"/>
                  <a:pt x="8416" y="2004"/>
                </a:cubicBezTo>
                <a:cubicBezTo>
                  <a:pt x="8569" y="1940"/>
                  <a:pt x="8504" y="1714"/>
                  <a:pt x="8357" y="1714"/>
                </a:cubicBezTo>
                <a:cubicBezTo>
                  <a:pt x="8345" y="1714"/>
                  <a:pt x="8333" y="1715"/>
                  <a:pt x="8321" y="1718"/>
                </a:cubicBezTo>
                <a:cubicBezTo>
                  <a:pt x="8207" y="1744"/>
                  <a:pt x="8050" y="1791"/>
                  <a:pt x="7943" y="1825"/>
                </a:cubicBezTo>
                <a:cubicBezTo>
                  <a:pt x="7932" y="1363"/>
                  <a:pt x="7881" y="809"/>
                  <a:pt x="7488" y="498"/>
                </a:cubicBezTo>
                <a:cubicBezTo>
                  <a:pt x="7327" y="377"/>
                  <a:pt x="7139" y="333"/>
                  <a:pt x="6946" y="333"/>
                </a:cubicBezTo>
                <a:cubicBezTo>
                  <a:pt x="6724" y="333"/>
                  <a:pt x="6495" y="391"/>
                  <a:pt x="6293" y="456"/>
                </a:cubicBezTo>
                <a:lnTo>
                  <a:pt x="6293" y="456"/>
                </a:lnTo>
                <a:cubicBezTo>
                  <a:pt x="6296" y="454"/>
                  <a:pt x="6299" y="452"/>
                  <a:pt x="6303" y="449"/>
                </a:cubicBezTo>
                <a:lnTo>
                  <a:pt x="6303" y="449"/>
                </a:lnTo>
                <a:cubicBezTo>
                  <a:pt x="6175" y="493"/>
                  <a:pt x="6058" y="534"/>
                  <a:pt x="5944" y="589"/>
                </a:cubicBezTo>
                <a:cubicBezTo>
                  <a:pt x="5925" y="152"/>
                  <a:pt x="5737" y="1"/>
                  <a:pt x="54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8" name="Google Shape;2378;p25"/>
          <p:cNvSpPr/>
          <p:nvPr/>
        </p:nvSpPr>
        <p:spPr>
          <a:xfrm flipH="1">
            <a:off x="4062978" y="4187586"/>
            <a:ext cx="366489" cy="572708"/>
          </a:xfrm>
          <a:custGeom>
            <a:avLst/>
            <a:gdLst/>
            <a:ahLst/>
            <a:cxnLst/>
            <a:rect l="l" t="t" r="r" b="b"/>
            <a:pathLst>
              <a:path w="8662" h="13536" extrusionOk="0">
                <a:moveTo>
                  <a:pt x="4332" y="8226"/>
                </a:moveTo>
                <a:cubicBezTo>
                  <a:pt x="4339" y="8226"/>
                  <a:pt x="4346" y="8226"/>
                  <a:pt x="4353" y="8226"/>
                </a:cubicBezTo>
                <a:cubicBezTo>
                  <a:pt x="4771" y="8240"/>
                  <a:pt x="5123" y="8614"/>
                  <a:pt x="5108" y="9032"/>
                </a:cubicBezTo>
                <a:cubicBezTo>
                  <a:pt x="5098" y="9326"/>
                  <a:pt x="4925" y="9579"/>
                  <a:pt x="4679" y="9704"/>
                </a:cubicBezTo>
                <a:lnTo>
                  <a:pt x="5428" y="11200"/>
                </a:lnTo>
                <a:cubicBezTo>
                  <a:pt x="5468" y="11280"/>
                  <a:pt x="5409" y="11372"/>
                  <a:pt x="5325" y="11372"/>
                </a:cubicBezTo>
                <a:lnTo>
                  <a:pt x="3337" y="11372"/>
                </a:lnTo>
                <a:cubicBezTo>
                  <a:pt x="3253" y="11372"/>
                  <a:pt x="3194" y="11280"/>
                  <a:pt x="3234" y="11200"/>
                </a:cubicBezTo>
                <a:lnTo>
                  <a:pt x="3982" y="9704"/>
                </a:lnTo>
                <a:cubicBezTo>
                  <a:pt x="3725" y="9575"/>
                  <a:pt x="3549" y="9311"/>
                  <a:pt x="3549" y="9007"/>
                </a:cubicBezTo>
                <a:cubicBezTo>
                  <a:pt x="3549" y="8574"/>
                  <a:pt x="3898" y="8226"/>
                  <a:pt x="4332" y="8226"/>
                </a:cubicBezTo>
                <a:close/>
                <a:moveTo>
                  <a:pt x="4052" y="1"/>
                </a:moveTo>
                <a:cubicBezTo>
                  <a:pt x="2427" y="1"/>
                  <a:pt x="1104" y="1321"/>
                  <a:pt x="1104" y="2946"/>
                </a:cubicBezTo>
                <a:lnTo>
                  <a:pt x="1104" y="3506"/>
                </a:lnTo>
                <a:lnTo>
                  <a:pt x="2090" y="3506"/>
                </a:lnTo>
                <a:lnTo>
                  <a:pt x="2090" y="2946"/>
                </a:lnTo>
                <a:cubicBezTo>
                  <a:pt x="2090" y="1863"/>
                  <a:pt x="2970" y="987"/>
                  <a:pt x="4052" y="987"/>
                </a:cubicBezTo>
                <a:lnTo>
                  <a:pt x="4610" y="987"/>
                </a:lnTo>
                <a:cubicBezTo>
                  <a:pt x="5692" y="987"/>
                  <a:pt x="6572" y="1863"/>
                  <a:pt x="6572" y="2946"/>
                </a:cubicBezTo>
                <a:lnTo>
                  <a:pt x="6572" y="5823"/>
                </a:lnTo>
                <a:lnTo>
                  <a:pt x="543" y="5823"/>
                </a:lnTo>
                <a:cubicBezTo>
                  <a:pt x="242" y="5823"/>
                  <a:pt x="0" y="6040"/>
                  <a:pt x="0" y="6307"/>
                </a:cubicBezTo>
                <a:lnTo>
                  <a:pt x="0" y="13051"/>
                </a:lnTo>
                <a:cubicBezTo>
                  <a:pt x="0" y="13319"/>
                  <a:pt x="242" y="13535"/>
                  <a:pt x="543" y="13535"/>
                </a:cubicBezTo>
                <a:lnTo>
                  <a:pt x="8119" y="13535"/>
                </a:lnTo>
                <a:cubicBezTo>
                  <a:pt x="8420" y="13535"/>
                  <a:pt x="8662" y="13319"/>
                  <a:pt x="8662" y="13051"/>
                </a:cubicBezTo>
                <a:lnTo>
                  <a:pt x="8662" y="6307"/>
                </a:lnTo>
                <a:cubicBezTo>
                  <a:pt x="8662" y="6040"/>
                  <a:pt x="8420" y="5823"/>
                  <a:pt x="8119" y="5823"/>
                </a:cubicBezTo>
                <a:lnTo>
                  <a:pt x="7558" y="5823"/>
                </a:lnTo>
                <a:lnTo>
                  <a:pt x="7558" y="2946"/>
                </a:lnTo>
                <a:cubicBezTo>
                  <a:pt x="7558" y="1321"/>
                  <a:pt x="6234" y="1"/>
                  <a:pt x="46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9" name="Google Shape;2379;p25"/>
          <p:cNvSpPr/>
          <p:nvPr/>
        </p:nvSpPr>
        <p:spPr>
          <a:xfrm flipH="1">
            <a:off x="4575342" y="4130363"/>
            <a:ext cx="252508" cy="252508"/>
          </a:xfrm>
          <a:custGeom>
            <a:avLst/>
            <a:gdLst/>
            <a:ahLst/>
            <a:cxnLst/>
            <a:rect l="l" t="t" r="r" b="b"/>
            <a:pathLst>
              <a:path w="8281" h="8281" extrusionOk="0">
                <a:moveTo>
                  <a:pt x="2981" y="1"/>
                </a:moveTo>
                <a:cubicBezTo>
                  <a:pt x="2849" y="1"/>
                  <a:pt x="2739" y="111"/>
                  <a:pt x="2739" y="246"/>
                </a:cubicBezTo>
                <a:lnTo>
                  <a:pt x="2739" y="2501"/>
                </a:lnTo>
                <a:cubicBezTo>
                  <a:pt x="2739" y="2633"/>
                  <a:pt x="2633" y="2743"/>
                  <a:pt x="2497" y="2743"/>
                </a:cubicBezTo>
                <a:lnTo>
                  <a:pt x="243" y="2743"/>
                </a:lnTo>
                <a:cubicBezTo>
                  <a:pt x="111" y="2743"/>
                  <a:pt x="1" y="2849"/>
                  <a:pt x="1" y="2985"/>
                </a:cubicBezTo>
                <a:lnTo>
                  <a:pt x="1" y="5300"/>
                </a:lnTo>
                <a:cubicBezTo>
                  <a:pt x="1" y="5435"/>
                  <a:pt x="111" y="5542"/>
                  <a:pt x="243" y="5542"/>
                </a:cubicBezTo>
                <a:lnTo>
                  <a:pt x="2497" y="5542"/>
                </a:lnTo>
                <a:cubicBezTo>
                  <a:pt x="2633" y="5542"/>
                  <a:pt x="2739" y="5652"/>
                  <a:pt x="2739" y="5784"/>
                </a:cubicBezTo>
                <a:lnTo>
                  <a:pt x="2739" y="8038"/>
                </a:lnTo>
                <a:cubicBezTo>
                  <a:pt x="2739" y="8174"/>
                  <a:pt x="2849" y="8280"/>
                  <a:pt x="2981" y="8280"/>
                </a:cubicBezTo>
                <a:lnTo>
                  <a:pt x="5299" y="8280"/>
                </a:lnTo>
                <a:cubicBezTo>
                  <a:pt x="5431" y="8280"/>
                  <a:pt x="5541" y="8174"/>
                  <a:pt x="5541" y="8038"/>
                </a:cubicBezTo>
                <a:lnTo>
                  <a:pt x="5541" y="5784"/>
                </a:lnTo>
                <a:cubicBezTo>
                  <a:pt x="5541" y="5652"/>
                  <a:pt x="5647" y="5542"/>
                  <a:pt x="5783" y="5542"/>
                </a:cubicBezTo>
                <a:lnTo>
                  <a:pt x="8038" y="5542"/>
                </a:lnTo>
                <a:cubicBezTo>
                  <a:pt x="8170" y="5542"/>
                  <a:pt x="8280" y="5435"/>
                  <a:pt x="8280" y="5300"/>
                </a:cubicBezTo>
                <a:lnTo>
                  <a:pt x="8280" y="2985"/>
                </a:lnTo>
                <a:cubicBezTo>
                  <a:pt x="8280" y="2849"/>
                  <a:pt x="8170" y="2743"/>
                  <a:pt x="8038" y="2743"/>
                </a:cubicBezTo>
                <a:lnTo>
                  <a:pt x="5783" y="2743"/>
                </a:lnTo>
                <a:cubicBezTo>
                  <a:pt x="5647" y="2743"/>
                  <a:pt x="5541" y="2633"/>
                  <a:pt x="5541" y="2501"/>
                </a:cubicBezTo>
                <a:lnTo>
                  <a:pt x="5541" y="246"/>
                </a:lnTo>
                <a:cubicBezTo>
                  <a:pt x="5541" y="111"/>
                  <a:pt x="5431" y="1"/>
                  <a:pt x="52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731"/>
        <p:cNvGrpSpPr/>
        <p:nvPr/>
      </p:nvGrpSpPr>
      <p:grpSpPr>
        <a:xfrm>
          <a:off x="0" y="0"/>
          <a:ext cx="0" cy="0"/>
          <a:chOff x="0" y="0"/>
          <a:chExt cx="0" cy="0"/>
        </a:xfrm>
      </p:grpSpPr>
      <p:sp>
        <p:nvSpPr>
          <p:cNvPr id="2732" name="Google Shape;2732;p2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33" name="Google Shape;2733;p29"/>
          <p:cNvSpPr/>
          <p:nvPr/>
        </p:nvSpPr>
        <p:spPr>
          <a:xfrm>
            <a:off x="6448275" y="-1983075"/>
            <a:ext cx="4840927" cy="3335636"/>
          </a:xfrm>
          <a:custGeom>
            <a:avLst/>
            <a:gdLst/>
            <a:ahLst/>
            <a:cxnLst/>
            <a:rect l="l" t="t" r="r" b="b"/>
            <a:pathLst>
              <a:path w="18200" h="12546" extrusionOk="0">
                <a:moveTo>
                  <a:pt x="7863" y="1"/>
                </a:moveTo>
                <a:cubicBezTo>
                  <a:pt x="5802" y="1"/>
                  <a:pt x="4053" y="1340"/>
                  <a:pt x="3441" y="3195"/>
                </a:cubicBezTo>
                <a:cubicBezTo>
                  <a:pt x="1500" y="3437"/>
                  <a:pt x="1" y="5091"/>
                  <a:pt x="1" y="7097"/>
                </a:cubicBezTo>
                <a:cubicBezTo>
                  <a:pt x="1" y="9267"/>
                  <a:pt x="1761" y="11027"/>
                  <a:pt x="3932" y="11027"/>
                </a:cubicBezTo>
                <a:cubicBezTo>
                  <a:pt x="4555" y="11027"/>
                  <a:pt x="5146" y="10881"/>
                  <a:pt x="5674" y="10621"/>
                </a:cubicBezTo>
                <a:cubicBezTo>
                  <a:pt x="6359" y="11775"/>
                  <a:pt x="7613" y="12545"/>
                  <a:pt x="9055" y="12545"/>
                </a:cubicBezTo>
                <a:cubicBezTo>
                  <a:pt x="10309" y="12545"/>
                  <a:pt x="11423" y="11959"/>
                  <a:pt x="12146" y="11046"/>
                </a:cubicBezTo>
                <a:cubicBezTo>
                  <a:pt x="12645" y="11240"/>
                  <a:pt x="13191" y="11350"/>
                  <a:pt x="13763" y="11350"/>
                </a:cubicBezTo>
                <a:cubicBezTo>
                  <a:pt x="16212" y="11350"/>
                  <a:pt x="18200" y="9363"/>
                  <a:pt x="18200" y="6909"/>
                </a:cubicBezTo>
                <a:cubicBezTo>
                  <a:pt x="18200" y="4651"/>
                  <a:pt x="16513" y="2788"/>
                  <a:pt x="14332" y="2509"/>
                </a:cubicBezTo>
                <a:lnTo>
                  <a:pt x="14332" y="2473"/>
                </a:lnTo>
                <a:cubicBezTo>
                  <a:pt x="14332" y="1325"/>
                  <a:pt x="13400" y="397"/>
                  <a:pt x="12256" y="397"/>
                </a:cubicBezTo>
                <a:cubicBezTo>
                  <a:pt x="11673" y="397"/>
                  <a:pt x="11149" y="635"/>
                  <a:pt x="10771" y="1021"/>
                </a:cubicBezTo>
                <a:cubicBezTo>
                  <a:pt x="9975" y="383"/>
                  <a:pt x="8963" y="1"/>
                  <a:pt x="7863" y="1"/>
                </a:cubicBezTo>
                <a:close/>
              </a:path>
            </a:pathLst>
          </a:custGeom>
          <a:solidFill>
            <a:srgbClr val="AAD5D6">
              <a:alpha val="217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4" name="Google Shape;2734;p29"/>
          <p:cNvSpPr/>
          <p:nvPr/>
        </p:nvSpPr>
        <p:spPr>
          <a:xfrm>
            <a:off x="8072993" y="693832"/>
            <a:ext cx="445000" cy="445021"/>
          </a:xfrm>
          <a:custGeom>
            <a:avLst/>
            <a:gdLst/>
            <a:ahLst/>
            <a:cxnLst/>
            <a:rect l="l" t="t" r="r" b="b"/>
            <a:pathLst>
              <a:path w="8281" h="8281" extrusionOk="0">
                <a:moveTo>
                  <a:pt x="2981" y="1"/>
                </a:moveTo>
                <a:cubicBezTo>
                  <a:pt x="2849" y="1"/>
                  <a:pt x="2739" y="111"/>
                  <a:pt x="2739" y="246"/>
                </a:cubicBezTo>
                <a:lnTo>
                  <a:pt x="2739" y="2501"/>
                </a:lnTo>
                <a:cubicBezTo>
                  <a:pt x="2739" y="2633"/>
                  <a:pt x="2633" y="2743"/>
                  <a:pt x="2497" y="2743"/>
                </a:cubicBezTo>
                <a:lnTo>
                  <a:pt x="243" y="2743"/>
                </a:lnTo>
                <a:cubicBezTo>
                  <a:pt x="111" y="2743"/>
                  <a:pt x="1" y="2849"/>
                  <a:pt x="1" y="2985"/>
                </a:cubicBezTo>
                <a:lnTo>
                  <a:pt x="1" y="5300"/>
                </a:lnTo>
                <a:cubicBezTo>
                  <a:pt x="1" y="5435"/>
                  <a:pt x="111" y="5542"/>
                  <a:pt x="243" y="5542"/>
                </a:cubicBezTo>
                <a:lnTo>
                  <a:pt x="2497" y="5542"/>
                </a:lnTo>
                <a:cubicBezTo>
                  <a:pt x="2633" y="5542"/>
                  <a:pt x="2739" y="5652"/>
                  <a:pt x="2739" y="5784"/>
                </a:cubicBezTo>
                <a:lnTo>
                  <a:pt x="2739" y="8038"/>
                </a:lnTo>
                <a:cubicBezTo>
                  <a:pt x="2739" y="8174"/>
                  <a:pt x="2849" y="8280"/>
                  <a:pt x="2981" y="8280"/>
                </a:cubicBezTo>
                <a:lnTo>
                  <a:pt x="5299" y="8280"/>
                </a:lnTo>
                <a:cubicBezTo>
                  <a:pt x="5431" y="8280"/>
                  <a:pt x="5541" y="8174"/>
                  <a:pt x="5541" y="8038"/>
                </a:cubicBezTo>
                <a:lnTo>
                  <a:pt x="5541" y="5784"/>
                </a:lnTo>
                <a:cubicBezTo>
                  <a:pt x="5541" y="5652"/>
                  <a:pt x="5647" y="5542"/>
                  <a:pt x="5783" y="5542"/>
                </a:cubicBezTo>
                <a:lnTo>
                  <a:pt x="8038" y="5542"/>
                </a:lnTo>
                <a:cubicBezTo>
                  <a:pt x="8170" y="5542"/>
                  <a:pt x="8280" y="5435"/>
                  <a:pt x="8280" y="5300"/>
                </a:cubicBezTo>
                <a:lnTo>
                  <a:pt x="8280" y="2985"/>
                </a:lnTo>
                <a:cubicBezTo>
                  <a:pt x="8280" y="2849"/>
                  <a:pt x="8170" y="2743"/>
                  <a:pt x="8038" y="2743"/>
                </a:cubicBezTo>
                <a:lnTo>
                  <a:pt x="5783" y="2743"/>
                </a:lnTo>
                <a:cubicBezTo>
                  <a:pt x="5647" y="2743"/>
                  <a:pt x="5541" y="2633"/>
                  <a:pt x="5541" y="2501"/>
                </a:cubicBezTo>
                <a:lnTo>
                  <a:pt x="5541" y="246"/>
                </a:lnTo>
                <a:cubicBezTo>
                  <a:pt x="5541" y="111"/>
                  <a:pt x="5431" y="1"/>
                  <a:pt x="52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735" name="Google Shape;2735;p29"/>
          <p:cNvGrpSpPr/>
          <p:nvPr/>
        </p:nvGrpSpPr>
        <p:grpSpPr>
          <a:xfrm rot="3267239" flipH="1">
            <a:off x="7602301" y="4302680"/>
            <a:ext cx="1653192" cy="963835"/>
            <a:chOff x="3864475" y="2225200"/>
            <a:chExt cx="862200" cy="502675"/>
          </a:xfrm>
        </p:grpSpPr>
        <p:sp>
          <p:nvSpPr>
            <p:cNvPr id="2736" name="Google Shape;2736;p29"/>
            <p:cNvSpPr/>
            <p:nvPr/>
          </p:nvSpPr>
          <p:spPr>
            <a:xfrm>
              <a:off x="3864475" y="2415975"/>
              <a:ext cx="759175" cy="138475"/>
            </a:xfrm>
            <a:custGeom>
              <a:avLst/>
              <a:gdLst/>
              <a:ahLst/>
              <a:cxnLst/>
              <a:rect l="l" t="t" r="r" b="b"/>
              <a:pathLst>
                <a:path w="30367" h="5539" extrusionOk="0">
                  <a:moveTo>
                    <a:pt x="5707" y="0"/>
                  </a:moveTo>
                  <a:cubicBezTo>
                    <a:pt x="3849" y="0"/>
                    <a:pt x="1937" y="353"/>
                    <a:pt x="1" y="1056"/>
                  </a:cubicBezTo>
                  <a:lnTo>
                    <a:pt x="48" y="1185"/>
                  </a:lnTo>
                  <a:cubicBezTo>
                    <a:pt x="1967" y="489"/>
                    <a:pt x="3860" y="139"/>
                    <a:pt x="5699" y="139"/>
                  </a:cubicBezTo>
                  <a:cubicBezTo>
                    <a:pt x="6429" y="139"/>
                    <a:pt x="7151" y="194"/>
                    <a:pt x="7862" y="305"/>
                  </a:cubicBezTo>
                  <a:cubicBezTo>
                    <a:pt x="10473" y="708"/>
                    <a:pt x="12123" y="1709"/>
                    <a:pt x="13869" y="2766"/>
                  </a:cubicBezTo>
                  <a:cubicBezTo>
                    <a:pt x="15204" y="3576"/>
                    <a:pt x="16582" y="4412"/>
                    <a:pt x="18427" y="4959"/>
                  </a:cubicBezTo>
                  <a:cubicBezTo>
                    <a:pt x="19724" y="5345"/>
                    <a:pt x="21101" y="5539"/>
                    <a:pt x="22529" y="5539"/>
                  </a:cubicBezTo>
                  <a:cubicBezTo>
                    <a:pt x="22792" y="5539"/>
                    <a:pt x="23056" y="5532"/>
                    <a:pt x="23322" y="5519"/>
                  </a:cubicBezTo>
                  <a:cubicBezTo>
                    <a:pt x="25519" y="5409"/>
                    <a:pt x="27887" y="4849"/>
                    <a:pt x="30366" y="3847"/>
                  </a:cubicBezTo>
                  <a:lnTo>
                    <a:pt x="30315" y="3722"/>
                  </a:lnTo>
                  <a:cubicBezTo>
                    <a:pt x="27543" y="4839"/>
                    <a:pt x="24932" y="5398"/>
                    <a:pt x="22508" y="5398"/>
                  </a:cubicBezTo>
                  <a:cubicBezTo>
                    <a:pt x="21094" y="5398"/>
                    <a:pt x="19744" y="5208"/>
                    <a:pt x="18463" y="4827"/>
                  </a:cubicBezTo>
                  <a:cubicBezTo>
                    <a:pt x="16637" y="4284"/>
                    <a:pt x="15266" y="3451"/>
                    <a:pt x="13942" y="2648"/>
                  </a:cubicBezTo>
                  <a:cubicBezTo>
                    <a:pt x="12182" y="1581"/>
                    <a:pt x="10521" y="576"/>
                    <a:pt x="7884" y="166"/>
                  </a:cubicBezTo>
                  <a:cubicBezTo>
                    <a:pt x="7168" y="56"/>
                    <a:pt x="6442" y="0"/>
                    <a:pt x="5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7" name="Google Shape;2737;p29"/>
            <p:cNvSpPr/>
            <p:nvPr/>
          </p:nvSpPr>
          <p:spPr>
            <a:xfrm>
              <a:off x="4514975" y="2460875"/>
              <a:ext cx="211700" cy="117500"/>
            </a:xfrm>
            <a:custGeom>
              <a:avLst/>
              <a:gdLst/>
              <a:ahLst/>
              <a:cxnLst/>
              <a:rect l="l" t="t" r="r" b="b"/>
              <a:pathLst>
                <a:path w="8468" h="4700" extrusionOk="0">
                  <a:moveTo>
                    <a:pt x="8259" y="0"/>
                  </a:moveTo>
                  <a:cubicBezTo>
                    <a:pt x="7928" y="0"/>
                    <a:pt x="6807" y="1364"/>
                    <a:pt x="5226" y="1380"/>
                  </a:cubicBezTo>
                  <a:cubicBezTo>
                    <a:pt x="5217" y="1381"/>
                    <a:pt x="5208" y="1381"/>
                    <a:pt x="5198" y="1381"/>
                  </a:cubicBezTo>
                  <a:cubicBezTo>
                    <a:pt x="4016" y="1381"/>
                    <a:pt x="3646" y="613"/>
                    <a:pt x="2812" y="613"/>
                  </a:cubicBezTo>
                  <a:cubicBezTo>
                    <a:pt x="2692" y="613"/>
                    <a:pt x="2563" y="629"/>
                    <a:pt x="2421" y="665"/>
                  </a:cubicBezTo>
                  <a:cubicBezTo>
                    <a:pt x="1119" y="995"/>
                    <a:pt x="1" y="3334"/>
                    <a:pt x="1" y="3334"/>
                  </a:cubicBezTo>
                  <a:cubicBezTo>
                    <a:pt x="1" y="3334"/>
                    <a:pt x="440" y="4700"/>
                    <a:pt x="1434" y="4700"/>
                  </a:cubicBezTo>
                  <a:cubicBezTo>
                    <a:pt x="1799" y="4700"/>
                    <a:pt x="2239" y="4516"/>
                    <a:pt x="2759" y="4013"/>
                  </a:cubicBezTo>
                  <a:cubicBezTo>
                    <a:pt x="4291" y="2532"/>
                    <a:pt x="6227" y="3060"/>
                    <a:pt x="7173" y="2165"/>
                  </a:cubicBezTo>
                  <a:cubicBezTo>
                    <a:pt x="7940" y="1442"/>
                    <a:pt x="8468" y="320"/>
                    <a:pt x="8339" y="52"/>
                  </a:cubicBezTo>
                  <a:cubicBezTo>
                    <a:pt x="8322" y="16"/>
                    <a:pt x="8296" y="0"/>
                    <a:pt x="8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8" name="Google Shape;2738;p29"/>
            <p:cNvSpPr/>
            <p:nvPr/>
          </p:nvSpPr>
          <p:spPr>
            <a:xfrm>
              <a:off x="4100150" y="2225200"/>
              <a:ext cx="121500" cy="217325"/>
            </a:xfrm>
            <a:custGeom>
              <a:avLst/>
              <a:gdLst/>
              <a:ahLst/>
              <a:cxnLst/>
              <a:rect l="l" t="t" r="r" b="b"/>
              <a:pathLst>
                <a:path w="4860" h="8693" extrusionOk="0">
                  <a:moveTo>
                    <a:pt x="3879" y="1"/>
                  </a:moveTo>
                  <a:cubicBezTo>
                    <a:pt x="3539" y="1"/>
                    <a:pt x="4011" y="1923"/>
                    <a:pt x="2927" y="3246"/>
                  </a:cubicBezTo>
                  <a:cubicBezTo>
                    <a:pt x="2058" y="4309"/>
                    <a:pt x="1094" y="3873"/>
                    <a:pt x="584" y="4937"/>
                  </a:cubicBezTo>
                  <a:cubicBezTo>
                    <a:pt x="1" y="6150"/>
                    <a:pt x="1075" y="8508"/>
                    <a:pt x="1075" y="8508"/>
                  </a:cubicBezTo>
                  <a:cubicBezTo>
                    <a:pt x="1075" y="8508"/>
                    <a:pt x="1531" y="8692"/>
                    <a:pt x="2037" y="8692"/>
                  </a:cubicBezTo>
                  <a:cubicBezTo>
                    <a:pt x="2713" y="8692"/>
                    <a:pt x="3478" y="8364"/>
                    <a:pt x="3367" y="6829"/>
                  </a:cubicBezTo>
                  <a:cubicBezTo>
                    <a:pt x="3213" y="4702"/>
                    <a:pt x="4860" y="3550"/>
                    <a:pt x="4779" y="2252"/>
                  </a:cubicBezTo>
                  <a:cubicBezTo>
                    <a:pt x="4717" y="1203"/>
                    <a:pt x="4193" y="78"/>
                    <a:pt x="3907" y="5"/>
                  </a:cubicBezTo>
                  <a:cubicBezTo>
                    <a:pt x="3897" y="2"/>
                    <a:pt x="3887" y="1"/>
                    <a:pt x="38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9" name="Google Shape;2739;p29"/>
            <p:cNvSpPr/>
            <p:nvPr/>
          </p:nvSpPr>
          <p:spPr>
            <a:xfrm>
              <a:off x="4298175" y="2537825"/>
              <a:ext cx="179250" cy="190050"/>
            </a:xfrm>
            <a:custGeom>
              <a:avLst/>
              <a:gdLst/>
              <a:ahLst/>
              <a:cxnLst/>
              <a:rect l="l" t="t" r="r" b="b"/>
              <a:pathLst>
                <a:path w="7170" h="7602" extrusionOk="0">
                  <a:moveTo>
                    <a:pt x="1057" y="0"/>
                  </a:moveTo>
                  <a:cubicBezTo>
                    <a:pt x="1056" y="0"/>
                    <a:pt x="0" y="806"/>
                    <a:pt x="1695" y="3109"/>
                  </a:cubicBezTo>
                  <a:cubicBezTo>
                    <a:pt x="3140" y="5075"/>
                    <a:pt x="3331" y="6289"/>
                    <a:pt x="4489" y="6978"/>
                  </a:cubicBezTo>
                  <a:cubicBezTo>
                    <a:pt x="5175" y="7389"/>
                    <a:pt x="6024" y="7602"/>
                    <a:pt x="6512" y="7602"/>
                  </a:cubicBezTo>
                  <a:cubicBezTo>
                    <a:pt x="6690" y="7602"/>
                    <a:pt x="6820" y="7574"/>
                    <a:pt x="6876" y="7517"/>
                  </a:cubicBezTo>
                  <a:cubicBezTo>
                    <a:pt x="7169" y="7227"/>
                    <a:pt x="5189" y="6531"/>
                    <a:pt x="4607" y="4745"/>
                  </a:cubicBezTo>
                  <a:cubicBezTo>
                    <a:pt x="4145" y="3341"/>
                    <a:pt x="5025" y="2735"/>
                    <a:pt x="4379" y="1654"/>
                  </a:cubicBezTo>
                  <a:cubicBezTo>
                    <a:pt x="3642" y="425"/>
                    <a:pt x="1057" y="0"/>
                    <a:pt x="10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0" name="Google Shape;2740;p29"/>
            <p:cNvSpPr/>
            <p:nvPr/>
          </p:nvSpPr>
          <p:spPr>
            <a:xfrm>
              <a:off x="4066350" y="2428900"/>
              <a:ext cx="88575" cy="201350"/>
            </a:xfrm>
            <a:custGeom>
              <a:avLst/>
              <a:gdLst/>
              <a:ahLst/>
              <a:cxnLst/>
              <a:rect l="l" t="t" r="r" b="b"/>
              <a:pathLst>
                <a:path w="3543" h="8054" extrusionOk="0">
                  <a:moveTo>
                    <a:pt x="1122" y="1"/>
                  </a:moveTo>
                  <a:cubicBezTo>
                    <a:pt x="1122" y="1"/>
                    <a:pt x="0" y="287"/>
                    <a:pt x="569" y="2718"/>
                  </a:cubicBezTo>
                  <a:cubicBezTo>
                    <a:pt x="1048" y="4794"/>
                    <a:pt x="789" y="5835"/>
                    <a:pt x="1478" y="6788"/>
                  </a:cubicBezTo>
                  <a:cubicBezTo>
                    <a:pt x="1996" y="7500"/>
                    <a:pt x="2830" y="8053"/>
                    <a:pt x="3143" y="8053"/>
                  </a:cubicBezTo>
                  <a:cubicBezTo>
                    <a:pt x="3169" y="8053"/>
                    <a:pt x="3191" y="8049"/>
                    <a:pt x="3209" y="8042"/>
                  </a:cubicBezTo>
                  <a:cubicBezTo>
                    <a:pt x="3542" y="7910"/>
                    <a:pt x="2197" y="6667"/>
                    <a:pt x="2339" y="5031"/>
                  </a:cubicBezTo>
                  <a:cubicBezTo>
                    <a:pt x="2456" y="3748"/>
                    <a:pt x="3370" y="3565"/>
                    <a:pt x="3223" y="2476"/>
                  </a:cubicBezTo>
                  <a:cubicBezTo>
                    <a:pt x="3055" y="1233"/>
                    <a:pt x="1122" y="1"/>
                    <a:pt x="1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1" name="Google Shape;2741;p29"/>
            <p:cNvSpPr/>
            <p:nvPr/>
          </p:nvSpPr>
          <p:spPr>
            <a:xfrm>
              <a:off x="4433025" y="2552300"/>
              <a:ext cx="223900" cy="168200"/>
            </a:xfrm>
            <a:custGeom>
              <a:avLst/>
              <a:gdLst/>
              <a:ahLst/>
              <a:cxnLst/>
              <a:rect l="l" t="t" r="r" b="b"/>
              <a:pathLst>
                <a:path w="8956" h="6728" extrusionOk="0">
                  <a:moveTo>
                    <a:pt x="489" y="0"/>
                  </a:moveTo>
                  <a:cubicBezTo>
                    <a:pt x="489" y="0"/>
                    <a:pt x="0" y="1801"/>
                    <a:pt x="621" y="2501"/>
                  </a:cubicBezTo>
                  <a:cubicBezTo>
                    <a:pt x="1137" y="3080"/>
                    <a:pt x="1621" y="2772"/>
                    <a:pt x="2593" y="3370"/>
                  </a:cubicBezTo>
                  <a:cubicBezTo>
                    <a:pt x="3785" y="4100"/>
                    <a:pt x="3565" y="4870"/>
                    <a:pt x="4507" y="5237"/>
                  </a:cubicBezTo>
                  <a:cubicBezTo>
                    <a:pt x="4725" y="5322"/>
                    <a:pt x="4921" y="5353"/>
                    <a:pt x="5106" y="5353"/>
                  </a:cubicBezTo>
                  <a:cubicBezTo>
                    <a:pt x="5599" y="5353"/>
                    <a:pt x="6008" y="5133"/>
                    <a:pt x="6517" y="5133"/>
                  </a:cubicBezTo>
                  <a:cubicBezTo>
                    <a:pt x="6715" y="5133"/>
                    <a:pt x="6927" y="5166"/>
                    <a:pt x="7166" y="5259"/>
                  </a:cubicBezTo>
                  <a:cubicBezTo>
                    <a:pt x="8207" y="5661"/>
                    <a:pt x="8535" y="6727"/>
                    <a:pt x="8715" y="6727"/>
                  </a:cubicBezTo>
                  <a:cubicBezTo>
                    <a:pt x="8722" y="6727"/>
                    <a:pt x="8728" y="6725"/>
                    <a:pt x="8735" y="6722"/>
                  </a:cubicBezTo>
                  <a:cubicBezTo>
                    <a:pt x="8955" y="6616"/>
                    <a:pt x="8787" y="4606"/>
                    <a:pt x="7470" y="3697"/>
                  </a:cubicBezTo>
                  <a:cubicBezTo>
                    <a:pt x="6495" y="3018"/>
                    <a:pt x="5417" y="3488"/>
                    <a:pt x="4467" y="2549"/>
                  </a:cubicBezTo>
                  <a:cubicBezTo>
                    <a:pt x="3917" y="2006"/>
                    <a:pt x="4137" y="1713"/>
                    <a:pt x="3554" y="1053"/>
                  </a:cubicBezTo>
                  <a:cubicBezTo>
                    <a:pt x="2729" y="122"/>
                    <a:pt x="489" y="0"/>
                    <a:pt x="4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2" name="Google Shape;2742;p29"/>
            <p:cNvSpPr/>
            <p:nvPr/>
          </p:nvSpPr>
          <p:spPr>
            <a:xfrm>
              <a:off x="4294150" y="2308625"/>
              <a:ext cx="176125" cy="227825"/>
            </a:xfrm>
            <a:custGeom>
              <a:avLst/>
              <a:gdLst/>
              <a:ahLst/>
              <a:cxnLst/>
              <a:rect l="l" t="t" r="r" b="b"/>
              <a:pathLst>
                <a:path w="7045" h="9113" extrusionOk="0">
                  <a:moveTo>
                    <a:pt x="6234" y="0"/>
                  </a:moveTo>
                  <a:cubicBezTo>
                    <a:pt x="6049" y="0"/>
                    <a:pt x="6162" y="1139"/>
                    <a:pt x="5325" y="1904"/>
                  </a:cubicBezTo>
                  <a:cubicBezTo>
                    <a:pt x="4485" y="2674"/>
                    <a:pt x="3693" y="2142"/>
                    <a:pt x="2898" y="2876"/>
                  </a:cubicBezTo>
                  <a:cubicBezTo>
                    <a:pt x="2167" y="3550"/>
                    <a:pt x="2644" y="4177"/>
                    <a:pt x="1815" y="5274"/>
                  </a:cubicBezTo>
                  <a:cubicBezTo>
                    <a:pt x="1137" y="6168"/>
                    <a:pt x="583" y="6062"/>
                    <a:pt x="319" y="6777"/>
                  </a:cubicBezTo>
                  <a:cubicBezTo>
                    <a:pt x="0" y="7639"/>
                    <a:pt x="1093" y="9113"/>
                    <a:pt x="1093" y="9113"/>
                  </a:cubicBezTo>
                  <a:cubicBezTo>
                    <a:pt x="1093" y="9113"/>
                    <a:pt x="3103" y="8200"/>
                    <a:pt x="3524" y="7052"/>
                  </a:cubicBezTo>
                  <a:cubicBezTo>
                    <a:pt x="3825" y="6238"/>
                    <a:pt x="3517" y="6047"/>
                    <a:pt x="3825" y="5354"/>
                  </a:cubicBezTo>
                  <a:cubicBezTo>
                    <a:pt x="4357" y="4152"/>
                    <a:pt x="5511" y="4196"/>
                    <a:pt x="6164" y="3228"/>
                  </a:cubicBezTo>
                  <a:cubicBezTo>
                    <a:pt x="7044" y="1922"/>
                    <a:pt x="6476" y="22"/>
                    <a:pt x="6237" y="0"/>
                  </a:cubicBezTo>
                  <a:cubicBezTo>
                    <a:pt x="6236" y="0"/>
                    <a:pt x="6235" y="0"/>
                    <a:pt x="62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3" name="Google Shape;2743;p29"/>
            <p:cNvSpPr/>
            <p:nvPr/>
          </p:nvSpPr>
          <p:spPr>
            <a:xfrm>
              <a:off x="4413975" y="2352350"/>
              <a:ext cx="138000" cy="202925"/>
            </a:xfrm>
            <a:custGeom>
              <a:avLst/>
              <a:gdLst/>
              <a:ahLst/>
              <a:cxnLst/>
              <a:rect l="l" t="t" r="r" b="b"/>
              <a:pathLst>
                <a:path w="5520" h="8117" extrusionOk="0">
                  <a:moveTo>
                    <a:pt x="4895" y="0"/>
                  </a:moveTo>
                  <a:cubicBezTo>
                    <a:pt x="4660" y="0"/>
                    <a:pt x="4590" y="883"/>
                    <a:pt x="3370" y="2205"/>
                  </a:cubicBezTo>
                  <a:cubicBezTo>
                    <a:pt x="2666" y="2960"/>
                    <a:pt x="2365" y="2696"/>
                    <a:pt x="1698" y="3422"/>
                  </a:cubicBezTo>
                  <a:cubicBezTo>
                    <a:pt x="0" y="5259"/>
                    <a:pt x="249" y="8020"/>
                    <a:pt x="249" y="8020"/>
                  </a:cubicBezTo>
                  <a:cubicBezTo>
                    <a:pt x="249" y="8020"/>
                    <a:pt x="576" y="8116"/>
                    <a:pt x="997" y="8116"/>
                  </a:cubicBezTo>
                  <a:cubicBezTo>
                    <a:pt x="1462" y="8116"/>
                    <a:pt x="2041" y="7999"/>
                    <a:pt x="2424" y="7507"/>
                  </a:cubicBezTo>
                  <a:cubicBezTo>
                    <a:pt x="2948" y="6836"/>
                    <a:pt x="2857" y="6355"/>
                    <a:pt x="3377" y="5131"/>
                  </a:cubicBezTo>
                  <a:cubicBezTo>
                    <a:pt x="4041" y="3572"/>
                    <a:pt x="4606" y="3799"/>
                    <a:pt x="5024" y="2520"/>
                  </a:cubicBezTo>
                  <a:cubicBezTo>
                    <a:pt x="5519" y="995"/>
                    <a:pt x="5200" y="107"/>
                    <a:pt x="4936" y="8"/>
                  </a:cubicBezTo>
                  <a:cubicBezTo>
                    <a:pt x="4922" y="3"/>
                    <a:pt x="4908" y="0"/>
                    <a:pt x="48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4" name="Google Shape;2744;p29"/>
            <p:cNvSpPr/>
            <p:nvPr/>
          </p:nvSpPr>
          <p:spPr>
            <a:xfrm>
              <a:off x="4200175" y="2307950"/>
              <a:ext cx="137725" cy="172925"/>
            </a:xfrm>
            <a:custGeom>
              <a:avLst/>
              <a:gdLst/>
              <a:ahLst/>
              <a:cxnLst/>
              <a:rect l="l" t="t" r="r" b="b"/>
              <a:pathLst>
                <a:path w="5509" h="6917" extrusionOk="0">
                  <a:moveTo>
                    <a:pt x="5045" y="1"/>
                  </a:moveTo>
                  <a:cubicBezTo>
                    <a:pt x="4834" y="1"/>
                    <a:pt x="4663" y="783"/>
                    <a:pt x="3440" y="1825"/>
                  </a:cubicBezTo>
                  <a:cubicBezTo>
                    <a:pt x="2725" y="2433"/>
                    <a:pt x="2480" y="2162"/>
                    <a:pt x="1801" y="2741"/>
                  </a:cubicBezTo>
                  <a:cubicBezTo>
                    <a:pt x="74" y="4219"/>
                    <a:pt x="1" y="6734"/>
                    <a:pt x="1" y="6734"/>
                  </a:cubicBezTo>
                  <a:cubicBezTo>
                    <a:pt x="1" y="6734"/>
                    <a:pt x="428" y="6916"/>
                    <a:pt x="934" y="6916"/>
                  </a:cubicBezTo>
                  <a:cubicBezTo>
                    <a:pt x="1297" y="6916"/>
                    <a:pt x="1701" y="6823"/>
                    <a:pt x="2018" y="6503"/>
                  </a:cubicBezTo>
                  <a:cubicBezTo>
                    <a:pt x="2564" y="5953"/>
                    <a:pt x="2531" y="5513"/>
                    <a:pt x="3136" y="4465"/>
                  </a:cubicBezTo>
                  <a:cubicBezTo>
                    <a:pt x="3898" y="3130"/>
                    <a:pt x="4382" y="3397"/>
                    <a:pt x="4896" y="2287"/>
                  </a:cubicBezTo>
                  <a:cubicBezTo>
                    <a:pt x="5508" y="967"/>
                    <a:pt x="5314" y="130"/>
                    <a:pt x="5090" y="13"/>
                  </a:cubicBezTo>
                  <a:cubicBezTo>
                    <a:pt x="5074" y="5"/>
                    <a:pt x="5059" y="1"/>
                    <a:pt x="5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5" name="Google Shape;2745;p29"/>
            <p:cNvSpPr/>
            <p:nvPr/>
          </p:nvSpPr>
          <p:spPr>
            <a:xfrm>
              <a:off x="4177250" y="2476950"/>
              <a:ext cx="107475" cy="208950"/>
            </a:xfrm>
            <a:custGeom>
              <a:avLst/>
              <a:gdLst/>
              <a:ahLst/>
              <a:cxnLst/>
              <a:rect l="l" t="t" r="r" b="b"/>
              <a:pathLst>
                <a:path w="4299" h="8358" extrusionOk="0">
                  <a:moveTo>
                    <a:pt x="1072" y="0"/>
                  </a:moveTo>
                  <a:cubicBezTo>
                    <a:pt x="1023" y="0"/>
                    <a:pt x="973" y="4"/>
                    <a:pt x="925" y="11"/>
                  </a:cubicBezTo>
                  <a:cubicBezTo>
                    <a:pt x="925" y="11"/>
                    <a:pt x="1" y="1493"/>
                    <a:pt x="177" y="2212"/>
                  </a:cubicBezTo>
                  <a:cubicBezTo>
                    <a:pt x="361" y="2948"/>
                    <a:pt x="1266" y="2985"/>
                    <a:pt x="1607" y="4011"/>
                  </a:cubicBezTo>
                  <a:cubicBezTo>
                    <a:pt x="1757" y="4466"/>
                    <a:pt x="1593" y="4495"/>
                    <a:pt x="1754" y="4962"/>
                  </a:cubicBezTo>
                  <a:cubicBezTo>
                    <a:pt x="2047" y="5815"/>
                    <a:pt x="2762" y="5793"/>
                    <a:pt x="3143" y="6656"/>
                  </a:cubicBezTo>
                  <a:cubicBezTo>
                    <a:pt x="3551" y="7572"/>
                    <a:pt x="3459" y="8339"/>
                    <a:pt x="3653" y="8357"/>
                  </a:cubicBezTo>
                  <a:cubicBezTo>
                    <a:pt x="3655" y="8357"/>
                    <a:pt x="3657" y="8357"/>
                    <a:pt x="3659" y="8357"/>
                  </a:cubicBezTo>
                  <a:cubicBezTo>
                    <a:pt x="3878" y="8357"/>
                    <a:pt x="4299" y="7416"/>
                    <a:pt x="4280" y="6384"/>
                  </a:cubicBezTo>
                  <a:cubicBezTo>
                    <a:pt x="4265" y="5559"/>
                    <a:pt x="3983" y="5409"/>
                    <a:pt x="3551" y="3774"/>
                  </a:cubicBezTo>
                  <a:cubicBezTo>
                    <a:pt x="3257" y="2677"/>
                    <a:pt x="3275" y="1899"/>
                    <a:pt x="3041" y="1401"/>
                  </a:cubicBezTo>
                  <a:cubicBezTo>
                    <a:pt x="2909" y="1119"/>
                    <a:pt x="1949" y="0"/>
                    <a:pt x="1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746" name="Google Shape;2746;p29"/>
          <p:cNvSpPr/>
          <p:nvPr/>
        </p:nvSpPr>
        <p:spPr>
          <a:xfrm>
            <a:off x="-1777424" y="3998625"/>
            <a:ext cx="3313538" cy="2283184"/>
          </a:xfrm>
          <a:custGeom>
            <a:avLst/>
            <a:gdLst/>
            <a:ahLst/>
            <a:cxnLst/>
            <a:rect l="l" t="t" r="r" b="b"/>
            <a:pathLst>
              <a:path w="18200" h="12546" extrusionOk="0">
                <a:moveTo>
                  <a:pt x="7863" y="1"/>
                </a:moveTo>
                <a:cubicBezTo>
                  <a:pt x="5802" y="1"/>
                  <a:pt x="4053" y="1340"/>
                  <a:pt x="3441" y="3195"/>
                </a:cubicBezTo>
                <a:cubicBezTo>
                  <a:pt x="1500" y="3437"/>
                  <a:pt x="1" y="5091"/>
                  <a:pt x="1" y="7097"/>
                </a:cubicBezTo>
                <a:cubicBezTo>
                  <a:pt x="1" y="9267"/>
                  <a:pt x="1761" y="11027"/>
                  <a:pt x="3932" y="11027"/>
                </a:cubicBezTo>
                <a:cubicBezTo>
                  <a:pt x="4555" y="11027"/>
                  <a:pt x="5146" y="10881"/>
                  <a:pt x="5674" y="10621"/>
                </a:cubicBezTo>
                <a:cubicBezTo>
                  <a:pt x="6359" y="11775"/>
                  <a:pt x="7613" y="12545"/>
                  <a:pt x="9055" y="12545"/>
                </a:cubicBezTo>
                <a:cubicBezTo>
                  <a:pt x="10309" y="12545"/>
                  <a:pt x="11423" y="11959"/>
                  <a:pt x="12146" y="11046"/>
                </a:cubicBezTo>
                <a:cubicBezTo>
                  <a:pt x="12645" y="11240"/>
                  <a:pt x="13191" y="11350"/>
                  <a:pt x="13763" y="11350"/>
                </a:cubicBezTo>
                <a:cubicBezTo>
                  <a:pt x="16212" y="11350"/>
                  <a:pt x="18200" y="9363"/>
                  <a:pt x="18200" y="6909"/>
                </a:cubicBezTo>
                <a:cubicBezTo>
                  <a:pt x="18200" y="4651"/>
                  <a:pt x="16513" y="2788"/>
                  <a:pt x="14332" y="2509"/>
                </a:cubicBezTo>
                <a:lnTo>
                  <a:pt x="14332" y="2473"/>
                </a:lnTo>
                <a:cubicBezTo>
                  <a:pt x="14332" y="1325"/>
                  <a:pt x="13400" y="397"/>
                  <a:pt x="12256" y="397"/>
                </a:cubicBezTo>
                <a:cubicBezTo>
                  <a:pt x="11673" y="397"/>
                  <a:pt x="11149" y="635"/>
                  <a:pt x="10771" y="1021"/>
                </a:cubicBezTo>
                <a:cubicBezTo>
                  <a:pt x="9975" y="383"/>
                  <a:pt x="8963" y="1"/>
                  <a:pt x="7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7" name="Google Shape;2747;p29"/>
          <p:cNvSpPr/>
          <p:nvPr/>
        </p:nvSpPr>
        <p:spPr>
          <a:xfrm>
            <a:off x="8428889" y="3709544"/>
            <a:ext cx="282522" cy="463886"/>
          </a:xfrm>
          <a:custGeom>
            <a:avLst/>
            <a:gdLst/>
            <a:ahLst/>
            <a:cxnLst/>
            <a:rect l="l" t="t" r="r" b="b"/>
            <a:pathLst>
              <a:path w="9560" h="15697" extrusionOk="0">
                <a:moveTo>
                  <a:pt x="2216" y="0"/>
                </a:moveTo>
                <a:cubicBezTo>
                  <a:pt x="2164" y="0"/>
                  <a:pt x="2120" y="37"/>
                  <a:pt x="2106" y="84"/>
                </a:cubicBezTo>
                <a:lnTo>
                  <a:pt x="16" y="8944"/>
                </a:lnTo>
                <a:cubicBezTo>
                  <a:pt x="1" y="9013"/>
                  <a:pt x="52" y="9079"/>
                  <a:pt x="126" y="9079"/>
                </a:cubicBezTo>
                <a:lnTo>
                  <a:pt x="3905" y="9079"/>
                </a:lnTo>
                <a:cubicBezTo>
                  <a:pt x="3979" y="9079"/>
                  <a:pt x="4034" y="9149"/>
                  <a:pt x="4015" y="9219"/>
                </a:cubicBezTo>
                <a:lnTo>
                  <a:pt x="2409" y="15559"/>
                </a:lnTo>
                <a:cubicBezTo>
                  <a:pt x="2390" y="15638"/>
                  <a:pt x="2456" y="15697"/>
                  <a:pt x="2523" y="15697"/>
                </a:cubicBezTo>
                <a:cubicBezTo>
                  <a:pt x="2556" y="15697"/>
                  <a:pt x="2589" y="15683"/>
                  <a:pt x="2612" y="15651"/>
                </a:cubicBezTo>
                <a:lnTo>
                  <a:pt x="9509" y="5893"/>
                </a:lnTo>
                <a:cubicBezTo>
                  <a:pt x="9560" y="5819"/>
                  <a:pt x="9509" y="5716"/>
                  <a:pt x="9417" y="5716"/>
                </a:cubicBezTo>
                <a:lnTo>
                  <a:pt x="4485" y="5716"/>
                </a:lnTo>
                <a:cubicBezTo>
                  <a:pt x="4394" y="5716"/>
                  <a:pt x="4342" y="5614"/>
                  <a:pt x="4394" y="5540"/>
                </a:cubicBezTo>
                <a:lnTo>
                  <a:pt x="8082" y="176"/>
                </a:lnTo>
                <a:cubicBezTo>
                  <a:pt x="8134" y="99"/>
                  <a:pt x="8079" y="0"/>
                  <a:pt x="79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8" name="Google Shape;2748;p29"/>
          <p:cNvSpPr/>
          <p:nvPr/>
        </p:nvSpPr>
        <p:spPr>
          <a:xfrm rot="4291683" flipH="1">
            <a:off x="-496139" y="-415328"/>
            <a:ext cx="1552980" cy="1621304"/>
          </a:xfrm>
          <a:custGeom>
            <a:avLst/>
            <a:gdLst/>
            <a:ahLst/>
            <a:cxnLst/>
            <a:rect l="l" t="t" r="r" b="b"/>
            <a:pathLst>
              <a:path w="8570" h="8947" extrusionOk="0">
                <a:moveTo>
                  <a:pt x="5361" y="119"/>
                </a:moveTo>
                <a:cubicBezTo>
                  <a:pt x="5353" y="123"/>
                  <a:pt x="5344" y="125"/>
                  <a:pt x="5335" y="128"/>
                </a:cubicBezTo>
                <a:lnTo>
                  <a:pt x="5335" y="128"/>
                </a:lnTo>
                <a:cubicBezTo>
                  <a:pt x="5344" y="125"/>
                  <a:pt x="5352" y="122"/>
                  <a:pt x="5361" y="119"/>
                </a:cubicBezTo>
                <a:close/>
                <a:moveTo>
                  <a:pt x="4892" y="193"/>
                </a:moveTo>
                <a:lnTo>
                  <a:pt x="4892" y="193"/>
                </a:lnTo>
                <a:cubicBezTo>
                  <a:pt x="4842" y="219"/>
                  <a:pt x="4798" y="245"/>
                  <a:pt x="4756" y="274"/>
                </a:cubicBezTo>
                <a:lnTo>
                  <a:pt x="4756" y="274"/>
                </a:lnTo>
                <a:cubicBezTo>
                  <a:pt x="4801" y="246"/>
                  <a:pt x="4846" y="219"/>
                  <a:pt x="4892" y="193"/>
                </a:cubicBezTo>
                <a:close/>
                <a:moveTo>
                  <a:pt x="4734" y="281"/>
                </a:moveTo>
                <a:lnTo>
                  <a:pt x="4734" y="281"/>
                </a:lnTo>
                <a:cubicBezTo>
                  <a:pt x="4701" y="304"/>
                  <a:pt x="4671" y="325"/>
                  <a:pt x="4641" y="347"/>
                </a:cubicBezTo>
                <a:lnTo>
                  <a:pt x="4641" y="347"/>
                </a:lnTo>
                <a:cubicBezTo>
                  <a:pt x="4663" y="332"/>
                  <a:pt x="4686" y="317"/>
                  <a:pt x="4710" y="302"/>
                </a:cubicBezTo>
                <a:lnTo>
                  <a:pt x="4710" y="302"/>
                </a:lnTo>
                <a:cubicBezTo>
                  <a:pt x="4716" y="296"/>
                  <a:pt x="4724" y="289"/>
                  <a:pt x="4734" y="281"/>
                </a:cubicBezTo>
                <a:close/>
                <a:moveTo>
                  <a:pt x="5695" y="2306"/>
                </a:moveTo>
                <a:cubicBezTo>
                  <a:pt x="5693" y="2310"/>
                  <a:pt x="5692" y="2315"/>
                  <a:pt x="5691" y="2319"/>
                </a:cubicBezTo>
                <a:cubicBezTo>
                  <a:pt x="5693" y="2314"/>
                  <a:pt x="5694" y="2310"/>
                  <a:pt x="5695" y="2306"/>
                </a:cubicBezTo>
                <a:close/>
                <a:moveTo>
                  <a:pt x="7576" y="2126"/>
                </a:moveTo>
                <a:lnTo>
                  <a:pt x="7576" y="2126"/>
                </a:lnTo>
                <a:cubicBezTo>
                  <a:pt x="7268" y="2243"/>
                  <a:pt x="6956" y="2378"/>
                  <a:pt x="6652" y="2517"/>
                </a:cubicBezTo>
                <a:cubicBezTo>
                  <a:pt x="6652" y="2492"/>
                  <a:pt x="6656" y="2459"/>
                  <a:pt x="6656" y="2429"/>
                </a:cubicBezTo>
                <a:cubicBezTo>
                  <a:pt x="6729" y="2407"/>
                  <a:pt x="6802" y="2378"/>
                  <a:pt x="6876" y="2356"/>
                </a:cubicBezTo>
                <a:cubicBezTo>
                  <a:pt x="7107" y="2275"/>
                  <a:pt x="7341" y="2195"/>
                  <a:pt x="7576" y="2126"/>
                </a:cubicBezTo>
                <a:close/>
                <a:moveTo>
                  <a:pt x="6017" y="2661"/>
                </a:moveTo>
                <a:cubicBezTo>
                  <a:pt x="6017" y="2663"/>
                  <a:pt x="6014" y="2666"/>
                  <a:pt x="6012" y="2666"/>
                </a:cubicBezTo>
                <a:cubicBezTo>
                  <a:pt x="6011" y="2666"/>
                  <a:pt x="6010" y="2665"/>
                  <a:pt x="6010" y="2664"/>
                </a:cubicBezTo>
                <a:cubicBezTo>
                  <a:pt x="6010" y="2664"/>
                  <a:pt x="6014" y="2661"/>
                  <a:pt x="6017" y="2661"/>
                </a:cubicBezTo>
                <a:close/>
                <a:moveTo>
                  <a:pt x="6945" y="470"/>
                </a:moveTo>
                <a:cubicBezTo>
                  <a:pt x="7161" y="470"/>
                  <a:pt x="7362" y="536"/>
                  <a:pt x="7517" y="721"/>
                </a:cubicBezTo>
                <a:cubicBezTo>
                  <a:pt x="7756" y="1055"/>
                  <a:pt x="7756" y="1488"/>
                  <a:pt x="7774" y="1884"/>
                </a:cubicBezTo>
                <a:cubicBezTo>
                  <a:pt x="7404" y="2008"/>
                  <a:pt x="7026" y="2114"/>
                  <a:pt x="6656" y="2250"/>
                </a:cubicBezTo>
                <a:lnTo>
                  <a:pt x="6656" y="2228"/>
                </a:lnTo>
                <a:cubicBezTo>
                  <a:pt x="6648" y="2228"/>
                  <a:pt x="6652" y="2253"/>
                  <a:pt x="6641" y="2258"/>
                </a:cubicBezTo>
                <a:cubicBezTo>
                  <a:pt x="6644" y="2226"/>
                  <a:pt x="6650" y="2080"/>
                  <a:pt x="6638" y="2080"/>
                </a:cubicBezTo>
                <a:cubicBezTo>
                  <a:pt x="6636" y="2080"/>
                  <a:pt x="6633" y="2085"/>
                  <a:pt x="6630" y="2096"/>
                </a:cubicBezTo>
                <a:cubicBezTo>
                  <a:pt x="6615" y="2107"/>
                  <a:pt x="6626" y="2221"/>
                  <a:pt x="6623" y="2261"/>
                </a:cubicBezTo>
                <a:cubicBezTo>
                  <a:pt x="6267" y="2385"/>
                  <a:pt x="5922" y="2529"/>
                  <a:pt x="5585" y="2690"/>
                </a:cubicBezTo>
                <a:cubicBezTo>
                  <a:pt x="5629" y="2566"/>
                  <a:pt x="5655" y="2412"/>
                  <a:pt x="5695" y="2290"/>
                </a:cubicBezTo>
                <a:lnTo>
                  <a:pt x="5695" y="2290"/>
                </a:lnTo>
                <a:cubicBezTo>
                  <a:pt x="5695" y="2296"/>
                  <a:pt x="5695" y="2301"/>
                  <a:pt x="5695" y="2306"/>
                </a:cubicBezTo>
                <a:lnTo>
                  <a:pt x="5695" y="2306"/>
                </a:lnTo>
                <a:cubicBezTo>
                  <a:pt x="5748" y="2111"/>
                  <a:pt x="5785" y="1893"/>
                  <a:pt x="5838" y="1708"/>
                </a:cubicBezTo>
                <a:lnTo>
                  <a:pt x="5838" y="1708"/>
                </a:lnTo>
                <a:cubicBezTo>
                  <a:pt x="5805" y="1891"/>
                  <a:pt x="5768" y="2070"/>
                  <a:pt x="5731" y="2250"/>
                </a:cubicBezTo>
                <a:cubicBezTo>
                  <a:pt x="5841" y="1759"/>
                  <a:pt x="5948" y="1263"/>
                  <a:pt x="5955" y="754"/>
                </a:cubicBezTo>
                <a:cubicBezTo>
                  <a:pt x="6236" y="631"/>
                  <a:pt x="6608" y="470"/>
                  <a:pt x="6945" y="470"/>
                </a:cubicBezTo>
                <a:close/>
                <a:moveTo>
                  <a:pt x="2138" y="3020"/>
                </a:moveTo>
                <a:lnTo>
                  <a:pt x="2138" y="3023"/>
                </a:lnTo>
                <a:lnTo>
                  <a:pt x="2138" y="3023"/>
                </a:lnTo>
                <a:cubicBezTo>
                  <a:pt x="2136" y="3026"/>
                  <a:pt x="2134" y="3029"/>
                  <a:pt x="2134" y="3029"/>
                </a:cubicBezTo>
                <a:cubicBezTo>
                  <a:pt x="2134" y="3029"/>
                  <a:pt x="2135" y="3026"/>
                  <a:pt x="2138" y="3020"/>
                </a:cubicBezTo>
                <a:close/>
                <a:moveTo>
                  <a:pt x="5493" y="3079"/>
                </a:moveTo>
                <a:lnTo>
                  <a:pt x="5493" y="3079"/>
                </a:lnTo>
                <a:cubicBezTo>
                  <a:pt x="5492" y="3080"/>
                  <a:pt x="5491" y="3081"/>
                  <a:pt x="5491" y="3082"/>
                </a:cubicBezTo>
                <a:lnTo>
                  <a:pt x="5491" y="3082"/>
                </a:lnTo>
                <a:cubicBezTo>
                  <a:pt x="5492" y="3081"/>
                  <a:pt x="5492" y="3080"/>
                  <a:pt x="5493" y="3079"/>
                </a:cubicBezTo>
                <a:close/>
                <a:moveTo>
                  <a:pt x="6612" y="2448"/>
                </a:moveTo>
                <a:cubicBezTo>
                  <a:pt x="6601" y="2495"/>
                  <a:pt x="6590" y="2492"/>
                  <a:pt x="6597" y="2529"/>
                </a:cubicBezTo>
                <a:cubicBezTo>
                  <a:pt x="6601" y="2522"/>
                  <a:pt x="6601" y="2514"/>
                  <a:pt x="6608" y="2495"/>
                </a:cubicBezTo>
                <a:lnTo>
                  <a:pt x="6608" y="2495"/>
                </a:lnTo>
                <a:cubicBezTo>
                  <a:pt x="6604" y="2522"/>
                  <a:pt x="6601" y="2536"/>
                  <a:pt x="6601" y="2544"/>
                </a:cubicBezTo>
                <a:cubicBezTo>
                  <a:pt x="6227" y="2715"/>
                  <a:pt x="5853" y="2896"/>
                  <a:pt x="5489" y="3097"/>
                </a:cubicBezTo>
                <a:cubicBezTo>
                  <a:pt x="5489" y="3091"/>
                  <a:pt x="5489" y="3086"/>
                  <a:pt x="5491" y="3082"/>
                </a:cubicBezTo>
                <a:lnTo>
                  <a:pt x="5491" y="3082"/>
                </a:lnTo>
                <a:cubicBezTo>
                  <a:pt x="5487" y="3087"/>
                  <a:pt x="5482" y="3091"/>
                  <a:pt x="5479" y="3101"/>
                </a:cubicBezTo>
                <a:cubicBezTo>
                  <a:pt x="5471" y="3104"/>
                  <a:pt x="5464" y="3108"/>
                  <a:pt x="5460" y="3111"/>
                </a:cubicBezTo>
                <a:cubicBezTo>
                  <a:pt x="5479" y="2874"/>
                  <a:pt x="5655" y="2818"/>
                  <a:pt x="5856" y="2742"/>
                </a:cubicBezTo>
                <a:cubicBezTo>
                  <a:pt x="6105" y="2635"/>
                  <a:pt x="6355" y="2539"/>
                  <a:pt x="6612" y="2448"/>
                </a:cubicBezTo>
                <a:close/>
                <a:moveTo>
                  <a:pt x="1739" y="3387"/>
                </a:moveTo>
                <a:cubicBezTo>
                  <a:pt x="1739" y="3394"/>
                  <a:pt x="1727" y="3405"/>
                  <a:pt x="1724" y="3412"/>
                </a:cubicBezTo>
                <a:cubicBezTo>
                  <a:pt x="1724" y="3406"/>
                  <a:pt x="1726" y="3403"/>
                  <a:pt x="1729" y="3402"/>
                </a:cubicBezTo>
                <a:lnTo>
                  <a:pt x="1729" y="3402"/>
                </a:lnTo>
                <a:cubicBezTo>
                  <a:pt x="1729" y="3403"/>
                  <a:pt x="1729" y="3403"/>
                  <a:pt x="1729" y="3403"/>
                </a:cubicBezTo>
                <a:cubicBezTo>
                  <a:pt x="1729" y="3403"/>
                  <a:pt x="1730" y="3403"/>
                  <a:pt x="1731" y="3402"/>
                </a:cubicBezTo>
                <a:cubicBezTo>
                  <a:pt x="1730" y="3402"/>
                  <a:pt x="1730" y="3402"/>
                  <a:pt x="1729" y="3402"/>
                </a:cubicBezTo>
                <a:lnTo>
                  <a:pt x="1729" y="3402"/>
                </a:lnTo>
                <a:cubicBezTo>
                  <a:pt x="1731" y="3398"/>
                  <a:pt x="1739" y="3387"/>
                  <a:pt x="1739" y="3387"/>
                </a:cubicBezTo>
                <a:close/>
                <a:moveTo>
                  <a:pt x="1726" y="3416"/>
                </a:moveTo>
                <a:lnTo>
                  <a:pt x="1726" y="3416"/>
                </a:lnTo>
                <a:cubicBezTo>
                  <a:pt x="1725" y="3417"/>
                  <a:pt x="1724" y="3418"/>
                  <a:pt x="1724" y="3419"/>
                </a:cubicBezTo>
                <a:cubicBezTo>
                  <a:pt x="1720" y="3424"/>
                  <a:pt x="1720" y="3424"/>
                  <a:pt x="1717" y="3427"/>
                </a:cubicBezTo>
                <a:cubicBezTo>
                  <a:pt x="1720" y="3420"/>
                  <a:pt x="1723" y="3417"/>
                  <a:pt x="1726" y="3416"/>
                </a:cubicBezTo>
                <a:close/>
                <a:moveTo>
                  <a:pt x="5306" y="3446"/>
                </a:moveTo>
                <a:cubicBezTo>
                  <a:pt x="5303" y="3456"/>
                  <a:pt x="5291" y="3493"/>
                  <a:pt x="5288" y="3497"/>
                </a:cubicBezTo>
                <a:cubicBezTo>
                  <a:pt x="5171" y="3834"/>
                  <a:pt x="5046" y="4175"/>
                  <a:pt x="4917" y="4509"/>
                </a:cubicBezTo>
                <a:cubicBezTo>
                  <a:pt x="4719" y="4453"/>
                  <a:pt x="4452" y="4443"/>
                  <a:pt x="4327" y="4270"/>
                </a:cubicBezTo>
                <a:cubicBezTo>
                  <a:pt x="4474" y="3893"/>
                  <a:pt x="4943" y="3695"/>
                  <a:pt x="5269" y="3468"/>
                </a:cubicBezTo>
                <a:lnTo>
                  <a:pt x="5269" y="3468"/>
                </a:lnTo>
                <a:cubicBezTo>
                  <a:pt x="5255" y="3526"/>
                  <a:pt x="5225" y="3573"/>
                  <a:pt x="5233" y="3625"/>
                </a:cubicBezTo>
                <a:cubicBezTo>
                  <a:pt x="5222" y="3639"/>
                  <a:pt x="5218" y="3666"/>
                  <a:pt x="5215" y="3676"/>
                </a:cubicBezTo>
                <a:cubicBezTo>
                  <a:pt x="5255" y="3617"/>
                  <a:pt x="5251" y="3500"/>
                  <a:pt x="5306" y="3446"/>
                </a:cubicBezTo>
                <a:close/>
                <a:moveTo>
                  <a:pt x="6557" y="2778"/>
                </a:moveTo>
                <a:lnTo>
                  <a:pt x="6557" y="2778"/>
                </a:lnTo>
                <a:cubicBezTo>
                  <a:pt x="6531" y="2874"/>
                  <a:pt x="6509" y="2954"/>
                  <a:pt x="6491" y="3053"/>
                </a:cubicBezTo>
                <a:cubicBezTo>
                  <a:pt x="6491" y="3053"/>
                  <a:pt x="6490" y="3053"/>
                  <a:pt x="6490" y="3053"/>
                </a:cubicBezTo>
                <a:cubicBezTo>
                  <a:pt x="6479" y="3053"/>
                  <a:pt x="6476" y="3130"/>
                  <a:pt x="6469" y="3152"/>
                </a:cubicBezTo>
                <a:lnTo>
                  <a:pt x="6469" y="3116"/>
                </a:lnTo>
                <a:cubicBezTo>
                  <a:pt x="6457" y="3155"/>
                  <a:pt x="6450" y="3218"/>
                  <a:pt x="6443" y="3265"/>
                </a:cubicBezTo>
                <a:lnTo>
                  <a:pt x="6443" y="3226"/>
                </a:lnTo>
                <a:cubicBezTo>
                  <a:pt x="6432" y="3292"/>
                  <a:pt x="6428" y="3343"/>
                  <a:pt x="6417" y="3405"/>
                </a:cubicBezTo>
                <a:lnTo>
                  <a:pt x="6417" y="3412"/>
                </a:lnTo>
                <a:cubicBezTo>
                  <a:pt x="6337" y="3823"/>
                  <a:pt x="6259" y="4230"/>
                  <a:pt x="6153" y="4634"/>
                </a:cubicBezTo>
                <a:cubicBezTo>
                  <a:pt x="5768" y="4597"/>
                  <a:pt x="5387" y="4590"/>
                  <a:pt x="5005" y="4524"/>
                </a:cubicBezTo>
                <a:cubicBezTo>
                  <a:pt x="5119" y="4226"/>
                  <a:pt x="5233" y="3930"/>
                  <a:pt x="5325" y="3625"/>
                </a:cubicBezTo>
                <a:cubicBezTo>
                  <a:pt x="5376" y="3336"/>
                  <a:pt x="5511" y="3328"/>
                  <a:pt x="5739" y="3196"/>
                </a:cubicBezTo>
                <a:lnTo>
                  <a:pt x="5739" y="3192"/>
                </a:lnTo>
                <a:cubicBezTo>
                  <a:pt x="6010" y="3053"/>
                  <a:pt x="6278" y="2906"/>
                  <a:pt x="6557" y="2778"/>
                </a:cubicBezTo>
                <a:close/>
                <a:moveTo>
                  <a:pt x="2191" y="5908"/>
                </a:moveTo>
                <a:lnTo>
                  <a:pt x="2191" y="5908"/>
                </a:lnTo>
                <a:cubicBezTo>
                  <a:pt x="2185" y="5954"/>
                  <a:pt x="2181" y="6002"/>
                  <a:pt x="2179" y="6053"/>
                </a:cubicBezTo>
                <a:cubicBezTo>
                  <a:pt x="2182" y="6004"/>
                  <a:pt x="2186" y="5955"/>
                  <a:pt x="2191" y="5908"/>
                </a:cubicBezTo>
                <a:close/>
                <a:moveTo>
                  <a:pt x="4078" y="6383"/>
                </a:moveTo>
                <a:cubicBezTo>
                  <a:pt x="4052" y="6435"/>
                  <a:pt x="4024" y="6487"/>
                  <a:pt x="3996" y="6539"/>
                </a:cubicBezTo>
                <a:lnTo>
                  <a:pt x="3996" y="6539"/>
                </a:lnTo>
                <a:cubicBezTo>
                  <a:pt x="4027" y="6484"/>
                  <a:pt x="4081" y="6395"/>
                  <a:pt x="4078" y="6383"/>
                </a:cubicBezTo>
                <a:close/>
                <a:moveTo>
                  <a:pt x="5054" y="7142"/>
                </a:moveTo>
                <a:cubicBezTo>
                  <a:pt x="5052" y="7143"/>
                  <a:pt x="5052" y="7145"/>
                  <a:pt x="5049" y="7149"/>
                </a:cubicBezTo>
                <a:cubicBezTo>
                  <a:pt x="5051" y="7147"/>
                  <a:pt x="5052" y="7145"/>
                  <a:pt x="5054" y="7142"/>
                </a:cubicBezTo>
                <a:close/>
                <a:moveTo>
                  <a:pt x="966" y="7775"/>
                </a:moveTo>
                <a:cubicBezTo>
                  <a:pt x="971" y="7783"/>
                  <a:pt x="976" y="7792"/>
                  <a:pt x="983" y="7802"/>
                </a:cubicBezTo>
                <a:cubicBezTo>
                  <a:pt x="975" y="7790"/>
                  <a:pt x="970" y="7782"/>
                  <a:pt x="966" y="7775"/>
                </a:cubicBezTo>
                <a:close/>
                <a:moveTo>
                  <a:pt x="4485" y="7857"/>
                </a:moveTo>
                <a:lnTo>
                  <a:pt x="4485" y="7857"/>
                </a:lnTo>
                <a:cubicBezTo>
                  <a:pt x="4485" y="7857"/>
                  <a:pt x="4484" y="7858"/>
                  <a:pt x="4482" y="7860"/>
                </a:cubicBezTo>
                <a:lnTo>
                  <a:pt x="4482" y="7860"/>
                </a:lnTo>
                <a:cubicBezTo>
                  <a:pt x="4483" y="7859"/>
                  <a:pt x="4484" y="7858"/>
                  <a:pt x="4485" y="7857"/>
                </a:cubicBezTo>
                <a:close/>
                <a:moveTo>
                  <a:pt x="5435" y="2932"/>
                </a:moveTo>
                <a:lnTo>
                  <a:pt x="5435" y="2932"/>
                </a:lnTo>
                <a:cubicBezTo>
                  <a:pt x="5420" y="2965"/>
                  <a:pt x="5383" y="3152"/>
                  <a:pt x="5350" y="3174"/>
                </a:cubicBezTo>
                <a:cubicBezTo>
                  <a:pt x="5123" y="3287"/>
                  <a:pt x="4910" y="3427"/>
                  <a:pt x="4697" y="3573"/>
                </a:cubicBezTo>
                <a:cubicBezTo>
                  <a:pt x="3927" y="4072"/>
                  <a:pt x="3829" y="4578"/>
                  <a:pt x="4859" y="4729"/>
                </a:cubicBezTo>
                <a:cubicBezTo>
                  <a:pt x="4844" y="4776"/>
                  <a:pt x="4800" y="4854"/>
                  <a:pt x="4800" y="4890"/>
                </a:cubicBezTo>
                <a:cubicBezTo>
                  <a:pt x="4822" y="4835"/>
                  <a:pt x="4841" y="4783"/>
                  <a:pt x="4866" y="4729"/>
                </a:cubicBezTo>
                <a:cubicBezTo>
                  <a:pt x="4866" y="4732"/>
                  <a:pt x="4866" y="4732"/>
                  <a:pt x="4870" y="4732"/>
                </a:cubicBezTo>
                <a:cubicBezTo>
                  <a:pt x="4731" y="5084"/>
                  <a:pt x="4591" y="5473"/>
                  <a:pt x="4415" y="5781"/>
                </a:cubicBezTo>
                <a:cubicBezTo>
                  <a:pt x="4413" y="5783"/>
                  <a:pt x="4412" y="5784"/>
                  <a:pt x="4412" y="5784"/>
                </a:cubicBezTo>
                <a:cubicBezTo>
                  <a:pt x="4411" y="5784"/>
                  <a:pt x="4416" y="5777"/>
                  <a:pt x="4419" y="5774"/>
                </a:cubicBezTo>
                <a:lnTo>
                  <a:pt x="4419" y="5774"/>
                </a:lnTo>
                <a:lnTo>
                  <a:pt x="4415" y="5778"/>
                </a:lnTo>
                <a:cubicBezTo>
                  <a:pt x="4426" y="5759"/>
                  <a:pt x="4433" y="5744"/>
                  <a:pt x="4437" y="5734"/>
                </a:cubicBezTo>
                <a:cubicBezTo>
                  <a:pt x="4447" y="5713"/>
                  <a:pt x="4449" y="5705"/>
                  <a:pt x="4447" y="5705"/>
                </a:cubicBezTo>
                <a:cubicBezTo>
                  <a:pt x="4442" y="5705"/>
                  <a:pt x="4414" y="5751"/>
                  <a:pt x="4411" y="5774"/>
                </a:cubicBezTo>
                <a:cubicBezTo>
                  <a:pt x="4419" y="5763"/>
                  <a:pt x="4426" y="5745"/>
                  <a:pt x="4426" y="5744"/>
                </a:cubicBezTo>
                <a:lnTo>
                  <a:pt x="4426" y="5744"/>
                </a:lnTo>
                <a:cubicBezTo>
                  <a:pt x="4423" y="5756"/>
                  <a:pt x="4415" y="5774"/>
                  <a:pt x="4411" y="5774"/>
                </a:cubicBezTo>
                <a:cubicBezTo>
                  <a:pt x="4298" y="6023"/>
                  <a:pt x="4100" y="6411"/>
                  <a:pt x="3983" y="6561"/>
                </a:cubicBezTo>
                <a:lnTo>
                  <a:pt x="3983" y="6561"/>
                </a:lnTo>
                <a:cubicBezTo>
                  <a:pt x="3987" y="6554"/>
                  <a:pt x="3992" y="6546"/>
                  <a:pt x="3996" y="6539"/>
                </a:cubicBezTo>
                <a:lnTo>
                  <a:pt x="3996" y="6539"/>
                </a:lnTo>
                <a:cubicBezTo>
                  <a:pt x="3991" y="6547"/>
                  <a:pt x="3986" y="6555"/>
                  <a:pt x="3983" y="6562"/>
                </a:cubicBezTo>
                <a:cubicBezTo>
                  <a:pt x="3983" y="6562"/>
                  <a:pt x="3983" y="6562"/>
                  <a:pt x="3983" y="6561"/>
                </a:cubicBezTo>
                <a:lnTo>
                  <a:pt x="3983" y="6561"/>
                </a:lnTo>
                <a:cubicBezTo>
                  <a:pt x="3892" y="6726"/>
                  <a:pt x="3791" y="6886"/>
                  <a:pt x="3685" y="7043"/>
                </a:cubicBezTo>
                <a:cubicBezTo>
                  <a:pt x="3675" y="7072"/>
                  <a:pt x="3565" y="7219"/>
                  <a:pt x="3513" y="7278"/>
                </a:cubicBezTo>
                <a:cubicBezTo>
                  <a:pt x="3572" y="7171"/>
                  <a:pt x="3634" y="7094"/>
                  <a:pt x="3693" y="6995"/>
                </a:cubicBezTo>
                <a:lnTo>
                  <a:pt x="3693" y="6995"/>
                </a:lnTo>
                <a:cubicBezTo>
                  <a:pt x="3462" y="7336"/>
                  <a:pt x="3213" y="7659"/>
                  <a:pt x="2864" y="7879"/>
                </a:cubicBezTo>
                <a:cubicBezTo>
                  <a:pt x="2853" y="7868"/>
                  <a:pt x="2846" y="7853"/>
                  <a:pt x="2835" y="7842"/>
                </a:cubicBezTo>
                <a:cubicBezTo>
                  <a:pt x="1181" y="5392"/>
                  <a:pt x="3385" y="3908"/>
                  <a:pt x="5435" y="2932"/>
                </a:cubicBezTo>
                <a:close/>
                <a:moveTo>
                  <a:pt x="5823" y="816"/>
                </a:moveTo>
                <a:lnTo>
                  <a:pt x="5823" y="816"/>
                </a:lnTo>
                <a:cubicBezTo>
                  <a:pt x="5827" y="875"/>
                  <a:pt x="5819" y="919"/>
                  <a:pt x="5816" y="977"/>
                </a:cubicBezTo>
                <a:lnTo>
                  <a:pt x="5819" y="977"/>
                </a:lnTo>
                <a:cubicBezTo>
                  <a:pt x="5827" y="1092"/>
                  <a:pt x="5777" y="1322"/>
                  <a:pt x="5775" y="1401"/>
                </a:cubicBezTo>
                <a:lnTo>
                  <a:pt x="5775" y="1401"/>
                </a:lnTo>
                <a:cubicBezTo>
                  <a:pt x="5776" y="1396"/>
                  <a:pt x="5777" y="1391"/>
                  <a:pt x="5779" y="1388"/>
                </a:cubicBezTo>
                <a:lnTo>
                  <a:pt x="5779" y="1388"/>
                </a:lnTo>
                <a:cubicBezTo>
                  <a:pt x="5778" y="1398"/>
                  <a:pt x="5777" y="1407"/>
                  <a:pt x="5775" y="1416"/>
                </a:cubicBezTo>
                <a:lnTo>
                  <a:pt x="5775" y="1416"/>
                </a:lnTo>
                <a:cubicBezTo>
                  <a:pt x="5775" y="1412"/>
                  <a:pt x="5775" y="1407"/>
                  <a:pt x="5775" y="1401"/>
                </a:cubicBezTo>
                <a:lnTo>
                  <a:pt x="5775" y="1401"/>
                </a:lnTo>
                <a:cubicBezTo>
                  <a:pt x="5774" y="1406"/>
                  <a:pt x="5773" y="1413"/>
                  <a:pt x="5775" y="1417"/>
                </a:cubicBezTo>
                <a:lnTo>
                  <a:pt x="5775" y="1417"/>
                </a:lnTo>
                <a:cubicBezTo>
                  <a:pt x="5775" y="1417"/>
                  <a:pt x="5775" y="1416"/>
                  <a:pt x="5775" y="1416"/>
                </a:cubicBezTo>
                <a:lnTo>
                  <a:pt x="5775" y="1416"/>
                </a:lnTo>
                <a:cubicBezTo>
                  <a:pt x="5775" y="1416"/>
                  <a:pt x="5775" y="1417"/>
                  <a:pt x="5775" y="1417"/>
                </a:cubicBezTo>
                <a:cubicBezTo>
                  <a:pt x="5775" y="1417"/>
                  <a:pt x="5775" y="1417"/>
                  <a:pt x="5775" y="1417"/>
                </a:cubicBezTo>
                <a:lnTo>
                  <a:pt x="5775" y="1417"/>
                </a:lnTo>
                <a:cubicBezTo>
                  <a:pt x="5765" y="1491"/>
                  <a:pt x="5752" y="1564"/>
                  <a:pt x="5739" y="1642"/>
                </a:cubicBezTo>
                <a:cubicBezTo>
                  <a:pt x="5687" y="2001"/>
                  <a:pt x="5574" y="2368"/>
                  <a:pt x="5504" y="2727"/>
                </a:cubicBezTo>
                <a:cubicBezTo>
                  <a:pt x="4153" y="3393"/>
                  <a:pt x="2387" y="4247"/>
                  <a:pt x="2191" y="5908"/>
                </a:cubicBezTo>
                <a:lnTo>
                  <a:pt x="2191" y="5908"/>
                </a:lnTo>
                <a:cubicBezTo>
                  <a:pt x="2201" y="5830"/>
                  <a:pt x="2216" y="5757"/>
                  <a:pt x="2237" y="5678"/>
                </a:cubicBezTo>
                <a:lnTo>
                  <a:pt x="2237" y="5678"/>
                </a:lnTo>
                <a:cubicBezTo>
                  <a:pt x="2248" y="5756"/>
                  <a:pt x="2219" y="5785"/>
                  <a:pt x="2219" y="5847"/>
                </a:cubicBezTo>
                <a:cubicBezTo>
                  <a:pt x="2241" y="5752"/>
                  <a:pt x="2252" y="5631"/>
                  <a:pt x="2292" y="5550"/>
                </a:cubicBezTo>
                <a:lnTo>
                  <a:pt x="2292" y="5550"/>
                </a:lnTo>
                <a:cubicBezTo>
                  <a:pt x="2131" y="6122"/>
                  <a:pt x="2204" y="6738"/>
                  <a:pt x="2435" y="7278"/>
                </a:cubicBezTo>
                <a:cubicBezTo>
                  <a:pt x="2428" y="7278"/>
                  <a:pt x="2446" y="7314"/>
                  <a:pt x="2453" y="7340"/>
                </a:cubicBezTo>
                <a:cubicBezTo>
                  <a:pt x="2333" y="7068"/>
                  <a:pt x="2248" y="6804"/>
                  <a:pt x="2201" y="6511"/>
                </a:cubicBezTo>
                <a:cubicBezTo>
                  <a:pt x="2199" y="6506"/>
                  <a:pt x="2198" y="6504"/>
                  <a:pt x="2198" y="6504"/>
                </a:cubicBezTo>
                <a:lnTo>
                  <a:pt x="2198" y="6504"/>
                </a:lnTo>
                <a:cubicBezTo>
                  <a:pt x="2194" y="6504"/>
                  <a:pt x="2229" y="6692"/>
                  <a:pt x="2223" y="6709"/>
                </a:cubicBezTo>
                <a:cubicBezTo>
                  <a:pt x="2197" y="6603"/>
                  <a:pt x="2186" y="6504"/>
                  <a:pt x="2175" y="6394"/>
                </a:cubicBezTo>
                <a:lnTo>
                  <a:pt x="2175" y="6394"/>
                </a:lnTo>
                <a:cubicBezTo>
                  <a:pt x="2186" y="6948"/>
                  <a:pt x="2431" y="7494"/>
                  <a:pt x="2758" y="7938"/>
                </a:cubicBezTo>
                <a:cubicBezTo>
                  <a:pt x="2631" y="8001"/>
                  <a:pt x="2503" y="8030"/>
                  <a:pt x="2379" y="8030"/>
                </a:cubicBezTo>
                <a:cubicBezTo>
                  <a:pt x="1848" y="8030"/>
                  <a:pt x="1375" y="7509"/>
                  <a:pt x="1214" y="7006"/>
                </a:cubicBezTo>
                <a:cubicBezTo>
                  <a:pt x="979" y="6368"/>
                  <a:pt x="1189" y="5660"/>
                  <a:pt x="1489" y="5074"/>
                </a:cubicBezTo>
                <a:lnTo>
                  <a:pt x="1485" y="5074"/>
                </a:lnTo>
                <a:cubicBezTo>
                  <a:pt x="1491" y="5061"/>
                  <a:pt x="1498" y="5048"/>
                  <a:pt x="1496" y="5048"/>
                </a:cubicBezTo>
                <a:lnTo>
                  <a:pt x="1496" y="5048"/>
                </a:lnTo>
                <a:cubicBezTo>
                  <a:pt x="1495" y="5048"/>
                  <a:pt x="1494" y="5049"/>
                  <a:pt x="1492" y="5051"/>
                </a:cubicBezTo>
                <a:lnTo>
                  <a:pt x="1492" y="5051"/>
                </a:lnTo>
                <a:cubicBezTo>
                  <a:pt x="1494" y="5049"/>
                  <a:pt x="1494" y="5046"/>
                  <a:pt x="1497" y="5044"/>
                </a:cubicBezTo>
                <a:cubicBezTo>
                  <a:pt x="1603" y="4846"/>
                  <a:pt x="1735" y="4644"/>
                  <a:pt x="1856" y="4443"/>
                </a:cubicBezTo>
                <a:lnTo>
                  <a:pt x="1856" y="4446"/>
                </a:lnTo>
                <a:cubicBezTo>
                  <a:pt x="1858" y="4444"/>
                  <a:pt x="1859" y="4441"/>
                  <a:pt x="1859" y="4441"/>
                </a:cubicBezTo>
                <a:cubicBezTo>
                  <a:pt x="1859" y="4441"/>
                  <a:pt x="1859" y="4442"/>
                  <a:pt x="1859" y="4443"/>
                </a:cubicBezTo>
                <a:cubicBezTo>
                  <a:pt x="1863" y="4436"/>
                  <a:pt x="1863" y="4431"/>
                  <a:pt x="1863" y="4431"/>
                </a:cubicBezTo>
                <a:cubicBezTo>
                  <a:pt x="2897" y="3045"/>
                  <a:pt x="4243" y="1652"/>
                  <a:pt x="5823" y="816"/>
                </a:cubicBezTo>
                <a:close/>
                <a:moveTo>
                  <a:pt x="2666" y="8121"/>
                </a:moveTo>
                <a:lnTo>
                  <a:pt x="2666" y="8121"/>
                </a:lnTo>
                <a:cubicBezTo>
                  <a:pt x="2663" y="8124"/>
                  <a:pt x="2641" y="8132"/>
                  <a:pt x="2553" y="8150"/>
                </a:cubicBezTo>
                <a:cubicBezTo>
                  <a:pt x="2546" y="8151"/>
                  <a:pt x="2539" y="8152"/>
                  <a:pt x="2532" y="8153"/>
                </a:cubicBezTo>
                <a:lnTo>
                  <a:pt x="2532" y="8153"/>
                </a:lnTo>
                <a:cubicBezTo>
                  <a:pt x="2582" y="8142"/>
                  <a:pt x="2638" y="8132"/>
                  <a:pt x="2666" y="8121"/>
                </a:cubicBezTo>
                <a:close/>
                <a:moveTo>
                  <a:pt x="6102" y="4805"/>
                </a:moveTo>
                <a:lnTo>
                  <a:pt x="6102" y="4805"/>
                </a:lnTo>
                <a:cubicBezTo>
                  <a:pt x="6087" y="4868"/>
                  <a:pt x="6061" y="4930"/>
                  <a:pt x="6047" y="4996"/>
                </a:cubicBezTo>
                <a:cubicBezTo>
                  <a:pt x="6017" y="5084"/>
                  <a:pt x="5973" y="5176"/>
                  <a:pt x="5944" y="5282"/>
                </a:cubicBezTo>
                <a:lnTo>
                  <a:pt x="5944" y="5279"/>
                </a:lnTo>
                <a:cubicBezTo>
                  <a:pt x="5926" y="5312"/>
                  <a:pt x="5922" y="5385"/>
                  <a:pt x="5893" y="5400"/>
                </a:cubicBezTo>
                <a:cubicBezTo>
                  <a:pt x="5889" y="5429"/>
                  <a:pt x="5871" y="5455"/>
                  <a:pt x="5867" y="5480"/>
                </a:cubicBezTo>
                <a:cubicBezTo>
                  <a:pt x="5871" y="5477"/>
                  <a:pt x="5871" y="5473"/>
                  <a:pt x="5875" y="5470"/>
                </a:cubicBezTo>
                <a:lnTo>
                  <a:pt x="5875" y="5470"/>
                </a:lnTo>
                <a:cubicBezTo>
                  <a:pt x="5836" y="5577"/>
                  <a:pt x="5793" y="5670"/>
                  <a:pt x="5784" y="5725"/>
                </a:cubicBezTo>
                <a:lnTo>
                  <a:pt x="5784" y="5725"/>
                </a:lnTo>
                <a:cubicBezTo>
                  <a:pt x="5744" y="5809"/>
                  <a:pt x="5698" y="5915"/>
                  <a:pt x="5665" y="5998"/>
                </a:cubicBezTo>
                <a:cubicBezTo>
                  <a:pt x="5673" y="5990"/>
                  <a:pt x="5684" y="5954"/>
                  <a:pt x="5691" y="5943"/>
                </a:cubicBezTo>
                <a:lnTo>
                  <a:pt x="5691" y="5943"/>
                </a:lnTo>
                <a:cubicBezTo>
                  <a:pt x="5684" y="5979"/>
                  <a:pt x="5651" y="6016"/>
                  <a:pt x="5640" y="6053"/>
                </a:cubicBezTo>
                <a:cubicBezTo>
                  <a:pt x="5640" y="6053"/>
                  <a:pt x="5641" y="6053"/>
                  <a:pt x="5641" y="6053"/>
                </a:cubicBezTo>
                <a:cubicBezTo>
                  <a:pt x="5644" y="6053"/>
                  <a:pt x="5648" y="6045"/>
                  <a:pt x="5651" y="6042"/>
                </a:cubicBezTo>
                <a:lnTo>
                  <a:pt x="5651" y="6042"/>
                </a:lnTo>
                <a:cubicBezTo>
                  <a:pt x="5647" y="6049"/>
                  <a:pt x="5647" y="6053"/>
                  <a:pt x="5643" y="6056"/>
                </a:cubicBezTo>
                <a:lnTo>
                  <a:pt x="5643" y="6053"/>
                </a:lnTo>
                <a:cubicBezTo>
                  <a:pt x="5476" y="6428"/>
                  <a:pt x="5280" y="6799"/>
                  <a:pt x="5054" y="7142"/>
                </a:cubicBezTo>
                <a:lnTo>
                  <a:pt x="5054" y="7142"/>
                </a:lnTo>
                <a:cubicBezTo>
                  <a:pt x="5055" y="7142"/>
                  <a:pt x="5056" y="7142"/>
                  <a:pt x="5057" y="7142"/>
                </a:cubicBezTo>
                <a:cubicBezTo>
                  <a:pt x="4885" y="7395"/>
                  <a:pt x="4701" y="7637"/>
                  <a:pt x="4489" y="7857"/>
                </a:cubicBezTo>
                <a:cubicBezTo>
                  <a:pt x="4485" y="7860"/>
                  <a:pt x="4481" y="7864"/>
                  <a:pt x="4481" y="7864"/>
                </a:cubicBezTo>
                <a:cubicBezTo>
                  <a:pt x="4481" y="7862"/>
                  <a:pt x="4481" y="7861"/>
                  <a:pt x="4482" y="7860"/>
                </a:cubicBezTo>
                <a:lnTo>
                  <a:pt x="4482" y="7860"/>
                </a:lnTo>
                <a:cubicBezTo>
                  <a:pt x="4281" y="8079"/>
                  <a:pt x="4055" y="8272"/>
                  <a:pt x="3799" y="8432"/>
                </a:cubicBezTo>
                <a:lnTo>
                  <a:pt x="3795" y="8436"/>
                </a:lnTo>
                <a:cubicBezTo>
                  <a:pt x="3792" y="8440"/>
                  <a:pt x="3788" y="8440"/>
                  <a:pt x="3788" y="8440"/>
                </a:cubicBezTo>
                <a:lnTo>
                  <a:pt x="3792" y="8436"/>
                </a:lnTo>
                <a:lnTo>
                  <a:pt x="3792" y="8436"/>
                </a:lnTo>
                <a:cubicBezTo>
                  <a:pt x="3774" y="8446"/>
                  <a:pt x="3673" y="8495"/>
                  <a:pt x="3685" y="8495"/>
                </a:cubicBezTo>
                <a:cubicBezTo>
                  <a:pt x="3686" y="8495"/>
                  <a:pt x="3687" y="8495"/>
                  <a:pt x="3689" y="8495"/>
                </a:cubicBezTo>
                <a:lnTo>
                  <a:pt x="3689" y="8495"/>
                </a:lnTo>
                <a:cubicBezTo>
                  <a:pt x="3685" y="8498"/>
                  <a:pt x="3682" y="8502"/>
                  <a:pt x="3678" y="8502"/>
                </a:cubicBezTo>
                <a:cubicBezTo>
                  <a:pt x="3661" y="8520"/>
                  <a:pt x="3639" y="8529"/>
                  <a:pt x="3613" y="8529"/>
                </a:cubicBezTo>
                <a:cubicBezTo>
                  <a:pt x="3425" y="8529"/>
                  <a:pt x="3047" y="8090"/>
                  <a:pt x="2941" y="7978"/>
                </a:cubicBezTo>
                <a:cubicBezTo>
                  <a:pt x="3997" y="7215"/>
                  <a:pt x="4613" y="5961"/>
                  <a:pt x="5119" y="4810"/>
                </a:cubicBezTo>
                <a:cubicBezTo>
                  <a:pt x="5249" y="4828"/>
                  <a:pt x="5357" y="4834"/>
                  <a:pt x="5458" y="4834"/>
                </a:cubicBezTo>
                <a:cubicBezTo>
                  <a:pt x="5663" y="4834"/>
                  <a:pt x="5836" y="4808"/>
                  <a:pt x="6102" y="4805"/>
                </a:cubicBezTo>
                <a:close/>
                <a:moveTo>
                  <a:pt x="5447" y="111"/>
                </a:moveTo>
                <a:cubicBezTo>
                  <a:pt x="5455" y="111"/>
                  <a:pt x="5463" y="111"/>
                  <a:pt x="5471" y="112"/>
                </a:cubicBezTo>
                <a:cubicBezTo>
                  <a:pt x="5480" y="112"/>
                  <a:pt x="5488" y="111"/>
                  <a:pt x="5496" y="111"/>
                </a:cubicBezTo>
                <a:cubicBezTo>
                  <a:pt x="5539" y="111"/>
                  <a:pt x="5571" y="119"/>
                  <a:pt x="5611" y="138"/>
                </a:cubicBezTo>
                <a:cubicBezTo>
                  <a:pt x="5614" y="138"/>
                  <a:pt x="5618" y="141"/>
                  <a:pt x="5614" y="141"/>
                </a:cubicBezTo>
                <a:cubicBezTo>
                  <a:pt x="5617" y="143"/>
                  <a:pt x="5619" y="144"/>
                  <a:pt x="5621" y="145"/>
                </a:cubicBezTo>
                <a:lnTo>
                  <a:pt x="5621" y="145"/>
                </a:lnTo>
                <a:cubicBezTo>
                  <a:pt x="5621" y="146"/>
                  <a:pt x="5621" y="146"/>
                  <a:pt x="5621" y="146"/>
                </a:cubicBezTo>
                <a:lnTo>
                  <a:pt x="5621" y="146"/>
                </a:lnTo>
                <a:cubicBezTo>
                  <a:pt x="5621" y="146"/>
                  <a:pt x="5621" y="146"/>
                  <a:pt x="5621" y="145"/>
                </a:cubicBezTo>
                <a:lnTo>
                  <a:pt x="5621" y="145"/>
                </a:lnTo>
                <a:cubicBezTo>
                  <a:pt x="5738" y="221"/>
                  <a:pt x="5779" y="369"/>
                  <a:pt x="5798" y="502"/>
                </a:cubicBezTo>
                <a:lnTo>
                  <a:pt x="5798" y="502"/>
                </a:lnTo>
                <a:cubicBezTo>
                  <a:pt x="5797" y="496"/>
                  <a:pt x="5795" y="488"/>
                  <a:pt x="5794" y="479"/>
                </a:cubicBezTo>
                <a:lnTo>
                  <a:pt x="5794" y="479"/>
                </a:lnTo>
                <a:cubicBezTo>
                  <a:pt x="5805" y="552"/>
                  <a:pt x="5809" y="586"/>
                  <a:pt x="5816" y="652"/>
                </a:cubicBezTo>
                <a:cubicBezTo>
                  <a:pt x="5438" y="831"/>
                  <a:pt x="5061" y="1062"/>
                  <a:pt x="4719" y="1307"/>
                </a:cubicBezTo>
                <a:cubicBezTo>
                  <a:pt x="4721" y="1307"/>
                  <a:pt x="4723" y="1306"/>
                  <a:pt x="4723" y="1306"/>
                </a:cubicBezTo>
                <a:cubicBezTo>
                  <a:pt x="4726" y="1306"/>
                  <a:pt x="4716" y="1312"/>
                  <a:pt x="4716" y="1312"/>
                </a:cubicBezTo>
                <a:cubicBezTo>
                  <a:pt x="4477" y="1483"/>
                  <a:pt x="4250" y="1667"/>
                  <a:pt x="4027" y="1862"/>
                </a:cubicBezTo>
                <a:cubicBezTo>
                  <a:pt x="2685" y="3160"/>
                  <a:pt x="0" y="5565"/>
                  <a:pt x="1375" y="7582"/>
                </a:cubicBezTo>
                <a:cubicBezTo>
                  <a:pt x="1606" y="7908"/>
                  <a:pt x="1995" y="8152"/>
                  <a:pt x="2390" y="8152"/>
                </a:cubicBezTo>
                <a:cubicBezTo>
                  <a:pt x="2542" y="8152"/>
                  <a:pt x="2694" y="8116"/>
                  <a:pt x="2839" y="8036"/>
                </a:cubicBezTo>
                <a:cubicBezTo>
                  <a:pt x="2839" y="8036"/>
                  <a:pt x="2842" y="8040"/>
                  <a:pt x="2842" y="8044"/>
                </a:cubicBezTo>
                <a:cubicBezTo>
                  <a:pt x="2747" y="8095"/>
                  <a:pt x="2622" y="8139"/>
                  <a:pt x="2509" y="8154"/>
                </a:cubicBezTo>
                <a:cubicBezTo>
                  <a:pt x="2485" y="8158"/>
                  <a:pt x="2464" y="8162"/>
                  <a:pt x="2468" y="8162"/>
                </a:cubicBezTo>
                <a:cubicBezTo>
                  <a:pt x="2471" y="8162"/>
                  <a:pt x="2485" y="8161"/>
                  <a:pt x="2515" y="8156"/>
                </a:cubicBezTo>
                <a:lnTo>
                  <a:pt x="2515" y="8156"/>
                </a:lnTo>
                <a:cubicBezTo>
                  <a:pt x="2489" y="8161"/>
                  <a:pt x="2468" y="8165"/>
                  <a:pt x="2474" y="8165"/>
                </a:cubicBezTo>
                <a:cubicBezTo>
                  <a:pt x="2477" y="8165"/>
                  <a:pt x="2486" y="8164"/>
                  <a:pt x="2505" y="8161"/>
                </a:cubicBezTo>
                <a:cubicBezTo>
                  <a:pt x="2629" y="8143"/>
                  <a:pt x="2743" y="8110"/>
                  <a:pt x="2849" y="8048"/>
                </a:cubicBezTo>
                <a:cubicBezTo>
                  <a:pt x="3029" y="8260"/>
                  <a:pt x="3235" y="8454"/>
                  <a:pt x="3465" y="8605"/>
                </a:cubicBezTo>
                <a:cubicBezTo>
                  <a:pt x="3362" y="8651"/>
                  <a:pt x="3239" y="8690"/>
                  <a:pt x="3128" y="8713"/>
                </a:cubicBezTo>
                <a:lnTo>
                  <a:pt x="3128" y="8713"/>
                </a:lnTo>
                <a:cubicBezTo>
                  <a:pt x="3144" y="8709"/>
                  <a:pt x="3155" y="8703"/>
                  <a:pt x="3161" y="8700"/>
                </a:cubicBezTo>
                <a:lnTo>
                  <a:pt x="3161" y="8700"/>
                </a:lnTo>
                <a:cubicBezTo>
                  <a:pt x="3113" y="8711"/>
                  <a:pt x="3059" y="8718"/>
                  <a:pt x="3007" y="8726"/>
                </a:cubicBezTo>
                <a:cubicBezTo>
                  <a:pt x="3009" y="8727"/>
                  <a:pt x="3012" y="8727"/>
                  <a:pt x="3015" y="8727"/>
                </a:cubicBezTo>
                <a:cubicBezTo>
                  <a:pt x="3031" y="8727"/>
                  <a:pt x="3054" y="8721"/>
                  <a:pt x="3076" y="8721"/>
                </a:cubicBezTo>
                <a:cubicBezTo>
                  <a:pt x="3080" y="8721"/>
                  <a:pt x="3084" y="8721"/>
                  <a:pt x="3088" y="8722"/>
                </a:cubicBezTo>
                <a:cubicBezTo>
                  <a:pt x="2968" y="8745"/>
                  <a:pt x="2847" y="8756"/>
                  <a:pt x="2727" y="8756"/>
                </a:cubicBezTo>
                <a:cubicBezTo>
                  <a:pt x="2479" y="8756"/>
                  <a:pt x="2234" y="8709"/>
                  <a:pt x="2003" y="8620"/>
                </a:cubicBezTo>
                <a:lnTo>
                  <a:pt x="2003" y="8620"/>
                </a:lnTo>
                <a:cubicBezTo>
                  <a:pt x="2006" y="8623"/>
                  <a:pt x="2010" y="8623"/>
                  <a:pt x="2013" y="8627"/>
                </a:cubicBezTo>
                <a:cubicBezTo>
                  <a:pt x="1947" y="8605"/>
                  <a:pt x="1889" y="8572"/>
                  <a:pt x="1827" y="8546"/>
                </a:cubicBezTo>
                <a:lnTo>
                  <a:pt x="1827" y="8546"/>
                </a:lnTo>
                <a:cubicBezTo>
                  <a:pt x="1830" y="8548"/>
                  <a:pt x="1831" y="8549"/>
                  <a:pt x="1833" y="8551"/>
                </a:cubicBezTo>
                <a:lnTo>
                  <a:pt x="1833" y="8551"/>
                </a:lnTo>
                <a:cubicBezTo>
                  <a:pt x="1822" y="8544"/>
                  <a:pt x="1802" y="8535"/>
                  <a:pt x="1799" y="8535"/>
                </a:cubicBezTo>
                <a:cubicBezTo>
                  <a:pt x="1798" y="8535"/>
                  <a:pt x="1800" y="8537"/>
                  <a:pt x="1808" y="8542"/>
                </a:cubicBezTo>
                <a:cubicBezTo>
                  <a:pt x="1625" y="8466"/>
                  <a:pt x="1431" y="8334"/>
                  <a:pt x="1295" y="8183"/>
                </a:cubicBezTo>
                <a:lnTo>
                  <a:pt x="1295" y="8183"/>
                </a:lnTo>
                <a:cubicBezTo>
                  <a:pt x="1295" y="8183"/>
                  <a:pt x="1295" y="8183"/>
                  <a:pt x="1296" y="8183"/>
                </a:cubicBezTo>
                <a:cubicBezTo>
                  <a:pt x="1302" y="8183"/>
                  <a:pt x="1096" y="7984"/>
                  <a:pt x="1049" y="7908"/>
                </a:cubicBezTo>
                <a:cubicBezTo>
                  <a:pt x="1013" y="7879"/>
                  <a:pt x="983" y="7806"/>
                  <a:pt x="954" y="7758"/>
                </a:cubicBezTo>
                <a:lnTo>
                  <a:pt x="954" y="7758"/>
                </a:lnTo>
                <a:cubicBezTo>
                  <a:pt x="959" y="7764"/>
                  <a:pt x="962" y="7769"/>
                  <a:pt x="966" y="7775"/>
                </a:cubicBezTo>
                <a:lnTo>
                  <a:pt x="966" y="7775"/>
                </a:lnTo>
                <a:cubicBezTo>
                  <a:pt x="948" y="7745"/>
                  <a:pt x="937" y="7723"/>
                  <a:pt x="917" y="7706"/>
                </a:cubicBezTo>
                <a:cubicBezTo>
                  <a:pt x="426" y="6860"/>
                  <a:pt x="683" y="5833"/>
                  <a:pt x="1020" y="4989"/>
                </a:cubicBezTo>
                <a:lnTo>
                  <a:pt x="1020" y="4989"/>
                </a:lnTo>
                <a:cubicBezTo>
                  <a:pt x="1018" y="4993"/>
                  <a:pt x="1016" y="4996"/>
                  <a:pt x="1015" y="4998"/>
                </a:cubicBezTo>
                <a:lnTo>
                  <a:pt x="1015" y="4998"/>
                </a:lnTo>
                <a:cubicBezTo>
                  <a:pt x="1257" y="4355"/>
                  <a:pt x="1637" y="3788"/>
                  <a:pt x="2021" y="3226"/>
                </a:cubicBezTo>
                <a:lnTo>
                  <a:pt x="2021" y="3226"/>
                </a:lnTo>
                <a:cubicBezTo>
                  <a:pt x="2017" y="3229"/>
                  <a:pt x="2013" y="3233"/>
                  <a:pt x="2013" y="3233"/>
                </a:cubicBezTo>
                <a:cubicBezTo>
                  <a:pt x="2017" y="3229"/>
                  <a:pt x="2017" y="3226"/>
                  <a:pt x="2021" y="3221"/>
                </a:cubicBezTo>
                <a:cubicBezTo>
                  <a:pt x="2153" y="3028"/>
                  <a:pt x="2333" y="2815"/>
                  <a:pt x="2475" y="2620"/>
                </a:cubicBezTo>
                <a:lnTo>
                  <a:pt x="2475" y="2620"/>
                </a:lnTo>
                <a:cubicBezTo>
                  <a:pt x="2325" y="2786"/>
                  <a:pt x="2197" y="2979"/>
                  <a:pt x="2054" y="3148"/>
                </a:cubicBezTo>
                <a:cubicBezTo>
                  <a:pt x="2062" y="3138"/>
                  <a:pt x="2071" y="3124"/>
                  <a:pt x="2068" y="3124"/>
                </a:cubicBezTo>
                <a:cubicBezTo>
                  <a:pt x="2067" y="3124"/>
                  <a:pt x="2064" y="3127"/>
                  <a:pt x="2057" y="3133"/>
                </a:cubicBezTo>
                <a:cubicBezTo>
                  <a:pt x="2079" y="3097"/>
                  <a:pt x="2131" y="3057"/>
                  <a:pt x="2149" y="3009"/>
                </a:cubicBezTo>
                <a:lnTo>
                  <a:pt x="2149" y="3009"/>
                </a:lnTo>
                <a:cubicBezTo>
                  <a:pt x="2147" y="3010"/>
                  <a:pt x="2146" y="3012"/>
                  <a:pt x="2145" y="3014"/>
                </a:cubicBezTo>
                <a:lnTo>
                  <a:pt x="2145" y="3014"/>
                </a:lnTo>
                <a:cubicBezTo>
                  <a:pt x="2294" y="2802"/>
                  <a:pt x="2463" y="2602"/>
                  <a:pt x="2619" y="2404"/>
                </a:cubicBezTo>
                <a:lnTo>
                  <a:pt x="2619" y="2404"/>
                </a:lnTo>
                <a:cubicBezTo>
                  <a:pt x="2611" y="2407"/>
                  <a:pt x="2611" y="2407"/>
                  <a:pt x="2607" y="2412"/>
                </a:cubicBezTo>
                <a:cubicBezTo>
                  <a:pt x="2644" y="2363"/>
                  <a:pt x="2765" y="2239"/>
                  <a:pt x="2765" y="2221"/>
                </a:cubicBezTo>
                <a:cubicBezTo>
                  <a:pt x="2769" y="2217"/>
                  <a:pt x="2773" y="2214"/>
                  <a:pt x="2776" y="2209"/>
                </a:cubicBezTo>
                <a:cubicBezTo>
                  <a:pt x="2776" y="2210"/>
                  <a:pt x="2776" y="2210"/>
                  <a:pt x="2777" y="2210"/>
                </a:cubicBezTo>
                <a:cubicBezTo>
                  <a:pt x="2780" y="2210"/>
                  <a:pt x="2802" y="2176"/>
                  <a:pt x="2808" y="2176"/>
                </a:cubicBezTo>
                <a:cubicBezTo>
                  <a:pt x="2808" y="2176"/>
                  <a:pt x="2808" y="2176"/>
                  <a:pt x="2809" y="2177"/>
                </a:cubicBezTo>
                <a:cubicBezTo>
                  <a:pt x="2974" y="1986"/>
                  <a:pt x="3172" y="1759"/>
                  <a:pt x="3355" y="1612"/>
                </a:cubicBezTo>
                <a:cubicBezTo>
                  <a:pt x="3957" y="1071"/>
                  <a:pt x="4535" y="410"/>
                  <a:pt x="5320" y="133"/>
                </a:cubicBezTo>
                <a:lnTo>
                  <a:pt x="5320" y="133"/>
                </a:lnTo>
                <a:cubicBezTo>
                  <a:pt x="5362" y="122"/>
                  <a:pt x="5407" y="111"/>
                  <a:pt x="5447" y="111"/>
                </a:cubicBezTo>
                <a:close/>
                <a:moveTo>
                  <a:pt x="7764" y="2258"/>
                </a:moveTo>
                <a:cubicBezTo>
                  <a:pt x="7764" y="2280"/>
                  <a:pt x="7759" y="2297"/>
                  <a:pt x="7759" y="2324"/>
                </a:cubicBezTo>
                <a:cubicBezTo>
                  <a:pt x="7752" y="2419"/>
                  <a:pt x="7737" y="2500"/>
                  <a:pt x="7734" y="2598"/>
                </a:cubicBezTo>
                <a:lnTo>
                  <a:pt x="7727" y="2598"/>
                </a:lnTo>
                <a:cubicBezTo>
                  <a:pt x="7727" y="2617"/>
                  <a:pt x="7723" y="2635"/>
                  <a:pt x="7727" y="2639"/>
                </a:cubicBezTo>
                <a:lnTo>
                  <a:pt x="7727" y="2642"/>
                </a:lnTo>
                <a:cubicBezTo>
                  <a:pt x="7565" y="3779"/>
                  <a:pt x="7235" y="4927"/>
                  <a:pt x="6839" y="6020"/>
                </a:cubicBezTo>
                <a:cubicBezTo>
                  <a:pt x="6623" y="6599"/>
                  <a:pt x="6340" y="7168"/>
                  <a:pt x="5995" y="7692"/>
                </a:cubicBezTo>
                <a:cubicBezTo>
                  <a:pt x="6003" y="7684"/>
                  <a:pt x="6003" y="7684"/>
                  <a:pt x="6010" y="7681"/>
                </a:cubicBezTo>
                <a:lnTo>
                  <a:pt x="6010" y="7681"/>
                </a:lnTo>
                <a:cubicBezTo>
                  <a:pt x="5706" y="8124"/>
                  <a:pt x="5350" y="8594"/>
                  <a:pt x="4819" y="8762"/>
                </a:cubicBezTo>
                <a:lnTo>
                  <a:pt x="4822" y="8762"/>
                </a:lnTo>
                <a:cubicBezTo>
                  <a:pt x="4819" y="8766"/>
                  <a:pt x="4815" y="8766"/>
                  <a:pt x="4815" y="8766"/>
                </a:cubicBezTo>
                <a:cubicBezTo>
                  <a:pt x="4811" y="8766"/>
                  <a:pt x="4807" y="8770"/>
                  <a:pt x="4807" y="8770"/>
                </a:cubicBezTo>
                <a:cubicBezTo>
                  <a:pt x="4706" y="8801"/>
                  <a:pt x="4589" y="8817"/>
                  <a:pt x="4466" y="8817"/>
                </a:cubicBezTo>
                <a:cubicBezTo>
                  <a:pt x="4231" y="8817"/>
                  <a:pt x="3976" y="8760"/>
                  <a:pt x="3773" y="8649"/>
                </a:cubicBezTo>
                <a:cubicBezTo>
                  <a:pt x="5137" y="7835"/>
                  <a:pt x="5849" y="6269"/>
                  <a:pt x="6281" y="4795"/>
                </a:cubicBezTo>
                <a:cubicBezTo>
                  <a:pt x="6291" y="4796"/>
                  <a:pt x="6301" y="4796"/>
                  <a:pt x="6310" y="4796"/>
                </a:cubicBezTo>
                <a:cubicBezTo>
                  <a:pt x="6347" y="4796"/>
                  <a:pt x="6378" y="4791"/>
                  <a:pt x="6413" y="4788"/>
                </a:cubicBezTo>
                <a:lnTo>
                  <a:pt x="6403" y="4783"/>
                </a:lnTo>
                <a:cubicBezTo>
                  <a:pt x="6483" y="4769"/>
                  <a:pt x="6549" y="4769"/>
                  <a:pt x="6630" y="4758"/>
                </a:cubicBezTo>
                <a:cubicBezTo>
                  <a:pt x="6619" y="4758"/>
                  <a:pt x="6608" y="4754"/>
                  <a:pt x="6601" y="4754"/>
                </a:cubicBezTo>
                <a:cubicBezTo>
                  <a:pt x="6615" y="4732"/>
                  <a:pt x="6751" y="4732"/>
                  <a:pt x="6810" y="4722"/>
                </a:cubicBezTo>
                <a:cubicBezTo>
                  <a:pt x="6784" y="4714"/>
                  <a:pt x="6751" y="4714"/>
                  <a:pt x="6722" y="4710"/>
                </a:cubicBezTo>
                <a:cubicBezTo>
                  <a:pt x="6733" y="4707"/>
                  <a:pt x="6740" y="4707"/>
                  <a:pt x="6751" y="4707"/>
                </a:cubicBezTo>
                <a:cubicBezTo>
                  <a:pt x="6711" y="4700"/>
                  <a:pt x="6689" y="4685"/>
                  <a:pt x="6714" y="4681"/>
                </a:cubicBezTo>
                <a:cubicBezTo>
                  <a:pt x="6692" y="4678"/>
                  <a:pt x="6711" y="4670"/>
                  <a:pt x="6703" y="4666"/>
                </a:cubicBezTo>
                <a:cubicBezTo>
                  <a:pt x="6736" y="4663"/>
                  <a:pt x="6802" y="4656"/>
                  <a:pt x="6810" y="4644"/>
                </a:cubicBezTo>
                <a:lnTo>
                  <a:pt x="6810" y="4644"/>
                </a:lnTo>
                <a:cubicBezTo>
                  <a:pt x="6726" y="4658"/>
                  <a:pt x="6643" y="4664"/>
                  <a:pt x="6560" y="4664"/>
                </a:cubicBezTo>
                <a:cubicBezTo>
                  <a:pt x="6482" y="4664"/>
                  <a:pt x="6403" y="4659"/>
                  <a:pt x="6322" y="4648"/>
                </a:cubicBezTo>
                <a:cubicBezTo>
                  <a:pt x="6491" y="4021"/>
                  <a:pt x="6604" y="3387"/>
                  <a:pt x="6637" y="2742"/>
                </a:cubicBezTo>
                <a:cubicBezTo>
                  <a:pt x="7000" y="2558"/>
                  <a:pt x="7378" y="2385"/>
                  <a:pt x="7764" y="2258"/>
                </a:cubicBezTo>
                <a:close/>
                <a:moveTo>
                  <a:pt x="5492" y="1"/>
                </a:moveTo>
                <a:cubicBezTo>
                  <a:pt x="5253" y="1"/>
                  <a:pt x="4958" y="144"/>
                  <a:pt x="4711" y="304"/>
                </a:cubicBezTo>
                <a:lnTo>
                  <a:pt x="4711" y="304"/>
                </a:lnTo>
                <a:cubicBezTo>
                  <a:pt x="4726" y="294"/>
                  <a:pt x="4741" y="283"/>
                  <a:pt x="4756" y="274"/>
                </a:cubicBezTo>
                <a:lnTo>
                  <a:pt x="4756" y="274"/>
                </a:lnTo>
                <a:cubicBezTo>
                  <a:pt x="4740" y="283"/>
                  <a:pt x="4725" y="293"/>
                  <a:pt x="4710" y="302"/>
                </a:cubicBezTo>
                <a:lnTo>
                  <a:pt x="4710" y="302"/>
                </a:lnTo>
                <a:cubicBezTo>
                  <a:pt x="4705" y="306"/>
                  <a:pt x="4701" y="310"/>
                  <a:pt x="4696" y="314"/>
                </a:cubicBezTo>
                <a:lnTo>
                  <a:pt x="4696" y="314"/>
                </a:lnTo>
                <a:cubicBezTo>
                  <a:pt x="4633" y="355"/>
                  <a:pt x="4573" y="397"/>
                  <a:pt x="4518" y="439"/>
                </a:cubicBezTo>
                <a:cubicBezTo>
                  <a:pt x="4560" y="405"/>
                  <a:pt x="4600" y="376"/>
                  <a:pt x="4641" y="347"/>
                </a:cubicBezTo>
                <a:lnTo>
                  <a:pt x="4641" y="347"/>
                </a:lnTo>
                <a:cubicBezTo>
                  <a:pt x="4031" y="747"/>
                  <a:pt x="3506" y="1292"/>
                  <a:pt x="2989" y="1803"/>
                </a:cubicBezTo>
                <a:cubicBezTo>
                  <a:pt x="3095" y="1708"/>
                  <a:pt x="3198" y="1586"/>
                  <a:pt x="3315" y="1502"/>
                </a:cubicBezTo>
                <a:lnTo>
                  <a:pt x="3315" y="1502"/>
                </a:lnTo>
                <a:cubicBezTo>
                  <a:pt x="3253" y="1590"/>
                  <a:pt x="3139" y="1659"/>
                  <a:pt x="3088" y="1752"/>
                </a:cubicBezTo>
                <a:cubicBezTo>
                  <a:pt x="2606" y="2262"/>
                  <a:pt x="2159" y="2815"/>
                  <a:pt x="1748" y="3386"/>
                </a:cubicBezTo>
                <a:lnTo>
                  <a:pt x="1748" y="3386"/>
                </a:lnTo>
                <a:cubicBezTo>
                  <a:pt x="1751" y="3380"/>
                  <a:pt x="1752" y="3376"/>
                  <a:pt x="1751" y="3376"/>
                </a:cubicBezTo>
                <a:cubicBezTo>
                  <a:pt x="1750" y="3376"/>
                  <a:pt x="1746" y="3379"/>
                  <a:pt x="1739" y="3387"/>
                </a:cubicBezTo>
                <a:lnTo>
                  <a:pt x="1735" y="3383"/>
                </a:lnTo>
                <a:cubicBezTo>
                  <a:pt x="1771" y="3328"/>
                  <a:pt x="1797" y="3292"/>
                  <a:pt x="1830" y="3236"/>
                </a:cubicBezTo>
                <a:lnTo>
                  <a:pt x="1830" y="3236"/>
                </a:lnTo>
                <a:cubicBezTo>
                  <a:pt x="1027" y="4436"/>
                  <a:pt x="147" y="6020"/>
                  <a:pt x="664" y="7494"/>
                </a:cubicBezTo>
                <a:cubicBezTo>
                  <a:pt x="950" y="8238"/>
                  <a:pt x="1673" y="8803"/>
                  <a:pt x="2461" y="8906"/>
                </a:cubicBezTo>
                <a:cubicBezTo>
                  <a:pt x="2555" y="8918"/>
                  <a:pt x="2651" y="8924"/>
                  <a:pt x="2748" y="8924"/>
                </a:cubicBezTo>
                <a:cubicBezTo>
                  <a:pt x="2939" y="8924"/>
                  <a:pt x="3131" y="8899"/>
                  <a:pt x="3311" y="8843"/>
                </a:cubicBezTo>
                <a:cubicBezTo>
                  <a:pt x="3492" y="8789"/>
                  <a:pt x="3558" y="8740"/>
                  <a:pt x="3641" y="8740"/>
                </a:cubicBezTo>
                <a:cubicBezTo>
                  <a:pt x="3703" y="8740"/>
                  <a:pt x="3774" y="8767"/>
                  <a:pt x="3909" y="8840"/>
                </a:cubicBezTo>
                <a:cubicBezTo>
                  <a:pt x="4067" y="8920"/>
                  <a:pt x="4257" y="8942"/>
                  <a:pt x="4441" y="8946"/>
                </a:cubicBezTo>
                <a:cubicBezTo>
                  <a:pt x="5885" y="8942"/>
                  <a:pt x="6575" y="7043"/>
                  <a:pt x="7052" y="5924"/>
                </a:cubicBezTo>
                <a:cubicBezTo>
                  <a:pt x="7052" y="5924"/>
                  <a:pt x="7048" y="5924"/>
                  <a:pt x="7052" y="5921"/>
                </a:cubicBezTo>
                <a:lnTo>
                  <a:pt x="7052" y="5921"/>
                </a:lnTo>
                <a:cubicBezTo>
                  <a:pt x="7050" y="5922"/>
                  <a:pt x="7049" y="5923"/>
                  <a:pt x="7049" y="5923"/>
                </a:cubicBezTo>
                <a:cubicBezTo>
                  <a:pt x="7047" y="5923"/>
                  <a:pt x="7052" y="5916"/>
                  <a:pt x="7052" y="5913"/>
                </a:cubicBezTo>
                <a:lnTo>
                  <a:pt x="7052" y="5917"/>
                </a:lnTo>
                <a:cubicBezTo>
                  <a:pt x="7158" y="5656"/>
                  <a:pt x="7246" y="5400"/>
                  <a:pt x="7327" y="5132"/>
                </a:cubicBezTo>
                <a:lnTo>
                  <a:pt x="7327" y="5132"/>
                </a:lnTo>
                <a:lnTo>
                  <a:pt x="7319" y="5143"/>
                </a:lnTo>
                <a:cubicBezTo>
                  <a:pt x="7338" y="5084"/>
                  <a:pt x="7367" y="4996"/>
                  <a:pt x="7375" y="4945"/>
                </a:cubicBezTo>
                <a:lnTo>
                  <a:pt x="7375" y="4945"/>
                </a:lnTo>
                <a:cubicBezTo>
                  <a:pt x="7373" y="4947"/>
                  <a:pt x="7372" y="4947"/>
                  <a:pt x="7372" y="4947"/>
                </a:cubicBezTo>
                <a:cubicBezTo>
                  <a:pt x="7370" y="4947"/>
                  <a:pt x="7375" y="4937"/>
                  <a:pt x="7375" y="4937"/>
                </a:cubicBezTo>
                <a:cubicBezTo>
                  <a:pt x="7381" y="4899"/>
                  <a:pt x="7414" y="4838"/>
                  <a:pt x="7412" y="4812"/>
                </a:cubicBezTo>
                <a:lnTo>
                  <a:pt x="7412" y="4812"/>
                </a:lnTo>
                <a:cubicBezTo>
                  <a:pt x="7413" y="4809"/>
                  <a:pt x="7415" y="4805"/>
                  <a:pt x="7415" y="4805"/>
                </a:cubicBezTo>
                <a:cubicBezTo>
                  <a:pt x="7433" y="4751"/>
                  <a:pt x="7441" y="4692"/>
                  <a:pt x="7448" y="4656"/>
                </a:cubicBezTo>
                <a:cubicBezTo>
                  <a:pt x="7444" y="4615"/>
                  <a:pt x="7488" y="4516"/>
                  <a:pt x="7488" y="4472"/>
                </a:cubicBezTo>
                <a:cubicBezTo>
                  <a:pt x="7494" y="4456"/>
                  <a:pt x="7504" y="4419"/>
                  <a:pt x="7501" y="4419"/>
                </a:cubicBezTo>
                <a:lnTo>
                  <a:pt x="7501" y="4419"/>
                </a:lnTo>
                <a:cubicBezTo>
                  <a:pt x="7501" y="4419"/>
                  <a:pt x="7501" y="4419"/>
                  <a:pt x="7501" y="4419"/>
                </a:cubicBezTo>
                <a:lnTo>
                  <a:pt x="7501" y="4419"/>
                </a:lnTo>
                <a:cubicBezTo>
                  <a:pt x="7502" y="4417"/>
                  <a:pt x="7503" y="4415"/>
                  <a:pt x="7503" y="4414"/>
                </a:cubicBezTo>
                <a:cubicBezTo>
                  <a:pt x="7683" y="3683"/>
                  <a:pt x="7906" y="2954"/>
                  <a:pt x="7935" y="2187"/>
                </a:cubicBezTo>
                <a:cubicBezTo>
                  <a:pt x="8089" y="2129"/>
                  <a:pt x="8262" y="2067"/>
                  <a:pt x="8416" y="2004"/>
                </a:cubicBezTo>
                <a:cubicBezTo>
                  <a:pt x="8569" y="1940"/>
                  <a:pt x="8504" y="1714"/>
                  <a:pt x="8357" y="1714"/>
                </a:cubicBezTo>
                <a:cubicBezTo>
                  <a:pt x="8345" y="1714"/>
                  <a:pt x="8333" y="1715"/>
                  <a:pt x="8321" y="1718"/>
                </a:cubicBezTo>
                <a:cubicBezTo>
                  <a:pt x="8207" y="1744"/>
                  <a:pt x="8050" y="1791"/>
                  <a:pt x="7943" y="1825"/>
                </a:cubicBezTo>
                <a:cubicBezTo>
                  <a:pt x="7932" y="1363"/>
                  <a:pt x="7881" y="809"/>
                  <a:pt x="7488" y="498"/>
                </a:cubicBezTo>
                <a:cubicBezTo>
                  <a:pt x="7327" y="377"/>
                  <a:pt x="7139" y="333"/>
                  <a:pt x="6946" y="333"/>
                </a:cubicBezTo>
                <a:cubicBezTo>
                  <a:pt x="6724" y="333"/>
                  <a:pt x="6495" y="391"/>
                  <a:pt x="6293" y="456"/>
                </a:cubicBezTo>
                <a:lnTo>
                  <a:pt x="6293" y="456"/>
                </a:lnTo>
                <a:cubicBezTo>
                  <a:pt x="6296" y="454"/>
                  <a:pt x="6299" y="452"/>
                  <a:pt x="6303" y="449"/>
                </a:cubicBezTo>
                <a:lnTo>
                  <a:pt x="6303" y="449"/>
                </a:lnTo>
                <a:cubicBezTo>
                  <a:pt x="6175" y="493"/>
                  <a:pt x="6058" y="534"/>
                  <a:pt x="5944" y="589"/>
                </a:cubicBezTo>
                <a:cubicBezTo>
                  <a:pt x="5925" y="152"/>
                  <a:pt x="5737" y="1"/>
                  <a:pt x="54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9" name="Google Shape;2749;p29"/>
          <p:cNvSpPr/>
          <p:nvPr/>
        </p:nvSpPr>
        <p:spPr>
          <a:xfrm rot="5400000">
            <a:off x="1127586" y="4396896"/>
            <a:ext cx="487570" cy="775408"/>
          </a:xfrm>
          <a:custGeom>
            <a:avLst/>
            <a:gdLst/>
            <a:ahLst/>
            <a:cxnLst/>
            <a:rect l="l" t="t" r="r" b="b"/>
            <a:pathLst>
              <a:path w="9315" h="14812" extrusionOk="0">
                <a:moveTo>
                  <a:pt x="4640" y="0"/>
                </a:moveTo>
                <a:cubicBezTo>
                  <a:pt x="4634" y="0"/>
                  <a:pt x="4628" y="1"/>
                  <a:pt x="4621" y="1"/>
                </a:cubicBezTo>
                <a:cubicBezTo>
                  <a:pt x="3950" y="12"/>
                  <a:pt x="3400" y="603"/>
                  <a:pt x="3433" y="1273"/>
                </a:cubicBezTo>
                <a:cubicBezTo>
                  <a:pt x="3451" y="1647"/>
                  <a:pt x="3642" y="1977"/>
                  <a:pt x="3924" y="2182"/>
                </a:cubicBezTo>
                <a:cubicBezTo>
                  <a:pt x="4042" y="2270"/>
                  <a:pt x="4104" y="2414"/>
                  <a:pt x="4104" y="2561"/>
                </a:cubicBezTo>
                <a:cubicBezTo>
                  <a:pt x="4104" y="2659"/>
                  <a:pt x="4024" y="2740"/>
                  <a:pt x="3924" y="2740"/>
                </a:cubicBezTo>
                <a:lnTo>
                  <a:pt x="1500" y="2740"/>
                </a:lnTo>
                <a:cubicBezTo>
                  <a:pt x="1475" y="2740"/>
                  <a:pt x="1453" y="2747"/>
                  <a:pt x="1431" y="2754"/>
                </a:cubicBezTo>
                <a:lnTo>
                  <a:pt x="1" y="2754"/>
                </a:lnTo>
                <a:lnTo>
                  <a:pt x="1" y="6748"/>
                </a:lnTo>
                <a:cubicBezTo>
                  <a:pt x="30" y="6814"/>
                  <a:pt x="92" y="6858"/>
                  <a:pt x="165" y="6858"/>
                </a:cubicBezTo>
                <a:cubicBezTo>
                  <a:pt x="312" y="6858"/>
                  <a:pt x="456" y="6796"/>
                  <a:pt x="544" y="6679"/>
                </a:cubicBezTo>
                <a:cubicBezTo>
                  <a:pt x="752" y="6393"/>
                  <a:pt x="1082" y="6205"/>
                  <a:pt x="1456" y="6187"/>
                </a:cubicBezTo>
                <a:cubicBezTo>
                  <a:pt x="1475" y="6186"/>
                  <a:pt x="1494" y="6185"/>
                  <a:pt x="1513" y="6185"/>
                </a:cubicBezTo>
                <a:cubicBezTo>
                  <a:pt x="2161" y="6185"/>
                  <a:pt x="2718" y="6723"/>
                  <a:pt x="2725" y="7375"/>
                </a:cubicBezTo>
                <a:cubicBezTo>
                  <a:pt x="2736" y="8053"/>
                  <a:pt x="2189" y="8603"/>
                  <a:pt x="1515" y="8603"/>
                </a:cubicBezTo>
                <a:cubicBezTo>
                  <a:pt x="1133" y="8603"/>
                  <a:pt x="789" y="8424"/>
                  <a:pt x="569" y="8145"/>
                </a:cubicBezTo>
                <a:cubicBezTo>
                  <a:pt x="481" y="8039"/>
                  <a:pt x="356" y="7965"/>
                  <a:pt x="217" y="7965"/>
                </a:cubicBezTo>
                <a:lnTo>
                  <a:pt x="165" y="7965"/>
                </a:lnTo>
                <a:cubicBezTo>
                  <a:pt x="92" y="7965"/>
                  <a:pt x="30" y="8013"/>
                  <a:pt x="1" y="8075"/>
                </a:cubicBezTo>
                <a:lnTo>
                  <a:pt x="1" y="12069"/>
                </a:lnTo>
                <a:lnTo>
                  <a:pt x="3924" y="12069"/>
                </a:lnTo>
                <a:cubicBezTo>
                  <a:pt x="4024" y="12069"/>
                  <a:pt x="4104" y="12149"/>
                  <a:pt x="4104" y="12249"/>
                </a:cubicBezTo>
                <a:lnTo>
                  <a:pt x="4104" y="12303"/>
                </a:lnTo>
                <a:cubicBezTo>
                  <a:pt x="4104" y="12439"/>
                  <a:pt x="4034" y="12567"/>
                  <a:pt x="3924" y="12652"/>
                </a:cubicBezTo>
                <a:cubicBezTo>
                  <a:pt x="3646" y="12875"/>
                  <a:pt x="3466" y="13217"/>
                  <a:pt x="3466" y="13601"/>
                </a:cubicBezTo>
                <a:cubicBezTo>
                  <a:pt x="3466" y="14269"/>
                  <a:pt x="4009" y="14811"/>
                  <a:pt x="4673" y="14811"/>
                </a:cubicBezTo>
                <a:cubicBezTo>
                  <a:pt x="4680" y="14811"/>
                  <a:pt x="4687" y="14811"/>
                  <a:pt x="4694" y="14811"/>
                </a:cubicBezTo>
                <a:cubicBezTo>
                  <a:pt x="5369" y="14801"/>
                  <a:pt x="5919" y="14210"/>
                  <a:pt x="5886" y="13540"/>
                </a:cubicBezTo>
                <a:cubicBezTo>
                  <a:pt x="5868" y="13166"/>
                  <a:pt x="5677" y="12836"/>
                  <a:pt x="5395" y="12626"/>
                </a:cubicBezTo>
                <a:cubicBezTo>
                  <a:pt x="5278" y="12542"/>
                  <a:pt x="5212" y="12395"/>
                  <a:pt x="5212" y="12249"/>
                </a:cubicBezTo>
                <a:cubicBezTo>
                  <a:pt x="5212" y="12149"/>
                  <a:pt x="5292" y="12069"/>
                  <a:pt x="5391" y="12069"/>
                </a:cubicBezTo>
                <a:lnTo>
                  <a:pt x="9314" y="12069"/>
                </a:lnTo>
                <a:lnTo>
                  <a:pt x="9314" y="8101"/>
                </a:lnTo>
                <a:cubicBezTo>
                  <a:pt x="9296" y="8024"/>
                  <a:pt x="9230" y="7965"/>
                  <a:pt x="9146" y="7965"/>
                </a:cubicBezTo>
                <a:cubicBezTo>
                  <a:pt x="8999" y="7965"/>
                  <a:pt x="8856" y="8028"/>
                  <a:pt x="8768" y="8149"/>
                </a:cubicBezTo>
                <a:cubicBezTo>
                  <a:pt x="8559" y="8431"/>
                  <a:pt x="8229" y="8622"/>
                  <a:pt x="7855" y="8640"/>
                </a:cubicBezTo>
                <a:cubicBezTo>
                  <a:pt x="7836" y="8641"/>
                  <a:pt x="7817" y="8642"/>
                  <a:pt x="7799" y="8642"/>
                </a:cubicBezTo>
                <a:cubicBezTo>
                  <a:pt x="7151" y="8642"/>
                  <a:pt x="6594" y="8104"/>
                  <a:pt x="6586" y="7449"/>
                </a:cubicBezTo>
                <a:cubicBezTo>
                  <a:pt x="6576" y="6774"/>
                  <a:pt x="7122" y="6220"/>
                  <a:pt x="7796" y="6220"/>
                </a:cubicBezTo>
                <a:cubicBezTo>
                  <a:pt x="8178" y="6220"/>
                  <a:pt x="8522" y="6400"/>
                  <a:pt x="8742" y="6679"/>
                </a:cubicBezTo>
                <a:cubicBezTo>
                  <a:pt x="8830" y="6789"/>
                  <a:pt x="8955" y="6858"/>
                  <a:pt x="9094" y="6858"/>
                </a:cubicBezTo>
                <a:lnTo>
                  <a:pt x="9146" y="6858"/>
                </a:lnTo>
                <a:cubicBezTo>
                  <a:pt x="9230" y="6858"/>
                  <a:pt x="9296" y="6799"/>
                  <a:pt x="9314" y="6726"/>
                </a:cubicBezTo>
                <a:lnTo>
                  <a:pt x="9314" y="2754"/>
                </a:lnTo>
                <a:lnTo>
                  <a:pt x="7884" y="2754"/>
                </a:lnTo>
                <a:cubicBezTo>
                  <a:pt x="7866" y="2747"/>
                  <a:pt x="7840" y="2740"/>
                  <a:pt x="7818" y="2740"/>
                </a:cubicBezTo>
                <a:lnTo>
                  <a:pt x="5391" y="2740"/>
                </a:lnTo>
                <a:cubicBezTo>
                  <a:pt x="5292" y="2740"/>
                  <a:pt x="5212" y="2659"/>
                  <a:pt x="5212" y="2561"/>
                </a:cubicBezTo>
                <a:lnTo>
                  <a:pt x="5212" y="2509"/>
                </a:lnTo>
                <a:cubicBezTo>
                  <a:pt x="5212" y="2370"/>
                  <a:pt x="5285" y="2245"/>
                  <a:pt x="5391" y="2160"/>
                </a:cubicBezTo>
                <a:cubicBezTo>
                  <a:pt x="5670" y="1937"/>
                  <a:pt x="5850" y="1596"/>
                  <a:pt x="5850" y="1211"/>
                </a:cubicBezTo>
                <a:cubicBezTo>
                  <a:pt x="5850" y="543"/>
                  <a:pt x="5310" y="0"/>
                  <a:pt x="46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750" name="Google Shape;2750;p29"/>
          <p:cNvGrpSpPr/>
          <p:nvPr/>
        </p:nvGrpSpPr>
        <p:grpSpPr>
          <a:xfrm>
            <a:off x="228027" y="3826207"/>
            <a:ext cx="445025" cy="443428"/>
            <a:chOff x="2304594" y="2493825"/>
            <a:chExt cx="579837" cy="577832"/>
          </a:xfrm>
        </p:grpSpPr>
        <p:sp>
          <p:nvSpPr>
            <p:cNvPr id="2751" name="Google Shape;2751;p29"/>
            <p:cNvSpPr/>
            <p:nvPr/>
          </p:nvSpPr>
          <p:spPr>
            <a:xfrm>
              <a:off x="2583449" y="2978561"/>
              <a:ext cx="59" cy="59"/>
            </a:xfrm>
            <a:custGeom>
              <a:avLst/>
              <a:gdLst/>
              <a:ahLst/>
              <a:cxnLst/>
              <a:rect l="l" t="t" r="r" b="b"/>
              <a:pathLst>
                <a:path w="1" h="1" extrusionOk="0">
                  <a:moveTo>
                    <a:pt x="0" y="0"/>
                  </a:move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2" name="Google Shape;2752;p29"/>
            <p:cNvSpPr/>
            <p:nvPr/>
          </p:nvSpPr>
          <p:spPr>
            <a:xfrm>
              <a:off x="2579319" y="2552640"/>
              <a:ext cx="59" cy="236"/>
            </a:xfrm>
            <a:custGeom>
              <a:avLst/>
              <a:gdLst/>
              <a:ahLst/>
              <a:cxnLst/>
              <a:rect l="l" t="t" r="r" b="b"/>
              <a:pathLst>
                <a:path w="1" h="4" extrusionOk="0">
                  <a:moveTo>
                    <a:pt x="1" y="0"/>
                  </a:moveTo>
                  <a:lnTo>
                    <a:pt x="1" y="0"/>
                  </a:lnTo>
                  <a:cubicBezTo>
                    <a:pt x="1" y="0"/>
                    <a:pt x="1" y="4"/>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3" name="Google Shape;2753;p29"/>
            <p:cNvSpPr/>
            <p:nvPr/>
          </p:nvSpPr>
          <p:spPr>
            <a:xfrm>
              <a:off x="2579319" y="2660359"/>
              <a:ext cx="59" cy="236"/>
            </a:xfrm>
            <a:custGeom>
              <a:avLst/>
              <a:gdLst/>
              <a:ahLst/>
              <a:cxnLst/>
              <a:rect l="l" t="t" r="r" b="b"/>
              <a:pathLst>
                <a:path w="1" h="4" extrusionOk="0">
                  <a:moveTo>
                    <a:pt x="1" y="0"/>
                  </a:moveTo>
                  <a:lnTo>
                    <a:pt x="1" y="0"/>
                  </a:lnTo>
                  <a:cubicBezTo>
                    <a:pt x="1" y="0"/>
                    <a:pt x="1" y="4"/>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4" name="Google Shape;2754;p29"/>
            <p:cNvSpPr/>
            <p:nvPr/>
          </p:nvSpPr>
          <p:spPr>
            <a:xfrm>
              <a:off x="2610880" y="2994253"/>
              <a:ext cx="236" cy="413"/>
            </a:xfrm>
            <a:custGeom>
              <a:avLst/>
              <a:gdLst/>
              <a:ahLst/>
              <a:cxnLst/>
              <a:rect l="l" t="t" r="r" b="b"/>
              <a:pathLst>
                <a:path w="4" h="7" extrusionOk="0">
                  <a:moveTo>
                    <a:pt x="1" y="0"/>
                  </a:moveTo>
                  <a:cubicBezTo>
                    <a:pt x="1" y="0"/>
                    <a:pt x="1" y="1"/>
                    <a:pt x="1" y="2"/>
                  </a:cubicBezTo>
                  <a:lnTo>
                    <a:pt x="1" y="6"/>
                  </a:lnTo>
                  <a:cubicBezTo>
                    <a:pt x="3" y="3"/>
                    <a:pt x="2"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5" name="Google Shape;2755;p29"/>
            <p:cNvSpPr/>
            <p:nvPr/>
          </p:nvSpPr>
          <p:spPr>
            <a:xfrm>
              <a:off x="2304594" y="2493825"/>
              <a:ext cx="579837" cy="577832"/>
            </a:xfrm>
            <a:custGeom>
              <a:avLst/>
              <a:gdLst/>
              <a:ahLst/>
              <a:cxnLst/>
              <a:rect l="l" t="t" r="r" b="b"/>
              <a:pathLst>
                <a:path w="9829" h="9795" extrusionOk="0">
                  <a:moveTo>
                    <a:pt x="5035" y="217"/>
                  </a:moveTo>
                  <a:lnTo>
                    <a:pt x="5035" y="217"/>
                  </a:lnTo>
                  <a:cubicBezTo>
                    <a:pt x="5035" y="221"/>
                    <a:pt x="5036" y="224"/>
                    <a:pt x="5036" y="227"/>
                  </a:cubicBezTo>
                  <a:lnTo>
                    <a:pt x="5036" y="227"/>
                  </a:lnTo>
                  <a:cubicBezTo>
                    <a:pt x="5036" y="224"/>
                    <a:pt x="5036" y="220"/>
                    <a:pt x="5035" y="217"/>
                  </a:cubicBezTo>
                  <a:close/>
                  <a:moveTo>
                    <a:pt x="6807" y="2739"/>
                  </a:moveTo>
                  <a:cubicBezTo>
                    <a:pt x="6807" y="2739"/>
                    <a:pt x="6806" y="2739"/>
                    <a:pt x="6806" y="2740"/>
                  </a:cubicBezTo>
                  <a:lnTo>
                    <a:pt x="6806" y="2740"/>
                  </a:lnTo>
                  <a:cubicBezTo>
                    <a:pt x="6806" y="2739"/>
                    <a:pt x="6807" y="2739"/>
                    <a:pt x="6807" y="2739"/>
                  </a:cubicBezTo>
                  <a:close/>
                  <a:moveTo>
                    <a:pt x="6905" y="2816"/>
                  </a:moveTo>
                  <a:cubicBezTo>
                    <a:pt x="6904" y="2817"/>
                    <a:pt x="6903" y="2818"/>
                    <a:pt x="6902" y="2820"/>
                  </a:cubicBezTo>
                  <a:lnTo>
                    <a:pt x="6902" y="2820"/>
                  </a:lnTo>
                  <a:cubicBezTo>
                    <a:pt x="6903" y="2819"/>
                    <a:pt x="6904" y="2817"/>
                    <a:pt x="6905" y="2816"/>
                  </a:cubicBezTo>
                  <a:close/>
                  <a:moveTo>
                    <a:pt x="2964" y="2959"/>
                  </a:moveTo>
                  <a:lnTo>
                    <a:pt x="2964" y="2959"/>
                  </a:lnTo>
                  <a:cubicBezTo>
                    <a:pt x="2964" y="2959"/>
                    <a:pt x="2964" y="2959"/>
                    <a:pt x="2964" y="2959"/>
                  </a:cubicBezTo>
                  <a:lnTo>
                    <a:pt x="2964" y="2959"/>
                  </a:lnTo>
                  <a:cubicBezTo>
                    <a:pt x="2964" y="2959"/>
                    <a:pt x="2964" y="2959"/>
                    <a:pt x="2964" y="2959"/>
                  </a:cubicBezTo>
                  <a:close/>
                  <a:moveTo>
                    <a:pt x="7034" y="2996"/>
                  </a:moveTo>
                  <a:cubicBezTo>
                    <a:pt x="7032" y="2996"/>
                    <a:pt x="7031" y="2997"/>
                    <a:pt x="7030" y="2998"/>
                  </a:cubicBezTo>
                  <a:lnTo>
                    <a:pt x="7030" y="2998"/>
                  </a:lnTo>
                  <a:cubicBezTo>
                    <a:pt x="7031" y="2998"/>
                    <a:pt x="7033" y="2997"/>
                    <a:pt x="7034" y="2996"/>
                  </a:cubicBezTo>
                  <a:close/>
                  <a:moveTo>
                    <a:pt x="6939" y="3128"/>
                  </a:moveTo>
                  <a:lnTo>
                    <a:pt x="6934" y="3131"/>
                  </a:lnTo>
                  <a:lnTo>
                    <a:pt x="6934" y="3128"/>
                  </a:lnTo>
                  <a:close/>
                  <a:moveTo>
                    <a:pt x="6901" y="3207"/>
                  </a:moveTo>
                  <a:lnTo>
                    <a:pt x="6901" y="3207"/>
                  </a:lnTo>
                  <a:cubicBezTo>
                    <a:pt x="6902" y="3207"/>
                    <a:pt x="6897" y="3212"/>
                    <a:pt x="6890" y="3212"/>
                  </a:cubicBezTo>
                  <a:cubicBezTo>
                    <a:pt x="6895" y="3212"/>
                    <a:pt x="6898" y="3209"/>
                    <a:pt x="6898" y="3209"/>
                  </a:cubicBezTo>
                  <a:cubicBezTo>
                    <a:pt x="6900" y="3208"/>
                    <a:pt x="6901" y="3207"/>
                    <a:pt x="6901" y="3207"/>
                  </a:cubicBezTo>
                  <a:close/>
                  <a:moveTo>
                    <a:pt x="6868" y="3217"/>
                  </a:moveTo>
                  <a:cubicBezTo>
                    <a:pt x="6870" y="3217"/>
                    <a:pt x="6864" y="3226"/>
                    <a:pt x="6858" y="3226"/>
                  </a:cubicBezTo>
                  <a:cubicBezTo>
                    <a:pt x="6861" y="3223"/>
                    <a:pt x="6861" y="3223"/>
                    <a:pt x="6865" y="3219"/>
                  </a:cubicBezTo>
                  <a:cubicBezTo>
                    <a:pt x="6867" y="3218"/>
                    <a:pt x="6867" y="3217"/>
                    <a:pt x="6868" y="3217"/>
                  </a:cubicBezTo>
                  <a:close/>
                  <a:moveTo>
                    <a:pt x="6565" y="3468"/>
                  </a:moveTo>
                  <a:lnTo>
                    <a:pt x="6560" y="3473"/>
                  </a:lnTo>
                  <a:lnTo>
                    <a:pt x="6560" y="3468"/>
                  </a:lnTo>
                  <a:close/>
                  <a:moveTo>
                    <a:pt x="6340" y="3769"/>
                  </a:moveTo>
                  <a:cubicBezTo>
                    <a:pt x="6340" y="3769"/>
                    <a:pt x="6340" y="3773"/>
                    <a:pt x="6337" y="3773"/>
                  </a:cubicBezTo>
                  <a:lnTo>
                    <a:pt x="6340" y="3769"/>
                  </a:lnTo>
                  <a:close/>
                  <a:moveTo>
                    <a:pt x="4117" y="4706"/>
                  </a:moveTo>
                  <a:cubicBezTo>
                    <a:pt x="4117" y="4706"/>
                    <a:pt x="4118" y="4707"/>
                    <a:pt x="4118" y="4708"/>
                  </a:cubicBezTo>
                  <a:cubicBezTo>
                    <a:pt x="4117" y="4707"/>
                    <a:pt x="4117" y="4706"/>
                    <a:pt x="4117" y="4706"/>
                  </a:cubicBezTo>
                  <a:close/>
                  <a:moveTo>
                    <a:pt x="2388" y="4708"/>
                  </a:moveTo>
                  <a:cubicBezTo>
                    <a:pt x="2383" y="4708"/>
                    <a:pt x="2378" y="4710"/>
                    <a:pt x="2374" y="4710"/>
                  </a:cubicBezTo>
                  <a:cubicBezTo>
                    <a:pt x="2372" y="4710"/>
                    <a:pt x="2371" y="4710"/>
                    <a:pt x="2370" y="4708"/>
                  </a:cubicBezTo>
                  <a:close/>
                  <a:moveTo>
                    <a:pt x="1879" y="4708"/>
                  </a:moveTo>
                  <a:lnTo>
                    <a:pt x="1874" y="4712"/>
                  </a:lnTo>
                  <a:cubicBezTo>
                    <a:pt x="1871" y="4712"/>
                    <a:pt x="1878" y="4708"/>
                    <a:pt x="1879" y="4708"/>
                  </a:cubicBezTo>
                  <a:close/>
                  <a:moveTo>
                    <a:pt x="591" y="4717"/>
                  </a:moveTo>
                  <a:cubicBezTo>
                    <a:pt x="595" y="4717"/>
                    <a:pt x="600" y="4718"/>
                    <a:pt x="602" y="4719"/>
                  </a:cubicBezTo>
                  <a:lnTo>
                    <a:pt x="587" y="4719"/>
                  </a:lnTo>
                  <a:cubicBezTo>
                    <a:pt x="575" y="4719"/>
                    <a:pt x="582" y="4717"/>
                    <a:pt x="591" y="4717"/>
                  </a:cubicBezTo>
                  <a:close/>
                  <a:moveTo>
                    <a:pt x="675" y="4719"/>
                  </a:moveTo>
                  <a:cubicBezTo>
                    <a:pt x="675" y="4722"/>
                    <a:pt x="679" y="4722"/>
                    <a:pt x="664" y="4722"/>
                  </a:cubicBezTo>
                  <a:cubicBezTo>
                    <a:pt x="668" y="4719"/>
                    <a:pt x="672" y="4719"/>
                    <a:pt x="675" y="4719"/>
                  </a:cubicBezTo>
                  <a:close/>
                  <a:moveTo>
                    <a:pt x="59" y="4976"/>
                  </a:moveTo>
                  <a:cubicBezTo>
                    <a:pt x="63" y="4976"/>
                    <a:pt x="65" y="4976"/>
                    <a:pt x="68" y="4976"/>
                  </a:cubicBezTo>
                  <a:lnTo>
                    <a:pt x="68" y="4976"/>
                  </a:lnTo>
                  <a:cubicBezTo>
                    <a:pt x="66" y="4976"/>
                    <a:pt x="63" y="4976"/>
                    <a:pt x="59" y="4976"/>
                  </a:cubicBezTo>
                  <a:close/>
                  <a:moveTo>
                    <a:pt x="9612" y="5013"/>
                  </a:moveTo>
                  <a:lnTo>
                    <a:pt x="9612" y="5013"/>
                  </a:lnTo>
                  <a:cubicBezTo>
                    <a:pt x="9608" y="5013"/>
                    <a:pt x="9604" y="5013"/>
                    <a:pt x="9601" y="5013"/>
                  </a:cubicBezTo>
                  <a:lnTo>
                    <a:pt x="9601" y="5013"/>
                  </a:lnTo>
                  <a:cubicBezTo>
                    <a:pt x="9605" y="5013"/>
                    <a:pt x="9608" y="5013"/>
                    <a:pt x="9612" y="5013"/>
                  </a:cubicBezTo>
                  <a:close/>
                  <a:moveTo>
                    <a:pt x="9542" y="5023"/>
                  </a:moveTo>
                  <a:cubicBezTo>
                    <a:pt x="9545" y="5024"/>
                    <a:pt x="9549" y="5024"/>
                    <a:pt x="9553" y="5025"/>
                  </a:cubicBezTo>
                  <a:lnTo>
                    <a:pt x="9553" y="5025"/>
                  </a:lnTo>
                  <a:cubicBezTo>
                    <a:pt x="9550" y="5024"/>
                    <a:pt x="9547" y="5023"/>
                    <a:pt x="9542" y="5023"/>
                  </a:cubicBezTo>
                  <a:close/>
                  <a:moveTo>
                    <a:pt x="5226" y="5504"/>
                  </a:moveTo>
                  <a:cubicBezTo>
                    <a:pt x="5230" y="5504"/>
                    <a:pt x="5230" y="5507"/>
                    <a:pt x="5230" y="5507"/>
                  </a:cubicBezTo>
                  <a:lnTo>
                    <a:pt x="5226" y="5504"/>
                  </a:lnTo>
                  <a:close/>
                  <a:moveTo>
                    <a:pt x="3664" y="5852"/>
                  </a:moveTo>
                  <a:cubicBezTo>
                    <a:pt x="3664" y="5852"/>
                    <a:pt x="3663" y="5852"/>
                    <a:pt x="3663" y="5852"/>
                  </a:cubicBezTo>
                  <a:lnTo>
                    <a:pt x="3664" y="5852"/>
                  </a:lnTo>
                  <a:lnTo>
                    <a:pt x="3664" y="5852"/>
                  </a:lnTo>
                  <a:close/>
                  <a:moveTo>
                    <a:pt x="4282" y="5920"/>
                  </a:moveTo>
                  <a:cubicBezTo>
                    <a:pt x="4282" y="5920"/>
                    <a:pt x="4281" y="5921"/>
                    <a:pt x="4280" y="5922"/>
                  </a:cubicBezTo>
                  <a:cubicBezTo>
                    <a:pt x="4281" y="5921"/>
                    <a:pt x="4281" y="5921"/>
                    <a:pt x="4282" y="5920"/>
                  </a:cubicBezTo>
                  <a:close/>
                  <a:moveTo>
                    <a:pt x="4211" y="5991"/>
                  </a:moveTo>
                  <a:cubicBezTo>
                    <a:pt x="4209" y="5993"/>
                    <a:pt x="4208" y="5994"/>
                    <a:pt x="4207" y="5995"/>
                  </a:cubicBezTo>
                  <a:lnTo>
                    <a:pt x="4207" y="5995"/>
                  </a:lnTo>
                  <a:cubicBezTo>
                    <a:pt x="4211" y="5995"/>
                    <a:pt x="4211" y="5995"/>
                    <a:pt x="4211" y="5991"/>
                  </a:cubicBezTo>
                  <a:close/>
                  <a:moveTo>
                    <a:pt x="6142" y="6395"/>
                  </a:moveTo>
                  <a:cubicBezTo>
                    <a:pt x="6142" y="6399"/>
                    <a:pt x="6147" y="6399"/>
                    <a:pt x="6142" y="6399"/>
                  </a:cubicBezTo>
                  <a:lnTo>
                    <a:pt x="6142" y="6395"/>
                  </a:lnTo>
                  <a:close/>
                  <a:moveTo>
                    <a:pt x="6172" y="6424"/>
                  </a:moveTo>
                  <a:lnTo>
                    <a:pt x="6172" y="6428"/>
                  </a:lnTo>
                  <a:cubicBezTo>
                    <a:pt x="6173" y="6430"/>
                    <a:pt x="6174" y="6431"/>
                    <a:pt x="6173" y="6431"/>
                  </a:cubicBezTo>
                  <a:cubicBezTo>
                    <a:pt x="6172" y="6431"/>
                    <a:pt x="6169" y="6427"/>
                    <a:pt x="6169" y="6424"/>
                  </a:cubicBezTo>
                  <a:lnTo>
                    <a:pt x="6169" y="6424"/>
                  </a:lnTo>
                  <a:cubicBezTo>
                    <a:pt x="6171" y="6426"/>
                    <a:pt x="6171" y="6427"/>
                    <a:pt x="6172" y="6427"/>
                  </a:cubicBezTo>
                  <a:cubicBezTo>
                    <a:pt x="6172" y="6427"/>
                    <a:pt x="6172" y="6426"/>
                    <a:pt x="6172" y="6424"/>
                  </a:cubicBezTo>
                  <a:close/>
                  <a:moveTo>
                    <a:pt x="6240" y="6522"/>
                  </a:moveTo>
                  <a:lnTo>
                    <a:pt x="6240" y="6522"/>
                  </a:lnTo>
                  <a:cubicBezTo>
                    <a:pt x="6240" y="6522"/>
                    <a:pt x="6241" y="6522"/>
                    <a:pt x="6242" y="6523"/>
                  </a:cubicBezTo>
                  <a:lnTo>
                    <a:pt x="6242" y="6527"/>
                  </a:lnTo>
                  <a:cubicBezTo>
                    <a:pt x="6242" y="6524"/>
                    <a:pt x="6240" y="6522"/>
                    <a:pt x="6240" y="6522"/>
                  </a:cubicBezTo>
                  <a:close/>
                  <a:moveTo>
                    <a:pt x="6443" y="6615"/>
                  </a:moveTo>
                  <a:lnTo>
                    <a:pt x="6443" y="6619"/>
                  </a:lnTo>
                  <a:cubicBezTo>
                    <a:pt x="6443" y="6615"/>
                    <a:pt x="6440" y="6615"/>
                    <a:pt x="6443" y="6615"/>
                  </a:cubicBezTo>
                  <a:close/>
                  <a:moveTo>
                    <a:pt x="6447" y="6623"/>
                  </a:moveTo>
                  <a:cubicBezTo>
                    <a:pt x="6450" y="6623"/>
                    <a:pt x="6450" y="6626"/>
                    <a:pt x="6455" y="6626"/>
                  </a:cubicBezTo>
                  <a:cubicBezTo>
                    <a:pt x="6450" y="6626"/>
                    <a:pt x="6447" y="6626"/>
                    <a:pt x="6447" y="6623"/>
                  </a:cubicBezTo>
                  <a:close/>
                  <a:moveTo>
                    <a:pt x="2927" y="6736"/>
                  </a:moveTo>
                  <a:lnTo>
                    <a:pt x="2923" y="6740"/>
                  </a:lnTo>
                  <a:cubicBezTo>
                    <a:pt x="2923" y="6740"/>
                    <a:pt x="2923" y="6740"/>
                    <a:pt x="2924" y="6740"/>
                  </a:cubicBezTo>
                  <a:lnTo>
                    <a:pt x="2924" y="6740"/>
                  </a:lnTo>
                  <a:cubicBezTo>
                    <a:pt x="2925" y="6739"/>
                    <a:pt x="2926" y="6737"/>
                    <a:pt x="2927" y="6736"/>
                  </a:cubicBezTo>
                  <a:close/>
                  <a:moveTo>
                    <a:pt x="6509" y="6755"/>
                  </a:moveTo>
                  <a:lnTo>
                    <a:pt x="6509" y="6758"/>
                  </a:lnTo>
                  <a:lnTo>
                    <a:pt x="6506" y="6755"/>
                  </a:lnTo>
                  <a:close/>
                  <a:moveTo>
                    <a:pt x="2892" y="6774"/>
                  </a:moveTo>
                  <a:cubicBezTo>
                    <a:pt x="2890" y="6776"/>
                    <a:pt x="2888" y="6778"/>
                    <a:pt x="2886" y="6780"/>
                  </a:cubicBezTo>
                  <a:cubicBezTo>
                    <a:pt x="2889" y="6777"/>
                    <a:pt x="2891" y="6775"/>
                    <a:pt x="2892" y="6774"/>
                  </a:cubicBezTo>
                  <a:close/>
                  <a:moveTo>
                    <a:pt x="7088" y="6783"/>
                  </a:moveTo>
                  <a:cubicBezTo>
                    <a:pt x="7088" y="6783"/>
                    <a:pt x="7088" y="6783"/>
                    <a:pt x="7088" y="6784"/>
                  </a:cubicBezTo>
                  <a:cubicBezTo>
                    <a:pt x="7088" y="6783"/>
                    <a:pt x="7088" y="6783"/>
                    <a:pt x="7088" y="6783"/>
                  </a:cubicBezTo>
                  <a:close/>
                  <a:moveTo>
                    <a:pt x="6535" y="6787"/>
                  </a:moveTo>
                  <a:cubicBezTo>
                    <a:pt x="6537" y="6789"/>
                    <a:pt x="6537" y="6790"/>
                    <a:pt x="6536" y="6790"/>
                  </a:cubicBezTo>
                  <a:cubicBezTo>
                    <a:pt x="6536" y="6790"/>
                    <a:pt x="6535" y="6789"/>
                    <a:pt x="6535" y="6787"/>
                  </a:cubicBezTo>
                  <a:close/>
                  <a:moveTo>
                    <a:pt x="6560" y="6806"/>
                  </a:moveTo>
                  <a:cubicBezTo>
                    <a:pt x="6560" y="6806"/>
                    <a:pt x="6561" y="6809"/>
                    <a:pt x="6565" y="6809"/>
                  </a:cubicBezTo>
                  <a:cubicBezTo>
                    <a:pt x="6560" y="6809"/>
                    <a:pt x="6560" y="6809"/>
                    <a:pt x="6560" y="6806"/>
                  </a:cubicBezTo>
                  <a:close/>
                  <a:moveTo>
                    <a:pt x="6604" y="6839"/>
                  </a:moveTo>
                  <a:cubicBezTo>
                    <a:pt x="6604" y="6843"/>
                    <a:pt x="6609" y="6843"/>
                    <a:pt x="6604" y="6843"/>
                  </a:cubicBezTo>
                  <a:cubicBezTo>
                    <a:pt x="6608" y="6845"/>
                    <a:pt x="6609" y="6846"/>
                    <a:pt x="6609" y="6846"/>
                  </a:cubicBezTo>
                  <a:cubicBezTo>
                    <a:pt x="6608" y="6846"/>
                    <a:pt x="6601" y="6841"/>
                    <a:pt x="6601" y="6839"/>
                  </a:cubicBezTo>
                  <a:lnTo>
                    <a:pt x="6601" y="6839"/>
                  </a:lnTo>
                  <a:lnTo>
                    <a:pt x="6604" y="6843"/>
                  </a:lnTo>
                  <a:cubicBezTo>
                    <a:pt x="6604" y="6839"/>
                    <a:pt x="6601" y="6839"/>
                    <a:pt x="6604" y="6839"/>
                  </a:cubicBezTo>
                  <a:close/>
                  <a:moveTo>
                    <a:pt x="2984" y="6859"/>
                  </a:moveTo>
                  <a:cubicBezTo>
                    <a:pt x="2984" y="6859"/>
                    <a:pt x="2983" y="6860"/>
                    <a:pt x="2982" y="6861"/>
                  </a:cubicBezTo>
                  <a:cubicBezTo>
                    <a:pt x="2983" y="6860"/>
                    <a:pt x="2984" y="6860"/>
                    <a:pt x="2984" y="6859"/>
                  </a:cubicBezTo>
                  <a:close/>
                  <a:moveTo>
                    <a:pt x="6612" y="6872"/>
                  </a:moveTo>
                  <a:cubicBezTo>
                    <a:pt x="6616" y="6872"/>
                    <a:pt x="6616" y="6875"/>
                    <a:pt x="6619" y="6875"/>
                  </a:cubicBezTo>
                  <a:cubicBezTo>
                    <a:pt x="6621" y="6878"/>
                    <a:pt x="6621" y="6878"/>
                    <a:pt x="6620" y="6878"/>
                  </a:cubicBezTo>
                  <a:cubicBezTo>
                    <a:pt x="6619" y="6878"/>
                    <a:pt x="6615" y="6874"/>
                    <a:pt x="6612" y="6872"/>
                  </a:cubicBezTo>
                  <a:close/>
                  <a:moveTo>
                    <a:pt x="4724" y="7946"/>
                  </a:moveTo>
                  <a:lnTo>
                    <a:pt x="4724" y="7953"/>
                  </a:lnTo>
                  <a:cubicBezTo>
                    <a:pt x="4724" y="7950"/>
                    <a:pt x="4720" y="7950"/>
                    <a:pt x="4724" y="7946"/>
                  </a:cubicBezTo>
                  <a:close/>
                  <a:moveTo>
                    <a:pt x="4731" y="8148"/>
                  </a:moveTo>
                  <a:cubicBezTo>
                    <a:pt x="4731" y="8148"/>
                    <a:pt x="4731" y="8152"/>
                    <a:pt x="4729" y="8152"/>
                  </a:cubicBezTo>
                  <a:cubicBezTo>
                    <a:pt x="4729" y="8152"/>
                    <a:pt x="4728" y="8152"/>
                    <a:pt x="4727" y="8151"/>
                  </a:cubicBezTo>
                  <a:lnTo>
                    <a:pt x="4731" y="8148"/>
                  </a:lnTo>
                  <a:close/>
                  <a:moveTo>
                    <a:pt x="4764" y="8943"/>
                  </a:moveTo>
                  <a:lnTo>
                    <a:pt x="4764" y="8951"/>
                  </a:lnTo>
                  <a:cubicBezTo>
                    <a:pt x="4761" y="8947"/>
                    <a:pt x="4761" y="8947"/>
                    <a:pt x="4764" y="8943"/>
                  </a:cubicBezTo>
                  <a:close/>
                  <a:moveTo>
                    <a:pt x="4743" y="9151"/>
                  </a:moveTo>
                  <a:lnTo>
                    <a:pt x="4743" y="9151"/>
                  </a:lnTo>
                  <a:cubicBezTo>
                    <a:pt x="4744" y="9151"/>
                    <a:pt x="4745" y="9154"/>
                    <a:pt x="4742" y="9163"/>
                  </a:cubicBezTo>
                  <a:lnTo>
                    <a:pt x="4742" y="9153"/>
                  </a:lnTo>
                  <a:cubicBezTo>
                    <a:pt x="4742" y="9152"/>
                    <a:pt x="4743" y="9151"/>
                    <a:pt x="4743" y="9151"/>
                  </a:cubicBezTo>
                  <a:close/>
                  <a:moveTo>
                    <a:pt x="4742" y="9222"/>
                  </a:moveTo>
                  <a:cubicBezTo>
                    <a:pt x="4739" y="9233"/>
                    <a:pt x="4746" y="9241"/>
                    <a:pt x="4739" y="9248"/>
                  </a:cubicBezTo>
                  <a:cubicBezTo>
                    <a:pt x="4739" y="9237"/>
                    <a:pt x="4739" y="9229"/>
                    <a:pt x="4742" y="9222"/>
                  </a:cubicBezTo>
                  <a:close/>
                  <a:moveTo>
                    <a:pt x="4727" y="9277"/>
                  </a:moveTo>
                  <a:lnTo>
                    <a:pt x="4727" y="9292"/>
                  </a:lnTo>
                  <a:cubicBezTo>
                    <a:pt x="4726" y="9296"/>
                    <a:pt x="4726" y="9297"/>
                    <a:pt x="4725" y="9297"/>
                  </a:cubicBezTo>
                  <a:cubicBezTo>
                    <a:pt x="4724" y="9297"/>
                    <a:pt x="4725" y="9285"/>
                    <a:pt x="4727" y="9277"/>
                  </a:cubicBezTo>
                  <a:close/>
                  <a:moveTo>
                    <a:pt x="4756" y="9431"/>
                  </a:moveTo>
                  <a:lnTo>
                    <a:pt x="4756" y="9435"/>
                  </a:lnTo>
                  <a:cubicBezTo>
                    <a:pt x="4756" y="9435"/>
                    <a:pt x="4753" y="9431"/>
                    <a:pt x="4756" y="9431"/>
                  </a:cubicBezTo>
                  <a:close/>
                  <a:moveTo>
                    <a:pt x="4764" y="9534"/>
                  </a:moveTo>
                  <a:cubicBezTo>
                    <a:pt x="4768" y="9534"/>
                    <a:pt x="4768" y="9537"/>
                    <a:pt x="4764" y="9537"/>
                  </a:cubicBezTo>
                  <a:lnTo>
                    <a:pt x="4764" y="9534"/>
                  </a:lnTo>
                  <a:close/>
                  <a:moveTo>
                    <a:pt x="4999" y="9758"/>
                  </a:moveTo>
                  <a:lnTo>
                    <a:pt x="4999" y="9758"/>
                  </a:lnTo>
                  <a:cubicBezTo>
                    <a:pt x="4998" y="9761"/>
                    <a:pt x="4998" y="9765"/>
                    <a:pt x="4998" y="9769"/>
                  </a:cubicBezTo>
                  <a:cubicBezTo>
                    <a:pt x="4999" y="9765"/>
                    <a:pt x="4999" y="9761"/>
                    <a:pt x="4999" y="9758"/>
                  </a:cubicBezTo>
                  <a:close/>
                  <a:moveTo>
                    <a:pt x="4690" y="0"/>
                  </a:moveTo>
                  <a:cubicBezTo>
                    <a:pt x="4621" y="880"/>
                    <a:pt x="4668" y="1818"/>
                    <a:pt x="4658" y="2725"/>
                  </a:cubicBezTo>
                  <a:lnTo>
                    <a:pt x="4658" y="2735"/>
                  </a:lnTo>
                  <a:cubicBezTo>
                    <a:pt x="4658" y="2761"/>
                    <a:pt x="4654" y="2786"/>
                    <a:pt x="4658" y="2816"/>
                  </a:cubicBezTo>
                  <a:lnTo>
                    <a:pt x="4658" y="2930"/>
                  </a:lnTo>
                  <a:lnTo>
                    <a:pt x="4658" y="2937"/>
                  </a:lnTo>
                  <a:cubicBezTo>
                    <a:pt x="4668" y="3395"/>
                    <a:pt x="4668" y="3857"/>
                    <a:pt x="4676" y="4323"/>
                  </a:cubicBezTo>
                  <a:cubicBezTo>
                    <a:pt x="4434" y="4096"/>
                    <a:pt x="4196" y="3850"/>
                    <a:pt x="3957" y="3619"/>
                  </a:cubicBezTo>
                  <a:lnTo>
                    <a:pt x="3957" y="3619"/>
                  </a:lnTo>
                  <a:cubicBezTo>
                    <a:pt x="4007" y="3676"/>
                    <a:pt x="4028" y="3700"/>
                    <a:pt x="4026" y="3700"/>
                  </a:cubicBezTo>
                  <a:cubicBezTo>
                    <a:pt x="4016" y="3700"/>
                    <a:pt x="3339" y="2972"/>
                    <a:pt x="3169" y="2923"/>
                  </a:cubicBezTo>
                  <a:cubicBezTo>
                    <a:pt x="3169" y="2924"/>
                    <a:pt x="3168" y="2924"/>
                    <a:pt x="3167" y="2924"/>
                  </a:cubicBezTo>
                  <a:cubicBezTo>
                    <a:pt x="3164" y="2924"/>
                    <a:pt x="3158" y="2921"/>
                    <a:pt x="3150" y="2918"/>
                  </a:cubicBezTo>
                  <a:lnTo>
                    <a:pt x="3150" y="2918"/>
                  </a:lnTo>
                  <a:cubicBezTo>
                    <a:pt x="3158" y="2933"/>
                    <a:pt x="3136" y="2937"/>
                    <a:pt x="3155" y="2962"/>
                  </a:cubicBezTo>
                  <a:cubicBezTo>
                    <a:pt x="3158" y="2967"/>
                    <a:pt x="3162" y="2974"/>
                    <a:pt x="3162" y="2977"/>
                  </a:cubicBezTo>
                  <a:cubicBezTo>
                    <a:pt x="3184" y="3002"/>
                    <a:pt x="3190" y="3011"/>
                    <a:pt x="3186" y="3011"/>
                  </a:cubicBezTo>
                  <a:cubicBezTo>
                    <a:pt x="3175" y="3011"/>
                    <a:pt x="3100" y="2947"/>
                    <a:pt x="3092" y="2915"/>
                  </a:cubicBezTo>
                  <a:lnTo>
                    <a:pt x="3092" y="2915"/>
                  </a:lnTo>
                  <a:cubicBezTo>
                    <a:pt x="3095" y="2917"/>
                    <a:pt x="3096" y="2918"/>
                    <a:pt x="3096" y="2918"/>
                  </a:cubicBezTo>
                  <a:cubicBezTo>
                    <a:pt x="3097" y="2918"/>
                    <a:pt x="3081" y="2904"/>
                    <a:pt x="3084" y="2901"/>
                  </a:cubicBezTo>
                  <a:lnTo>
                    <a:pt x="3084" y="2901"/>
                  </a:lnTo>
                  <a:cubicBezTo>
                    <a:pt x="3089" y="2904"/>
                    <a:pt x="3089" y="2904"/>
                    <a:pt x="3092" y="2904"/>
                  </a:cubicBezTo>
                  <a:cubicBezTo>
                    <a:pt x="3081" y="2896"/>
                    <a:pt x="3077" y="2886"/>
                    <a:pt x="3070" y="2874"/>
                  </a:cubicBezTo>
                  <a:lnTo>
                    <a:pt x="3074" y="2874"/>
                  </a:lnTo>
                  <a:cubicBezTo>
                    <a:pt x="3077" y="2879"/>
                    <a:pt x="3077" y="2882"/>
                    <a:pt x="3081" y="2886"/>
                  </a:cubicBezTo>
                  <a:cubicBezTo>
                    <a:pt x="3077" y="2874"/>
                    <a:pt x="3059" y="2857"/>
                    <a:pt x="3052" y="2842"/>
                  </a:cubicBezTo>
                  <a:cubicBezTo>
                    <a:pt x="3046" y="2830"/>
                    <a:pt x="3042" y="2823"/>
                    <a:pt x="3041" y="2823"/>
                  </a:cubicBezTo>
                  <a:lnTo>
                    <a:pt x="3041" y="2823"/>
                  </a:lnTo>
                  <a:cubicBezTo>
                    <a:pt x="3041" y="2823"/>
                    <a:pt x="3043" y="2830"/>
                    <a:pt x="3048" y="2845"/>
                  </a:cubicBezTo>
                  <a:cubicBezTo>
                    <a:pt x="3046" y="2844"/>
                    <a:pt x="3045" y="2843"/>
                    <a:pt x="3044" y="2843"/>
                  </a:cubicBezTo>
                  <a:cubicBezTo>
                    <a:pt x="3040" y="2843"/>
                    <a:pt x="3063" y="2875"/>
                    <a:pt x="3057" y="2875"/>
                  </a:cubicBezTo>
                  <a:cubicBezTo>
                    <a:pt x="3055" y="2875"/>
                    <a:pt x="3051" y="2873"/>
                    <a:pt x="3045" y="2867"/>
                  </a:cubicBezTo>
                  <a:lnTo>
                    <a:pt x="3045" y="2867"/>
                  </a:lnTo>
                  <a:cubicBezTo>
                    <a:pt x="3067" y="2886"/>
                    <a:pt x="3074" y="2911"/>
                    <a:pt x="3089" y="2930"/>
                  </a:cubicBezTo>
                  <a:cubicBezTo>
                    <a:pt x="3089" y="2933"/>
                    <a:pt x="3086" y="2934"/>
                    <a:pt x="3083" y="2934"/>
                  </a:cubicBezTo>
                  <a:cubicBezTo>
                    <a:pt x="3081" y="2934"/>
                    <a:pt x="3078" y="2934"/>
                    <a:pt x="3077" y="2934"/>
                  </a:cubicBezTo>
                  <a:cubicBezTo>
                    <a:pt x="3074" y="2934"/>
                    <a:pt x="3073" y="2935"/>
                    <a:pt x="3077" y="2940"/>
                  </a:cubicBezTo>
                  <a:cubicBezTo>
                    <a:pt x="3097" y="2974"/>
                    <a:pt x="3095" y="2985"/>
                    <a:pt x="3083" y="2985"/>
                  </a:cubicBezTo>
                  <a:cubicBezTo>
                    <a:pt x="3062" y="2985"/>
                    <a:pt x="3014" y="2959"/>
                    <a:pt x="2979" y="2959"/>
                  </a:cubicBezTo>
                  <a:cubicBezTo>
                    <a:pt x="2981" y="2961"/>
                    <a:pt x="2978" y="2963"/>
                    <a:pt x="2973" y="2963"/>
                  </a:cubicBezTo>
                  <a:cubicBezTo>
                    <a:pt x="2970" y="2963"/>
                    <a:pt x="2967" y="2962"/>
                    <a:pt x="2964" y="2959"/>
                  </a:cubicBezTo>
                  <a:lnTo>
                    <a:pt x="2964" y="2959"/>
                  </a:lnTo>
                  <a:cubicBezTo>
                    <a:pt x="2966" y="2962"/>
                    <a:pt x="2967" y="2964"/>
                    <a:pt x="2966" y="2964"/>
                  </a:cubicBezTo>
                  <a:cubicBezTo>
                    <a:pt x="2965" y="2964"/>
                    <a:pt x="2965" y="2964"/>
                    <a:pt x="2964" y="2962"/>
                  </a:cubicBezTo>
                  <a:cubicBezTo>
                    <a:pt x="2951" y="2966"/>
                    <a:pt x="2932" y="2971"/>
                    <a:pt x="2914" y="2971"/>
                  </a:cubicBezTo>
                  <a:cubicBezTo>
                    <a:pt x="2910" y="2971"/>
                    <a:pt x="2905" y="2971"/>
                    <a:pt x="2901" y="2970"/>
                  </a:cubicBezTo>
                  <a:lnTo>
                    <a:pt x="2901" y="2970"/>
                  </a:lnTo>
                  <a:cubicBezTo>
                    <a:pt x="2920" y="3006"/>
                    <a:pt x="2967" y="3080"/>
                    <a:pt x="2964" y="3099"/>
                  </a:cubicBezTo>
                  <a:cubicBezTo>
                    <a:pt x="2969" y="3104"/>
                    <a:pt x="2969" y="3106"/>
                    <a:pt x="2967" y="3106"/>
                  </a:cubicBezTo>
                  <a:cubicBezTo>
                    <a:pt x="2965" y="3106"/>
                    <a:pt x="2962" y="3104"/>
                    <a:pt x="2960" y="3102"/>
                  </a:cubicBezTo>
                  <a:cubicBezTo>
                    <a:pt x="2942" y="3099"/>
                    <a:pt x="2913" y="3069"/>
                    <a:pt x="2894" y="3062"/>
                  </a:cubicBezTo>
                  <a:cubicBezTo>
                    <a:pt x="2892" y="3068"/>
                    <a:pt x="2888" y="3070"/>
                    <a:pt x="2882" y="3070"/>
                  </a:cubicBezTo>
                  <a:cubicBezTo>
                    <a:pt x="2863" y="3070"/>
                    <a:pt x="2827" y="3047"/>
                    <a:pt x="2803" y="3047"/>
                  </a:cubicBezTo>
                  <a:cubicBezTo>
                    <a:pt x="2801" y="3049"/>
                    <a:pt x="2798" y="3050"/>
                    <a:pt x="2794" y="3050"/>
                  </a:cubicBezTo>
                  <a:cubicBezTo>
                    <a:pt x="2774" y="3050"/>
                    <a:pt x="2732" y="3024"/>
                    <a:pt x="2710" y="3018"/>
                  </a:cubicBezTo>
                  <a:lnTo>
                    <a:pt x="2710" y="3018"/>
                  </a:lnTo>
                  <a:cubicBezTo>
                    <a:pt x="3026" y="3432"/>
                    <a:pt x="3455" y="3795"/>
                    <a:pt x="3825" y="4180"/>
                  </a:cubicBezTo>
                  <a:lnTo>
                    <a:pt x="3825" y="4180"/>
                  </a:lnTo>
                  <a:cubicBezTo>
                    <a:pt x="3826" y="4181"/>
                    <a:pt x="3828" y="4183"/>
                    <a:pt x="3829" y="4184"/>
                  </a:cubicBezTo>
                  <a:lnTo>
                    <a:pt x="3829" y="4184"/>
                  </a:lnTo>
                  <a:cubicBezTo>
                    <a:pt x="3840" y="4199"/>
                    <a:pt x="3851" y="4209"/>
                    <a:pt x="3862" y="4221"/>
                  </a:cubicBezTo>
                  <a:cubicBezTo>
                    <a:pt x="3862" y="4217"/>
                    <a:pt x="3860" y="4214"/>
                    <a:pt x="3859" y="4213"/>
                  </a:cubicBezTo>
                  <a:lnTo>
                    <a:pt x="3859" y="4213"/>
                  </a:lnTo>
                  <a:cubicBezTo>
                    <a:pt x="3869" y="4224"/>
                    <a:pt x="3907" y="4262"/>
                    <a:pt x="3905" y="4262"/>
                  </a:cubicBezTo>
                  <a:cubicBezTo>
                    <a:pt x="3905" y="4262"/>
                    <a:pt x="3904" y="4262"/>
                    <a:pt x="3903" y="4260"/>
                  </a:cubicBezTo>
                  <a:lnTo>
                    <a:pt x="3903" y="4260"/>
                  </a:lnTo>
                  <a:cubicBezTo>
                    <a:pt x="3913" y="4272"/>
                    <a:pt x="3925" y="4279"/>
                    <a:pt x="3935" y="4290"/>
                  </a:cubicBezTo>
                  <a:cubicBezTo>
                    <a:pt x="3928" y="4282"/>
                    <a:pt x="3920" y="4275"/>
                    <a:pt x="3913" y="4268"/>
                  </a:cubicBezTo>
                  <a:lnTo>
                    <a:pt x="3913" y="4268"/>
                  </a:lnTo>
                  <a:cubicBezTo>
                    <a:pt x="4057" y="4397"/>
                    <a:pt x="4189" y="4536"/>
                    <a:pt x="4331" y="4668"/>
                  </a:cubicBezTo>
                  <a:cubicBezTo>
                    <a:pt x="3880" y="4673"/>
                    <a:pt x="3429" y="4674"/>
                    <a:pt x="2979" y="4674"/>
                  </a:cubicBezTo>
                  <a:cubicBezTo>
                    <a:pt x="2366" y="4674"/>
                    <a:pt x="1753" y="4671"/>
                    <a:pt x="1141" y="4671"/>
                  </a:cubicBezTo>
                  <a:cubicBezTo>
                    <a:pt x="790" y="4671"/>
                    <a:pt x="440" y="4672"/>
                    <a:pt x="88" y="4675"/>
                  </a:cubicBezTo>
                  <a:cubicBezTo>
                    <a:pt x="110" y="4690"/>
                    <a:pt x="44" y="4686"/>
                    <a:pt x="37" y="4693"/>
                  </a:cubicBezTo>
                  <a:cubicBezTo>
                    <a:pt x="48" y="4700"/>
                    <a:pt x="41" y="4705"/>
                    <a:pt x="30" y="4705"/>
                  </a:cubicBezTo>
                  <a:cubicBezTo>
                    <a:pt x="34" y="4705"/>
                    <a:pt x="37" y="4708"/>
                    <a:pt x="41" y="4708"/>
                  </a:cubicBezTo>
                  <a:cubicBezTo>
                    <a:pt x="0" y="4708"/>
                    <a:pt x="110" y="4741"/>
                    <a:pt x="132" y="4759"/>
                  </a:cubicBezTo>
                  <a:lnTo>
                    <a:pt x="118" y="4759"/>
                  </a:lnTo>
                  <a:cubicBezTo>
                    <a:pt x="162" y="4763"/>
                    <a:pt x="151" y="4781"/>
                    <a:pt x="162" y="4788"/>
                  </a:cubicBezTo>
                  <a:cubicBezTo>
                    <a:pt x="180" y="4796"/>
                    <a:pt x="232" y="4803"/>
                    <a:pt x="202" y="4807"/>
                  </a:cubicBezTo>
                  <a:cubicBezTo>
                    <a:pt x="228" y="4815"/>
                    <a:pt x="235" y="4818"/>
                    <a:pt x="198" y="4825"/>
                  </a:cubicBezTo>
                  <a:lnTo>
                    <a:pt x="210" y="4825"/>
                  </a:lnTo>
                  <a:cubicBezTo>
                    <a:pt x="176" y="4829"/>
                    <a:pt x="85" y="4866"/>
                    <a:pt x="125" y="4876"/>
                  </a:cubicBezTo>
                  <a:cubicBezTo>
                    <a:pt x="118" y="4876"/>
                    <a:pt x="114" y="4876"/>
                    <a:pt x="110" y="4881"/>
                  </a:cubicBezTo>
                  <a:cubicBezTo>
                    <a:pt x="136" y="4884"/>
                    <a:pt x="122" y="4891"/>
                    <a:pt x="96" y="4895"/>
                  </a:cubicBezTo>
                  <a:cubicBezTo>
                    <a:pt x="162" y="4895"/>
                    <a:pt x="140" y="4910"/>
                    <a:pt x="85" y="4910"/>
                  </a:cubicBezTo>
                  <a:cubicBezTo>
                    <a:pt x="100" y="4913"/>
                    <a:pt x="100" y="4913"/>
                    <a:pt x="107" y="4913"/>
                  </a:cubicBezTo>
                  <a:cubicBezTo>
                    <a:pt x="88" y="4917"/>
                    <a:pt x="114" y="4917"/>
                    <a:pt x="107" y="4920"/>
                  </a:cubicBezTo>
                  <a:cubicBezTo>
                    <a:pt x="136" y="4928"/>
                    <a:pt x="56" y="4928"/>
                    <a:pt x="70" y="4932"/>
                  </a:cubicBezTo>
                  <a:cubicBezTo>
                    <a:pt x="63" y="4935"/>
                    <a:pt x="78" y="4935"/>
                    <a:pt x="74" y="4939"/>
                  </a:cubicBezTo>
                  <a:cubicBezTo>
                    <a:pt x="56" y="4942"/>
                    <a:pt x="70" y="4942"/>
                    <a:pt x="44" y="4942"/>
                  </a:cubicBezTo>
                  <a:cubicBezTo>
                    <a:pt x="100" y="4950"/>
                    <a:pt x="139" y="4976"/>
                    <a:pt x="73" y="4976"/>
                  </a:cubicBezTo>
                  <a:cubicBezTo>
                    <a:pt x="71" y="4976"/>
                    <a:pt x="70" y="4976"/>
                    <a:pt x="68" y="4976"/>
                  </a:cubicBezTo>
                  <a:lnTo>
                    <a:pt x="68" y="4976"/>
                  </a:lnTo>
                  <a:cubicBezTo>
                    <a:pt x="96" y="4978"/>
                    <a:pt x="99" y="4987"/>
                    <a:pt x="69" y="4987"/>
                  </a:cubicBezTo>
                  <a:cubicBezTo>
                    <a:pt x="65" y="4987"/>
                    <a:pt x="59" y="4987"/>
                    <a:pt x="52" y="4986"/>
                  </a:cubicBezTo>
                  <a:lnTo>
                    <a:pt x="52" y="4986"/>
                  </a:lnTo>
                  <a:cubicBezTo>
                    <a:pt x="85" y="4991"/>
                    <a:pt x="154" y="5008"/>
                    <a:pt x="100" y="5013"/>
                  </a:cubicBezTo>
                  <a:cubicBezTo>
                    <a:pt x="184" y="5013"/>
                    <a:pt x="224" y="5057"/>
                    <a:pt x="122" y="5060"/>
                  </a:cubicBezTo>
                  <a:cubicBezTo>
                    <a:pt x="166" y="5064"/>
                    <a:pt x="92" y="5074"/>
                    <a:pt x="70" y="5079"/>
                  </a:cubicBezTo>
                  <a:cubicBezTo>
                    <a:pt x="224" y="5085"/>
                    <a:pt x="54" y="5101"/>
                    <a:pt x="102" y="5101"/>
                  </a:cubicBezTo>
                  <a:cubicBezTo>
                    <a:pt x="107" y="5101"/>
                    <a:pt x="113" y="5101"/>
                    <a:pt x="122" y="5101"/>
                  </a:cubicBezTo>
                  <a:cubicBezTo>
                    <a:pt x="158" y="5101"/>
                    <a:pt x="257" y="5123"/>
                    <a:pt x="180" y="5126"/>
                  </a:cubicBezTo>
                  <a:cubicBezTo>
                    <a:pt x="678" y="5157"/>
                    <a:pt x="1226" y="5165"/>
                    <a:pt x="1790" y="5165"/>
                  </a:cubicBezTo>
                  <a:cubicBezTo>
                    <a:pt x="2476" y="5165"/>
                    <a:pt x="3186" y="5153"/>
                    <a:pt x="3863" y="5153"/>
                  </a:cubicBezTo>
                  <a:cubicBezTo>
                    <a:pt x="4023" y="5153"/>
                    <a:pt x="4182" y="5154"/>
                    <a:pt x="4338" y="5155"/>
                  </a:cubicBezTo>
                  <a:cubicBezTo>
                    <a:pt x="4111" y="5397"/>
                    <a:pt x="3869" y="5632"/>
                    <a:pt x="3642" y="5871"/>
                  </a:cubicBezTo>
                  <a:cubicBezTo>
                    <a:pt x="3650" y="5864"/>
                    <a:pt x="3657" y="5858"/>
                    <a:pt x="3663" y="5852"/>
                  </a:cubicBezTo>
                  <a:lnTo>
                    <a:pt x="3661" y="5852"/>
                  </a:lnTo>
                  <a:lnTo>
                    <a:pt x="3664" y="5849"/>
                  </a:lnTo>
                  <a:lnTo>
                    <a:pt x="3664" y="5852"/>
                  </a:lnTo>
                  <a:lnTo>
                    <a:pt x="3664" y="5852"/>
                  </a:lnTo>
                  <a:cubicBezTo>
                    <a:pt x="3704" y="5817"/>
                    <a:pt x="3722" y="5801"/>
                    <a:pt x="3724" y="5801"/>
                  </a:cubicBezTo>
                  <a:lnTo>
                    <a:pt x="3724" y="5801"/>
                  </a:lnTo>
                  <a:cubicBezTo>
                    <a:pt x="3733" y="5801"/>
                    <a:pt x="2995" y="6487"/>
                    <a:pt x="2945" y="6655"/>
                  </a:cubicBezTo>
                  <a:cubicBezTo>
                    <a:pt x="2949" y="6655"/>
                    <a:pt x="2945" y="6667"/>
                    <a:pt x="2942" y="6674"/>
                  </a:cubicBezTo>
                  <a:cubicBezTo>
                    <a:pt x="2944" y="6673"/>
                    <a:pt x="2945" y="6672"/>
                    <a:pt x="2947" y="6672"/>
                  </a:cubicBezTo>
                  <a:cubicBezTo>
                    <a:pt x="2954" y="6672"/>
                    <a:pt x="2959" y="6679"/>
                    <a:pt x="2967" y="6679"/>
                  </a:cubicBezTo>
                  <a:cubicBezTo>
                    <a:pt x="2972" y="6679"/>
                    <a:pt x="2978" y="6677"/>
                    <a:pt x="2986" y="6670"/>
                  </a:cubicBezTo>
                  <a:lnTo>
                    <a:pt x="2986" y="6674"/>
                  </a:lnTo>
                  <a:cubicBezTo>
                    <a:pt x="2989" y="6670"/>
                    <a:pt x="2996" y="6663"/>
                    <a:pt x="3001" y="6663"/>
                  </a:cubicBezTo>
                  <a:cubicBezTo>
                    <a:pt x="3019" y="6645"/>
                    <a:pt x="3028" y="6638"/>
                    <a:pt x="3031" y="6638"/>
                  </a:cubicBezTo>
                  <a:cubicBezTo>
                    <a:pt x="3042" y="6638"/>
                    <a:pt x="2972" y="6727"/>
                    <a:pt x="2938" y="6736"/>
                  </a:cubicBezTo>
                  <a:cubicBezTo>
                    <a:pt x="2941" y="6732"/>
                    <a:pt x="2941" y="6731"/>
                    <a:pt x="2941" y="6731"/>
                  </a:cubicBezTo>
                  <a:lnTo>
                    <a:pt x="2941" y="6731"/>
                  </a:lnTo>
                  <a:cubicBezTo>
                    <a:pt x="2939" y="6731"/>
                    <a:pt x="2928" y="6740"/>
                    <a:pt x="2924" y="6740"/>
                  </a:cubicBezTo>
                  <a:cubicBezTo>
                    <a:pt x="2924" y="6740"/>
                    <a:pt x="2924" y="6740"/>
                    <a:pt x="2924" y="6740"/>
                  </a:cubicBezTo>
                  <a:lnTo>
                    <a:pt x="2924" y="6740"/>
                  </a:lnTo>
                  <a:cubicBezTo>
                    <a:pt x="2917" y="6748"/>
                    <a:pt x="2907" y="6751"/>
                    <a:pt x="2898" y="6755"/>
                  </a:cubicBezTo>
                  <a:cubicBezTo>
                    <a:pt x="2901" y="6751"/>
                    <a:pt x="2905" y="6747"/>
                    <a:pt x="2908" y="6743"/>
                  </a:cubicBezTo>
                  <a:lnTo>
                    <a:pt x="2908" y="6743"/>
                  </a:lnTo>
                  <a:cubicBezTo>
                    <a:pt x="2898" y="6751"/>
                    <a:pt x="2879" y="6769"/>
                    <a:pt x="2861" y="6777"/>
                  </a:cubicBezTo>
                  <a:cubicBezTo>
                    <a:pt x="2849" y="6781"/>
                    <a:pt x="2842" y="6784"/>
                    <a:pt x="2845" y="6784"/>
                  </a:cubicBezTo>
                  <a:cubicBezTo>
                    <a:pt x="2847" y="6784"/>
                    <a:pt x="2853" y="6783"/>
                    <a:pt x="2864" y="6780"/>
                  </a:cubicBezTo>
                  <a:lnTo>
                    <a:pt x="2864" y="6780"/>
                  </a:lnTo>
                  <a:cubicBezTo>
                    <a:pt x="2863" y="6782"/>
                    <a:pt x="2863" y="6783"/>
                    <a:pt x="2864" y="6783"/>
                  </a:cubicBezTo>
                  <a:cubicBezTo>
                    <a:pt x="2868" y="6783"/>
                    <a:pt x="2891" y="6768"/>
                    <a:pt x="2895" y="6768"/>
                  </a:cubicBezTo>
                  <a:cubicBezTo>
                    <a:pt x="2896" y="6768"/>
                    <a:pt x="2896" y="6770"/>
                    <a:pt x="2892" y="6774"/>
                  </a:cubicBezTo>
                  <a:lnTo>
                    <a:pt x="2892" y="6774"/>
                  </a:lnTo>
                  <a:cubicBezTo>
                    <a:pt x="2910" y="6757"/>
                    <a:pt x="2933" y="6753"/>
                    <a:pt x="2952" y="6740"/>
                  </a:cubicBezTo>
                  <a:cubicBezTo>
                    <a:pt x="2961" y="6740"/>
                    <a:pt x="2954" y="6750"/>
                    <a:pt x="2957" y="6750"/>
                  </a:cubicBezTo>
                  <a:cubicBezTo>
                    <a:pt x="2958" y="6750"/>
                    <a:pt x="2960" y="6749"/>
                    <a:pt x="2964" y="6747"/>
                  </a:cubicBezTo>
                  <a:cubicBezTo>
                    <a:pt x="2981" y="6737"/>
                    <a:pt x="2992" y="6733"/>
                    <a:pt x="2999" y="6733"/>
                  </a:cubicBezTo>
                  <a:cubicBezTo>
                    <a:pt x="3027" y="6733"/>
                    <a:pt x="2982" y="6799"/>
                    <a:pt x="2982" y="6846"/>
                  </a:cubicBezTo>
                  <a:cubicBezTo>
                    <a:pt x="2985" y="6846"/>
                    <a:pt x="2988" y="6854"/>
                    <a:pt x="2984" y="6859"/>
                  </a:cubicBezTo>
                  <a:lnTo>
                    <a:pt x="2984" y="6859"/>
                  </a:lnTo>
                  <a:cubicBezTo>
                    <a:pt x="2984" y="6859"/>
                    <a:pt x="2984" y="6859"/>
                    <a:pt x="2984" y="6859"/>
                  </a:cubicBezTo>
                  <a:cubicBezTo>
                    <a:pt x="2986" y="6859"/>
                    <a:pt x="2986" y="6862"/>
                    <a:pt x="2986" y="6865"/>
                  </a:cubicBezTo>
                  <a:cubicBezTo>
                    <a:pt x="2986" y="6879"/>
                    <a:pt x="2996" y="6901"/>
                    <a:pt x="2993" y="6927"/>
                  </a:cubicBezTo>
                  <a:cubicBezTo>
                    <a:pt x="3030" y="6905"/>
                    <a:pt x="3099" y="6861"/>
                    <a:pt x="3121" y="6861"/>
                  </a:cubicBezTo>
                  <a:cubicBezTo>
                    <a:pt x="3124" y="6859"/>
                    <a:pt x="3126" y="6858"/>
                    <a:pt x="3127" y="6858"/>
                  </a:cubicBezTo>
                  <a:cubicBezTo>
                    <a:pt x="3129" y="6858"/>
                    <a:pt x="3125" y="6865"/>
                    <a:pt x="3125" y="6868"/>
                  </a:cubicBezTo>
                  <a:cubicBezTo>
                    <a:pt x="3121" y="6883"/>
                    <a:pt x="3089" y="6912"/>
                    <a:pt x="3081" y="6934"/>
                  </a:cubicBezTo>
                  <a:cubicBezTo>
                    <a:pt x="3111" y="6938"/>
                    <a:pt x="3070" y="6989"/>
                    <a:pt x="3067" y="7022"/>
                  </a:cubicBezTo>
                  <a:cubicBezTo>
                    <a:pt x="3084" y="7033"/>
                    <a:pt x="3045" y="7088"/>
                    <a:pt x="3040" y="7114"/>
                  </a:cubicBezTo>
                  <a:cubicBezTo>
                    <a:pt x="3451" y="6799"/>
                    <a:pt x="3818" y="6369"/>
                    <a:pt x="4203" y="6003"/>
                  </a:cubicBezTo>
                  <a:lnTo>
                    <a:pt x="4199" y="6003"/>
                  </a:lnTo>
                  <a:cubicBezTo>
                    <a:pt x="4202" y="6000"/>
                    <a:pt x="4204" y="5997"/>
                    <a:pt x="4207" y="5995"/>
                  </a:cubicBezTo>
                  <a:lnTo>
                    <a:pt x="4207" y="5995"/>
                  </a:lnTo>
                  <a:cubicBezTo>
                    <a:pt x="4206" y="5995"/>
                    <a:pt x="4206" y="5995"/>
                    <a:pt x="4206" y="5995"/>
                  </a:cubicBezTo>
                  <a:cubicBezTo>
                    <a:pt x="4218" y="5984"/>
                    <a:pt x="4233" y="5973"/>
                    <a:pt x="4240" y="5962"/>
                  </a:cubicBezTo>
                  <a:lnTo>
                    <a:pt x="4240" y="5962"/>
                  </a:lnTo>
                  <a:cubicBezTo>
                    <a:pt x="4240" y="5966"/>
                    <a:pt x="4236" y="5966"/>
                    <a:pt x="4236" y="5969"/>
                  </a:cubicBezTo>
                  <a:cubicBezTo>
                    <a:pt x="4245" y="5960"/>
                    <a:pt x="4283" y="5919"/>
                    <a:pt x="4283" y="5919"/>
                  </a:cubicBezTo>
                  <a:lnTo>
                    <a:pt x="4283" y="5919"/>
                  </a:lnTo>
                  <a:cubicBezTo>
                    <a:pt x="4283" y="5919"/>
                    <a:pt x="4283" y="5919"/>
                    <a:pt x="4283" y="5919"/>
                  </a:cubicBezTo>
                  <a:lnTo>
                    <a:pt x="4283" y="5919"/>
                  </a:lnTo>
                  <a:cubicBezTo>
                    <a:pt x="4293" y="5909"/>
                    <a:pt x="4303" y="5903"/>
                    <a:pt x="4313" y="5893"/>
                  </a:cubicBezTo>
                  <a:lnTo>
                    <a:pt x="4313" y="5893"/>
                  </a:lnTo>
                  <a:cubicBezTo>
                    <a:pt x="4302" y="5900"/>
                    <a:pt x="4299" y="5907"/>
                    <a:pt x="4291" y="5911"/>
                  </a:cubicBezTo>
                  <a:cubicBezTo>
                    <a:pt x="4419" y="5768"/>
                    <a:pt x="4558" y="5636"/>
                    <a:pt x="4690" y="5493"/>
                  </a:cubicBezTo>
                  <a:lnTo>
                    <a:pt x="4690" y="5493"/>
                  </a:lnTo>
                  <a:cubicBezTo>
                    <a:pt x="4702" y="6912"/>
                    <a:pt x="4687" y="8324"/>
                    <a:pt x="4698" y="9739"/>
                  </a:cubicBezTo>
                  <a:cubicBezTo>
                    <a:pt x="4700" y="9736"/>
                    <a:pt x="4702" y="9734"/>
                    <a:pt x="4703" y="9734"/>
                  </a:cubicBezTo>
                  <a:cubicBezTo>
                    <a:pt x="4712" y="9734"/>
                    <a:pt x="4710" y="9784"/>
                    <a:pt x="4717" y="9791"/>
                  </a:cubicBezTo>
                  <a:cubicBezTo>
                    <a:pt x="4718" y="9785"/>
                    <a:pt x="4720" y="9782"/>
                    <a:pt x="4721" y="9782"/>
                  </a:cubicBezTo>
                  <a:cubicBezTo>
                    <a:pt x="4723" y="9782"/>
                    <a:pt x="4725" y="9787"/>
                    <a:pt x="4727" y="9794"/>
                  </a:cubicBezTo>
                  <a:cubicBezTo>
                    <a:pt x="4727" y="9791"/>
                    <a:pt x="4727" y="9787"/>
                    <a:pt x="4731" y="9783"/>
                  </a:cubicBezTo>
                  <a:cubicBezTo>
                    <a:pt x="4731" y="9790"/>
                    <a:pt x="4732" y="9793"/>
                    <a:pt x="4733" y="9793"/>
                  </a:cubicBezTo>
                  <a:cubicBezTo>
                    <a:pt x="4741" y="9793"/>
                    <a:pt x="4767" y="9710"/>
                    <a:pt x="4783" y="9691"/>
                  </a:cubicBezTo>
                  <a:lnTo>
                    <a:pt x="4783" y="9710"/>
                  </a:lnTo>
                  <a:cubicBezTo>
                    <a:pt x="4786" y="9662"/>
                    <a:pt x="4800" y="9677"/>
                    <a:pt x="4812" y="9662"/>
                  </a:cubicBezTo>
                  <a:cubicBezTo>
                    <a:pt x="4817" y="9648"/>
                    <a:pt x="4821" y="9614"/>
                    <a:pt x="4826" y="9614"/>
                  </a:cubicBezTo>
                  <a:cubicBezTo>
                    <a:pt x="4827" y="9614"/>
                    <a:pt x="4829" y="9617"/>
                    <a:pt x="4830" y="9622"/>
                  </a:cubicBezTo>
                  <a:cubicBezTo>
                    <a:pt x="4834" y="9609"/>
                    <a:pt x="4836" y="9602"/>
                    <a:pt x="4839" y="9602"/>
                  </a:cubicBezTo>
                  <a:cubicBezTo>
                    <a:pt x="4842" y="9602"/>
                    <a:pt x="4845" y="9610"/>
                    <a:pt x="4849" y="9629"/>
                  </a:cubicBezTo>
                  <a:lnTo>
                    <a:pt x="4849" y="9615"/>
                  </a:lnTo>
                  <a:cubicBezTo>
                    <a:pt x="4852" y="9645"/>
                    <a:pt x="4874" y="9713"/>
                    <a:pt x="4891" y="9713"/>
                  </a:cubicBezTo>
                  <a:cubicBezTo>
                    <a:pt x="4894" y="9713"/>
                    <a:pt x="4897" y="9710"/>
                    <a:pt x="4900" y="9703"/>
                  </a:cubicBezTo>
                  <a:lnTo>
                    <a:pt x="4900" y="9717"/>
                  </a:lnTo>
                  <a:cubicBezTo>
                    <a:pt x="4902" y="9707"/>
                    <a:pt x="4905" y="9703"/>
                    <a:pt x="4908" y="9703"/>
                  </a:cubicBezTo>
                  <a:cubicBezTo>
                    <a:pt x="4912" y="9703"/>
                    <a:pt x="4916" y="9714"/>
                    <a:pt x="4918" y="9732"/>
                  </a:cubicBezTo>
                  <a:cubicBezTo>
                    <a:pt x="4918" y="9703"/>
                    <a:pt x="4921" y="9691"/>
                    <a:pt x="4924" y="9691"/>
                  </a:cubicBezTo>
                  <a:cubicBezTo>
                    <a:pt x="4928" y="9691"/>
                    <a:pt x="4932" y="9710"/>
                    <a:pt x="4932" y="9739"/>
                  </a:cubicBezTo>
                  <a:cubicBezTo>
                    <a:pt x="4937" y="9728"/>
                    <a:pt x="4937" y="9728"/>
                    <a:pt x="4937" y="9721"/>
                  </a:cubicBezTo>
                  <a:cubicBezTo>
                    <a:pt x="4937" y="9725"/>
                    <a:pt x="4937" y="9726"/>
                    <a:pt x="4937" y="9726"/>
                  </a:cubicBezTo>
                  <a:cubicBezTo>
                    <a:pt x="4938" y="9726"/>
                    <a:pt x="4939" y="9719"/>
                    <a:pt x="4940" y="9719"/>
                  </a:cubicBezTo>
                  <a:cubicBezTo>
                    <a:pt x="4940" y="9719"/>
                    <a:pt x="4940" y="9720"/>
                    <a:pt x="4940" y="9721"/>
                  </a:cubicBezTo>
                  <a:cubicBezTo>
                    <a:pt x="4942" y="9716"/>
                    <a:pt x="4944" y="9713"/>
                    <a:pt x="4945" y="9713"/>
                  </a:cubicBezTo>
                  <a:cubicBezTo>
                    <a:pt x="4950" y="9713"/>
                    <a:pt x="4951" y="9756"/>
                    <a:pt x="4953" y="9756"/>
                  </a:cubicBezTo>
                  <a:cubicBezTo>
                    <a:pt x="4954" y="9756"/>
                    <a:pt x="4954" y="9756"/>
                    <a:pt x="4954" y="9754"/>
                  </a:cubicBezTo>
                  <a:cubicBezTo>
                    <a:pt x="4954" y="9757"/>
                    <a:pt x="4954" y="9758"/>
                    <a:pt x="4954" y="9758"/>
                  </a:cubicBezTo>
                  <a:cubicBezTo>
                    <a:pt x="4955" y="9758"/>
                    <a:pt x="4955" y="9750"/>
                    <a:pt x="4958" y="9750"/>
                  </a:cubicBezTo>
                  <a:cubicBezTo>
                    <a:pt x="4958" y="9750"/>
                    <a:pt x="4958" y="9750"/>
                    <a:pt x="4959" y="9750"/>
                  </a:cubicBezTo>
                  <a:cubicBezTo>
                    <a:pt x="4966" y="9772"/>
                    <a:pt x="4966" y="9757"/>
                    <a:pt x="4966" y="9783"/>
                  </a:cubicBezTo>
                  <a:cubicBezTo>
                    <a:pt x="4970" y="9749"/>
                    <a:pt x="4982" y="9720"/>
                    <a:pt x="4990" y="9720"/>
                  </a:cubicBezTo>
                  <a:cubicBezTo>
                    <a:pt x="4996" y="9720"/>
                    <a:pt x="4999" y="9731"/>
                    <a:pt x="4999" y="9758"/>
                  </a:cubicBezTo>
                  <a:lnTo>
                    <a:pt x="4999" y="9758"/>
                  </a:lnTo>
                  <a:cubicBezTo>
                    <a:pt x="5000" y="9744"/>
                    <a:pt x="5003" y="9736"/>
                    <a:pt x="5006" y="9736"/>
                  </a:cubicBezTo>
                  <a:cubicBezTo>
                    <a:pt x="5009" y="9736"/>
                    <a:pt x="5012" y="9747"/>
                    <a:pt x="5010" y="9772"/>
                  </a:cubicBezTo>
                  <a:cubicBezTo>
                    <a:pt x="5012" y="9751"/>
                    <a:pt x="5023" y="9706"/>
                    <a:pt x="5030" y="9706"/>
                  </a:cubicBezTo>
                  <a:cubicBezTo>
                    <a:pt x="5032" y="9706"/>
                    <a:pt x="5034" y="9712"/>
                    <a:pt x="5035" y="9728"/>
                  </a:cubicBezTo>
                  <a:cubicBezTo>
                    <a:pt x="5035" y="9677"/>
                    <a:pt x="5049" y="9643"/>
                    <a:pt x="5062" y="9643"/>
                  </a:cubicBezTo>
                  <a:cubicBezTo>
                    <a:pt x="5071" y="9643"/>
                    <a:pt x="5080" y="9661"/>
                    <a:pt x="5083" y="9703"/>
                  </a:cubicBezTo>
                  <a:cubicBezTo>
                    <a:pt x="5084" y="9693"/>
                    <a:pt x="5085" y="9689"/>
                    <a:pt x="5086" y="9689"/>
                  </a:cubicBezTo>
                  <a:cubicBezTo>
                    <a:pt x="5091" y="9689"/>
                    <a:pt x="5099" y="9737"/>
                    <a:pt x="5101" y="9754"/>
                  </a:cubicBezTo>
                  <a:cubicBezTo>
                    <a:pt x="5103" y="9703"/>
                    <a:pt x="5107" y="9688"/>
                    <a:pt x="5110" y="9688"/>
                  </a:cubicBezTo>
                  <a:cubicBezTo>
                    <a:pt x="5115" y="9688"/>
                    <a:pt x="5121" y="9731"/>
                    <a:pt x="5123" y="9731"/>
                  </a:cubicBezTo>
                  <a:cubicBezTo>
                    <a:pt x="5124" y="9731"/>
                    <a:pt x="5124" y="9724"/>
                    <a:pt x="5123" y="9703"/>
                  </a:cubicBezTo>
                  <a:cubicBezTo>
                    <a:pt x="5123" y="9678"/>
                    <a:pt x="5135" y="9616"/>
                    <a:pt x="5143" y="9616"/>
                  </a:cubicBezTo>
                  <a:cubicBezTo>
                    <a:pt x="5146" y="9616"/>
                    <a:pt x="5148" y="9624"/>
                    <a:pt x="5149" y="9644"/>
                  </a:cubicBezTo>
                  <a:cubicBezTo>
                    <a:pt x="5226" y="8397"/>
                    <a:pt x="5160" y="6839"/>
                    <a:pt x="5179" y="5482"/>
                  </a:cubicBezTo>
                  <a:lnTo>
                    <a:pt x="5179" y="5482"/>
                  </a:lnTo>
                  <a:cubicBezTo>
                    <a:pt x="5717" y="6014"/>
                    <a:pt x="6242" y="6557"/>
                    <a:pt x="6785" y="7081"/>
                  </a:cubicBezTo>
                  <a:cubicBezTo>
                    <a:pt x="6785" y="7077"/>
                    <a:pt x="6786" y="7075"/>
                    <a:pt x="6789" y="7075"/>
                  </a:cubicBezTo>
                  <a:cubicBezTo>
                    <a:pt x="6796" y="7075"/>
                    <a:pt x="6812" y="7092"/>
                    <a:pt x="6817" y="7092"/>
                  </a:cubicBezTo>
                  <a:cubicBezTo>
                    <a:pt x="6817" y="7086"/>
                    <a:pt x="6819" y="7083"/>
                    <a:pt x="6823" y="7083"/>
                  </a:cubicBezTo>
                  <a:cubicBezTo>
                    <a:pt x="6825" y="7083"/>
                    <a:pt x="6827" y="7084"/>
                    <a:pt x="6829" y="7085"/>
                  </a:cubicBezTo>
                  <a:cubicBezTo>
                    <a:pt x="6829" y="7085"/>
                    <a:pt x="6829" y="7083"/>
                    <a:pt x="6828" y="7082"/>
                  </a:cubicBezTo>
                  <a:lnTo>
                    <a:pt x="6828" y="7082"/>
                  </a:lnTo>
                  <a:cubicBezTo>
                    <a:pt x="6828" y="7082"/>
                    <a:pt x="6828" y="7082"/>
                    <a:pt x="6828" y="7082"/>
                  </a:cubicBezTo>
                  <a:cubicBezTo>
                    <a:pt x="6840" y="7082"/>
                    <a:pt x="6821" y="7024"/>
                    <a:pt x="6824" y="7004"/>
                  </a:cubicBezTo>
                  <a:lnTo>
                    <a:pt x="6824" y="7004"/>
                  </a:lnTo>
                  <a:cubicBezTo>
                    <a:pt x="6829" y="7007"/>
                    <a:pt x="6829" y="7007"/>
                    <a:pt x="6832" y="7011"/>
                  </a:cubicBezTo>
                  <a:cubicBezTo>
                    <a:pt x="6814" y="6989"/>
                    <a:pt x="6832" y="6985"/>
                    <a:pt x="6836" y="6971"/>
                  </a:cubicBezTo>
                  <a:cubicBezTo>
                    <a:pt x="6827" y="6947"/>
                    <a:pt x="6818" y="6926"/>
                    <a:pt x="6830" y="6926"/>
                  </a:cubicBezTo>
                  <a:cubicBezTo>
                    <a:pt x="6833" y="6926"/>
                    <a:pt x="6837" y="6927"/>
                    <a:pt x="6843" y="6931"/>
                  </a:cubicBezTo>
                  <a:cubicBezTo>
                    <a:pt x="6843" y="6927"/>
                    <a:pt x="6843" y="6927"/>
                    <a:pt x="6839" y="6923"/>
                  </a:cubicBezTo>
                  <a:lnTo>
                    <a:pt x="6839" y="6923"/>
                  </a:lnTo>
                  <a:cubicBezTo>
                    <a:pt x="6852" y="6931"/>
                    <a:pt x="6876" y="6940"/>
                    <a:pt x="6893" y="6940"/>
                  </a:cubicBezTo>
                  <a:cubicBezTo>
                    <a:pt x="6905" y="6940"/>
                    <a:pt x="6914" y="6936"/>
                    <a:pt x="6913" y="6924"/>
                  </a:cubicBezTo>
                  <a:lnTo>
                    <a:pt x="6913" y="6924"/>
                  </a:lnTo>
                  <a:cubicBezTo>
                    <a:pt x="6913" y="6927"/>
                    <a:pt x="6917" y="6927"/>
                    <a:pt x="6920" y="6931"/>
                  </a:cubicBezTo>
                  <a:cubicBezTo>
                    <a:pt x="6916" y="6922"/>
                    <a:pt x="6918" y="6918"/>
                    <a:pt x="6923" y="6918"/>
                  </a:cubicBezTo>
                  <a:cubicBezTo>
                    <a:pt x="6927" y="6918"/>
                    <a:pt x="6933" y="6920"/>
                    <a:pt x="6939" y="6923"/>
                  </a:cubicBezTo>
                  <a:cubicBezTo>
                    <a:pt x="6924" y="6908"/>
                    <a:pt x="6922" y="6901"/>
                    <a:pt x="6928" y="6901"/>
                  </a:cubicBezTo>
                  <a:cubicBezTo>
                    <a:pt x="6932" y="6901"/>
                    <a:pt x="6942" y="6906"/>
                    <a:pt x="6953" y="6916"/>
                  </a:cubicBezTo>
                  <a:lnTo>
                    <a:pt x="6946" y="6909"/>
                  </a:lnTo>
                  <a:lnTo>
                    <a:pt x="6946" y="6909"/>
                  </a:lnTo>
                  <a:cubicBezTo>
                    <a:pt x="6947" y="6909"/>
                    <a:pt x="6948" y="6909"/>
                    <a:pt x="6948" y="6909"/>
                  </a:cubicBezTo>
                  <a:cubicBezTo>
                    <a:pt x="6951" y="6909"/>
                    <a:pt x="6946" y="6901"/>
                    <a:pt x="6949" y="6901"/>
                  </a:cubicBezTo>
                  <a:cubicBezTo>
                    <a:pt x="6947" y="6898"/>
                    <a:pt x="6947" y="6897"/>
                    <a:pt x="6948" y="6897"/>
                  </a:cubicBezTo>
                  <a:cubicBezTo>
                    <a:pt x="6952" y="6897"/>
                    <a:pt x="6971" y="6910"/>
                    <a:pt x="6972" y="6910"/>
                  </a:cubicBezTo>
                  <a:cubicBezTo>
                    <a:pt x="6972" y="6910"/>
                    <a:pt x="6972" y="6909"/>
                    <a:pt x="6971" y="6909"/>
                  </a:cubicBezTo>
                  <a:lnTo>
                    <a:pt x="6971" y="6909"/>
                  </a:lnTo>
                  <a:cubicBezTo>
                    <a:pt x="6973" y="6909"/>
                    <a:pt x="6974" y="6909"/>
                    <a:pt x="6974" y="6909"/>
                  </a:cubicBezTo>
                  <a:cubicBezTo>
                    <a:pt x="6976" y="6909"/>
                    <a:pt x="6972" y="6904"/>
                    <a:pt x="6975" y="6901"/>
                  </a:cubicBezTo>
                  <a:lnTo>
                    <a:pt x="6975" y="6901"/>
                  </a:lnTo>
                  <a:cubicBezTo>
                    <a:pt x="6986" y="6909"/>
                    <a:pt x="6983" y="6901"/>
                    <a:pt x="6993" y="6912"/>
                  </a:cubicBezTo>
                  <a:cubicBezTo>
                    <a:pt x="6980" y="6894"/>
                    <a:pt x="6977" y="6867"/>
                    <a:pt x="6987" y="6867"/>
                  </a:cubicBezTo>
                  <a:cubicBezTo>
                    <a:pt x="6992" y="6867"/>
                    <a:pt x="6999" y="6871"/>
                    <a:pt x="7008" y="6883"/>
                  </a:cubicBezTo>
                  <a:cubicBezTo>
                    <a:pt x="6999" y="6872"/>
                    <a:pt x="6998" y="6863"/>
                    <a:pt x="7003" y="6863"/>
                  </a:cubicBezTo>
                  <a:cubicBezTo>
                    <a:pt x="7006" y="6863"/>
                    <a:pt x="7012" y="6867"/>
                    <a:pt x="7019" y="6875"/>
                  </a:cubicBezTo>
                  <a:cubicBezTo>
                    <a:pt x="7010" y="6864"/>
                    <a:pt x="6996" y="6834"/>
                    <a:pt x="7006" y="6834"/>
                  </a:cubicBezTo>
                  <a:cubicBezTo>
                    <a:pt x="7008" y="6834"/>
                    <a:pt x="7011" y="6836"/>
                    <a:pt x="7015" y="6839"/>
                  </a:cubicBezTo>
                  <a:cubicBezTo>
                    <a:pt x="6989" y="6810"/>
                    <a:pt x="6993" y="6780"/>
                    <a:pt x="7012" y="6780"/>
                  </a:cubicBezTo>
                  <a:cubicBezTo>
                    <a:pt x="7020" y="6780"/>
                    <a:pt x="7030" y="6785"/>
                    <a:pt x="7041" y="6795"/>
                  </a:cubicBezTo>
                  <a:cubicBezTo>
                    <a:pt x="7037" y="6789"/>
                    <a:pt x="7037" y="6787"/>
                    <a:pt x="7040" y="6787"/>
                  </a:cubicBezTo>
                  <a:cubicBezTo>
                    <a:pt x="7047" y="6787"/>
                    <a:pt x="7066" y="6798"/>
                    <a:pt x="7074" y="6806"/>
                  </a:cubicBezTo>
                  <a:cubicBezTo>
                    <a:pt x="7056" y="6783"/>
                    <a:pt x="7052" y="6771"/>
                    <a:pt x="7060" y="6771"/>
                  </a:cubicBezTo>
                  <a:cubicBezTo>
                    <a:pt x="7065" y="6771"/>
                    <a:pt x="7075" y="6775"/>
                    <a:pt x="7088" y="6783"/>
                  </a:cubicBezTo>
                  <a:lnTo>
                    <a:pt x="7088" y="6783"/>
                  </a:lnTo>
                  <a:cubicBezTo>
                    <a:pt x="7066" y="6770"/>
                    <a:pt x="7035" y="6718"/>
                    <a:pt x="7049" y="6718"/>
                  </a:cubicBezTo>
                  <a:cubicBezTo>
                    <a:pt x="7052" y="6718"/>
                    <a:pt x="7056" y="6720"/>
                    <a:pt x="7063" y="6725"/>
                  </a:cubicBezTo>
                  <a:cubicBezTo>
                    <a:pt x="6667" y="6215"/>
                    <a:pt x="6018" y="5661"/>
                    <a:pt x="5526" y="5145"/>
                  </a:cubicBezTo>
                  <a:cubicBezTo>
                    <a:pt x="5560" y="5145"/>
                    <a:pt x="5582" y="5140"/>
                    <a:pt x="5611" y="5140"/>
                  </a:cubicBezTo>
                  <a:lnTo>
                    <a:pt x="5592" y="5140"/>
                  </a:lnTo>
                  <a:cubicBezTo>
                    <a:pt x="6264" y="5126"/>
                    <a:pt x="6946" y="5130"/>
                    <a:pt x="7617" y="5123"/>
                  </a:cubicBezTo>
                  <a:cubicBezTo>
                    <a:pt x="7571" y="5120"/>
                    <a:pt x="7528" y="5119"/>
                    <a:pt x="7485" y="5119"/>
                  </a:cubicBezTo>
                  <a:cubicBezTo>
                    <a:pt x="7443" y="5119"/>
                    <a:pt x="7400" y="5120"/>
                    <a:pt x="7357" y="5120"/>
                  </a:cubicBezTo>
                  <a:cubicBezTo>
                    <a:pt x="7328" y="5120"/>
                    <a:pt x="7299" y="5120"/>
                    <a:pt x="7269" y="5118"/>
                  </a:cubicBezTo>
                  <a:cubicBezTo>
                    <a:pt x="7434" y="5114"/>
                    <a:pt x="7600" y="5112"/>
                    <a:pt x="7767" y="5112"/>
                  </a:cubicBezTo>
                  <a:cubicBezTo>
                    <a:pt x="7981" y="5112"/>
                    <a:pt x="8195" y="5115"/>
                    <a:pt x="8410" y="5115"/>
                  </a:cubicBezTo>
                  <a:cubicBezTo>
                    <a:pt x="8644" y="5115"/>
                    <a:pt x="8878" y="5112"/>
                    <a:pt x="9109" y="5101"/>
                  </a:cubicBezTo>
                  <a:cubicBezTo>
                    <a:pt x="9197" y="5086"/>
                    <a:pt x="9329" y="5089"/>
                    <a:pt x="9395" y="5060"/>
                  </a:cubicBezTo>
                  <a:cubicBezTo>
                    <a:pt x="9392" y="5057"/>
                    <a:pt x="9403" y="5052"/>
                    <a:pt x="9417" y="5049"/>
                  </a:cubicBezTo>
                  <a:cubicBezTo>
                    <a:pt x="9395" y="5045"/>
                    <a:pt x="9410" y="5023"/>
                    <a:pt x="9363" y="5023"/>
                  </a:cubicBezTo>
                  <a:lnTo>
                    <a:pt x="9366" y="5020"/>
                  </a:lnTo>
                  <a:cubicBezTo>
                    <a:pt x="9355" y="5020"/>
                    <a:pt x="9341" y="5020"/>
                    <a:pt x="9337" y="5016"/>
                  </a:cubicBezTo>
                  <a:cubicBezTo>
                    <a:pt x="9206" y="5014"/>
                    <a:pt x="9295" y="5001"/>
                    <a:pt x="9387" y="5001"/>
                  </a:cubicBezTo>
                  <a:cubicBezTo>
                    <a:pt x="9431" y="5001"/>
                    <a:pt x="9477" y="5004"/>
                    <a:pt x="9498" y="5013"/>
                  </a:cubicBezTo>
                  <a:cubicBezTo>
                    <a:pt x="9465" y="5013"/>
                    <a:pt x="9520" y="5013"/>
                    <a:pt x="9520" y="5016"/>
                  </a:cubicBezTo>
                  <a:lnTo>
                    <a:pt x="9509" y="5016"/>
                  </a:lnTo>
                  <a:cubicBezTo>
                    <a:pt x="9528" y="5016"/>
                    <a:pt x="9544" y="5022"/>
                    <a:pt x="9561" y="5025"/>
                  </a:cubicBezTo>
                  <a:lnTo>
                    <a:pt x="9561" y="5025"/>
                  </a:lnTo>
                  <a:cubicBezTo>
                    <a:pt x="9558" y="5025"/>
                    <a:pt x="9556" y="5025"/>
                    <a:pt x="9553" y="5025"/>
                  </a:cubicBezTo>
                  <a:lnTo>
                    <a:pt x="9553" y="5025"/>
                  </a:lnTo>
                  <a:cubicBezTo>
                    <a:pt x="9558" y="5026"/>
                    <a:pt x="9562" y="5027"/>
                    <a:pt x="9568" y="5027"/>
                  </a:cubicBezTo>
                  <a:cubicBezTo>
                    <a:pt x="9565" y="5027"/>
                    <a:pt x="9563" y="5026"/>
                    <a:pt x="9561" y="5025"/>
                  </a:cubicBezTo>
                  <a:lnTo>
                    <a:pt x="9561" y="5025"/>
                  </a:lnTo>
                  <a:cubicBezTo>
                    <a:pt x="9584" y="5027"/>
                    <a:pt x="9614" y="5029"/>
                    <a:pt x="9634" y="5035"/>
                  </a:cubicBezTo>
                  <a:cubicBezTo>
                    <a:pt x="9646" y="5038"/>
                    <a:pt x="9661" y="5041"/>
                    <a:pt x="9665" y="5041"/>
                  </a:cubicBezTo>
                  <a:cubicBezTo>
                    <a:pt x="9670" y="5041"/>
                    <a:pt x="9664" y="5038"/>
                    <a:pt x="9634" y="5030"/>
                  </a:cubicBezTo>
                  <a:cubicBezTo>
                    <a:pt x="9676" y="5027"/>
                    <a:pt x="9533" y="5017"/>
                    <a:pt x="9601" y="5013"/>
                  </a:cubicBezTo>
                  <a:lnTo>
                    <a:pt x="9601" y="5013"/>
                  </a:lnTo>
                  <a:cubicBezTo>
                    <a:pt x="9600" y="5013"/>
                    <a:pt x="9598" y="5013"/>
                    <a:pt x="9597" y="5013"/>
                  </a:cubicBezTo>
                  <a:cubicBezTo>
                    <a:pt x="9556" y="5013"/>
                    <a:pt x="9519" y="5001"/>
                    <a:pt x="9480" y="4998"/>
                  </a:cubicBezTo>
                  <a:cubicBezTo>
                    <a:pt x="9465" y="4991"/>
                    <a:pt x="9513" y="4986"/>
                    <a:pt x="9480" y="4983"/>
                  </a:cubicBezTo>
                  <a:cubicBezTo>
                    <a:pt x="9311" y="4954"/>
                    <a:pt x="9509" y="4942"/>
                    <a:pt x="9579" y="4903"/>
                  </a:cubicBezTo>
                  <a:cubicBezTo>
                    <a:pt x="9568" y="4898"/>
                    <a:pt x="9583" y="4888"/>
                    <a:pt x="9593" y="4888"/>
                  </a:cubicBezTo>
                  <a:cubicBezTo>
                    <a:pt x="9612" y="4873"/>
                    <a:pt x="9627" y="4854"/>
                    <a:pt x="9659" y="4837"/>
                  </a:cubicBezTo>
                  <a:cubicBezTo>
                    <a:pt x="9586" y="4825"/>
                    <a:pt x="9447" y="4807"/>
                    <a:pt x="9429" y="4793"/>
                  </a:cubicBezTo>
                  <a:cubicBezTo>
                    <a:pt x="9407" y="4788"/>
                    <a:pt x="9421" y="4788"/>
                    <a:pt x="9429" y="4785"/>
                  </a:cubicBezTo>
                  <a:cubicBezTo>
                    <a:pt x="9458" y="4774"/>
                    <a:pt x="9527" y="4778"/>
                    <a:pt x="9561" y="4766"/>
                  </a:cubicBezTo>
                  <a:cubicBezTo>
                    <a:pt x="9542" y="4737"/>
                    <a:pt x="9649" y="4737"/>
                    <a:pt x="9685" y="4715"/>
                  </a:cubicBezTo>
                  <a:cubicBezTo>
                    <a:pt x="9693" y="4690"/>
                    <a:pt x="9795" y="4686"/>
                    <a:pt x="9828" y="4668"/>
                  </a:cubicBezTo>
                  <a:lnTo>
                    <a:pt x="9810" y="4668"/>
                  </a:lnTo>
                  <a:cubicBezTo>
                    <a:pt x="9409" y="4638"/>
                    <a:pt x="8996" y="4631"/>
                    <a:pt x="8580" y="4631"/>
                  </a:cubicBezTo>
                  <a:cubicBezTo>
                    <a:pt x="8203" y="4631"/>
                    <a:pt x="7823" y="4636"/>
                    <a:pt x="7447" y="4636"/>
                  </a:cubicBezTo>
                  <a:cubicBezTo>
                    <a:pt x="7332" y="4636"/>
                    <a:pt x="7217" y="4636"/>
                    <a:pt x="7103" y="4634"/>
                  </a:cubicBezTo>
                  <a:lnTo>
                    <a:pt x="6890" y="4634"/>
                  </a:lnTo>
                  <a:cubicBezTo>
                    <a:pt x="6428" y="4646"/>
                    <a:pt x="5963" y="4646"/>
                    <a:pt x="5497" y="4656"/>
                  </a:cubicBezTo>
                  <a:cubicBezTo>
                    <a:pt x="6029" y="4114"/>
                    <a:pt x="6575" y="3586"/>
                    <a:pt x="7103" y="3040"/>
                  </a:cubicBezTo>
                  <a:lnTo>
                    <a:pt x="7103" y="3040"/>
                  </a:lnTo>
                  <a:cubicBezTo>
                    <a:pt x="7102" y="3040"/>
                    <a:pt x="7101" y="3040"/>
                    <a:pt x="7100" y="3040"/>
                  </a:cubicBezTo>
                  <a:cubicBezTo>
                    <a:pt x="7089" y="3040"/>
                    <a:pt x="7115" y="3017"/>
                    <a:pt x="7115" y="3006"/>
                  </a:cubicBezTo>
                  <a:lnTo>
                    <a:pt x="7115" y="3006"/>
                  </a:lnTo>
                  <a:cubicBezTo>
                    <a:pt x="7112" y="3007"/>
                    <a:pt x="7110" y="3008"/>
                    <a:pt x="7108" y="3008"/>
                  </a:cubicBezTo>
                  <a:cubicBezTo>
                    <a:pt x="7104" y="3008"/>
                    <a:pt x="7104" y="3004"/>
                    <a:pt x="7107" y="2996"/>
                  </a:cubicBezTo>
                  <a:lnTo>
                    <a:pt x="7107" y="2996"/>
                  </a:lnTo>
                  <a:cubicBezTo>
                    <a:pt x="7103" y="2999"/>
                    <a:pt x="7103" y="2999"/>
                    <a:pt x="7100" y="2999"/>
                  </a:cubicBezTo>
                  <a:cubicBezTo>
                    <a:pt x="7103" y="2994"/>
                    <a:pt x="7100" y="2992"/>
                    <a:pt x="7095" y="2992"/>
                  </a:cubicBezTo>
                  <a:cubicBezTo>
                    <a:pt x="7081" y="2992"/>
                    <a:pt x="7049" y="3003"/>
                    <a:pt x="7032" y="3003"/>
                  </a:cubicBezTo>
                  <a:cubicBezTo>
                    <a:pt x="7030" y="3003"/>
                    <a:pt x="7028" y="3003"/>
                    <a:pt x="7027" y="3003"/>
                  </a:cubicBezTo>
                  <a:cubicBezTo>
                    <a:pt x="7029" y="3001"/>
                    <a:pt x="7029" y="3000"/>
                    <a:pt x="7030" y="2998"/>
                  </a:cubicBezTo>
                  <a:lnTo>
                    <a:pt x="7030" y="2998"/>
                  </a:lnTo>
                  <a:cubicBezTo>
                    <a:pt x="7024" y="3002"/>
                    <a:pt x="7020" y="3003"/>
                    <a:pt x="7016" y="3003"/>
                  </a:cubicBezTo>
                  <a:cubicBezTo>
                    <a:pt x="7006" y="3003"/>
                    <a:pt x="7002" y="2992"/>
                    <a:pt x="6993" y="2992"/>
                  </a:cubicBezTo>
                  <a:cubicBezTo>
                    <a:pt x="6979" y="2998"/>
                    <a:pt x="6964" y="3003"/>
                    <a:pt x="6955" y="3003"/>
                  </a:cubicBezTo>
                  <a:cubicBezTo>
                    <a:pt x="6947" y="3003"/>
                    <a:pt x="6944" y="2998"/>
                    <a:pt x="6953" y="2981"/>
                  </a:cubicBezTo>
                  <a:lnTo>
                    <a:pt x="6953" y="2981"/>
                  </a:lnTo>
                  <a:cubicBezTo>
                    <a:pt x="6949" y="2984"/>
                    <a:pt x="6949" y="2984"/>
                    <a:pt x="6946" y="2989"/>
                  </a:cubicBezTo>
                  <a:cubicBezTo>
                    <a:pt x="6960" y="2968"/>
                    <a:pt x="6970" y="2914"/>
                    <a:pt x="6950" y="2914"/>
                  </a:cubicBezTo>
                  <a:cubicBezTo>
                    <a:pt x="6949" y="2914"/>
                    <a:pt x="6947" y="2914"/>
                    <a:pt x="6946" y="2915"/>
                  </a:cubicBezTo>
                  <a:cubicBezTo>
                    <a:pt x="6949" y="2911"/>
                    <a:pt x="6949" y="2911"/>
                    <a:pt x="6949" y="2908"/>
                  </a:cubicBezTo>
                  <a:lnTo>
                    <a:pt x="6949" y="2908"/>
                  </a:lnTo>
                  <a:cubicBezTo>
                    <a:pt x="6947" y="2908"/>
                    <a:pt x="6945" y="2909"/>
                    <a:pt x="6943" y="2909"/>
                  </a:cubicBezTo>
                  <a:cubicBezTo>
                    <a:pt x="6936" y="2909"/>
                    <a:pt x="6940" y="2902"/>
                    <a:pt x="6946" y="2889"/>
                  </a:cubicBezTo>
                  <a:lnTo>
                    <a:pt x="6946" y="2889"/>
                  </a:lnTo>
                  <a:cubicBezTo>
                    <a:pt x="6937" y="2899"/>
                    <a:pt x="6930" y="2903"/>
                    <a:pt x="6927" y="2903"/>
                  </a:cubicBezTo>
                  <a:cubicBezTo>
                    <a:pt x="6921" y="2903"/>
                    <a:pt x="6925" y="2891"/>
                    <a:pt x="6939" y="2874"/>
                  </a:cubicBezTo>
                  <a:lnTo>
                    <a:pt x="6939" y="2874"/>
                  </a:lnTo>
                  <a:cubicBezTo>
                    <a:pt x="6931" y="2879"/>
                    <a:pt x="6931" y="2879"/>
                    <a:pt x="6927" y="2882"/>
                  </a:cubicBezTo>
                  <a:cubicBezTo>
                    <a:pt x="6930" y="2878"/>
                    <a:pt x="6930" y="2877"/>
                    <a:pt x="6930" y="2877"/>
                  </a:cubicBezTo>
                  <a:lnTo>
                    <a:pt x="6930" y="2877"/>
                  </a:lnTo>
                  <a:cubicBezTo>
                    <a:pt x="6929" y="2877"/>
                    <a:pt x="6926" y="2879"/>
                    <a:pt x="6924" y="2879"/>
                  </a:cubicBezTo>
                  <a:cubicBezTo>
                    <a:pt x="6924" y="2879"/>
                    <a:pt x="6924" y="2879"/>
                    <a:pt x="6924" y="2879"/>
                  </a:cubicBezTo>
                  <a:cubicBezTo>
                    <a:pt x="6922" y="2879"/>
                    <a:pt x="6921" y="2880"/>
                    <a:pt x="6920" y="2880"/>
                  </a:cubicBezTo>
                  <a:cubicBezTo>
                    <a:pt x="6911" y="2880"/>
                    <a:pt x="6936" y="2852"/>
                    <a:pt x="6932" y="2852"/>
                  </a:cubicBezTo>
                  <a:cubicBezTo>
                    <a:pt x="6932" y="2852"/>
                    <a:pt x="6931" y="2852"/>
                    <a:pt x="6931" y="2852"/>
                  </a:cubicBezTo>
                  <a:cubicBezTo>
                    <a:pt x="6932" y="2851"/>
                    <a:pt x="6932" y="2851"/>
                    <a:pt x="6931" y="2851"/>
                  </a:cubicBezTo>
                  <a:cubicBezTo>
                    <a:pt x="6929" y="2851"/>
                    <a:pt x="6924" y="2852"/>
                    <a:pt x="6924" y="2852"/>
                  </a:cubicBezTo>
                  <a:cubicBezTo>
                    <a:pt x="6931" y="2842"/>
                    <a:pt x="6924" y="2845"/>
                    <a:pt x="6931" y="2835"/>
                  </a:cubicBezTo>
                  <a:lnTo>
                    <a:pt x="6931" y="2835"/>
                  </a:lnTo>
                  <a:cubicBezTo>
                    <a:pt x="6922" y="2842"/>
                    <a:pt x="6909" y="2846"/>
                    <a:pt x="6900" y="2846"/>
                  </a:cubicBezTo>
                  <a:cubicBezTo>
                    <a:pt x="6888" y="2846"/>
                    <a:pt x="6882" y="2838"/>
                    <a:pt x="6902" y="2820"/>
                  </a:cubicBezTo>
                  <a:lnTo>
                    <a:pt x="6902" y="2820"/>
                  </a:lnTo>
                  <a:cubicBezTo>
                    <a:pt x="6896" y="2824"/>
                    <a:pt x="6891" y="2827"/>
                    <a:pt x="6888" y="2827"/>
                  </a:cubicBezTo>
                  <a:cubicBezTo>
                    <a:pt x="6882" y="2827"/>
                    <a:pt x="6883" y="2818"/>
                    <a:pt x="6898" y="2805"/>
                  </a:cubicBezTo>
                  <a:lnTo>
                    <a:pt x="6898" y="2805"/>
                  </a:lnTo>
                  <a:cubicBezTo>
                    <a:pt x="6887" y="2814"/>
                    <a:pt x="6868" y="2823"/>
                    <a:pt x="6860" y="2823"/>
                  </a:cubicBezTo>
                  <a:cubicBezTo>
                    <a:pt x="6854" y="2823"/>
                    <a:pt x="6853" y="2819"/>
                    <a:pt x="6861" y="2808"/>
                  </a:cubicBezTo>
                  <a:lnTo>
                    <a:pt x="6861" y="2808"/>
                  </a:lnTo>
                  <a:cubicBezTo>
                    <a:pt x="6846" y="2822"/>
                    <a:pt x="6831" y="2828"/>
                    <a:pt x="6820" y="2828"/>
                  </a:cubicBezTo>
                  <a:cubicBezTo>
                    <a:pt x="6802" y="2828"/>
                    <a:pt x="6794" y="2810"/>
                    <a:pt x="6817" y="2783"/>
                  </a:cubicBezTo>
                  <a:lnTo>
                    <a:pt x="6817" y="2783"/>
                  </a:lnTo>
                  <a:cubicBezTo>
                    <a:pt x="6814" y="2785"/>
                    <a:pt x="6811" y="2787"/>
                    <a:pt x="6810" y="2787"/>
                  </a:cubicBezTo>
                  <a:cubicBezTo>
                    <a:pt x="6803" y="2787"/>
                    <a:pt x="6819" y="2762"/>
                    <a:pt x="6824" y="2750"/>
                  </a:cubicBezTo>
                  <a:lnTo>
                    <a:pt x="6824" y="2750"/>
                  </a:lnTo>
                  <a:cubicBezTo>
                    <a:pt x="6809" y="2764"/>
                    <a:pt x="6798" y="2771"/>
                    <a:pt x="6794" y="2771"/>
                  </a:cubicBezTo>
                  <a:cubicBezTo>
                    <a:pt x="6788" y="2771"/>
                    <a:pt x="6792" y="2760"/>
                    <a:pt x="6806" y="2740"/>
                  </a:cubicBezTo>
                  <a:lnTo>
                    <a:pt x="6806" y="2740"/>
                  </a:lnTo>
                  <a:cubicBezTo>
                    <a:pt x="6795" y="2755"/>
                    <a:pt x="6756" y="2780"/>
                    <a:pt x="6744" y="2780"/>
                  </a:cubicBezTo>
                  <a:cubicBezTo>
                    <a:pt x="6738" y="2780"/>
                    <a:pt x="6738" y="2774"/>
                    <a:pt x="6748" y="2761"/>
                  </a:cubicBezTo>
                  <a:lnTo>
                    <a:pt x="6748" y="2761"/>
                  </a:lnTo>
                  <a:cubicBezTo>
                    <a:pt x="6238" y="3160"/>
                    <a:pt x="5685" y="3806"/>
                    <a:pt x="5164" y="4297"/>
                  </a:cubicBezTo>
                  <a:lnTo>
                    <a:pt x="5164" y="4235"/>
                  </a:lnTo>
                  <a:cubicBezTo>
                    <a:pt x="5149" y="3561"/>
                    <a:pt x="5152" y="2882"/>
                    <a:pt x="5145" y="2211"/>
                  </a:cubicBezTo>
                  <a:cubicBezTo>
                    <a:pt x="5138" y="2329"/>
                    <a:pt x="5145" y="2439"/>
                    <a:pt x="5142" y="2559"/>
                  </a:cubicBezTo>
                  <a:cubicBezTo>
                    <a:pt x="5123" y="1947"/>
                    <a:pt x="5152" y="1327"/>
                    <a:pt x="5123" y="718"/>
                  </a:cubicBezTo>
                  <a:cubicBezTo>
                    <a:pt x="5105" y="630"/>
                    <a:pt x="5113" y="495"/>
                    <a:pt x="5083" y="432"/>
                  </a:cubicBezTo>
                  <a:cubicBezTo>
                    <a:pt x="5079" y="432"/>
                    <a:pt x="5076" y="422"/>
                    <a:pt x="5072" y="407"/>
                  </a:cubicBezTo>
                  <a:cubicBezTo>
                    <a:pt x="5069" y="429"/>
                    <a:pt x="5047" y="415"/>
                    <a:pt x="5042" y="466"/>
                  </a:cubicBezTo>
                  <a:lnTo>
                    <a:pt x="5042" y="462"/>
                  </a:lnTo>
                  <a:cubicBezTo>
                    <a:pt x="5042" y="469"/>
                    <a:pt x="5042" y="488"/>
                    <a:pt x="5039" y="491"/>
                  </a:cubicBezTo>
                  <a:cubicBezTo>
                    <a:pt x="5038" y="537"/>
                    <a:pt x="5036" y="555"/>
                    <a:pt x="5033" y="555"/>
                  </a:cubicBezTo>
                  <a:cubicBezTo>
                    <a:pt x="5026" y="555"/>
                    <a:pt x="5016" y="377"/>
                    <a:pt x="5035" y="330"/>
                  </a:cubicBezTo>
                  <a:cubicBezTo>
                    <a:pt x="5035" y="337"/>
                    <a:pt x="5035" y="340"/>
                    <a:pt x="5035" y="340"/>
                  </a:cubicBezTo>
                  <a:cubicBezTo>
                    <a:pt x="5035" y="340"/>
                    <a:pt x="5036" y="305"/>
                    <a:pt x="5039" y="305"/>
                  </a:cubicBezTo>
                  <a:lnTo>
                    <a:pt x="5039" y="319"/>
                  </a:lnTo>
                  <a:cubicBezTo>
                    <a:pt x="5039" y="293"/>
                    <a:pt x="5047" y="275"/>
                    <a:pt x="5047" y="256"/>
                  </a:cubicBezTo>
                  <a:cubicBezTo>
                    <a:pt x="5047" y="255"/>
                    <a:pt x="5048" y="255"/>
                    <a:pt x="5048" y="255"/>
                  </a:cubicBezTo>
                  <a:lnTo>
                    <a:pt x="5048" y="255"/>
                  </a:lnTo>
                  <a:cubicBezTo>
                    <a:pt x="5049" y="255"/>
                    <a:pt x="5047" y="261"/>
                    <a:pt x="5047" y="261"/>
                  </a:cubicBezTo>
                  <a:lnTo>
                    <a:pt x="5047" y="286"/>
                  </a:lnTo>
                  <a:cubicBezTo>
                    <a:pt x="5050" y="261"/>
                    <a:pt x="5050" y="220"/>
                    <a:pt x="5057" y="190"/>
                  </a:cubicBezTo>
                  <a:cubicBezTo>
                    <a:pt x="5061" y="175"/>
                    <a:pt x="5065" y="159"/>
                    <a:pt x="5064" y="159"/>
                  </a:cubicBezTo>
                  <a:lnTo>
                    <a:pt x="5064" y="159"/>
                  </a:lnTo>
                  <a:cubicBezTo>
                    <a:pt x="5063" y="159"/>
                    <a:pt x="5060" y="168"/>
                    <a:pt x="5054" y="195"/>
                  </a:cubicBezTo>
                  <a:cubicBezTo>
                    <a:pt x="5053" y="188"/>
                    <a:pt x="5053" y="185"/>
                    <a:pt x="5052" y="185"/>
                  </a:cubicBezTo>
                  <a:cubicBezTo>
                    <a:pt x="5049" y="185"/>
                    <a:pt x="5043" y="245"/>
                    <a:pt x="5039" y="245"/>
                  </a:cubicBezTo>
                  <a:cubicBezTo>
                    <a:pt x="5038" y="245"/>
                    <a:pt x="5037" y="240"/>
                    <a:pt x="5036" y="227"/>
                  </a:cubicBezTo>
                  <a:lnTo>
                    <a:pt x="5036" y="227"/>
                  </a:lnTo>
                  <a:cubicBezTo>
                    <a:pt x="5037" y="270"/>
                    <a:pt x="5024" y="307"/>
                    <a:pt x="5020" y="344"/>
                  </a:cubicBezTo>
                  <a:cubicBezTo>
                    <a:pt x="5019" y="346"/>
                    <a:pt x="5018" y="347"/>
                    <a:pt x="5016" y="347"/>
                  </a:cubicBezTo>
                  <a:cubicBezTo>
                    <a:pt x="5012" y="347"/>
                    <a:pt x="5010" y="332"/>
                    <a:pt x="5009" y="332"/>
                  </a:cubicBezTo>
                  <a:cubicBezTo>
                    <a:pt x="5008" y="332"/>
                    <a:pt x="5007" y="335"/>
                    <a:pt x="5006" y="344"/>
                  </a:cubicBezTo>
                  <a:cubicBezTo>
                    <a:pt x="4998" y="393"/>
                    <a:pt x="4991" y="411"/>
                    <a:pt x="4984" y="411"/>
                  </a:cubicBezTo>
                  <a:cubicBezTo>
                    <a:pt x="4967" y="411"/>
                    <a:pt x="4953" y="299"/>
                    <a:pt x="4922" y="249"/>
                  </a:cubicBezTo>
                  <a:cubicBezTo>
                    <a:pt x="4922" y="250"/>
                    <a:pt x="4921" y="251"/>
                    <a:pt x="4921" y="251"/>
                  </a:cubicBezTo>
                  <a:cubicBezTo>
                    <a:pt x="4918" y="251"/>
                    <a:pt x="4910" y="241"/>
                    <a:pt x="4910" y="234"/>
                  </a:cubicBezTo>
                  <a:lnTo>
                    <a:pt x="4910" y="231"/>
                  </a:lnTo>
                  <a:cubicBezTo>
                    <a:pt x="4893" y="217"/>
                    <a:pt x="4874" y="202"/>
                    <a:pt x="4859" y="165"/>
                  </a:cubicBezTo>
                  <a:cubicBezTo>
                    <a:pt x="4844" y="239"/>
                    <a:pt x="4830" y="378"/>
                    <a:pt x="4815" y="400"/>
                  </a:cubicBezTo>
                  <a:cubicBezTo>
                    <a:pt x="4814" y="407"/>
                    <a:pt x="4813" y="409"/>
                    <a:pt x="4811" y="409"/>
                  </a:cubicBezTo>
                  <a:cubicBezTo>
                    <a:pt x="4810" y="409"/>
                    <a:pt x="4808" y="403"/>
                    <a:pt x="4808" y="396"/>
                  </a:cubicBezTo>
                  <a:cubicBezTo>
                    <a:pt x="4797" y="371"/>
                    <a:pt x="4800" y="300"/>
                    <a:pt x="4790" y="264"/>
                  </a:cubicBezTo>
                  <a:cubicBezTo>
                    <a:pt x="4787" y="266"/>
                    <a:pt x="4785" y="267"/>
                    <a:pt x="4782" y="267"/>
                  </a:cubicBezTo>
                  <a:cubicBezTo>
                    <a:pt x="4761" y="267"/>
                    <a:pt x="4759" y="176"/>
                    <a:pt x="4739" y="139"/>
                  </a:cubicBezTo>
                  <a:cubicBezTo>
                    <a:pt x="4709" y="136"/>
                    <a:pt x="4705" y="29"/>
                    <a:pt x="46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6" name="Google Shape;2756;p29"/>
            <p:cNvSpPr/>
            <p:nvPr/>
          </p:nvSpPr>
          <p:spPr>
            <a:xfrm>
              <a:off x="2868969" y="2790318"/>
              <a:ext cx="59" cy="59"/>
            </a:xfrm>
            <a:custGeom>
              <a:avLst/>
              <a:gdLst/>
              <a:ahLst/>
              <a:cxnLst/>
              <a:rect l="l" t="t" r="r" b="b"/>
              <a:pathLst>
                <a:path w="1" h="1" extrusionOk="0">
                  <a:moveTo>
                    <a:pt x="1" y="1"/>
                  </a:move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7" name="Google Shape;2757;p29"/>
            <p:cNvSpPr/>
            <p:nvPr/>
          </p:nvSpPr>
          <p:spPr>
            <a:xfrm>
              <a:off x="2399335" y="2771323"/>
              <a:ext cx="59" cy="59"/>
            </a:xfrm>
            <a:custGeom>
              <a:avLst/>
              <a:gdLst/>
              <a:ahLst/>
              <a:cxnLst/>
              <a:rect l="l" t="t" r="r" b="b"/>
              <a:pathLst>
                <a:path w="1" h="1" extrusionOk="0">
                  <a:moveTo>
                    <a:pt x="1" y="1"/>
                  </a:move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8" name="Google Shape;2758;p29"/>
            <p:cNvSpPr/>
            <p:nvPr/>
          </p:nvSpPr>
          <p:spPr>
            <a:xfrm>
              <a:off x="2825256" y="2767193"/>
              <a:ext cx="354" cy="59"/>
            </a:xfrm>
            <a:custGeom>
              <a:avLst/>
              <a:gdLst/>
              <a:ahLst/>
              <a:cxnLst/>
              <a:rect l="l" t="t" r="r" b="b"/>
              <a:pathLst>
                <a:path w="6" h="1" extrusionOk="0">
                  <a:moveTo>
                    <a:pt x="5" y="0"/>
                  </a:move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9" name="Google Shape;2759;p29"/>
            <p:cNvSpPr/>
            <p:nvPr/>
          </p:nvSpPr>
          <p:spPr>
            <a:xfrm>
              <a:off x="2717537" y="2767193"/>
              <a:ext cx="295" cy="59"/>
            </a:xfrm>
            <a:custGeom>
              <a:avLst/>
              <a:gdLst/>
              <a:ahLst/>
              <a:cxnLst/>
              <a:rect l="l" t="t" r="r" b="b"/>
              <a:pathLst>
                <a:path w="5" h="1" extrusionOk="0">
                  <a:moveTo>
                    <a:pt x="0" y="0"/>
                  </a:moveTo>
                  <a:lnTo>
                    <a:pt x="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0" name="Google Shape;2760;p29"/>
            <p:cNvSpPr/>
            <p:nvPr/>
          </p:nvSpPr>
          <p:spPr>
            <a:xfrm>
              <a:off x="2383584" y="2798990"/>
              <a:ext cx="236" cy="59"/>
            </a:xfrm>
            <a:custGeom>
              <a:avLst/>
              <a:gdLst/>
              <a:ahLst/>
              <a:cxnLst/>
              <a:rect l="l" t="t" r="r" b="b"/>
              <a:pathLst>
                <a:path w="4" h="1" extrusionOk="0">
                  <a:moveTo>
                    <a:pt x="0" y="1"/>
                  </a:moveTo>
                  <a:lnTo>
                    <a:pt x="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1" name="Google Shape;2761;p29"/>
            <p:cNvSpPr/>
            <p:nvPr/>
          </p:nvSpPr>
          <p:spPr>
            <a:xfrm>
              <a:off x="2668692" y="2873025"/>
              <a:ext cx="59" cy="0"/>
            </a:xfrm>
            <a:custGeom>
              <a:avLst/>
              <a:gdLst/>
              <a:ahLst/>
              <a:cxnLst/>
              <a:rect l="l" t="t" r="r" b="b"/>
              <a:pathLst>
                <a:path w="1" extrusionOk="0">
                  <a:moveTo>
                    <a:pt x="0" y="0"/>
                  </a:move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2" name="Google Shape;2762;p29"/>
            <p:cNvSpPr/>
            <p:nvPr/>
          </p:nvSpPr>
          <p:spPr>
            <a:xfrm>
              <a:off x="2485699" y="2663368"/>
              <a:ext cx="236" cy="59"/>
            </a:xfrm>
            <a:custGeom>
              <a:avLst/>
              <a:gdLst/>
              <a:ahLst/>
              <a:cxnLst/>
              <a:rect l="l" t="t" r="r" b="b"/>
              <a:pathLst>
                <a:path w="4" h="1" extrusionOk="0">
                  <a:moveTo>
                    <a:pt x="0" y="0"/>
                  </a:moveTo>
                  <a:lnTo>
                    <a:pt x="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3" name="Google Shape;2763;p29"/>
            <p:cNvSpPr/>
            <p:nvPr/>
          </p:nvSpPr>
          <p:spPr>
            <a:xfrm>
              <a:off x="2487587" y="2697996"/>
              <a:ext cx="295" cy="59"/>
            </a:xfrm>
            <a:custGeom>
              <a:avLst/>
              <a:gdLst/>
              <a:ahLst/>
              <a:cxnLst/>
              <a:rect l="l" t="t" r="r" b="b"/>
              <a:pathLst>
                <a:path w="5" h="1" extrusionOk="0">
                  <a:moveTo>
                    <a:pt x="4" y="0"/>
                  </a:move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4" name="Google Shape;2764;p29"/>
            <p:cNvSpPr/>
            <p:nvPr/>
          </p:nvSpPr>
          <p:spPr>
            <a:xfrm>
              <a:off x="2532598" y="2742771"/>
              <a:ext cx="295" cy="295"/>
            </a:xfrm>
            <a:custGeom>
              <a:avLst/>
              <a:gdLst/>
              <a:ahLst/>
              <a:cxnLst/>
              <a:rect l="l" t="t" r="r" b="b"/>
              <a:pathLst>
                <a:path w="5" h="5" extrusionOk="0">
                  <a:moveTo>
                    <a:pt x="1" y="1"/>
                  </a:moveTo>
                  <a:lnTo>
                    <a:pt x="1" y="4"/>
                  </a:lnTo>
                  <a:cubicBezTo>
                    <a:pt x="4" y="4"/>
                    <a:pt x="1" y="4"/>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5" name="Google Shape;2765;p29"/>
            <p:cNvSpPr/>
            <p:nvPr/>
          </p:nvSpPr>
          <p:spPr>
            <a:xfrm>
              <a:off x="2694648" y="2859987"/>
              <a:ext cx="59" cy="59"/>
            </a:xfrm>
            <a:custGeom>
              <a:avLst/>
              <a:gdLst/>
              <a:ahLst/>
              <a:cxnLst/>
              <a:rect l="l" t="t" r="r" b="b"/>
              <a:pathLst>
                <a:path w="1" h="1" extrusionOk="0">
                  <a:moveTo>
                    <a:pt x="0" y="1"/>
                  </a:move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6" name="Google Shape;2766;p29"/>
            <p:cNvSpPr/>
            <p:nvPr/>
          </p:nvSpPr>
          <p:spPr>
            <a:xfrm>
              <a:off x="2475494" y="2892256"/>
              <a:ext cx="59" cy="59"/>
            </a:xfrm>
            <a:custGeom>
              <a:avLst/>
              <a:gdLst/>
              <a:ahLst/>
              <a:cxnLst/>
              <a:rect l="l" t="t" r="r" b="b"/>
              <a:pathLst>
                <a:path w="1" h="1" extrusionOk="0">
                  <a:moveTo>
                    <a:pt x="1" y="1"/>
                  </a:move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7" name="Google Shape;2767;p29"/>
            <p:cNvSpPr/>
            <p:nvPr/>
          </p:nvSpPr>
          <p:spPr>
            <a:xfrm>
              <a:off x="2684856" y="2709440"/>
              <a:ext cx="59" cy="59"/>
            </a:xfrm>
            <a:custGeom>
              <a:avLst/>
              <a:gdLst/>
              <a:ahLst/>
              <a:cxnLst/>
              <a:rect l="l" t="t" r="r" b="b"/>
              <a:pathLst>
                <a:path w="1" h="1" extrusionOk="0">
                  <a:moveTo>
                    <a:pt x="1" y="1"/>
                  </a:move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8" name="Google Shape;2768;p29"/>
            <p:cNvSpPr/>
            <p:nvPr/>
          </p:nvSpPr>
          <p:spPr>
            <a:xfrm>
              <a:off x="2509886" y="2890309"/>
              <a:ext cx="295" cy="59"/>
            </a:xfrm>
            <a:custGeom>
              <a:avLst/>
              <a:gdLst/>
              <a:ahLst/>
              <a:cxnLst/>
              <a:rect l="l" t="t" r="r" b="b"/>
              <a:pathLst>
                <a:path w="5" h="1" extrusionOk="0">
                  <a:moveTo>
                    <a:pt x="0" y="0"/>
                  </a:moveTo>
                  <a:lnTo>
                    <a:pt x="0" y="0"/>
                  </a:lnTo>
                  <a:cubicBezTo>
                    <a:pt x="5" y="0"/>
                    <a:pt x="5"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9" name="Google Shape;2769;p29"/>
            <p:cNvSpPr/>
            <p:nvPr/>
          </p:nvSpPr>
          <p:spPr>
            <a:xfrm>
              <a:off x="2554897" y="2845298"/>
              <a:ext cx="236" cy="59"/>
            </a:xfrm>
            <a:custGeom>
              <a:avLst/>
              <a:gdLst/>
              <a:ahLst/>
              <a:cxnLst/>
              <a:rect l="l" t="t" r="r" b="b"/>
              <a:pathLst>
                <a:path w="4" h="1" extrusionOk="0">
                  <a:moveTo>
                    <a:pt x="0" y="1"/>
                  </a:moveTo>
                  <a:lnTo>
                    <a:pt x="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0" name="Google Shape;2770;p29"/>
            <p:cNvSpPr/>
            <p:nvPr/>
          </p:nvSpPr>
          <p:spPr>
            <a:xfrm>
              <a:off x="2671877" y="2683307"/>
              <a:ext cx="295" cy="236"/>
            </a:xfrm>
            <a:custGeom>
              <a:avLst/>
              <a:gdLst/>
              <a:ahLst/>
              <a:cxnLst/>
              <a:rect l="l" t="t" r="r" b="b"/>
              <a:pathLst>
                <a:path w="5" h="4" extrusionOk="0">
                  <a:moveTo>
                    <a:pt x="4" y="0"/>
                  </a:moveTo>
                  <a:lnTo>
                    <a:pt x="4" y="0"/>
                  </a:lnTo>
                  <a:cubicBezTo>
                    <a:pt x="4" y="0"/>
                    <a:pt x="1" y="4"/>
                    <a:pt x="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5">
  <p:cSld name="TITLE_ONLY_1_2">
    <p:spTree>
      <p:nvGrpSpPr>
        <p:cNvPr id="1" name="Shape 3133"/>
        <p:cNvGrpSpPr/>
        <p:nvPr/>
      </p:nvGrpSpPr>
      <p:grpSpPr>
        <a:xfrm>
          <a:off x="0" y="0"/>
          <a:ext cx="0" cy="0"/>
          <a:chOff x="0" y="0"/>
          <a:chExt cx="0" cy="0"/>
        </a:xfrm>
      </p:grpSpPr>
      <p:sp>
        <p:nvSpPr>
          <p:cNvPr id="3134" name="Google Shape;3134;p3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35" name="Google Shape;3135;p33"/>
          <p:cNvSpPr/>
          <p:nvPr/>
        </p:nvSpPr>
        <p:spPr>
          <a:xfrm>
            <a:off x="6448275" y="-1983075"/>
            <a:ext cx="4840927" cy="3335636"/>
          </a:xfrm>
          <a:custGeom>
            <a:avLst/>
            <a:gdLst/>
            <a:ahLst/>
            <a:cxnLst/>
            <a:rect l="l" t="t" r="r" b="b"/>
            <a:pathLst>
              <a:path w="18200" h="12546" extrusionOk="0">
                <a:moveTo>
                  <a:pt x="7863" y="1"/>
                </a:moveTo>
                <a:cubicBezTo>
                  <a:pt x="5802" y="1"/>
                  <a:pt x="4053" y="1340"/>
                  <a:pt x="3441" y="3195"/>
                </a:cubicBezTo>
                <a:cubicBezTo>
                  <a:pt x="1500" y="3437"/>
                  <a:pt x="1" y="5091"/>
                  <a:pt x="1" y="7097"/>
                </a:cubicBezTo>
                <a:cubicBezTo>
                  <a:pt x="1" y="9267"/>
                  <a:pt x="1761" y="11027"/>
                  <a:pt x="3932" y="11027"/>
                </a:cubicBezTo>
                <a:cubicBezTo>
                  <a:pt x="4555" y="11027"/>
                  <a:pt x="5146" y="10881"/>
                  <a:pt x="5674" y="10621"/>
                </a:cubicBezTo>
                <a:cubicBezTo>
                  <a:pt x="6359" y="11775"/>
                  <a:pt x="7613" y="12545"/>
                  <a:pt x="9055" y="12545"/>
                </a:cubicBezTo>
                <a:cubicBezTo>
                  <a:pt x="10309" y="12545"/>
                  <a:pt x="11423" y="11959"/>
                  <a:pt x="12146" y="11046"/>
                </a:cubicBezTo>
                <a:cubicBezTo>
                  <a:pt x="12645" y="11240"/>
                  <a:pt x="13191" y="11350"/>
                  <a:pt x="13763" y="11350"/>
                </a:cubicBezTo>
                <a:cubicBezTo>
                  <a:pt x="16212" y="11350"/>
                  <a:pt x="18200" y="9363"/>
                  <a:pt x="18200" y="6909"/>
                </a:cubicBezTo>
                <a:cubicBezTo>
                  <a:pt x="18200" y="4651"/>
                  <a:pt x="16513" y="2788"/>
                  <a:pt x="14332" y="2509"/>
                </a:cubicBezTo>
                <a:lnTo>
                  <a:pt x="14332" y="2473"/>
                </a:lnTo>
                <a:cubicBezTo>
                  <a:pt x="14332" y="1325"/>
                  <a:pt x="13400" y="397"/>
                  <a:pt x="12256" y="397"/>
                </a:cubicBezTo>
                <a:cubicBezTo>
                  <a:pt x="11673" y="397"/>
                  <a:pt x="11149" y="635"/>
                  <a:pt x="10771" y="1021"/>
                </a:cubicBezTo>
                <a:cubicBezTo>
                  <a:pt x="9975" y="383"/>
                  <a:pt x="8963" y="1"/>
                  <a:pt x="7863" y="1"/>
                </a:cubicBezTo>
                <a:close/>
              </a:path>
            </a:pathLst>
          </a:custGeom>
          <a:solidFill>
            <a:srgbClr val="AAD5D6">
              <a:alpha val="217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6" name="Google Shape;3136;p33"/>
          <p:cNvSpPr/>
          <p:nvPr/>
        </p:nvSpPr>
        <p:spPr>
          <a:xfrm rot="-9924944">
            <a:off x="-1320541" y="-1052841"/>
            <a:ext cx="3139922" cy="3443599"/>
          </a:xfrm>
          <a:custGeom>
            <a:avLst/>
            <a:gdLst/>
            <a:ahLst/>
            <a:cxnLst/>
            <a:rect l="l" t="t" r="r" b="b"/>
            <a:pathLst>
              <a:path w="22102" h="24240" extrusionOk="0">
                <a:moveTo>
                  <a:pt x="14808" y="0"/>
                </a:moveTo>
                <a:cubicBezTo>
                  <a:pt x="13160" y="0"/>
                  <a:pt x="11491" y="1049"/>
                  <a:pt x="10594" y="2387"/>
                </a:cubicBezTo>
                <a:cubicBezTo>
                  <a:pt x="8999" y="4770"/>
                  <a:pt x="10767" y="6687"/>
                  <a:pt x="9340" y="8994"/>
                </a:cubicBezTo>
                <a:cubicBezTo>
                  <a:pt x="7995" y="11172"/>
                  <a:pt x="5864" y="10344"/>
                  <a:pt x="3649" y="12416"/>
                </a:cubicBezTo>
                <a:cubicBezTo>
                  <a:pt x="1112" y="14788"/>
                  <a:pt x="0" y="19533"/>
                  <a:pt x="1728" y="22038"/>
                </a:cubicBezTo>
                <a:cubicBezTo>
                  <a:pt x="2770" y="23551"/>
                  <a:pt x="4846" y="24240"/>
                  <a:pt x="7216" y="24240"/>
                </a:cubicBezTo>
                <a:cubicBezTo>
                  <a:pt x="10130" y="24240"/>
                  <a:pt x="13491" y="23199"/>
                  <a:pt x="15929" y="21367"/>
                </a:cubicBezTo>
                <a:cubicBezTo>
                  <a:pt x="21279" y="17348"/>
                  <a:pt x="22101" y="9603"/>
                  <a:pt x="19952" y="4741"/>
                </a:cubicBezTo>
                <a:cubicBezTo>
                  <a:pt x="19502" y="3717"/>
                  <a:pt x="17997" y="318"/>
                  <a:pt x="15203" y="21"/>
                </a:cubicBezTo>
                <a:cubicBezTo>
                  <a:pt x="15072" y="7"/>
                  <a:pt x="14940" y="0"/>
                  <a:pt x="14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137" name="Google Shape;3137;p33"/>
          <p:cNvGrpSpPr/>
          <p:nvPr/>
        </p:nvGrpSpPr>
        <p:grpSpPr>
          <a:xfrm>
            <a:off x="-53152" y="1017721"/>
            <a:ext cx="605132" cy="662703"/>
            <a:chOff x="3252507" y="1111725"/>
            <a:chExt cx="925561" cy="1013928"/>
          </a:xfrm>
        </p:grpSpPr>
        <p:sp>
          <p:nvSpPr>
            <p:cNvPr id="3138" name="Google Shape;3138;p33"/>
            <p:cNvSpPr/>
            <p:nvPr/>
          </p:nvSpPr>
          <p:spPr>
            <a:xfrm>
              <a:off x="3252507" y="1111725"/>
              <a:ext cx="925561" cy="638027"/>
            </a:xfrm>
            <a:custGeom>
              <a:avLst/>
              <a:gdLst/>
              <a:ahLst/>
              <a:cxnLst/>
              <a:rect l="l" t="t" r="r" b="b"/>
              <a:pathLst>
                <a:path w="18200" h="12546" extrusionOk="0">
                  <a:moveTo>
                    <a:pt x="7863" y="1"/>
                  </a:moveTo>
                  <a:cubicBezTo>
                    <a:pt x="5802" y="1"/>
                    <a:pt x="4053" y="1340"/>
                    <a:pt x="3441" y="3195"/>
                  </a:cubicBezTo>
                  <a:cubicBezTo>
                    <a:pt x="1500" y="3437"/>
                    <a:pt x="1" y="5091"/>
                    <a:pt x="1" y="7097"/>
                  </a:cubicBezTo>
                  <a:cubicBezTo>
                    <a:pt x="1" y="9267"/>
                    <a:pt x="1761" y="11027"/>
                    <a:pt x="3932" y="11027"/>
                  </a:cubicBezTo>
                  <a:cubicBezTo>
                    <a:pt x="4555" y="11027"/>
                    <a:pt x="5146" y="10881"/>
                    <a:pt x="5674" y="10621"/>
                  </a:cubicBezTo>
                  <a:cubicBezTo>
                    <a:pt x="6359" y="11775"/>
                    <a:pt x="7613" y="12545"/>
                    <a:pt x="9055" y="12545"/>
                  </a:cubicBezTo>
                  <a:cubicBezTo>
                    <a:pt x="10309" y="12545"/>
                    <a:pt x="11423" y="11959"/>
                    <a:pt x="12146" y="11046"/>
                  </a:cubicBezTo>
                  <a:cubicBezTo>
                    <a:pt x="12645" y="11240"/>
                    <a:pt x="13191" y="11350"/>
                    <a:pt x="13763" y="11350"/>
                  </a:cubicBezTo>
                  <a:cubicBezTo>
                    <a:pt x="16212" y="11350"/>
                    <a:pt x="18200" y="9363"/>
                    <a:pt x="18200" y="6909"/>
                  </a:cubicBezTo>
                  <a:cubicBezTo>
                    <a:pt x="18200" y="4651"/>
                    <a:pt x="16513" y="2788"/>
                    <a:pt x="14332" y="2509"/>
                  </a:cubicBezTo>
                  <a:lnTo>
                    <a:pt x="14332" y="2473"/>
                  </a:lnTo>
                  <a:cubicBezTo>
                    <a:pt x="14332" y="1325"/>
                    <a:pt x="13400" y="397"/>
                    <a:pt x="12256" y="397"/>
                  </a:cubicBezTo>
                  <a:cubicBezTo>
                    <a:pt x="11673" y="397"/>
                    <a:pt x="11149" y="635"/>
                    <a:pt x="10771" y="1021"/>
                  </a:cubicBezTo>
                  <a:cubicBezTo>
                    <a:pt x="9975" y="383"/>
                    <a:pt x="8963" y="1"/>
                    <a:pt x="7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9" name="Google Shape;3139;p33"/>
            <p:cNvSpPr/>
            <p:nvPr/>
          </p:nvSpPr>
          <p:spPr>
            <a:xfrm>
              <a:off x="3560126" y="1777301"/>
              <a:ext cx="168381" cy="147378"/>
            </a:xfrm>
            <a:custGeom>
              <a:avLst/>
              <a:gdLst/>
              <a:ahLst/>
              <a:cxnLst/>
              <a:rect l="l" t="t" r="r" b="b"/>
              <a:pathLst>
                <a:path w="3311" h="2898" extrusionOk="0">
                  <a:moveTo>
                    <a:pt x="1770" y="0"/>
                  </a:moveTo>
                  <a:cubicBezTo>
                    <a:pt x="1770" y="1"/>
                    <a:pt x="1" y="2898"/>
                    <a:pt x="1814" y="2898"/>
                  </a:cubicBezTo>
                  <a:cubicBezTo>
                    <a:pt x="1816" y="2898"/>
                    <a:pt x="1817" y="2898"/>
                    <a:pt x="1818" y="2898"/>
                  </a:cubicBezTo>
                  <a:cubicBezTo>
                    <a:pt x="3310" y="2898"/>
                    <a:pt x="2584" y="987"/>
                    <a:pt x="1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0" name="Google Shape;3140;p33"/>
            <p:cNvSpPr/>
            <p:nvPr/>
          </p:nvSpPr>
          <p:spPr>
            <a:xfrm>
              <a:off x="3710451" y="1796473"/>
              <a:ext cx="168330" cy="147429"/>
            </a:xfrm>
            <a:custGeom>
              <a:avLst/>
              <a:gdLst/>
              <a:ahLst/>
              <a:cxnLst/>
              <a:rect l="l" t="t" r="r" b="b"/>
              <a:pathLst>
                <a:path w="3310" h="2899" extrusionOk="0">
                  <a:moveTo>
                    <a:pt x="1773" y="1"/>
                  </a:moveTo>
                  <a:lnTo>
                    <a:pt x="1773" y="1"/>
                  </a:lnTo>
                  <a:cubicBezTo>
                    <a:pt x="1773" y="1"/>
                    <a:pt x="0" y="2898"/>
                    <a:pt x="1814" y="2898"/>
                  </a:cubicBezTo>
                  <a:cubicBezTo>
                    <a:pt x="1815" y="2898"/>
                    <a:pt x="1816" y="2898"/>
                    <a:pt x="1817" y="2898"/>
                  </a:cubicBezTo>
                  <a:cubicBezTo>
                    <a:pt x="3310" y="2898"/>
                    <a:pt x="2587" y="988"/>
                    <a:pt x="1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1" name="Google Shape;3141;p33"/>
            <p:cNvSpPr/>
            <p:nvPr/>
          </p:nvSpPr>
          <p:spPr>
            <a:xfrm>
              <a:off x="3634932" y="1978326"/>
              <a:ext cx="168330" cy="147327"/>
            </a:xfrm>
            <a:custGeom>
              <a:avLst/>
              <a:gdLst/>
              <a:ahLst/>
              <a:cxnLst/>
              <a:rect l="l" t="t" r="r" b="b"/>
              <a:pathLst>
                <a:path w="3310" h="2897" extrusionOk="0">
                  <a:moveTo>
                    <a:pt x="1769" y="1"/>
                  </a:moveTo>
                  <a:lnTo>
                    <a:pt x="1769" y="1"/>
                  </a:lnTo>
                  <a:cubicBezTo>
                    <a:pt x="1769" y="1"/>
                    <a:pt x="1" y="2897"/>
                    <a:pt x="1813" y="2897"/>
                  </a:cubicBezTo>
                  <a:cubicBezTo>
                    <a:pt x="1815" y="2897"/>
                    <a:pt x="1816" y="2897"/>
                    <a:pt x="1817" y="2897"/>
                  </a:cubicBezTo>
                  <a:cubicBezTo>
                    <a:pt x="3309" y="2897"/>
                    <a:pt x="2583" y="987"/>
                    <a:pt x="17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42" name="Google Shape;3142;p33"/>
          <p:cNvGrpSpPr/>
          <p:nvPr/>
        </p:nvGrpSpPr>
        <p:grpSpPr>
          <a:xfrm>
            <a:off x="814522" y="476415"/>
            <a:ext cx="283999" cy="509924"/>
            <a:chOff x="568513" y="2939200"/>
            <a:chExt cx="293175" cy="526400"/>
          </a:xfrm>
        </p:grpSpPr>
        <p:sp>
          <p:nvSpPr>
            <p:cNvPr id="3143" name="Google Shape;3143;p33"/>
            <p:cNvSpPr/>
            <p:nvPr/>
          </p:nvSpPr>
          <p:spPr>
            <a:xfrm>
              <a:off x="641838" y="3104675"/>
              <a:ext cx="219850" cy="360925"/>
            </a:xfrm>
            <a:custGeom>
              <a:avLst/>
              <a:gdLst/>
              <a:ahLst/>
              <a:cxnLst/>
              <a:rect l="l" t="t" r="r" b="b"/>
              <a:pathLst>
                <a:path w="8794" h="14437" extrusionOk="0">
                  <a:moveTo>
                    <a:pt x="2039" y="0"/>
                  </a:moveTo>
                  <a:cubicBezTo>
                    <a:pt x="1992" y="0"/>
                    <a:pt x="1951" y="34"/>
                    <a:pt x="1940" y="81"/>
                  </a:cubicBezTo>
                  <a:lnTo>
                    <a:pt x="15" y="8225"/>
                  </a:lnTo>
                  <a:cubicBezTo>
                    <a:pt x="0" y="8288"/>
                    <a:pt x="51" y="8350"/>
                    <a:pt x="117" y="8350"/>
                  </a:cubicBezTo>
                  <a:lnTo>
                    <a:pt x="3594" y="8350"/>
                  </a:lnTo>
                  <a:cubicBezTo>
                    <a:pt x="3660" y="8350"/>
                    <a:pt x="3712" y="8416"/>
                    <a:pt x="3693" y="8479"/>
                  </a:cubicBezTo>
                  <a:lnTo>
                    <a:pt x="2219" y="14309"/>
                  </a:lnTo>
                  <a:cubicBezTo>
                    <a:pt x="2202" y="14383"/>
                    <a:pt x="2262" y="14437"/>
                    <a:pt x="2323" y="14437"/>
                  </a:cubicBezTo>
                  <a:cubicBezTo>
                    <a:pt x="2353" y="14437"/>
                    <a:pt x="2384" y="14424"/>
                    <a:pt x="2406" y="14394"/>
                  </a:cubicBezTo>
                  <a:lnTo>
                    <a:pt x="8746" y="5420"/>
                  </a:lnTo>
                  <a:cubicBezTo>
                    <a:pt x="8794" y="5354"/>
                    <a:pt x="8746" y="5258"/>
                    <a:pt x="8662" y="5258"/>
                  </a:cubicBezTo>
                  <a:lnTo>
                    <a:pt x="4126" y="5258"/>
                  </a:lnTo>
                  <a:cubicBezTo>
                    <a:pt x="4045" y="5258"/>
                    <a:pt x="3994" y="5163"/>
                    <a:pt x="4042" y="5097"/>
                  </a:cubicBezTo>
                  <a:lnTo>
                    <a:pt x="7437" y="162"/>
                  </a:lnTo>
                  <a:cubicBezTo>
                    <a:pt x="7481" y="92"/>
                    <a:pt x="7433" y="0"/>
                    <a:pt x="73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4" name="Google Shape;3144;p33"/>
            <p:cNvSpPr/>
            <p:nvPr/>
          </p:nvSpPr>
          <p:spPr>
            <a:xfrm>
              <a:off x="634513" y="2939200"/>
              <a:ext cx="49325" cy="97475"/>
            </a:xfrm>
            <a:custGeom>
              <a:avLst/>
              <a:gdLst/>
              <a:ahLst/>
              <a:cxnLst/>
              <a:rect l="l" t="t" r="r" b="b"/>
              <a:pathLst>
                <a:path w="1973" h="3899" extrusionOk="0">
                  <a:moveTo>
                    <a:pt x="726" y="221"/>
                  </a:moveTo>
                  <a:lnTo>
                    <a:pt x="726" y="232"/>
                  </a:lnTo>
                  <a:cubicBezTo>
                    <a:pt x="726" y="228"/>
                    <a:pt x="726" y="228"/>
                    <a:pt x="723" y="225"/>
                  </a:cubicBezTo>
                  <a:lnTo>
                    <a:pt x="726" y="221"/>
                  </a:lnTo>
                  <a:close/>
                  <a:moveTo>
                    <a:pt x="730" y="257"/>
                  </a:moveTo>
                  <a:lnTo>
                    <a:pt x="733" y="261"/>
                  </a:lnTo>
                  <a:cubicBezTo>
                    <a:pt x="730" y="261"/>
                    <a:pt x="730" y="261"/>
                    <a:pt x="730" y="257"/>
                  </a:cubicBezTo>
                  <a:close/>
                  <a:moveTo>
                    <a:pt x="748" y="257"/>
                  </a:moveTo>
                  <a:lnTo>
                    <a:pt x="748" y="261"/>
                  </a:lnTo>
                  <a:cubicBezTo>
                    <a:pt x="745" y="261"/>
                    <a:pt x="745" y="261"/>
                    <a:pt x="745" y="257"/>
                  </a:cubicBezTo>
                  <a:close/>
                  <a:moveTo>
                    <a:pt x="711" y="419"/>
                  </a:moveTo>
                  <a:lnTo>
                    <a:pt x="711" y="423"/>
                  </a:lnTo>
                  <a:cubicBezTo>
                    <a:pt x="711" y="423"/>
                    <a:pt x="711" y="419"/>
                    <a:pt x="708" y="419"/>
                  </a:cubicBezTo>
                  <a:close/>
                  <a:moveTo>
                    <a:pt x="740" y="452"/>
                  </a:moveTo>
                  <a:lnTo>
                    <a:pt x="737" y="455"/>
                  </a:lnTo>
                  <a:cubicBezTo>
                    <a:pt x="737" y="452"/>
                    <a:pt x="737" y="452"/>
                    <a:pt x="740" y="452"/>
                  </a:cubicBezTo>
                  <a:close/>
                  <a:moveTo>
                    <a:pt x="880" y="621"/>
                  </a:moveTo>
                  <a:lnTo>
                    <a:pt x="880" y="628"/>
                  </a:lnTo>
                  <a:cubicBezTo>
                    <a:pt x="877" y="624"/>
                    <a:pt x="880" y="624"/>
                    <a:pt x="880" y="621"/>
                  </a:cubicBezTo>
                  <a:close/>
                  <a:moveTo>
                    <a:pt x="880" y="639"/>
                  </a:moveTo>
                  <a:lnTo>
                    <a:pt x="880" y="643"/>
                  </a:lnTo>
                  <a:lnTo>
                    <a:pt x="877" y="643"/>
                  </a:lnTo>
                  <a:lnTo>
                    <a:pt x="877" y="639"/>
                  </a:lnTo>
                  <a:close/>
                  <a:moveTo>
                    <a:pt x="960" y="907"/>
                  </a:moveTo>
                  <a:cubicBezTo>
                    <a:pt x="965" y="910"/>
                    <a:pt x="965" y="914"/>
                    <a:pt x="965" y="914"/>
                  </a:cubicBezTo>
                  <a:lnTo>
                    <a:pt x="960" y="910"/>
                  </a:lnTo>
                  <a:lnTo>
                    <a:pt x="960" y="907"/>
                  </a:lnTo>
                  <a:close/>
                  <a:moveTo>
                    <a:pt x="1177" y="1464"/>
                  </a:moveTo>
                  <a:lnTo>
                    <a:pt x="1177" y="1467"/>
                  </a:lnTo>
                  <a:lnTo>
                    <a:pt x="1173" y="1464"/>
                  </a:lnTo>
                  <a:close/>
                  <a:moveTo>
                    <a:pt x="1232" y="1713"/>
                  </a:moveTo>
                  <a:cubicBezTo>
                    <a:pt x="1236" y="1713"/>
                    <a:pt x="1236" y="1717"/>
                    <a:pt x="1236" y="1717"/>
                  </a:cubicBezTo>
                  <a:lnTo>
                    <a:pt x="1232" y="1713"/>
                  </a:lnTo>
                  <a:close/>
                  <a:moveTo>
                    <a:pt x="677" y="2342"/>
                  </a:moveTo>
                  <a:lnTo>
                    <a:pt x="677" y="2342"/>
                  </a:lnTo>
                  <a:cubicBezTo>
                    <a:pt x="678" y="2343"/>
                    <a:pt x="678" y="2343"/>
                    <a:pt x="679" y="2344"/>
                  </a:cubicBezTo>
                  <a:cubicBezTo>
                    <a:pt x="678" y="2343"/>
                    <a:pt x="678" y="2343"/>
                    <a:pt x="677" y="2342"/>
                  </a:cubicBezTo>
                  <a:close/>
                  <a:moveTo>
                    <a:pt x="689" y="2370"/>
                  </a:moveTo>
                  <a:cubicBezTo>
                    <a:pt x="689" y="2373"/>
                    <a:pt x="689" y="2377"/>
                    <a:pt x="693" y="2381"/>
                  </a:cubicBezTo>
                  <a:cubicBezTo>
                    <a:pt x="689" y="2373"/>
                    <a:pt x="689" y="2373"/>
                    <a:pt x="689" y="2370"/>
                  </a:cubicBezTo>
                  <a:close/>
                  <a:moveTo>
                    <a:pt x="1639" y="2597"/>
                  </a:moveTo>
                  <a:lnTo>
                    <a:pt x="1639" y="2601"/>
                  </a:lnTo>
                  <a:cubicBezTo>
                    <a:pt x="1639" y="2601"/>
                    <a:pt x="1639" y="2601"/>
                    <a:pt x="1639" y="2602"/>
                  </a:cubicBezTo>
                  <a:lnTo>
                    <a:pt x="1639" y="2602"/>
                  </a:lnTo>
                  <a:cubicBezTo>
                    <a:pt x="1639" y="2600"/>
                    <a:pt x="1639" y="2599"/>
                    <a:pt x="1639" y="2597"/>
                  </a:cubicBezTo>
                  <a:close/>
                  <a:moveTo>
                    <a:pt x="1660" y="2664"/>
                  </a:moveTo>
                  <a:cubicBezTo>
                    <a:pt x="1661" y="2665"/>
                    <a:pt x="1661" y="2667"/>
                    <a:pt x="1661" y="2667"/>
                  </a:cubicBezTo>
                  <a:cubicBezTo>
                    <a:pt x="1661" y="2666"/>
                    <a:pt x="1660" y="2665"/>
                    <a:pt x="1660" y="2664"/>
                  </a:cubicBezTo>
                  <a:close/>
                  <a:moveTo>
                    <a:pt x="965" y="3121"/>
                  </a:moveTo>
                  <a:lnTo>
                    <a:pt x="968" y="3125"/>
                  </a:lnTo>
                  <a:lnTo>
                    <a:pt x="965" y="3125"/>
                  </a:lnTo>
                  <a:lnTo>
                    <a:pt x="965" y="3121"/>
                  </a:lnTo>
                  <a:close/>
                  <a:moveTo>
                    <a:pt x="1359" y="3874"/>
                  </a:moveTo>
                  <a:cubicBezTo>
                    <a:pt x="1359" y="3874"/>
                    <a:pt x="1359" y="3875"/>
                    <a:pt x="1361" y="3877"/>
                  </a:cubicBezTo>
                  <a:cubicBezTo>
                    <a:pt x="1361" y="3875"/>
                    <a:pt x="1360" y="3874"/>
                    <a:pt x="1359" y="3874"/>
                  </a:cubicBezTo>
                  <a:close/>
                  <a:moveTo>
                    <a:pt x="693" y="1"/>
                  </a:moveTo>
                  <a:cubicBezTo>
                    <a:pt x="693" y="8"/>
                    <a:pt x="686" y="4"/>
                    <a:pt x="682" y="8"/>
                  </a:cubicBezTo>
                  <a:cubicBezTo>
                    <a:pt x="682" y="8"/>
                    <a:pt x="679" y="8"/>
                    <a:pt x="674" y="4"/>
                  </a:cubicBezTo>
                  <a:lnTo>
                    <a:pt x="674" y="8"/>
                  </a:lnTo>
                  <a:cubicBezTo>
                    <a:pt x="671" y="8"/>
                    <a:pt x="667" y="8"/>
                    <a:pt x="667" y="4"/>
                  </a:cubicBezTo>
                  <a:cubicBezTo>
                    <a:pt x="664" y="4"/>
                    <a:pt x="660" y="4"/>
                    <a:pt x="660" y="8"/>
                  </a:cubicBezTo>
                  <a:cubicBezTo>
                    <a:pt x="657" y="15"/>
                    <a:pt x="652" y="23"/>
                    <a:pt x="652" y="30"/>
                  </a:cubicBezTo>
                  <a:lnTo>
                    <a:pt x="649" y="30"/>
                  </a:lnTo>
                  <a:cubicBezTo>
                    <a:pt x="649" y="34"/>
                    <a:pt x="645" y="34"/>
                    <a:pt x="645" y="37"/>
                  </a:cubicBezTo>
                  <a:lnTo>
                    <a:pt x="642" y="37"/>
                  </a:lnTo>
                  <a:lnTo>
                    <a:pt x="638" y="41"/>
                  </a:lnTo>
                  <a:cubicBezTo>
                    <a:pt x="635" y="41"/>
                    <a:pt x="635" y="41"/>
                    <a:pt x="635" y="45"/>
                  </a:cubicBezTo>
                  <a:cubicBezTo>
                    <a:pt x="630" y="48"/>
                    <a:pt x="630" y="48"/>
                    <a:pt x="627" y="48"/>
                  </a:cubicBezTo>
                  <a:cubicBezTo>
                    <a:pt x="623" y="52"/>
                    <a:pt x="623" y="52"/>
                    <a:pt x="620" y="56"/>
                  </a:cubicBezTo>
                  <a:cubicBezTo>
                    <a:pt x="616" y="56"/>
                    <a:pt x="613" y="59"/>
                    <a:pt x="608" y="59"/>
                  </a:cubicBezTo>
                  <a:lnTo>
                    <a:pt x="608" y="63"/>
                  </a:lnTo>
                  <a:cubicBezTo>
                    <a:pt x="605" y="63"/>
                    <a:pt x="605" y="67"/>
                    <a:pt x="605" y="70"/>
                  </a:cubicBezTo>
                  <a:cubicBezTo>
                    <a:pt x="601" y="70"/>
                    <a:pt x="601" y="67"/>
                    <a:pt x="601" y="67"/>
                  </a:cubicBezTo>
                  <a:cubicBezTo>
                    <a:pt x="598" y="67"/>
                    <a:pt x="601" y="70"/>
                    <a:pt x="598" y="70"/>
                  </a:cubicBezTo>
                  <a:cubicBezTo>
                    <a:pt x="594" y="70"/>
                    <a:pt x="594" y="78"/>
                    <a:pt x="594" y="81"/>
                  </a:cubicBezTo>
                  <a:cubicBezTo>
                    <a:pt x="594" y="85"/>
                    <a:pt x="591" y="85"/>
                    <a:pt x="591" y="85"/>
                  </a:cubicBezTo>
                  <a:cubicBezTo>
                    <a:pt x="591" y="85"/>
                    <a:pt x="589" y="83"/>
                    <a:pt x="588" y="83"/>
                  </a:cubicBezTo>
                  <a:cubicBezTo>
                    <a:pt x="587" y="83"/>
                    <a:pt x="586" y="83"/>
                    <a:pt x="586" y="85"/>
                  </a:cubicBezTo>
                  <a:lnTo>
                    <a:pt x="583" y="89"/>
                  </a:lnTo>
                  <a:cubicBezTo>
                    <a:pt x="583" y="87"/>
                    <a:pt x="582" y="86"/>
                    <a:pt x="581" y="86"/>
                  </a:cubicBezTo>
                  <a:cubicBezTo>
                    <a:pt x="580" y="86"/>
                    <a:pt x="579" y="87"/>
                    <a:pt x="579" y="89"/>
                  </a:cubicBezTo>
                  <a:cubicBezTo>
                    <a:pt x="576" y="89"/>
                    <a:pt x="572" y="92"/>
                    <a:pt x="569" y="92"/>
                  </a:cubicBezTo>
                  <a:cubicBezTo>
                    <a:pt x="569" y="92"/>
                    <a:pt x="569" y="96"/>
                    <a:pt x="564" y="96"/>
                  </a:cubicBezTo>
                  <a:cubicBezTo>
                    <a:pt x="564" y="95"/>
                    <a:pt x="563" y="95"/>
                    <a:pt x="563" y="95"/>
                  </a:cubicBezTo>
                  <a:cubicBezTo>
                    <a:pt x="561" y="95"/>
                    <a:pt x="560" y="100"/>
                    <a:pt x="557" y="100"/>
                  </a:cubicBezTo>
                  <a:cubicBezTo>
                    <a:pt x="557" y="103"/>
                    <a:pt x="554" y="107"/>
                    <a:pt x="554" y="111"/>
                  </a:cubicBezTo>
                  <a:cubicBezTo>
                    <a:pt x="550" y="114"/>
                    <a:pt x="550" y="118"/>
                    <a:pt x="547" y="118"/>
                  </a:cubicBezTo>
                  <a:cubicBezTo>
                    <a:pt x="547" y="122"/>
                    <a:pt x="545" y="124"/>
                    <a:pt x="544" y="124"/>
                  </a:cubicBezTo>
                  <a:cubicBezTo>
                    <a:pt x="543" y="124"/>
                    <a:pt x="542" y="123"/>
                    <a:pt x="542" y="122"/>
                  </a:cubicBezTo>
                  <a:cubicBezTo>
                    <a:pt x="540" y="122"/>
                    <a:pt x="539" y="123"/>
                    <a:pt x="538" y="123"/>
                  </a:cubicBezTo>
                  <a:cubicBezTo>
                    <a:pt x="537" y="123"/>
                    <a:pt x="537" y="123"/>
                    <a:pt x="535" y="122"/>
                  </a:cubicBezTo>
                  <a:lnTo>
                    <a:pt x="532" y="125"/>
                  </a:lnTo>
                  <a:cubicBezTo>
                    <a:pt x="532" y="129"/>
                    <a:pt x="528" y="136"/>
                    <a:pt x="528" y="136"/>
                  </a:cubicBezTo>
                  <a:lnTo>
                    <a:pt x="517" y="136"/>
                  </a:lnTo>
                  <a:cubicBezTo>
                    <a:pt x="517" y="133"/>
                    <a:pt x="513" y="133"/>
                    <a:pt x="510" y="129"/>
                  </a:cubicBezTo>
                  <a:lnTo>
                    <a:pt x="506" y="129"/>
                  </a:lnTo>
                  <a:cubicBezTo>
                    <a:pt x="506" y="133"/>
                    <a:pt x="510" y="133"/>
                    <a:pt x="510" y="136"/>
                  </a:cubicBezTo>
                  <a:cubicBezTo>
                    <a:pt x="506" y="133"/>
                    <a:pt x="506" y="129"/>
                    <a:pt x="503" y="129"/>
                  </a:cubicBezTo>
                  <a:cubicBezTo>
                    <a:pt x="501" y="130"/>
                    <a:pt x="500" y="130"/>
                    <a:pt x="499" y="130"/>
                  </a:cubicBezTo>
                  <a:cubicBezTo>
                    <a:pt x="497" y="130"/>
                    <a:pt x="495" y="128"/>
                    <a:pt x="495" y="125"/>
                  </a:cubicBezTo>
                  <a:cubicBezTo>
                    <a:pt x="491" y="125"/>
                    <a:pt x="488" y="122"/>
                    <a:pt x="488" y="122"/>
                  </a:cubicBezTo>
                  <a:cubicBezTo>
                    <a:pt x="484" y="122"/>
                    <a:pt x="484" y="118"/>
                    <a:pt x="481" y="118"/>
                  </a:cubicBezTo>
                  <a:cubicBezTo>
                    <a:pt x="481" y="119"/>
                    <a:pt x="481" y="120"/>
                    <a:pt x="481" y="120"/>
                  </a:cubicBezTo>
                  <a:cubicBezTo>
                    <a:pt x="480" y="120"/>
                    <a:pt x="479" y="118"/>
                    <a:pt x="476" y="118"/>
                  </a:cubicBezTo>
                  <a:lnTo>
                    <a:pt x="466" y="118"/>
                  </a:lnTo>
                  <a:cubicBezTo>
                    <a:pt x="466" y="118"/>
                    <a:pt x="462" y="118"/>
                    <a:pt x="459" y="122"/>
                  </a:cubicBezTo>
                  <a:cubicBezTo>
                    <a:pt x="459" y="122"/>
                    <a:pt x="447" y="122"/>
                    <a:pt x="444" y="118"/>
                  </a:cubicBezTo>
                  <a:cubicBezTo>
                    <a:pt x="440" y="114"/>
                    <a:pt x="437" y="114"/>
                    <a:pt x="437" y="114"/>
                  </a:cubicBezTo>
                  <a:cubicBezTo>
                    <a:pt x="435" y="116"/>
                    <a:pt x="433" y="116"/>
                    <a:pt x="432" y="116"/>
                  </a:cubicBezTo>
                  <a:cubicBezTo>
                    <a:pt x="432" y="116"/>
                    <a:pt x="431" y="116"/>
                    <a:pt x="429" y="118"/>
                  </a:cubicBezTo>
                  <a:cubicBezTo>
                    <a:pt x="429" y="119"/>
                    <a:pt x="428" y="120"/>
                    <a:pt x="428" y="120"/>
                  </a:cubicBezTo>
                  <a:cubicBezTo>
                    <a:pt x="427" y="120"/>
                    <a:pt x="425" y="118"/>
                    <a:pt x="425" y="118"/>
                  </a:cubicBezTo>
                  <a:cubicBezTo>
                    <a:pt x="422" y="122"/>
                    <a:pt x="418" y="122"/>
                    <a:pt x="418" y="125"/>
                  </a:cubicBezTo>
                  <a:cubicBezTo>
                    <a:pt x="418" y="125"/>
                    <a:pt x="415" y="125"/>
                    <a:pt x="415" y="122"/>
                  </a:cubicBezTo>
                  <a:cubicBezTo>
                    <a:pt x="411" y="129"/>
                    <a:pt x="406" y="132"/>
                    <a:pt x="401" y="132"/>
                  </a:cubicBezTo>
                  <a:cubicBezTo>
                    <a:pt x="396" y="132"/>
                    <a:pt x="391" y="129"/>
                    <a:pt x="385" y="125"/>
                  </a:cubicBezTo>
                  <a:lnTo>
                    <a:pt x="385" y="140"/>
                  </a:lnTo>
                  <a:cubicBezTo>
                    <a:pt x="385" y="145"/>
                    <a:pt x="385" y="148"/>
                    <a:pt x="383" y="148"/>
                  </a:cubicBezTo>
                  <a:cubicBezTo>
                    <a:pt x="383" y="148"/>
                    <a:pt x="382" y="148"/>
                    <a:pt x="381" y="147"/>
                  </a:cubicBezTo>
                  <a:lnTo>
                    <a:pt x="378" y="144"/>
                  </a:lnTo>
                  <a:lnTo>
                    <a:pt x="371" y="144"/>
                  </a:lnTo>
                  <a:cubicBezTo>
                    <a:pt x="366" y="144"/>
                    <a:pt x="366" y="140"/>
                    <a:pt x="363" y="136"/>
                  </a:cubicBezTo>
                  <a:cubicBezTo>
                    <a:pt x="363" y="136"/>
                    <a:pt x="363" y="133"/>
                    <a:pt x="359" y="129"/>
                  </a:cubicBezTo>
                  <a:lnTo>
                    <a:pt x="359" y="133"/>
                  </a:lnTo>
                  <a:lnTo>
                    <a:pt x="359" y="140"/>
                  </a:lnTo>
                  <a:cubicBezTo>
                    <a:pt x="357" y="138"/>
                    <a:pt x="356" y="138"/>
                    <a:pt x="355" y="138"/>
                  </a:cubicBezTo>
                  <a:cubicBezTo>
                    <a:pt x="353" y="138"/>
                    <a:pt x="352" y="141"/>
                    <a:pt x="350" y="141"/>
                  </a:cubicBezTo>
                  <a:cubicBezTo>
                    <a:pt x="350" y="141"/>
                    <a:pt x="349" y="141"/>
                    <a:pt x="349" y="140"/>
                  </a:cubicBezTo>
                  <a:cubicBezTo>
                    <a:pt x="349" y="144"/>
                    <a:pt x="348" y="144"/>
                    <a:pt x="347" y="144"/>
                  </a:cubicBezTo>
                  <a:cubicBezTo>
                    <a:pt x="345" y="144"/>
                    <a:pt x="344" y="144"/>
                    <a:pt x="344" y="144"/>
                  </a:cubicBezTo>
                  <a:cubicBezTo>
                    <a:pt x="343" y="145"/>
                    <a:pt x="342" y="146"/>
                    <a:pt x="341" y="146"/>
                  </a:cubicBezTo>
                  <a:cubicBezTo>
                    <a:pt x="340" y="146"/>
                    <a:pt x="339" y="144"/>
                    <a:pt x="337" y="140"/>
                  </a:cubicBezTo>
                  <a:cubicBezTo>
                    <a:pt x="334" y="136"/>
                    <a:pt x="330" y="136"/>
                    <a:pt x="330" y="136"/>
                  </a:cubicBezTo>
                  <a:cubicBezTo>
                    <a:pt x="328" y="136"/>
                    <a:pt x="327" y="133"/>
                    <a:pt x="327" y="133"/>
                  </a:cubicBezTo>
                  <a:cubicBezTo>
                    <a:pt x="327" y="133"/>
                    <a:pt x="327" y="134"/>
                    <a:pt x="327" y="136"/>
                  </a:cubicBezTo>
                  <a:cubicBezTo>
                    <a:pt x="325" y="135"/>
                    <a:pt x="324" y="135"/>
                    <a:pt x="324" y="135"/>
                  </a:cubicBezTo>
                  <a:cubicBezTo>
                    <a:pt x="322" y="135"/>
                    <a:pt x="322" y="136"/>
                    <a:pt x="322" y="136"/>
                  </a:cubicBezTo>
                  <a:cubicBezTo>
                    <a:pt x="322" y="138"/>
                    <a:pt x="321" y="138"/>
                    <a:pt x="321" y="138"/>
                  </a:cubicBezTo>
                  <a:cubicBezTo>
                    <a:pt x="320" y="138"/>
                    <a:pt x="319" y="138"/>
                    <a:pt x="319" y="140"/>
                  </a:cubicBezTo>
                  <a:cubicBezTo>
                    <a:pt x="317" y="136"/>
                    <a:pt x="315" y="136"/>
                    <a:pt x="314" y="136"/>
                  </a:cubicBezTo>
                  <a:cubicBezTo>
                    <a:pt x="312" y="136"/>
                    <a:pt x="310" y="136"/>
                    <a:pt x="308" y="136"/>
                  </a:cubicBezTo>
                  <a:cubicBezTo>
                    <a:pt x="308" y="136"/>
                    <a:pt x="305" y="133"/>
                    <a:pt x="305" y="129"/>
                  </a:cubicBezTo>
                  <a:lnTo>
                    <a:pt x="305" y="140"/>
                  </a:lnTo>
                  <a:lnTo>
                    <a:pt x="305" y="147"/>
                  </a:lnTo>
                  <a:lnTo>
                    <a:pt x="300" y="147"/>
                  </a:lnTo>
                  <a:cubicBezTo>
                    <a:pt x="299" y="146"/>
                    <a:pt x="298" y="146"/>
                    <a:pt x="297" y="146"/>
                  </a:cubicBezTo>
                  <a:cubicBezTo>
                    <a:pt x="295" y="146"/>
                    <a:pt x="292" y="148"/>
                    <a:pt x="290" y="151"/>
                  </a:cubicBezTo>
                  <a:cubicBezTo>
                    <a:pt x="286" y="151"/>
                    <a:pt x="286" y="155"/>
                    <a:pt x="286" y="158"/>
                  </a:cubicBezTo>
                  <a:lnTo>
                    <a:pt x="286" y="166"/>
                  </a:lnTo>
                  <a:cubicBezTo>
                    <a:pt x="285" y="167"/>
                    <a:pt x="283" y="168"/>
                    <a:pt x="281" y="168"/>
                  </a:cubicBezTo>
                  <a:cubicBezTo>
                    <a:pt x="279" y="168"/>
                    <a:pt x="277" y="167"/>
                    <a:pt x="275" y="166"/>
                  </a:cubicBezTo>
                  <a:cubicBezTo>
                    <a:pt x="275" y="169"/>
                    <a:pt x="271" y="169"/>
                    <a:pt x="271" y="169"/>
                  </a:cubicBezTo>
                  <a:cubicBezTo>
                    <a:pt x="270" y="167"/>
                    <a:pt x="269" y="167"/>
                    <a:pt x="268" y="167"/>
                  </a:cubicBezTo>
                  <a:cubicBezTo>
                    <a:pt x="267" y="167"/>
                    <a:pt x="266" y="167"/>
                    <a:pt x="264" y="166"/>
                  </a:cubicBezTo>
                  <a:lnTo>
                    <a:pt x="261" y="162"/>
                  </a:lnTo>
                  <a:cubicBezTo>
                    <a:pt x="256" y="158"/>
                    <a:pt x="256" y="155"/>
                    <a:pt x="256" y="151"/>
                  </a:cubicBezTo>
                  <a:cubicBezTo>
                    <a:pt x="256" y="155"/>
                    <a:pt x="256" y="158"/>
                    <a:pt x="253" y="162"/>
                  </a:cubicBezTo>
                  <a:cubicBezTo>
                    <a:pt x="253" y="166"/>
                    <a:pt x="253" y="169"/>
                    <a:pt x="249" y="169"/>
                  </a:cubicBezTo>
                  <a:cubicBezTo>
                    <a:pt x="246" y="169"/>
                    <a:pt x="246" y="169"/>
                    <a:pt x="242" y="166"/>
                  </a:cubicBezTo>
                  <a:cubicBezTo>
                    <a:pt x="239" y="166"/>
                    <a:pt x="239" y="166"/>
                    <a:pt x="234" y="155"/>
                  </a:cubicBezTo>
                  <a:lnTo>
                    <a:pt x="234" y="158"/>
                  </a:lnTo>
                  <a:cubicBezTo>
                    <a:pt x="234" y="162"/>
                    <a:pt x="234" y="166"/>
                    <a:pt x="231" y="173"/>
                  </a:cubicBezTo>
                  <a:cubicBezTo>
                    <a:pt x="231" y="177"/>
                    <a:pt x="227" y="184"/>
                    <a:pt x="224" y="184"/>
                  </a:cubicBezTo>
                  <a:cubicBezTo>
                    <a:pt x="220" y="184"/>
                    <a:pt x="220" y="184"/>
                    <a:pt x="220" y="191"/>
                  </a:cubicBezTo>
                  <a:lnTo>
                    <a:pt x="212" y="191"/>
                  </a:lnTo>
                  <a:cubicBezTo>
                    <a:pt x="212" y="193"/>
                    <a:pt x="212" y="194"/>
                    <a:pt x="212" y="194"/>
                  </a:cubicBezTo>
                  <a:cubicBezTo>
                    <a:pt x="211" y="194"/>
                    <a:pt x="211" y="193"/>
                    <a:pt x="209" y="191"/>
                  </a:cubicBezTo>
                  <a:cubicBezTo>
                    <a:pt x="209" y="188"/>
                    <a:pt x="205" y="188"/>
                    <a:pt x="205" y="184"/>
                  </a:cubicBezTo>
                  <a:lnTo>
                    <a:pt x="205" y="191"/>
                  </a:lnTo>
                  <a:lnTo>
                    <a:pt x="205" y="199"/>
                  </a:lnTo>
                  <a:lnTo>
                    <a:pt x="205" y="202"/>
                  </a:lnTo>
                  <a:lnTo>
                    <a:pt x="205" y="210"/>
                  </a:lnTo>
                  <a:cubicBezTo>
                    <a:pt x="205" y="213"/>
                    <a:pt x="202" y="217"/>
                    <a:pt x="198" y="217"/>
                  </a:cubicBezTo>
                  <a:cubicBezTo>
                    <a:pt x="198" y="217"/>
                    <a:pt x="197" y="215"/>
                    <a:pt x="196" y="215"/>
                  </a:cubicBezTo>
                  <a:cubicBezTo>
                    <a:pt x="195" y="215"/>
                    <a:pt x="195" y="215"/>
                    <a:pt x="195" y="217"/>
                  </a:cubicBezTo>
                  <a:cubicBezTo>
                    <a:pt x="190" y="221"/>
                    <a:pt x="187" y="221"/>
                    <a:pt x="187" y="221"/>
                  </a:cubicBezTo>
                  <a:lnTo>
                    <a:pt x="183" y="225"/>
                  </a:lnTo>
                  <a:cubicBezTo>
                    <a:pt x="180" y="225"/>
                    <a:pt x="180" y="225"/>
                    <a:pt x="180" y="232"/>
                  </a:cubicBezTo>
                  <a:cubicBezTo>
                    <a:pt x="180" y="235"/>
                    <a:pt x="176" y="235"/>
                    <a:pt x="176" y="235"/>
                  </a:cubicBezTo>
                  <a:cubicBezTo>
                    <a:pt x="175" y="237"/>
                    <a:pt x="173" y="238"/>
                    <a:pt x="170" y="238"/>
                  </a:cubicBezTo>
                  <a:cubicBezTo>
                    <a:pt x="168" y="238"/>
                    <a:pt x="165" y="237"/>
                    <a:pt x="161" y="235"/>
                  </a:cubicBezTo>
                  <a:lnTo>
                    <a:pt x="158" y="235"/>
                  </a:lnTo>
                  <a:lnTo>
                    <a:pt x="158" y="232"/>
                  </a:lnTo>
                  <a:lnTo>
                    <a:pt x="154" y="232"/>
                  </a:lnTo>
                  <a:cubicBezTo>
                    <a:pt x="154" y="232"/>
                    <a:pt x="153" y="233"/>
                    <a:pt x="152" y="233"/>
                  </a:cubicBezTo>
                  <a:cubicBezTo>
                    <a:pt x="151" y="233"/>
                    <a:pt x="151" y="233"/>
                    <a:pt x="151" y="232"/>
                  </a:cubicBezTo>
                  <a:cubicBezTo>
                    <a:pt x="149" y="229"/>
                    <a:pt x="148" y="228"/>
                    <a:pt x="147" y="228"/>
                  </a:cubicBezTo>
                  <a:cubicBezTo>
                    <a:pt x="146" y="228"/>
                    <a:pt x="146" y="229"/>
                    <a:pt x="145" y="229"/>
                  </a:cubicBezTo>
                  <a:cubicBezTo>
                    <a:pt x="144" y="229"/>
                    <a:pt x="144" y="229"/>
                    <a:pt x="143" y="228"/>
                  </a:cubicBezTo>
                  <a:lnTo>
                    <a:pt x="139" y="228"/>
                  </a:lnTo>
                  <a:cubicBezTo>
                    <a:pt x="136" y="225"/>
                    <a:pt x="136" y="221"/>
                    <a:pt x="132" y="221"/>
                  </a:cubicBezTo>
                  <a:lnTo>
                    <a:pt x="132" y="225"/>
                  </a:lnTo>
                  <a:lnTo>
                    <a:pt x="129" y="228"/>
                  </a:lnTo>
                  <a:lnTo>
                    <a:pt x="124" y="228"/>
                  </a:lnTo>
                  <a:cubicBezTo>
                    <a:pt x="123" y="226"/>
                    <a:pt x="121" y="226"/>
                    <a:pt x="120" y="226"/>
                  </a:cubicBezTo>
                  <a:cubicBezTo>
                    <a:pt x="118" y="226"/>
                    <a:pt x="117" y="226"/>
                    <a:pt x="117" y="225"/>
                  </a:cubicBezTo>
                  <a:lnTo>
                    <a:pt x="114" y="221"/>
                  </a:lnTo>
                  <a:cubicBezTo>
                    <a:pt x="107" y="217"/>
                    <a:pt x="102" y="213"/>
                    <a:pt x="99" y="210"/>
                  </a:cubicBezTo>
                  <a:cubicBezTo>
                    <a:pt x="95" y="213"/>
                    <a:pt x="95" y="217"/>
                    <a:pt x="95" y="221"/>
                  </a:cubicBezTo>
                  <a:cubicBezTo>
                    <a:pt x="99" y="221"/>
                    <a:pt x="99" y="225"/>
                    <a:pt x="99" y="228"/>
                  </a:cubicBezTo>
                  <a:lnTo>
                    <a:pt x="99" y="232"/>
                  </a:lnTo>
                  <a:cubicBezTo>
                    <a:pt x="95" y="232"/>
                    <a:pt x="95" y="239"/>
                    <a:pt x="95" y="239"/>
                  </a:cubicBezTo>
                  <a:lnTo>
                    <a:pt x="92" y="243"/>
                  </a:lnTo>
                  <a:cubicBezTo>
                    <a:pt x="91" y="242"/>
                    <a:pt x="90" y="241"/>
                    <a:pt x="89" y="241"/>
                  </a:cubicBezTo>
                  <a:cubicBezTo>
                    <a:pt x="88" y="241"/>
                    <a:pt x="88" y="243"/>
                    <a:pt x="88" y="243"/>
                  </a:cubicBezTo>
                  <a:cubicBezTo>
                    <a:pt x="80" y="243"/>
                    <a:pt x="77" y="239"/>
                    <a:pt x="73" y="232"/>
                  </a:cubicBezTo>
                  <a:cubicBezTo>
                    <a:pt x="70" y="232"/>
                    <a:pt x="70" y="228"/>
                    <a:pt x="70" y="228"/>
                  </a:cubicBezTo>
                  <a:cubicBezTo>
                    <a:pt x="70" y="229"/>
                    <a:pt x="70" y="229"/>
                    <a:pt x="69" y="229"/>
                  </a:cubicBezTo>
                  <a:cubicBezTo>
                    <a:pt x="68" y="229"/>
                    <a:pt x="66" y="225"/>
                    <a:pt x="63" y="225"/>
                  </a:cubicBezTo>
                  <a:lnTo>
                    <a:pt x="63" y="225"/>
                  </a:lnTo>
                  <a:cubicBezTo>
                    <a:pt x="66" y="232"/>
                    <a:pt x="66" y="235"/>
                    <a:pt x="66" y="239"/>
                  </a:cubicBezTo>
                  <a:cubicBezTo>
                    <a:pt x="70" y="247"/>
                    <a:pt x="66" y="250"/>
                    <a:pt x="70" y="257"/>
                  </a:cubicBezTo>
                  <a:cubicBezTo>
                    <a:pt x="70" y="257"/>
                    <a:pt x="66" y="257"/>
                    <a:pt x="66" y="261"/>
                  </a:cubicBezTo>
                  <a:cubicBezTo>
                    <a:pt x="63" y="261"/>
                    <a:pt x="63" y="265"/>
                    <a:pt x="58" y="265"/>
                  </a:cubicBezTo>
                  <a:cubicBezTo>
                    <a:pt x="63" y="272"/>
                    <a:pt x="58" y="272"/>
                    <a:pt x="58" y="276"/>
                  </a:cubicBezTo>
                  <a:cubicBezTo>
                    <a:pt x="58" y="279"/>
                    <a:pt x="55" y="283"/>
                    <a:pt x="51" y="283"/>
                  </a:cubicBezTo>
                  <a:lnTo>
                    <a:pt x="48" y="287"/>
                  </a:lnTo>
                  <a:cubicBezTo>
                    <a:pt x="44" y="279"/>
                    <a:pt x="36" y="283"/>
                    <a:pt x="33" y="276"/>
                  </a:cubicBezTo>
                  <a:cubicBezTo>
                    <a:pt x="33" y="276"/>
                    <a:pt x="33" y="276"/>
                    <a:pt x="32" y="276"/>
                  </a:cubicBezTo>
                  <a:cubicBezTo>
                    <a:pt x="31" y="276"/>
                    <a:pt x="29" y="273"/>
                    <a:pt x="27" y="273"/>
                  </a:cubicBezTo>
                  <a:cubicBezTo>
                    <a:pt x="26" y="273"/>
                    <a:pt x="26" y="274"/>
                    <a:pt x="26" y="276"/>
                  </a:cubicBezTo>
                  <a:cubicBezTo>
                    <a:pt x="22" y="276"/>
                    <a:pt x="19" y="279"/>
                    <a:pt x="19" y="279"/>
                  </a:cubicBezTo>
                  <a:cubicBezTo>
                    <a:pt x="14" y="283"/>
                    <a:pt x="11" y="283"/>
                    <a:pt x="11" y="287"/>
                  </a:cubicBezTo>
                  <a:cubicBezTo>
                    <a:pt x="7" y="294"/>
                    <a:pt x="7" y="294"/>
                    <a:pt x="7" y="301"/>
                  </a:cubicBezTo>
                  <a:cubicBezTo>
                    <a:pt x="7" y="309"/>
                    <a:pt x="11" y="316"/>
                    <a:pt x="11" y="320"/>
                  </a:cubicBezTo>
                  <a:cubicBezTo>
                    <a:pt x="11" y="323"/>
                    <a:pt x="14" y="327"/>
                    <a:pt x="11" y="331"/>
                  </a:cubicBezTo>
                  <a:cubicBezTo>
                    <a:pt x="14" y="338"/>
                    <a:pt x="14" y="345"/>
                    <a:pt x="11" y="349"/>
                  </a:cubicBezTo>
                  <a:cubicBezTo>
                    <a:pt x="11" y="351"/>
                    <a:pt x="11" y="352"/>
                    <a:pt x="10" y="352"/>
                  </a:cubicBezTo>
                  <a:cubicBezTo>
                    <a:pt x="10" y="352"/>
                    <a:pt x="9" y="351"/>
                    <a:pt x="7" y="349"/>
                  </a:cubicBezTo>
                  <a:cubicBezTo>
                    <a:pt x="6" y="348"/>
                    <a:pt x="6" y="347"/>
                    <a:pt x="5" y="347"/>
                  </a:cubicBezTo>
                  <a:cubicBezTo>
                    <a:pt x="4" y="347"/>
                    <a:pt x="4" y="350"/>
                    <a:pt x="4" y="353"/>
                  </a:cubicBezTo>
                  <a:cubicBezTo>
                    <a:pt x="4" y="353"/>
                    <a:pt x="0" y="353"/>
                    <a:pt x="0" y="357"/>
                  </a:cubicBezTo>
                  <a:cubicBezTo>
                    <a:pt x="4" y="357"/>
                    <a:pt x="4" y="360"/>
                    <a:pt x="4" y="360"/>
                  </a:cubicBezTo>
                  <a:cubicBezTo>
                    <a:pt x="7" y="371"/>
                    <a:pt x="11" y="382"/>
                    <a:pt x="19" y="393"/>
                  </a:cubicBezTo>
                  <a:cubicBezTo>
                    <a:pt x="22" y="404"/>
                    <a:pt x="22" y="411"/>
                    <a:pt x="26" y="423"/>
                  </a:cubicBezTo>
                  <a:cubicBezTo>
                    <a:pt x="29" y="430"/>
                    <a:pt x="33" y="437"/>
                    <a:pt x="36" y="445"/>
                  </a:cubicBezTo>
                  <a:cubicBezTo>
                    <a:pt x="36" y="448"/>
                    <a:pt x="41" y="452"/>
                    <a:pt x="41" y="455"/>
                  </a:cubicBezTo>
                  <a:cubicBezTo>
                    <a:pt x="41" y="459"/>
                    <a:pt x="44" y="463"/>
                    <a:pt x="44" y="467"/>
                  </a:cubicBezTo>
                  <a:cubicBezTo>
                    <a:pt x="44" y="470"/>
                    <a:pt x="44" y="474"/>
                    <a:pt x="48" y="477"/>
                  </a:cubicBezTo>
                  <a:cubicBezTo>
                    <a:pt x="51" y="492"/>
                    <a:pt x="55" y="507"/>
                    <a:pt x="63" y="521"/>
                  </a:cubicBezTo>
                  <a:cubicBezTo>
                    <a:pt x="70" y="536"/>
                    <a:pt x="73" y="551"/>
                    <a:pt x="77" y="565"/>
                  </a:cubicBezTo>
                  <a:cubicBezTo>
                    <a:pt x="80" y="580"/>
                    <a:pt x="88" y="591"/>
                    <a:pt x="92" y="606"/>
                  </a:cubicBezTo>
                  <a:cubicBezTo>
                    <a:pt x="92" y="613"/>
                    <a:pt x="95" y="617"/>
                    <a:pt x="95" y="621"/>
                  </a:cubicBezTo>
                  <a:cubicBezTo>
                    <a:pt x="99" y="628"/>
                    <a:pt x="102" y="631"/>
                    <a:pt x="102" y="635"/>
                  </a:cubicBezTo>
                  <a:cubicBezTo>
                    <a:pt x="107" y="639"/>
                    <a:pt x="107" y="646"/>
                    <a:pt x="107" y="653"/>
                  </a:cubicBezTo>
                  <a:cubicBezTo>
                    <a:pt x="110" y="657"/>
                    <a:pt x="110" y="661"/>
                    <a:pt x="114" y="668"/>
                  </a:cubicBezTo>
                  <a:cubicBezTo>
                    <a:pt x="114" y="672"/>
                    <a:pt x="117" y="672"/>
                    <a:pt x="117" y="679"/>
                  </a:cubicBezTo>
                  <a:cubicBezTo>
                    <a:pt x="121" y="690"/>
                    <a:pt x="124" y="701"/>
                    <a:pt x="129" y="709"/>
                  </a:cubicBezTo>
                  <a:cubicBezTo>
                    <a:pt x="136" y="723"/>
                    <a:pt x="139" y="741"/>
                    <a:pt x="146" y="753"/>
                  </a:cubicBezTo>
                  <a:cubicBezTo>
                    <a:pt x="154" y="782"/>
                    <a:pt x="165" y="804"/>
                    <a:pt x="173" y="833"/>
                  </a:cubicBezTo>
                  <a:cubicBezTo>
                    <a:pt x="173" y="833"/>
                    <a:pt x="176" y="837"/>
                    <a:pt x="176" y="841"/>
                  </a:cubicBezTo>
                  <a:cubicBezTo>
                    <a:pt x="176" y="844"/>
                    <a:pt x="176" y="844"/>
                    <a:pt x="180" y="848"/>
                  </a:cubicBezTo>
                  <a:cubicBezTo>
                    <a:pt x="180" y="855"/>
                    <a:pt x="183" y="866"/>
                    <a:pt x="187" y="873"/>
                  </a:cubicBezTo>
                  <a:cubicBezTo>
                    <a:pt x="187" y="877"/>
                    <a:pt x="187" y="885"/>
                    <a:pt x="190" y="885"/>
                  </a:cubicBezTo>
                  <a:cubicBezTo>
                    <a:pt x="190" y="888"/>
                    <a:pt x="195" y="892"/>
                    <a:pt x="195" y="895"/>
                  </a:cubicBezTo>
                  <a:cubicBezTo>
                    <a:pt x="198" y="903"/>
                    <a:pt x="198" y="910"/>
                    <a:pt x="202" y="917"/>
                  </a:cubicBezTo>
                  <a:cubicBezTo>
                    <a:pt x="202" y="925"/>
                    <a:pt x="205" y="929"/>
                    <a:pt x="202" y="929"/>
                  </a:cubicBezTo>
                  <a:cubicBezTo>
                    <a:pt x="205" y="932"/>
                    <a:pt x="205" y="932"/>
                    <a:pt x="205" y="936"/>
                  </a:cubicBezTo>
                  <a:lnTo>
                    <a:pt x="205" y="939"/>
                  </a:lnTo>
                  <a:lnTo>
                    <a:pt x="205" y="943"/>
                  </a:lnTo>
                  <a:cubicBezTo>
                    <a:pt x="209" y="951"/>
                    <a:pt x="212" y="958"/>
                    <a:pt x="212" y="961"/>
                  </a:cubicBezTo>
                  <a:cubicBezTo>
                    <a:pt x="217" y="969"/>
                    <a:pt x="217" y="976"/>
                    <a:pt x="220" y="983"/>
                  </a:cubicBezTo>
                  <a:lnTo>
                    <a:pt x="220" y="991"/>
                  </a:lnTo>
                  <a:cubicBezTo>
                    <a:pt x="224" y="995"/>
                    <a:pt x="220" y="995"/>
                    <a:pt x="224" y="998"/>
                  </a:cubicBezTo>
                  <a:lnTo>
                    <a:pt x="224" y="1005"/>
                  </a:lnTo>
                  <a:cubicBezTo>
                    <a:pt x="224" y="1009"/>
                    <a:pt x="224" y="1013"/>
                    <a:pt x="227" y="1013"/>
                  </a:cubicBezTo>
                  <a:cubicBezTo>
                    <a:pt x="231" y="1017"/>
                    <a:pt x="227" y="1020"/>
                    <a:pt x="231" y="1024"/>
                  </a:cubicBezTo>
                  <a:lnTo>
                    <a:pt x="231" y="1031"/>
                  </a:lnTo>
                  <a:cubicBezTo>
                    <a:pt x="231" y="1035"/>
                    <a:pt x="231" y="1039"/>
                    <a:pt x="234" y="1046"/>
                  </a:cubicBezTo>
                  <a:cubicBezTo>
                    <a:pt x="234" y="1049"/>
                    <a:pt x="239" y="1053"/>
                    <a:pt x="239" y="1061"/>
                  </a:cubicBezTo>
                  <a:cubicBezTo>
                    <a:pt x="239" y="1064"/>
                    <a:pt x="242" y="1071"/>
                    <a:pt x="242" y="1075"/>
                  </a:cubicBezTo>
                  <a:cubicBezTo>
                    <a:pt x="246" y="1083"/>
                    <a:pt x="246" y="1090"/>
                    <a:pt x="246" y="1093"/>
                  </a:cubicBezTo>
                  <a:cubicBezTo>
                    <a:pt x="249" y="1097"/>
                    <a:pt x="249" y="1101"/>
                    <a:pt x="249" y="1105"/>
                  </a:cubicBezTo>
                  <a:cubicBezTo>
                    <a:pt x="253" y="1108"/>
                    <a:pt x="253" y="1112"/>
                    <a:pt x="253" y="1115"/>
                  </a:cubicBezTo>
                  <a:lnTo>
                    <a:pt x="253" y="1119"/>
                  </a:lnTo>
                  <a:cubicBezTo>
                    <a:pt x="256" y="1134"/>
                    <a:pt x="264" y="1145"/>
                    <a:pt x="264" y="1159"/>
                  </a:cubicBezTo>
                  <a:cubicBezTo>
                    <a:pt x="268" y="1163"/>
                    <a:pt x="268" y="1171"/>
                    <a:pt x="271" y="1174"/>
                  </a:cubicBezTo>
                  <a:cubicBezTo>
                    <a:pt x="271" y="1178"/>
                    <a:pt x="275" y="1185"/>
                    <a:pt x="275" y="1189"/>
                  </a:cubicBezTo>
                  <a:cubicBezTo>
                    <a:pt x="275" y="1193"/>
                    <a:pt x="278" y="1196"/>
                    <a:pt x="278" y="1200"/>
                  </a:cubicBezTo>
                  <a:lnTo>
                    <a:pt x="278" y="1207"/>
                  </a:lnTo>
                  <a:cubicBezTo>
                    <a:pt x="278" y="1211"/>
                    <a:pt x="283" y="1215"/>
                    <a:pt x="283" y="1218"/>
                  </a:cubicBezTo>
                  <a:cubicBezTo>
                    <a:pt x="283" y="1222"/>
                    <a:pt x="286" y="1225"/>
                    <a:pt x="286" y="1229"/>
                  </a:cubicBezTo>
                  <a:cubicBezTo>
                    <a:pt x="290" y="1237"/>
                    <a:pt x="290" y="1240"/>
                    <a:pt x="290" y="1244"/>
                  </a:cubicBezTo>
                  <a:cubicBezTo>
                    <a:pt x="293" y="1247"/>
                    <a:pt x="293" y="1251"/>
                    <a:pt x="297" y="1255"/>
                  </a:cubicBezTo>
                  <a:cubicBezTo>
                    <a:pt x="293" y="1259"/>
                    <a:pt x="297" y="1262"/>
                    <a:pt x="297" y="1266"/>
                  </a:cubicBezTo>
                  <a:cubicBezTo>
                    <a:pt x="308" y="1291"/>
                    <a:pt x="315" y="1317"/>
                    <a:pt x="322" y="1343"/>
                  </a:cubicBezTo>
                  <a:cubicBezTo>
                    <a:pt x="327" y="1350"/>
                    <a:pt x="327" y="1354"/>
                    <a:pt x="327" y="1357"/>
                  </a:cubicBezTo>
                  <a:cubicBezTo>
                    <a:pt x="327" y="1361"/>
                    <a:pt x="330" y="1365"/>
                    <a:pt x="330" y="1369"/>
                  </a:cubicBezTo>
                  <a:cubicBezTo>
                    <a:pt x="334" y="1369"/>
                    <a:pt x="334" y="1372"/>
                    <a:pt x="334" y="1376"/>
                  </a:cubicBezTo>
                  <a:cubicBezTo>
                    <a:pt x="334" y="1383"/>
                    <a:pt x="337" y="1391"/>
                    <a:pt x="337" y="1398"/>
                  </a:cubicBezTo>
                  <a:cubicBezTo>
                    <a:pt x="344" y="1413"/>
                    <a:pt x="349" y="1423"/>
                    <a:pt x="352" y="1438"/>
                  </a:cubicBezTo>
                  <a:lnTo>
                    <a:pt x="352" y="1445"/>
                  </a:lnTo>
                  <a:cubicBezTo>
                    <a:pt x="356" y="1453"/>
                    <a:pt x="359" y="1460"/>
                    <a:pt x="359" y="1464"/>
                  </a:cubicBezTo>
                  <a:lnTo>
                    <a:pt x="359" y="1471"/>
                  </a:lnTo>
                  <a:cubicBezTo>
                    <a:pt x="363" y="1471"/>
                    <a:pt x="363" y="1475"/>
                    <a:pt x="366" y="1479"/>
                  </a:cubicBezTo>
                  <a:cubicBezTo>
                    <a:pt x="366" y="1486"/>
                    <a:pt x="366" y="1493"/>
                    <a:pt x="374" y="1501"/>
                  </a:cubicBezTo>
                  <a:lnTo>
                    <a:pt x="374" y="1504"/>
                  </a:lnTo>
                  <a:cubicBezTo>
                    <a:pt x="371" y="1508"/>
                    <a:pt x="378" y="1511"/>
                    <a:pt x="378" y="1519"/>
                  </a:cubicBezTo>
                  <a:cubicBezTo>
                    <a:pt x="381" y="1523"/>
                    <a:pt x="381" y="1526"/>
                    <a:pt x="381" y="1533"/>
                  </a:cubicBezTo>
                  <a:cubicBezTo>
                    <a:pt x="388" y="1555"/>
                    <a:pt x="396" y="1574"/>
                    <a:pt x="403" y="1596"/>
                  </a:cubicBezTo>
                  <a:cubicBezTo>
                    <a:pt x="403" y="1599"/>
                    <a:pt x="403" y="1603"/>
                    <a:pt x="407" y="1603"/>
                  </a:cubicBezTo>
                  <a:cubicBezTo>
                    <a:pt x="407" y="1607"/>
                    <a:pt x="410" y="1611"/>
                    <a:pt x="410" y="1614"/>
                  </a:cubicBezTo>
                  <a:cubicBezTo>
                    <a:pt x="410" y="1618"/>
                    <a:pt x="415" y="1621"/>
                    <a:pt x="415" y="1625"/>
                  </a:cubicBezTo>
                  <a:cubicBezTo>
                    <a:pt x="418" y="1633"/>
                    <a:pt x="418" y="1640"/>
                    <a:pt x="422" y="1647"/>
                  </a:cubicBezTo>
                  <a:cubicBezTo>
                    <a:pt x="425" y="1655"/>
                    <a:pt x="429" y="1662"/>
                    <a:pt x="429" y="1669"/>
                  </a:cubicBezTo>
                  <a:cubicBezTo>
                    <a:pt x="432" y="1677"/>
                    <a:pt x="437" y="1684"/>
                    <a:pt x="437" y="1691"/>
                  </a:cubicBezTo>
                  <a:cubicBezTo>
                    <a:pt x="437" y="1695"/>
                    <a:pt x="440" y="1695"/>
                    <a:pt x="440" y="1699"/>
                  </a:cubicBezTo>
                  <a:cubicBezTo>
                    <a:pt x="444" y="1699"/>
                    <a:pt x="444" y="1702"/>
                    <a:pt x="444" y="1702"/>
                  </a:cubicBezTo>
                  <a:cubicBezTo>
                    <a:pt x="444" y="1709"/>
                    <a:pt x="444" y="1713"/>
                    <a:pt x="447" y="1717"/>
                  </a:cubicBezTo>
                  <a:cubicBezTo>
                    <a:pt x="451" y="1724"/>
                    <a:pt x="451" y="1731"/>
                    <a:pt x="454" y="1735"/>
                  </a:cubicBezTo>
                  <a:cubicBezTo>
                    <a:pt x="459" y="1743"/>
                    <a:pt x="459" y="1750"/>
                    <a:pt x="462" y="1753"/>
                  </a:cubicBezTo>
                  <a:lnTo>
                    <a:pt x="462" y="1761"/>
                  </a:lnTo>
                  <a:cubicBezTo>
                    <a:pt x="466" y="1765"/>
                    <a:pt x="466" y="1768"/>
                    <a:pt x="466" y="1768"/>
                  </a:cubicBezTo>
                  <a:cubicBezTo>
                    <a:pt x="466" y="1772"/>
                    <a:pt x="469" y="1775"/>
                    <a:pt x="469" y="1775"/>
                  </a:cubicBezTo>
                  <a:cubicBezTo>
                    <a:pt x="473" y="1787"/>
                    <a:pt x="476" y="1797"/>
                    <a:pt x="476" y="1805"/>
                  </a:cubicBezTo>
                  <a:cubicBezTo>
                    <a:pt x="481" y="1809"/>
                    <a:pt x="481" y="1812"/>
                    <a:pt x="481" y="1812"/>
                  </a:cubicBezTo>
                  <a:cubicBezTo>
                    <a:pt x="484" y="1816"/>
                    <a:pt x="484" y="1819"/>
                    <a:pt x="484" y="1823"/>
                  </a:cubicBezTo>
                  <a:cubicBezTo>
                    <a:pt x="488" y="1827"/>
                    <a:pt x="488" y="1834"/>
                    <a:pt x="491" y="1838"/>
                  </a:cubicBezTo>
                  <a:cubicBezTo>
                    <a:pt x="503" y="1867"/>
                    <a:pt x="510" y="1900"/>
                    <a:pt x="520" y="1929"/>
                  </a:cubicBezTo>
                  <a:cubicBezTo>
                    <a:pt x="525" y="1933"/>
                    <a:pt x="525" y="1941"/>
                    <a:pt x="525" y="1944"/>
                  </a:cubicBezTo>
                  <a:cubicBezTo>
                    <a:pt x="528" y="1948"/>
                    <a:pt x="528" y="1955"/>
                    <a:pt x="532" y="1959"/>
                  </a:cubicBezTo>
                  <a:cubicBezTo>
                    <a:pt x="535" y="1970"/>
                    <a:pt x="539" y="1981"/>
                    <a:pt x="539" y="1992"/>
                  </a:cubicBezTo>
                  <a:cubicBezTo>
                    <a:pt x="542" y="1992"/>
                    <a:pt x="542" y="1995"/>
                    <a:pt x="542" y="1995"/>
                  </a:cubicBezTo>
                  <a:cubicBezTo>
                    <a:pt x="547" y="2003"/>
                    <a:pt x="550" y="2010"/>
                    <a:pt x="554" y="2017"/>
                  </a:cubicBezTo>
                  <a:lnTo>
                    <a:pt x="554" y="2021"/>
                  </a:lnTo>
                  <a:cubicBezTo>
                    <a:pt x="557" y="2025"/>
                    <a:pt x="557" y="2029"/>
                    <a:pt x="557" y="2036"/>
                  </a:cubicBezTo>
                  <a:cubicBezTo>
                    <a:pt x="561" y="2039"/>
                    <a:pt x="564" y="2047"/>
                    <a:pt x="564" y="2051"/>
                  </a:cubicBezTo>
                  <a:cubicBezTo>
                    <a:pt x="572" y="2073"/>
                    <a:pt x="579" y="2095"/>
                    <a:pt x="586" y="2120"/>
                  </a:cubicBezTo>
                  <a:cubicBezTo>
                    <a:pt x="591" y="2127"/>
                    <a:pt x="594" y="2135"/>
                    <a:pt x="598" y="2142"/>
                  </a:cubicBezTo>
                  <a:lnTo>
                    <a:pt x="598" y="2146"/>
                  </a:lnTo>
                  <a:cubicBezTo>
                    <a:pt x="605" y="2161"/>
                    <a:pt x="613" y="2175"/>
                    <a:pt x="616" y="2193"/>
                  </a:cubicBezTo>
                  <a:lnTo>
                    <a:pt x="616" y="2197"/>
                  </a:lnTo>
                  <a:lnTo>
                    <a:pt x="620" y="2197"/>
                  </a:lnTo>
                  <a:cubicBezTo>
                    <a:pt x="620" y="2197"/>
                    <a:pt x="623" y="2201"/>
                    <a:pt x="623" y="2205"/>
                  </a:cubicBezTo>
                  <a:cubicBezTo>
                    <a:pt x="627" y="2219"/>
                    <a:pt x="635" y="2234"/>
                    <a:pt x="638" y="2249"/>
                  </a:cubicBezTo>
                  <a:lnTo>
                    <a:pt x="638" y="2252"/>
                  </a:lnTo>
                  <a:cubicBezTo>
                    <a:pt x="642" y="2259"/>
                    <a:pt x="645" y="2267"/>
                    <a:pt x="649" y="2274"/>
                  </a:cubicBezTo>
                  <a:lnTo>
                    <a:pt x="649" y="2278"/>
                  </a:lnTo>
                  <a:cubicBezTo>
                    <a:pt x="652" y="2285"/>
                    <a:pt x="657" y="2289"/>
                    <a:pt x="660" y="2296"/>
                  </a:cubicBezTo>
                  <a:lnTo>
                    <a:pt x="660" y="2303"/>
                  </a:lnTo>
                  <a:cubicBezTo>
                    <a:pt x="664" y="2311"/>
                    <a:pt x="667" y="2318"/>
                    <a:pt x="671" y="2329"/>
                  </a:cubicBezTo>
                  <a:cubicBezTo>
                    <a:pt x="671" y="2333"/>
                    <a:pt x="674" y="2339"/>
                    <a:pt x="677" y="2342"/>
                  </a:cubicBezTo>
                  <a:lnTo>
                    <a:pt x="677" y="2342"/>
                  </a:lnTo>
                  <a:cubicBezTo>
                    <a:pt x="674" y="2339"/>
                    <a:pt x="674" y="2336"/>
                    <a:pt x="674" y="2333"/>
                  </a:cubicBezTo>
                  <a:lnTo>
                    <a:pt x="674" y="2333"/>
                  </a:lnTo>
                  <a:cubicBezTo>
                    <a:pt x="674" y="2337"/>
                    <a:pt x="679" y="2340"/>
                    <a:pt x="679" y="2344"/>
                  </a:cubicBezTo>
                  <a:cubicBezTo>
                    <a:pt x="679" y="2347"/>
                    <a:pt x="679" y="2351"/>
                    <a:pt x="682" y="2351"/>
                  </a:cubicBezTo>
                  <a:cubicBezTo>
                    <a:pt x="682" y="2355"/>
                    <a:pt x="682" y="2359"/>
                    <a:pt x="686" y="2359"/>
                  </a:cubicBezTo>
                  <a:cubicBezTo>
                    <a:pt x="686" y="2362"/>
                    <a:pt x="686" y="2366"/>
                    <a:pt x="689" y="2369"/>
                  </a:cubicBezTo>
                  <a:cubicBezTo>
                    <a:pt x="689" y="2369"/>
                    <a:pt x="689" y="2369"/>
                    <a:pt x="689" y="2369"/>
                  </a:cubicBezTo>
                  <a:lnTo>
                    <a:pt x="689" y="2369"/>
                  </a:lnTo>
                  <a:cubicBezTo>
                    <a:pt x="693" y="2373"/>
                    <a:pt x="693" y="2377"/>
                    <a:pt x="693" y="2377"/>
                  </a:cubicBezTo>
                  <a:cubicBezTo>
                    <a:pt x="696" y="2391"/>
                    <a:pt x="704" y="2403"/>
                    <a:pt x="708" y="2413"/>
                  </a:cubicBezTo>
                  <a:lnTo>
                    <a:pt x="708" y="2417"/>
                  </a:lnTo>
                  <a:cubicBezTo>
                    <a:pt x="711" y="2421"/>
                    <a:pt x="711" y="2428"/>
                    <a:pt x="715" y="2432"/>
                  </a:cubicBezTo>
                  <a:cubicBezTo>
                    <a:pt x="715" y="2439"/>
                    <a:pt x="718" y="2443"/>
                    <a:pt x="723" y="2447"/>
                  </a:cubicBezTo>
                  <a:lnTo>
                    <a:pt x="723" y="2454"/>
                  </a:lnTo>
                  <a:cubicBezTo>
                    <a:pt x="726" y="2457"/>
                    <a:pt x="726" y="2461"/>
                    <a:pt x="726" y="2465"/>
                  </a:cubicBezTo>
                  <a:cubicBezTo>
                    <a:pt x="730" y="2472"/>
                    <a:pt x="733" y="2476"/>
                    <a:pt x="733" y="2479"/>
                  </a:cubicBezTo>
                  <a:cubicBezTo>
                    <a:pt x="737" y="2487"/>
                    <a:pt x="740" y="2491"/>
                    <a:pt x="740" y="2498"/>
                  </a:cubicBezTo>
                  <a:cubicBezTo>
                    <a:pt x="748" y="2505"/>
                    <a:pt x="748" y="2516"/>
                    <a:pt x="752" y="2527"/>
                  </a:cubicBezTo>
                  <a:cubicBezTo>
                    <a:pt x="755" y="2535"/>
                    <a:pt x="759" y="2542"/>
                    <a:pt x="762" y="2549"/>
                  </a:cubicBezTo>
                  <a:cubicBezTo>
                    <a:pt x="762" y="2553"/>
                    <a:pt x="767" y="2560"/>
                    <a:pt x="767" y="2567"/>
                  </a:cubicBezTo>
                  <a:cubicBezTo>
                    <a:pt x="770" y="2575"/>
                    <a:pt x="774" y="2579"/>
                    <a:pt x="774" y="2586"/>
                  </a:cubicBezTo>
                  <a:cubicBezTo>
                    <a:pt x="777" y="2593"/>
                    <a:pt x="781" y="2604"/>
                    <a:pt x="784" y="2611"/>
                  </a:cubicBezTo>
                  <a:cubicBezTo>
                    <a:pt x="789" y="2615"/>
                    <a:pt x="789" y="2619"/>
                    <a:pt x="789" y="2623"/>
                  </a:cubicBezTo>
                  <a:lnTo>
                    <a:pt x="789" y="2626"/>
                  </a:lnTo>
                  <a:cubicBezTo>
                    <a:pt x="792" y="2630"/>
                    <a:pt x="792" y="2630"/>
                    <a:pt x="792" y="2633"/>
                  </a:cubicBezTo>
                  <a:cubicBezTo>
                    <a:pt x="796" y="2645"/>
                    <a:pt x="799" y="2659"/>
                    <a:pt x="806" y="2670"/>
                  </a:cubicBezTo>
                  <a:cubicBezTo>
                    <a:pt x="806" y="2674"/>
                    <a:pt x="806" y="2677"/>
                    <a:pt x="811" y="2681"/>
                  </a:cubicBezTo>
                  <a:lnTo>
                    <a:pt x="811" y="2692"/>
                  </a:lnTo>
                  <a:cubicBezTo>
                    <a:pt x="814" y="2692"/>
                    <a:pt x="814" y="2696"/>
                    <a:pt x="818" y="2699"/>
                  </a:cubicBezTo>
                  <a:cubicBezTo>
                    <a:pt x="818" y="2703"/>
                    <a:pt x="818" y="2707"/>
                    <a:pt x="821" y="2711"/>
                  </a:cubicBezTo>
                  <a:cubicBezTo>
                    <a:pt x="821" y="2714"/>
                    <a:pt x="821" y="2718"/>
                    <a:pt x="825" y="2718"/>
                  </a:cubicBezTo>
                  <a:lnTo>
                    <a:pt x="825" y="2725"/>
                  </a:lnTo>
                  <a:lnTo>
                    <a:pt x="825" y="2729"/>
                  </a:lnTo>
                  <a:cubicBezTo>
                    <a:pt x="828" y="2729"/>
                    <a:pt x="828" y="2733"/>
                    <a:pt x="828" y="2736"/>
                  </a:cubicBezTo>
                  <a:cubicBezTo>
                    <a:pt x="828" y="2736"/>
                    <a:pt x="833" y="2740"/>
                    <a:pt x="833" y="2743"/>
                  </a:cubicBezTo>
                  <a:cubicBezTo>
                    <a:pt x="833" y="2747"/>
                    <a:pt x="833" y="2747"/>
                    <a:pt x="836" y="2751"/>
                  </a:cubicBezTo>
                  <a:cubicBezTo>
                    <a:pt x="836" y="2762"/>
                    <a:pt x="840" y="2769"/>
                    <a:pt x="843" y="2777"/>
                  </a:cubicBezTo>
                  <a:cubicBezTo>
                    <a:pt x="843" y="2780"/>
                    <a:pt x="847" y="2784"/>
                    <a:pt x="847" y="2787"/>
                  </a:cubicBezTo>
                  <a:cubicBezTo>
                    <a:pt x="847" y="2787"/>
                    <a:pt x="847" y="2795"/>
                    <a:pt x="850" y="2799"/>
                  </a:cubicBezTo>
                  <a:cubicBezTo>
                    <a:pt x="855" y="2806"/>
                    <a:pt x="855" y="2813"/>
                    <a:pt x="858" y="2821"/>
                  </a:cubicBezTo>
                  <a:cubicBezTo>
                    <a:pt x="862" y="2824"/>
                    <a:pt x="862" y="2831"/>
                    <a:pt x="865" y="2839"/>
                  </a:cubicBezTo>
                  <a:cubicBezTo>
                    <a:pt x="865" y="2843"/>
                    <a:pt x="869" y="2850"/>
                    <a:pt x="869" y="2857"/>
                  </a:cubicBezTo>
                  <a:cubicBezTo>
                    <a:pt x="872" y="2861"/>
                    <a:pt x="872" y="2868"/>
                    <a:pt x="877" y="2875"/>
                  </a:cubicBezTo>
                  <a:cubicBezTo>
                    <a:pt x="877" y="2879"/>
                    <a:pt x="880" y="2887"/>
                    <a:pt x="880" y="2894"/>
                  </a:cubicBezTo>
                  <a:cubicBezTo>
                    <a:pt x="884" y="2897"/>
                    <a:pt x="884" y="2901"/>
                    <a:pt x="887" y="2909"/>
                  </a:cubicBezTo>
                  <a:cubicBezTo>
                    <a:pt x="887" y="2916"/>
                    <a:pt x="891" y="2919"/>
                    <a:pt x="894" y="2927"/>
                  </a:cubicBezTo>
                  <a:lnTo>
                    <a:pt x="894" y="2931"/>
                  </a:lnTo>
                  <a:cubicBezTo>
                    <a:pt x="894" y="2931"/>
                    <a:pt x="899" y="2934"/>
                    <a:pt x="899" y="2938"/>
                  </a:cubicBezTo>
                  <a:lnTo>
                    <a:pt x="899" y="2945"/>
                  </a:lnTo>
                  <a:cubicBezTo>
                    <a:pt x="902" y="2945"/>
                    <a:pt x="902" y="2949"/>
                    <a:pt x="902" y="2953"/>
                  </a:cubicBezTo>
                  <a:cubicBezTo>
                    <a:pt x="906" y="2953"/>
                    <a:pt x="902" y="2956"/>
                    <a:pt x="906" y="2956"/>
                  </a:cubicBezTo>
                  <a:lnTo>
                    <a:pt x="906" y="2963"/>
                  </a:lnTo>
                  <a:cubicBezTo>
                    <a:pt x="913" y="2978"/>
                    <a:pt x="916" y="2993"/>
                    <a:pt x="924" y="3007"/>
                  </a:cubicBezTo>
                  <a:cubicBezTo>
                    <a:pt x="924" y="3011"/>
                    <a:pt x="924" y="3019"/>
                    <a:pt x="928" y="3022"/>
                  </a:cubicBezTo>
                  <a:cubicBezTo>
                    <a:pt x="928" y="3026"/>
                    <a:pt x="931" y="3033"/>
                    <a:pt x="931" y="3037"/>
                  </a:cubicBezTo>
                  <a:cubicBezTo>
                    <a:pt x="935" y="3041"/>
                    <a:pt x="935" y="3048"/>
                    <a:pt x="938" y="3051"/>
                  </a:cubicBezTo>
                  <a:cubicBezTo>
                    <a:pt x="938" y="3055"/>
                    <a:pt x="938" y="3059"/>
                    <a:pt x="943" y="3059"/>
                  </a:cubicBezTo>
                  <a:lnTo>
                    <a:pt x="943" y="3063"/>
                  </a:lnTo>
                  <a:cubicBezTo>
                    <a:pt x="943" y="3066"/>
                    <a:pt x="943" y="3066"/>
                    <a:pt x="946" y="3070"/>
                  </a:cubicBezTo>
                  <a:lnTo>
                    <a:pt x="946" y="3081"/>
                  </a:lnTo>
                  <a:cubicBezTo>
                    <a:pt x="950" y="3085"/>
                    <a:pt x="950" y="3088"/>
                    <a:pt x="950" y="3092"/>
                  </a:cubicBezTo>
                  <a:cubicBezTo>
                    <a:pt x="953" y="3095"/>
                    <a:pt x="953" y="3095"/>
                    <a:pt x="953" y="3099"/>
                  </a:cubicBezTo>
                  <a:lnTo>
                    <a:pt x="953" y="3103"/>
                  </a:lnTo>
                  <a:cubicBezTo>
                    <a:pt x="957" y="3107"/>
                    <a:pt x="957" y="3107"/>
                    <a:pt x="957" y="3110"/>
                  </a:cubicBezTo>
                  <a:cubicBezTo>
                    <a:pt x="957" y="3114"/>
                    <a:pt x="960" y="3117"/>
                    <a:pt x="960" y="3121"/>
                  </a:cubicBezTo>
                  <a:lnTo>
                    <a:pt x="960" y="3125"/>
                  </a:lnTo>
                  <a:cubicBezTo>
                    <a:pt x="960" y="3129"/>
                    <a:pt x="965" y="3129"/>
                    <a:pt x="965" y="3132"/>
                  </a:cubicBezTo>
                  <a:lnTo>
                    <a:pt x="965" y="3136"/>
                  </a:lnTo>
                  <a:cubicBezTo>
                    <a:pt x="965" y="3135"/>
                    <a:pt x="966" y="3135"/>
                    <a:pt x="966" y="3135"/>
                  </a:cubicBezTo>
                  <a:cubicBezTo>
                    <a:pt x="968" y="3135"/>
                    <a:pt x="969" y="3143"/>
                    <a:pt x="972" y="3143"/>
                  </a:cubicBezTo>
                  <a:lnTo>
                    <a:pt x="972" y="3132"/>
                  </a:lnTo>
                  <a:cubicBezTo>
                    <a:pt x="968" y="3121"/>
                    <a:pt x="968" y="3114"/>
                    <a:pt x="965" y="3103"/>
                  </a:cubicBezTo>
                  <a:cubicBezTo>
                    <a:pt x="960" y="3099"/>
                    <a:pt x="960" y="3092"/>
                    <a:pt x="960" y="3088"/>
                  </a:cubicBezTo>
                  <a:lnTo>
                    <a:pt x="957" y="3085"/>
                  </a:lnTo>
                  <a:cubicBezTo>
                    <a:pt x="957" y="3081"/>
                    <a:pt x="957" y="3081"/>
                    <a:pt x="953" y="3077"/>
                  </a:cubicBezTo>
                  <a:cubicBezTo>
                    <a:pt x="950" y="3066"/>
                    <a:pt x="946" y="3051"/>
                    <a:pt x="943" y="3041"/>
                  </a:cubicBezTo>
                  <a:lnTo>
                    <a:pt x="943" y="3026"/>
                  </a:lnTo>
                  <a:cubicBezTo>
                    <a:pt x="935" y="3019"/>
                    <a:pt x="935" y="3019"/>
                    <a:pt x="931" y="3007"/>
                  </a:cubicBezTo>
                  <a:cubicBezTo>
                    <a:pt x="938" y="3007"/>
                    <a:pt x="943" y="3011"/>
                    <a:pt x="946" y="3019"/>
                  </a:cubicBezTo>
                  <a:cubicBezTo>
                    <a:pt x="946" y="3022"/>
                    <a:pt x="946" y="3026"/>
                    <a:pt x="950" y="3029"/>
                  </a:cubicBezTo>
                  <a:cubicBezTo>
                    <a:pt x="950" y="3033"/>
                    <a:pt x="950" y="3037"/>
                    <a:pt x="953" y="3041"/>
                  </a:cubicBezTo>
                  <a:cubicBezTo>
                    <a:pt x="953" y="3051"/>
                    <a:pt x="957" y="3059"/>
                    <a:pt x="960" y="3066"/>
                  </a:cubicBezTo>
                  <a:cubicBezTo>
                    <a:pt x="960" y="3077"/>
                    <a:pt x="968" y="3081"/>
                    <a:pt x="968" y="3092"/>
                  </a:cubicBezTo>
                  <a:cubicBezTo>
                    <a:pt x="972" y="3092"/>
                    <a:pt x="972" y="3095"/>
                    <a:pt x="972" y="3099"/>
                  </a:cubicBezTo>
                  <a:cubicBezTo>
                    <a:pt x="972" y="3103"/>
                    <a:pt x="972" y="3107"/>
                    <a:pt x="975" y="3107"/>
                  </a:cubicBezTo>
                  <a:lnTo>
                    <a:pt x="975" y="3110"/>
                  </a:lnTo>
                  <a:cubicBezTo>
                    <a:pt x="975" y="3114"/>
                    <a:pt x="975" y="3117"/>
                    <a:pt x="979" y="3121"/>
                  </a:cubicBezTo>
                  <a:lnTo>
                    <a:pt x="979" y="3132"/>
                  </a:lnTo>
                  <a:lnTo>
                    <a:pt x="982" y="3136"/>
                  </a:lnTo>
                  <a:cubicBezTo>
                    <a:pt x="982" y="3139"/>
                    <a:pt x="987" y="3143"/>
                    <a:pt x="987" y="3147"/>
                  </a:cubicBezTo>
                  <a:cubicBezTo>
                    <a:pt x="987" y="3151"/>
                    <a:pt x="990" y="3154"/>
                    <a:pt x="990" y="3158"/>
                  </a:cubicBezTo>
                  <a:lnTo>
                    <a:pt x="990" y="3165"/>
                  </a:lnTo>
                  <a:cubicBezTo>
                    <a:pt x="994" y="3169"/>
                    <a:pt x="994" y="3173"/>
                    <a:pt x="994" y="3173"/>
                  </a:cubicBezTo>
                  <a:cubicBezTo>
                    <a:pt x="994" y="3176"/>
                    <a:pt x="997" y="3180"/>
                    <a:pt x="997" y="3183"/>
                  </a:cubicBezTo>
                  <a:cubicBezTo>
                    <a:pt x="997" y="3187"/>
                    <a:pt x="997" y="3191"/>
                    <a:pt x="1001" y="3191"/>
                  </a:cubicBezTo>
                  <a:cubicBezTo>
                    <a:pt x="1004" y="3209"/>
                    <a:pt x="1009" y="3224"/>
                    <a:pt x="1016" y="3239"/>
                  </a:cubicBezTo>
                  <a:cubicBezTo>
                    <a:pt x="1016" y="3246"/>
                    <a:pt x="1019" y="3253"/>
                    <a:pt x="1019" y="3257"/>
                  </a:cubicBezTo>
                  <a:cubicBezTo>
                    <a:pt x="1023" y="3261"/>
                    <a:pt x="1026" y="3268"/>
                    <a:pt x="1031" y="3271"/>
                  </a:cubicBezTo>
                  <a:cubicBezTo>
                    <a:pt x="1034" y="3283"/>
                    <a:pt x="1038" y="3290"/>
                    <a:pt x="1041" y="3301"/>
                  </a:cubicBezTo>
                  <a:lnTo>
                    <a:pt x="1041" y="3305"/>
                  </a:lnTo>
                  <a:cubicBezTo>
                    <a:pt x="1041" y="3308"/>
                    <a:pt x="1045" y="3319"/>
                    <a:pt x="1045" y="3323"/>
                  </a:cubicBezTo>
                  <a:cubicBezTo>
                    <a:pt x="1048" y="3323"/>
                    <a:pt x="1053" y="3334"/>
                    <a:pt x="1053" y="3337"/>
                  </a:cubicBezTo>
                  <a:cubicBezTo>
                    <a:pt x="1056" y="3341"/>
                    <a:pt x="1056" y="3349"/>
                    <a:pt x="1056" y="3352"/>
                  </a:cubicBezTo>
                  <a:cubicBezTo>
                    <a:pt x="1063" y="3367"/>
                    <a:pt x="1063" y="3367"/>
                    <a:pt x="1067" y="3381"/>
                  </a:cubicBezTo>
                  <a:lnTo>
                    <a:pt x="1067" y="3385"/>
                  </a:lnTo>
                  <a:cubicBezTo>
                    <a:pt x="1070" y="3389"/>
                    <a:pt x="1070" y="3396"/>
                    <a:pt x="1075" y="3400"/>
                  </a:cubicBezTo>
                  <a:lnTo>
                    <a:pt x="1075" y="3407"/>
                  </a:lnTo>
                  <a:cubicBezTo>
                    <a:pt x="1078" y="3411"/>
                    <a:pt x="1078" y="3418"/>
                    <a:pt x="1082" y="3425"/>
                  </a:cubicBezTo>
                  <a:cubicBezTo>
                    <a:pt x="1082" y="3429"/>
                    <a:pt x="1085" y="3437"/>
                    <a:pt x="1085" y="3440"/>
                  </a:cubicBezTo>
                  <a:cubicBezTo>
                    <a:pt x="1089" y="3447"/>
                    <a:pt x="1089" y="3451"/>
                    <a:pt x="1092" y="3455"/>
                  </a:cubicBezTo>
                  <a:lnTo>
                    <a:pt x="1092" y="3462"/>
                  </a:lnTo>
                  <a:cubicBezTo>
                    <a:pt x="1097" y="3469"/>
                    <a:pt x="1097" y="3473"/>
                    <a:pt x="1100" y="3477"/>
                  </a:cubicBezTo>
                  <a:cubicBezTo>
                    <a:pt x="1100" y="3484"/>
                    <a:pt x="1100" y="3491"/>
                    <a:pt x="1104" y="3499"/>
                  </a:cubicBezTo>
                  <a:cubicBezTo>
                    <a:pt x="1107" y="3506"/>
                    <a:pt x="1111" y="3517"/>
                    <a:pt x="1114" y="3528"/>
                  </a:cubicBezTo>
                  <a:cubicBezTo>
                    <a:pt x="1119" y="3535"/>
                    <a:pt x="1126" y="3547"/>
                    <a:pt x="1126" y="3557"/>
                  </a:cubicBezTo>
                  <a:cubicBezTo>
                    <a:pt x="1129" y="3561"/>
                    <a:pt x="1129" y="3561"/>
                    <a:pt x="1129" y="3565"/>
                  </a:cubicBezTo>
                  <a:cubicBezTo>
                    <a:pt x="1129" y="3569"/>
                    <a:pt x="1133" y="3572"/>
                    <a:pt x="1133" y="3576"/>
                  </a:cubicBezTo>
                  <a:cubicBezTo>
                    <a:pt x="1129" y="3579"/>
                    <a:pt x="1133" y="3579"/>
                    <a:pt x="1133" y="3583"/>
                  </a:cubicBezTo>
                  <a:cubicBezTo>
                    <a:pt x="1136" y="3591"/>
                    <a:pt x="1141" y="3601"/>
                    <a:pt x="1144" y="3609"/>
                  </a:cubicBezTo>
                  <a:lnTo>
                    <a:pt x="1144" y="3616"/>
                  </a:lnTo>
                  <a:cubicBezTo>
                    <a:pt x="1144" y="3623"/>
                    <a:pt x="1148" y="3627"/>
                    <a:pt x="1151" y="3631"/>
                  </a:cubicBezTo>
                  <a:cubicBezTo>
                    <a:pt x="1155" y="3635"/>
                    <a:pt x="1158" y="3638"/>
                    <a:pt x="1158" y="3645"/>
                  </a:cubicBezTo>
                  <a:lnTo>
                    <a:pt x="1163" y="3645"/>
                  </a:lnTo>
                  <a:cubicBezTo>
                    <a:pt x="1166" y="3649"/>
                    <a:pt x="1166" y="3653"/>
                    <a:pt x="1166" y="3657"/>
                  </a:cubicBezTo>
                  <a:cubicBezTo>
                    <a:pt x="1170" y="3664"/>
                    <a:pt x="1170" y="3664"/>
                    <a:pt x="1166" y="3667"/>
                  </a:cubicBezTo>
                  <a:cubicBezTo>
                    <a:pt x="1170" y="3675"/>
                    <a:pt x="1173" y="3682"/>
                    <a:pt x="1180" y="3689"/>
                  </a:cubicBezTo>
                  <a:cubicBezTo>
                    <a:pt x="1180" y="3693"/>
                    <a:pt x="1185" y="3697"/>
                    <a:pt x="1188" y="3697"/>
                  </a:cubicBezTo>
                  <a:lnTo>
                    <a:pt x="1188" y="3701"/>
                  </a:lnTo>
                  <a:cubicBezTo>
                    <a:pt x="1192" y="3701"/>
                    <a:pt x="1192" y="3704"/>
                    <a:pt x="1192" y="3708"/>
                  </a:cubicBezTo>
                  <a:cubicBezTo>
                    <a:pt x="1193" y="3707"/>
                    <a:pt x="1193" y="3707"/>
                    <a:pt x="1194" y="3707"/>
                  </a:cubicBezTo>
                  <a:cubicBezTo>
                    <a:pt x="1196" y="3707"/>
                    <a:pt x="1196" y="3712"/>
                    <a:pt x="1199" y="3715"/>
                  </a:cubicBezTo>
                  <a:cubicBezTo>
                    <a:pt x="1199" y="3715"/>
                    <a:pt x="1202" y="3719"/>
                    <a:pt x="1202" y="3723"/>
                  </a:cubicBezTo>
                  <a:cubicBezTo>
                    <a:pt x="1204" y="3724"/>
                    <a:pt x="1205" y="3724"/>
                    <a:pt x="1206" y="3724"/>
                  </a:cubicBezTo>
                  <a:cubicBezTo>
                    <a:pt x="1207" y="3724"/>
                    <a:pt x="1208" y="3723"/>
                    <a:pt x="1210" y="3723"/>
                  </a:cubicBezTo>
                  <a:cubicBezTo>
                    <a:pt x="1210" y="3726"/>
                    <a:pt x="1214" y="3730"/>
                    <a:pt x="1217" y="3730"/>
                  </a:cubicBezTo>
                  <a:cubicBezTo>
                    <a:pt x="1221" y="3733"/>
                    <a:pt x="1224" y="3733"/>
                    <a:pt x="1224" y="3741"/>
                  </a:cubicBezTo>
                  <a:cubicBezTo>
                    <a:pt x="1229" y="3741"/>
                    <a:pt x="1229" y="3748"/>
                    <a:pt x="1232" y="3748"/>
                  </a:cubicBezTo>
                  <a:cubicBezTo>
                    <a:pt x="1236" y="3752"/>
                    <a:pt x="1236" y="3755"/>
                    <a:pt x="1239" y="3759"/>
                  </a:cubicBezTo>
                  <a:cubicBezTo>
                    <a:pt x="1243" y="3763"/>
                    <a:pt x="1246" y="3770"/>
                    <a:pt x="1254" y="3774"/>
                  </a:cubicBezTo>
                  <a:lnTo>
                    <a:pt x="1258" y="3777"/>
                  </a:lnTo>
                  <a:cubicBezTo>
                    <a:pt x="1258" y="3777"/>
                    <a:pt x="1258" y="3781"/>
                    <a:pt x="1261" y="3781"/>
                  </a:cubicBezTo>
                  <a:lnTo>
                    <a:pt x="1265" y="3785"/>
                  </a:lnTo>
                  <a:lnTo>
                    <a:pt x="1265" y="3789"/>
                  </a:lnTo>
                  <a:cubicBezTo>
                    <a:pt x="1267" y="3791"/>
                    <a:pt x="1268" y="3791"/>
                    <a:pt x="1269" y="3791"/>
                  </a:cubicBezTo>
                  <a:cubicBezTo>
                    <a:pt x="1270" y="3791"/>
                    <a:pt x="1271" y="3791"/>
                    <a:pt x="1273" y="3792"/>
                  </a:cubicBezTo>
                  <a:cubicBezTo>
                    <a:pt x="1273" y="3796"/>
                    <a:pt x="1273" y="3796"/>
                    <a:pt x="1276" y="3796"/>
                  </a:cubicBezTo>
                  <a:lnTo>
                    <a:pt x="1287" y="3796"/>
                  </a:lnTo>
                  <a:cubicBezTo>
                    <a:pt x="1287" y="3797"/>
                    <a:pt x="1287" y="3797"/>
                    <a:pt x="1287" y="3797"/>
                  </a:cubicBezTo>
                  <a:cubicBezTo>
                    <a:pt x="1288" y="3797"/>
                    <a:pt x="1289" y="3795"/>
                    <a:pt x="1290" y="3795"/>
                  </a:cubicBezTo>
                  <a:cubicBezTo>
                    <a:pt x="1290" y="3795"/>
                    <a:pt x="1290" y="3795"/>
                    <a:pt x="1290" y="3796"/>
                  </a:cubicBezTo>
                  <a:cubicBezTo>
                    <a:pt x="1290" y="3796"/>
                    <a:pt x="1295" y="3796"/>
                    <a:pt x="1298" y="3799"/>
                  </a:cubicBezTo>
                  <a:lnTo>
                    <a:pt x="1298" y="3796"/>
                  </a:lnTo>
                  <a:cubicBezTo>
                    <a:pt x="1298" y="3795"/>
                    <a:pt x="1298" y="3794"/>
                    <a:pt x="1298" y="3794"/>
                  </a:cubicBezTo>
                  <a:cubicBezTo>
                    <a:pt x="1299" y="3794"/>
                    <a:pt x="1300" y="3796"/>
                    <a:pt x="1302" y="3796"/>
                  </a:cubicBezTo>
                  <a:cubicBezTo>
                    <a:pt x="1305" y="3799"/>
                    <a:pt x="1309" y="3799"/>
                    <a:pt x="1309" y="3799"/>
                  </a:cubicBezTo>
                  <a:lnTo>
                    <a:pt x="1309" y="3796"/>
                  </a:lnTo>
                  <a:lnTo>
                    <a:pt x="1312" y="3796"/>
                  </a:lnTo>
                  <a:cubicBezTo>
                    <a:pt x="1314" y="3797"/>
                    <a:pt x="1315" y="3797"/>
                    <a:pt x="1316" y="3797"/>
                  </a:cubicBezTo>
                  <a:cubicBezTo>
                    <a:pt x="1319" y="3797"/>
                    <a:pt x="1320" y="3795"/>
                    <a:pt x="1320" y="3792"/>
                  </a:cubicBezTo>
                  <a:lnTo>
                    <a:pt x="1324" y="3792"/>
                  </a:lnTo>
                  <a:lnTo>
                    <a:pt x="1324" y="3789"/>
                  </a:lnTo>
                  <a:cubicBezTo>
                    <a:pt x="1325" y="3790"/>
                    <a:pt x="1326" y="3790"/>
                    <a:pt x="1326" y="3790"/>
                  </a:cubicBezTo>
                  <a:cubicBezTo>
                    <a:pt x="1327" y="3790"/>
                    <a:pt x="1327" y="3789"/>
                    <a:pt x="1327" y="3789"/>
                  </a:cubicBezTo>
                  <a:lnTo>
                    <a:pt x="1331" y="3789"/>
                  </a:lnTo>
                  <a:cubicBezTo>
                    <a:pt x="1334" y="3785"/>
                    <a:pt x="1339" y="3781"/>
                    <a:pt x="1342" y="3781"/>
                  </a:cubicBezTo>
                  <a:cubicBezTo>
                    <a:pt x="1342" y="3774"/>
                    <a:pt x="1349" y="3774"/>
                    <a:pt x="1349" y="3763"/>
                  </a:cubicBezTo>
                  <a:lnTo>
                    <a:pt x="1349" y="3759"/>
                  </a:lnTo>
                  <a:cubicBezTo>
                    <a:pt x="1353" y="3755"/>
                    <a:pt x="1349" y="3752"/>
                    <a:pt x="1353" y="3752"/>
                  </a:cubicBezTo>
                  <a:cubicBezTo>
                    <a:pt x="1349" y="3745"/>
                    <a:pt x="1353" y="3741"/>
                    <a:pt x="1349" y="3733"/>
                  </a:cubicBezTo>
                  <a:lnTo>
                    <a:pt x="1349" y="3730"/>
                  </a:lnTo>
                  <a:lnTo>
                    <a:pt x="1346" y="3726"/>
                  </a:lnTo>
                  <a:lnTo>
                    <a:pt x="1349" y="3726"/>
                  </a:lnTo>
                  <a:cubicBezTo>
                    <a:pt x="1349" y="3723"/>
                    <a:pt x="1353" y="3723"/>
                    <a:pt x="1353" y="3723"/>
                  </a:cubicBezTo>
                  <a:cubicBezTo>
                    <a:pt x="1350" y="3720"/>
                    <a:pt x="1351" y="3717"/>
                    <a:pt x="1352" y="3717"/>
                  </a:cubicBezTo>
                  <a:lnTo>
                    <a:pt x="1352" y="3717"/>
                  </a:lnTo>
                  <a:cubicBezTo>
                    <a:pt x="1353" y="3717"/>
                    <a:pt x="1353" y="3718"/>
                    <a:pt x="1353" y="3719"/>
                  </a:cubicBezTo>
                  <a:cubicBezTo>
                    <a:pt x="1355" y="3719"/>
                    <a:pt x="1356" y="3718"/>
                    <a:pt x="1357" y="3718"/>
                  </a:cubicBezTo>
                  <a:cubicBezTo>
                    <a:pt x="1358" y="3718"/>
                    <a:pt x="1359" y="3719"/>
                    <a:pt x="1361" y="3723"/>
                  </a:cubicBezTo>
                  <a:cubicBezTo>
                    <a:pt x="1364" y="3723"/>
                    <a:pt x="1364" y="3730"/>
                    <a:pt x="1368" y="3733"/>
                  </a:cubicBezTo>
                  <a:cubicBezTo>
                    <a:pt x="1371" y="3737"/>
                    <a:pt x="1371" y="3745"/>
                    <a:pt x="1371" y="3745"/>
                  </a:cubicBezTo>
                  <a:lnTo>
                    <a:pt x="1371" y="3748"/>
                  </a:lnTo>
                  <a:cubicBezTo>
                    <a:pt x="1375" y="3755"/>
                    <a:pt x="1378" y="3759"/>
                    <a:pt x="1383" y="3759"/>
                  </a:cubicBezTo>
                  <a:cubicBezTo>
                    <a:pt x="1386" y="3763"/>
                    <a:pt x="1390" y="3767"/>
                    <a:pt x="1390" y="3770"/>
                  </a:cubicBezTo>
                  <a:lnTo>
                    <a:pt x="1390" y="3781"/>
                  </a:lnTo>
                  <a:lnTo>
                    <a:pt x="1390" y="3785"/>
                  </a:lnTo>
                  <a:lnTo>
                    <a:pt x="1390" y="3792"/>
                  </a:lnTo>
                  <a:cubicBezTo>
                    <a:pt x="1390" y="3799"/>
                    <a:pt x="1386" y="3807"/>
                    <a:pt x="1383" y="3811"/>
                  </a:cubicBezTo>
                  <a:cubicBezTo>
                    <a:pt x="1378" y="3811"/>
                    <a:pt x="1378" y="3807"/>
                    <a:pt x="1378" y="3807"/>
                  </a:cubicBezTo>
                  <a:lnTo>
                    <a:pt x="1378" y="3811"/>
                  </a:lnTo>
                  <a:lnTo>
                    <a:pt x="1378" y="3821"/>
                  </a:lnTo>
                  <a:cubicBezTo>
                    <a:pt x="1375" y="3821"/>
                    <a:pt x="1375" y="3821"/>
                    <a:pt x="1375" y="3818"/>
                  </a:cubicBezTo>
                  <a:lnTo>
                    <a:pt x="1375" y="3825"/>
                  </a:lnTo>
                  <a:lnTo>
                    <a:pt x="1375" y="3833"/>
                  </a:lnTo>
                  <a:cubicBezTo>
                    <a:pt x="1371" y="3836"/>
                    <a:pt x="1371" y="3840"/>
                    <a:pt x="1371" y="3843"/>
                  </a:cubicBezTo>
                  <a:lnTo>
                    <a:pt x="1368" y="3847"/>
                  </a:lnTo>
                  <a:lnTo>
                    <a:pt x="1368" y="3836"/>
                  </a:lnTo>
                  <a:cubicBezTo>
                    <a:pt x="1364" y="3840"/>
                    <a:pt x="1368" y="3843"/>
                    <a:pt x="1368" y="3851"/>
                  </a:cubicBezTo>
                  <a:lnTo>
                    <a:pt x="1368" y="3858"/>
                  </a:lnTo>
                  <a:cubicBezTo>
                    <a:pt x="1364" y="3858"/>
                    <a:pt x="1364" y="3865"/>
                    <a:pt x="1364" y="3869"/>
                  </a:cubicBezTo>
                  <a:cubicBezTo>
                    <a:pt x="1364" y="3873"/>
                    <a:pt x="1364" y="3873"/>
                    <a:pt x="1361" y="3877"/>
                  </a:cubicBezTo>
                  <a:cubicBezTo>
                    <a:pt x="1361" y="3880"/>
                    <a:pt x="1356" y="3884"/>
                    <a:pt x="1356" y="3884"/>
                  </a:cubicBezTo>
                  <a:lnTo>
                    <a:pt x="1356" y="3895"/>
                  </a:lnTo>
                  <a:lnTo>
                    <a:pt x="1356" y="3899"/>
                  </a:lnTo>
                  <a:cubicBezTo>
                    <a:pt x="1356" y="3891"/>
                    <a:pt x="1364" y="3887"/>
                    <a:pt x="1364" y="3880"/>
                  </a:cubicBezTo>
                  <a:cubicBezTo>
                    <a:pt x="1364" y="3873"/>
                    <a:pt x="1368" y="3877"/>
                    <a:pt x="1371" y="3873"/>
                  </a:cubicBezTo>
                  <a:cubicBezTo>
                    <a:pt x="1371" y="3876"/>
                    <a:pt x="1371" y="3878"/>
                    <a:pt x="1373" y="3878"/>
                  </a:cubicBezTo>
                  <a:cubicBezTo>
                    <a:pt x="1373" y="3878"/>
                    <a:pt x="1374" y="3878"/>
                    <a:pt x="1375" y="3877"/>
                  </a:cubicBezTo>
                  <a:lnTo>
                    <a:pt x="1375" y="3873"/>
                  </a:lnTo>
                  <a:lnTo>
                    <a:pt x="1378" y="3862"/>
                  </a:lnTo>
                  <a:lnTo>
                    <a:pt x="1378" y="3855"/>
                  </a:lnTo>
                  <a:cubicBezTo>
                    <a:pt x="1383" y="3851"/>
                    <a:pt x="1383" y="3847"/>
                    <a:pt x="1386" y="3847"/>
                  </a:cubicBezTo>
                  <a:cubicBezTo>
                    <a:pt x="1390" y="3851"/>
                    <a:pt x="1390" y="3855"/>
                    <a:pt x="1393" y="3858"/>
                  </a:cubicBezTo>
                  <a:lnTo>
                    <a:pt x="1393" y="3855"/>
                  </a:lnTo>
                  <a:cubicBezTo>
                    <a:pt x="1390" y="3851"/>
                    <a:pt x="1390" y="3843"/>
                    <a:pt x="1386" y="3840"/>
                  </a:cubicBezTo>
                  <a:cubicBezTo>
                    <a:pt x="1390" y="3840"/>
                    <a:pt x="1390" y="3836"/>
                    <a:pt x="1390" y="3836"/>
                  </a:cubicBezTo>
                  <a:cubicBezTo>
                    <a:pt x="1390" y="3833"/>
                    <a:pt x="1393" y="3829"/>
                    <a:pt x="1393" y="3829"/>
                  </a:cubicBezTo>
                  <a:cubicBezTo>
                    <a:pt x="1393" y="3821"/>
                    <a:pt x="1397" y="3821"/>
                    <a:pt x="1397" y="3814"/>
                  </a:cubicBezTo>
                  <a:cubicBezTo>
                    <a:pt x="1397" y="3814"/>
                    <a:pt x="1400" y="3811"/>
                    <a:pt x="1400" y="3807"/>
                  </a:cubicBezTo>
                  <a:lnTo>
                    <a:pt x="1400" y="3799"/>
                  </a:lnTo>
                  <a:cubicBezTo>
                    <a:pt x="1405" y="3799"/>
                    <a:pt x="1405" y="3796"/>
                    <a:pt x="1408" y="3796"/>
                  </a:cubicBezTo>
                  <a:lnTo>
                    <a:pt x="1412" y="3796"/>
                  </a:lnTo>
                  <a:cubicBezTo>
                    <a:pt x="1412" y="3794"/>
                    <a:pt x="1413" y="3793"/>
                    <a:pt x="1414" y="3793"/>
                  </a:cubicBezTo>
                  <a:cubicBezTo>
                    <a:pt x="1415" y="3793"/>
                    <a:pt x="1415" y="3794"/>
                    <a:pt x="1415" y="3796"/>
                  </a:cubicBezTo>
                  <a:lnTo>
                    <a:pt x="1419" y="3796"/>
                  </a:lnTo>
                  <a:cubicBezTo>
                    <a:pt x="1419" y="3796"/>
                    <a:pt x="1421" y="3797"/>
                    <a:pt x="1422" y="3797"/>
                  </a:cubicBezTo>
                  <a:cubicBezTo>
                    <a:pt x="1422" y="3797"/>
                    <a:pt x="1422" y="3797"/>
                    <a:pt x="1422" y="3796"/>
                  </a:cubicBezTo>
                  <a:lnTo>
                    <a:pt x="1422" y="3792"/>
                  </a:lnTo>
                  <a:cubicBezTo>
                    <a:pt x="1423" y="3793"/>
                    <a:pt x="1424" y="3793"/>
                    <a:pt x="1425" y="3793"/>
                  </a:cubicBezTo>
                  <a:cubicBezTo>
                    <a:pt x="1427" y="3793"/>
                    <a:pt x="1427" y="3789"/>
                    <a:pt x="1427" y="3789"/>
                  </a:cubicBezTo>
                  <a:cubicBezTo>
                    <a:pt x="1427" y="3781"/>
                    <a:pt x="1427" y="3777"/>
                    <a:pt x="1430" y="3774"/>
                  </a:cubicBezTo>
                  <a:lnTo>
                    <a:pt x="1434" y="3774"/>
                  </a:lnTo>
                  <a:lnTo>
                    <a:pt x="1437" y="3770"/>
                  </a:lnTo>
                  <a:lnTo>
                    <a:pt x="1437" y="3767"/>
                  </a:lnTo>
                  <a:cubicBezTo>
                    <a:pt x="1437" y="3763"/>
                    <a:pt x="1437" y="3755"/>
                    <a:pt x="1444" y="3755"/>
                  </a:cubicBezTo>
                  <a:cubicBezTo>
                    <a:pt x="1444" y="3755"/>
                    <a:pt x="1444" y="3752"/>
                    <a:pt x="1449" y="3748"/>
                  </a:cubicBezTo>
                  <a:lnTo>
                    <a:pt x="1452" y="3752"/>
                  </a:lnTo>
                  <a:cubicBezTo>
                    <a:pt x="1456" y="3752"/>
                    <a:pt x="1456" y="3752"/>
                    <a:pt x="1459" y="3755"/>
                  </a:cubicBezTo>
                  <a:cubicBezTo>
                    <a:pt x="1459" y="3756"/>
                    <a:pt x="1459" y="3756"/>
                    <a:pt x="1459" y="3756"/>
                  </a:cubicBezTo>
                  <a:cubicBezTo>
                    <a:pt x="1459" y="3756"/>
                    <a:pt x="1460" y="3751"/>
                    <a:pt x="1462" y="3751"/>
                  </a:cubicBezTo>
                  <a:cubicBezTo>
                    <a:pt x="1462" y="3751"/>
                    <a:pt x="1462" y="3751"/>
                    <a:pt x="1463" y="3752"/>
                  </a:cubicBezTo>
                  <a:cubicBezTo>
                    <a:pt x="1463" y="3752"/>
                    <a:pt x="1466" y="3752"/>
                    <a:pt x="1466" y="3755"/>
                  </a:cubicBezTo>
                  <a:cubicBezTo>
                    <a:pt x="1471" y="3755"/>
                    <a:pt x="1474" y="3755"/>
                    <a:pt x="1474" y="3759"/>
                  </a:cubicBezTo>
                  <a:cubicBezTo>
                    <a:pt x="1481" y="3759"/>
                    <a:pt x="1485" y="3759"/>
                    <a:pt x="1493" y="3767"/>
                  </a:cubicBezTo>
                  <a:cubicBezTo>
                    <a:pt x="1493" y="3767"/>
                    <a:pt x="1496" y="3770"/>
                    <a:pt x="1500" y="3770"/>
                  </a:cubicBezTo>
                  <a:cubicBezTo>
                    <a:pt x="1501" y="3769"/>
                    <a:pt x="1502" y="3769"/>
                    <a:pt x="1503" y="3769"/>
                  </a:cubicBezTo>
                  <a:cubicBezTo>
                    <a:pt x="1504" y="3769"/>
                    <a:pt x="1505" y="3770"/>
                    <a:pt x="1507" y="3770"/>
                  </a:cubicBezTo>
                  <a:cubicBezTo>
                    <a:pt x="1509" y="3773"/>
                    <a:pt x="1512" y="3775"/>
                    <a:pt x="1515" y="3775"/>
                  </a:cubicBezTo>
                  <a:cubicBezTo>
                    <a:pt x="1516" y="3775"/>
                    <a:pt x="1517" y="3775"/>
                    <a:pt x="1518" y="3774"/>
                  </a:cubicBezTo>
                  <a:cubicBezTo>
                    <a:pt x="1522" y="3774"/>
                    <a:pt x="1522" y="3774"/>
                    <a:pt x="1525" y="3777"/>
                  </a:cubicBezTo>
                  <a:lnTo>
                    <a:pt x="1529" y="3777"/>
                  </a:lnTo>
                  <a:cubicBezTo>
                    <a:pt x="1529" y="3776"/>
                    <a:pt x="1529" y="3776"/>
                    <a:pt x="1529" y="3776"/>
                  </a:cubicBezTo>
                  <a:cubicBezTo>
                    <a:pt x="1529" y="3776"/>
                    <a:pt x="1530" y="3777"/>
                    <a:pt x="1532" y="3777"/>
                  </a:cubicBezTo>
                  <a:lnTo>
                    <a:pt x="1532" y="3781"/>
                  </a:lnTo>
                  <a:cubicBezTo>
                    <a:pt x="1534" y="3780"/>
                    <a:pt x="1535" y="3779"/>
                    <a:pt x="1536" y="3779"/>
                  </a:cubicBezTo>
                  <a:cubicBezTo>
                    <a:pt x="1537" y="3779"/>
                    <a:pt x="1538" y="3781"/>
                    <a:pt x="1540" y="3781"/>
                  </a:cubicBezTo>
                  <a:lnTo>
                    <a:pt x="1544" y="3785"/>
                  </a:lnTo>
                  <a:cubicBezTo>
                    <a:pt x="1545" y="3784"/>
                    <a:pt x="1546" y="3783"/>
                    <a:pt x="1547" y="3783"/>
                  </a:cubicBezTo>
                  <a:cubicBezTo>
                    <a:pt x="1550" y="3783"/>
                    <a:pt x="1552" y="3785"/>
                    <a:pt x="1554" y="3785"/>
                  </a:cubicBezTo>
                  <a:cubicBezTo>
                    <a:pt x="1559" y="3785"/>
                    <a:pt x="1562" y="3785"/>
                    <a:pt x="1566" y="3789"/>
                  </a:cubicBezTo>
                  <a:cubicBezTo>
                    <a:pt x="1566" y="3785"/>
                    <a:pt x="1567" y="3784"/>
                    <a:pt x="1568" y="3784"/>
                  </a:cubicBezTo>
                  <a:cubicBezTo>
                    <a:pt x="1568" y="3784"/>
                    <a:pt x="1569" y="3785"/>
                    <a:pt x="1569" y="3785"/>
                  </a:cubicBezTo>
                  <a:cubicBezTo>
                    <a:pt x="1572" y="3785"/>
                    <a:pt x="1573" y="3787"/>
                    <a:pt x="1573" y="3787"/>
                  </a:cubicBezTo>
                  <a:cubicBezTo>
                    <a:pt x="1573" y="3787"/>
                    <a:pt x="1573" y="3786"/>
                    <a:pt x="1573" y="3785"/>
                  </a:cubicBezTo>
                  <a:cubicBezTo>
                    <a:pt x="1573" y="3784"/>
                    <a:pt x="1573" y="3783"/>
                    <a:pt x="1574" y="3783"/>
                  </a:cubicBezTo>
                  <a:cubicBezTo>
                    <a:pt x="1575" y="3783"/>
                    <a:pt x="1576" y="3785"/>
                    <a:pt x="1576" y="3785"/>
                  </a:cubicBezTo>
                  <a:lnTo>
                    <a:pt x="1581" y="3785"/>
                  </a:lnTo>
                  <a:cubicBezTo>
                    <a:pt x="1584" y="3785"/>
                    <a:pt x="1584" y="3785"/>
                    <a:pt x="1584" y="3789"/>
                  </a:cubicBezTo>
                  <a:cubicBezTo>
                    <a:pt x="1584" y="3785"/>
                    <a:pt x="1588" y="3785"/>
                    <a:pt x="1588" y="3785"/>
                  </a:cubicBezTo>
                  <a:cubicBezTo>
                    <a:pt x="1590" y="3785"/>
                    <a:pt x="1593" y="3787"/>
                    <a:pt x="1594" y="3787"/>
                  </a:cubicBezTo>
                  <a:cubicBezTo>
                    <a:pt x="1595" y="3787"/>
                    <a:pt x="1595" y="3786"/>
                    <a:pt x="1595" y="3785"/>
                  </a:cubicBezTo>
                  <a:lnTo>
                    <a:pt x="1610" y="3785"/>
                  </a:lnTo>
                  <a:cubicBezTo>
                    <a:pt x="1610" y="3785"/>
                    <a:pt x="1610" y="3783"/>
                    <a:pt x="1611" y="3783"/>
                  </a:cubicBezTo>
                  <a:cubicBezTo>
                    <a:pt x="1611" y="3783"/>
                    <a:pt x="1612" y="3784"/>
                    <a:pt x="1613" y="3785"/>
                  </a:cubicBezTo>
                  <a:lnTo>
                    <a:pt x="1617" y="3785"/>
                  </a:lnTo>
                  <a:cubicBezTo>
                    <a:pt x="1620" y="3781"/>
                    <a:pt x="1625" y="3781"/>
                    <a:pt x="1625" y="3781"/>
                  </a:cubicBezTo>
                  <a:lnTo>
                    <a:pt x="1628" y="3781"/>
                  </a:lnTo>
                  <a:cubicBezTo>
                    <a:pt x="1632" y="3785"/>
                    <a:pt x="1635" y="3785"/>
                    <a:pt x="1635" y="3785"/>
                  </a:cubicBezTo>
                  <a:lnTo>
                    <a:pt x="1647" y="3785"/>
                  </a:lnTo>
                  <a:cubicBezTo>
                    <a:pt x="1648" y="3786"/>
                    <a:pt x="1649" y="3787"/>
                    <a:pt x="1649" y="3787"/>
                  </a:cubicBezTo>
                  <a:cubicBezTo>
                    <a:pt x="1650" y="3787"/>
                    <a:pt x="1650" y="3785"/>
                    <a:pt x="1650" y="3785"/>
                  </a:cubicBezTo>
                  <a:cubicBezTo>
                    <a:pt x="1652" y="3786"/>
                    <a:pt x="1653" y="3787"/>
                    <a:pt x="1654" y="3787"/>
                  </a:cubicBezTo>
                  <a:cubicBezTo>
                    <a:pt x="1656" y="3787"/>
                    <a:pt x="1657" y="3785"/>
                    <a:pt x="1657" y="3785"/>
                  </a:cubicBezTo>
                  <a:cubicBezTo>
                    <a:pt x="1659" y="3783"/>
                    <a:pt x="1661" y="3781"/>
                    <a:pt x="1664" y="3781"/>
                  </a:cubicBezTo>
                  <a:cubicBezTo>
                    <a:pt x="1665" y="3781"/>
                    <a:pt x="1667" y="3782"/>
                    <a:pt x="1669" y="3785"/>
                  </a:cubicBezTo>
                  <a:lnTo>
                    <a:pt x="1672" y="3785"/>
                  </a:lnTo>
                  <a:cubicBezTo>
                    <a:pt x="1672" y="3781"/>
                    <a:pt x="1672" y="3777"/>
                    <a:pt x="1669" y="3774"/>
                  </a:cubicBezTo>
                  <a:cubicBezTo>
                    <a:pt x="1672" y="3770"/>
                    <a:pt x="1672" y="3767"/>
                    <a:pt x="1672" y="3767"/>
                  </a:cubicBezTo>
                  <a:cubicBezTo>
                    <a:pt x="1672" y="3763"/>
                    <a:pt x="1676" y="3767"/>
                    <a:pt x="1676" y="3759"/>
                  </a:cubicBezTo>
                  <a:cubicBezTo>
                    <a:pt x="1679" y="3759"/>
                    <a:pt x="1683" y="3755"/>
                    <a:pt x="1683" y="3752"/>
                  </a:cubicBezTo>
                  <a:cubicBezTo>
                    <a:pt x="1686" y="3752"/>
                    <a:pt x="1686" y="3748"/>
                    <a:pt x="1686" y="3748"/>
                  </a:cubicBezTo>
                  <a:cubicBezTo>
                    <a:pt x="1691" y="3748"/>
                    <a:pt x="1691" y="3748"/>
                    <a:pt x="1691" y="3745"/>
                  </a:cubicBezTo>
                  <a:cubicBezTo>
                    <a:pt x="1691" y="3741"/>
                    <a:pt x="1691" y="3733"/>
                    <a:pt x="1694" y="3730"/>
                  </a:cubicBezTo>
                  <a:cubicBezTo>
                    <a:pt x="1698" y="3730"/>
                    <a:pt x="1694" y="3723"/>
                    <a:pt x="1694" y="3719"/>
                  </a:cubicBezTo>
                  <a:cubicBezTo>
                    <a:pt x="1698" y="3719"/>
                    <a:pt x="1698" y="3719"/>
                    <a:pt x="1698" y="3715"/>
                  </a:cubicBezTo>
                  <a:cubicBezTo>
                    <a:pt x="1698" y="3711"/>
                    <a:pt x="1701" y="3711"/>
                    <a:pt x="1701" y="3711"/>
                  </a:cubicBezTo>
                  <a:cubicBezTo>
                    <a:pt x="1701" y="3708"/>
                    <a:pt x="1698" y="3708"/>
                    <a:pt x="1698" y="3704"/>
                  </a:cubicBezTo>
                  <a:cubicBezTo>
                    <a:pt x="1701" y="3704"/>
                    <a:pt x="1701" y="3704"/>
                    <a:pt x="1701" y="3697"/>
                  </a:cubicBezTo>
                  <a:lnTo>
                    <a:pt x="1701" y="3689"/>
                  </a:lnTo>
                  <a:cubicBezTo>
                    <a:pt x="1701" y="3688"/>
                    <a:pt x="1701" y="3688"/>
                    <a:pt x="1702" y="3688"/>
                  </a:cubicBezTo>
                  <a:cubicBezTo>
                    <a:pt x="1702" y="3688"/>
                    <a:pt x="1703" y="3689"/>
                    <a:pt x="1705" y="3689"/>
                  </a:cubicBezTo>
                  <a:cubicBezTo>
                    <a:pt x="1705" y="3686"/>
                    <a:pt x="1705" y="3682"/>
                    <a:pt x="1708" y="3679"/>
                  </a:cubicBezTo>
                  <a:cubicBezTo>
                    <a:pt x="1708" y="3675"/>
                    <a:pt x="1708" y="3671"/>
                    <a:pt x="1716" y="3671"/>
                  </a:cubicBezTo>
                  <a:lnTo>
                    <a:pt x="1716" y="3675"/>
                  </a:lnTo>
                  <a:cubicBezTo>
                    <a:pt x="1716" y="3667"/>
                    <a:pt x="1720" y="3667"/>
                    <a:pt x="1720" y="3667"/>
                  </a:cubicBezTo>
                  <a:cubicBezTo>
                    <a:pt x="1722" y="3669"/>
                    <a:pt x="1723" y="3669"/>
                    <a:pt x="1723" y="3669"/>
                  </a:cubicBezTo>
                  <a:cubicBezTo>
                    <a:pt x="1724" y="3669"/>
                    <a:pt x="1725" y="3669"/>
                    <a:pt x="1727" y="3671"/>
                  </a:cubicBezTo>
                  <a:cubicBezTo>
                    <a:pt x="1728" y="3670"/>
                    <a:pt x="1728" y="3670"/>
                    <a:pt x="1729" y="3670"/>
                  </a:cubicBezTo>
                  <a:cubicBezTo>
                    <a:pt x="1731" y="3670"/>
                    <a:pt x="1731" y="3675"/>
                    <a:pt x="1735" y="3675"/>
                  </a:cubicBezTo>
                  <a:lnTo>
                    <a:pt x="1738" y="3675"/>
                  </a:lnTo>
                  <a:lnTo>
                    <a:pt x="1742" y="3679"/>
                  </a:lnTo>
                  <a:cubicBezTo>
                    <a:pt x="1742" y="3686"/>
                    <a:pt x="1745" y="3686"/>
                    <a:pt x="1745" y="3689"/>
                  </a:cubicBezTo>
                  <a:cubicBezTo>
                    <a:pt x="1749" y="3693"/>
                    <a:pt x="1749" y="3693"/>
                    <a:pt x="1749" y="3697"/>
                  </a:cubicBezTo>
                  <a:cubicBezTo>
                    <a:pt x="1752" y="3704"/>
                    <a:pt x="1757" y="3704"/>
                    <a:pt x="1757" y="3704"/>
                  </a:cubicBezTo>
                  <a:cubicBezTo>
                    <a:pt x="1760" y="3704"/>
                    <a:pt x="1767" y="3708"/>
                    <a:pt x="1771" y="3708"/>
                  </a:cubicBezTo>
                  <a:lnTo>
                    <a:pt x="1771" y="3711"/>
                  </a:lnTo>
                  <a:cubicBezTo>
                    <a:pt x="1774" y="3711"/>
                    <a:pt x="1779" y="3711"/>
                    <a:pt x="1779" y="3708"/>
                  </a:cubicBezTo>
                  <a:cubicBezTo>
                    <a:pt x="1782" y="3708"/>
                    <a:pt x="1782" y="3708"/>
                    <a:pt x="1786" y="3704"/>
                  </a:cubicBezTo>
                  <a:cubicBezTo>
                    <a:pt x="1786" y="3704"/>
                    <a:pt x="1787" y="3706"/>
                    <a:pt x="1789" y="3706"/>
                  </a:cubicBezTo>
                  <a:cubicBezTo>
                    <a:pt x="1789" y="3706"/>
                    <a:pt x="1789" y="3705"/>
                    <a:pt x="1789" y="3704"/>
                  </a:cubicBezTo>
                  <a:lnTo>
                    <a:pt x="1793" y="3704"/>
                  </a:lnTo>
                  <a:cubicBezTo>
                    <a:pt x="1793" y="3708"/>
                    <a:pt x="1796" y="3708"/>
                    <a:pt x="1796" y="3708"/>
                  </a:cubicBezTo>
                  <a:cubicBezTo>
                    <a:pt x="1799" y="3706"/>
                    <a:pt x="1801" y="3705"/>
                    <a:pt x="1803" y="3705"/>
                  </a:cubicBezTo>
                  <a:cubicBezTo>
                    <a:pt x="1804" y="3705"/>
                    <a:pt x="1806" y="3706"/>
                    <a:pt x="1808" y="3708"/>
                  </a:cubicBezTo>
                  <a:lnTo>
                    <a:pt x="1811" y="3708"/>
                  </a:lnTo>
                  <a:cubicBezTo>
                    <a:pt x="1815" y="3711"/>
                    <a:pt x="1815" y="3715"/>
                    <a:pt x="1818" y="3719"/>
                  </a:cubicBezTo>
                  <a:lnTo>
                    <a:pt x="1826" y="3719"/>
                  </a:lnTo>
                  <a:cubicBezTo>
                    <a:pt x="1830" y="3723"/>
                    <a:pt x="1833" y="3723"/>
                    <a:pt x="1837" y="3726"/>
                  </a:cubicBezTo>
                  <a:lnTo>
                    <a:pt x="1848" y="3726"/>
                  </a:lnTo>
                  <a:cubicBezTo>
                    <a:pt x="1852" y="3726"/>
                    <a:pt x="1855" y="3730"/>
                    <a:pt x="1855" y="3730"/>
                  </a:cubicBezTo>
                  <a:cubicBezTo>
                    <a:pt x="1857" y="3729"/>
                    <a:pt x="1857" y="3728"/>
                    <a:pt x="1858" y="3728"/>
                  </a:cubicBezTo>
                  <a:cubicBezTo>
                    <a:pt x="1859" y="3728"/>
                    <a:pt x="1859" y="3730"/>
                    <a:pt x="1859" y="3730"/>
                  </a:cubicBezTo>
                  <a:cubicBezTo>
                    <a:pt x="1862" y="3730"/>
                    <a:pt x="1867" y="3733"/>
                    <a:pt x="1870" y="3733"/>
                  </a:cubicBezTo>
                  <a:cubicBezTo>
                    <a:pt x="1870" y="3732"/>
                    <a:pt x="1870" y="3732"/>
                    <a:pt x="1871" y="3732"/>
                  </a:cubicBezTo>
                  <a:cubicBezTo>
                    <a:pt x="1871" y="3732"/>
                    <a:pt x="1872" y="3733"/>
                    <a:pt x="1874" y="3733"/>
                  </a:cubicBezTo>
                  <a:cubicBezTo>
                    <a:pt x="1874" y="3732"/>
                    <a:pt x="1875" y="3732"/>
                    <a:pt x="1876" y="3732"/>
                  </a:cubicBezTo>
                  <a:cubicBezTo>
                    <a:pt x="1877" y="3732"/>
                    <a:pt x="1877" y="3732"/>
                    <a:pt x="1877" y="3730"/>
                  </a:cubicBezTo>
                  <a:lnTo>
                    <a:pt x="1889" y="3730"/>
                  </a:lnTo>
                  <a:cubicBezTo>
                    <a:pt x="1891" y="3732"/>
                    <a:pt x="1892" y="3732"/>
                    <a:pt x="1894" y="3732"/>
                  </a:cubicBezTo>
                  <a:cubicBezTo>
                    <a:pt x="1895" y="3732"/>
                    <a:pt x="1896" y="3732"/>
                    <a:pt x="1896" y="3733"/>
                  </a:cubicBezTo>
                  <a:lnTo>
                    <a:pt x="1899" y="3737"/>
                  </a:lnTo>
                  <a:cubicBezTo>
                    <a:pt x="1903" y="3741"/>
                    <a:pt x="1906" y="3741"/>
                    <a:pt x="1914" y="3745"/>
                  </a:cubicBezTo>
                  <a:cubicBezTo>
                    <a:pt x="1914" y="3748"/>
                    <a:pt x="1918" y="3748"/>
                    <a:pt x="1921" y="3748"/>
                  </a:cubicBezTo>
                  <a:cubicBezTo>
                    <a:pt x="1925" y="3748"/>
                    <a:pt x="1928" y="3755"/>
                    <a:pt x="1933" y="3755"/>
                  </a:cubicBezTo>
                  <a:cubicBezTo>
                    <a:pt x="1934" y="3755"/>
                    <a:pt x="1934" y="3754"/>
                    <a:pt x="1935" y="3754"/>
                  </a:cubicBezTo>
                  <a:cubicBezTo>
                    <a:pt x="1939" y="3754"/>
                    <a:pt x="1944" y="3759"/>
                    <a:pt x="1947" y="3759"/>
                  </a:cubicBezTo>
                  <a:cubicBezTo>
                    <a:pt x="1947" y="3759"/>
                    <a:pt x="1947" y="3763"/>
                    <a:pt x="1950" y="3763"/>
                  </a:cubicBezTo>
                  <a:cubicBezTo>
                    <a:pt x="1950" y="3762"/>
                    <a:pt x="1951" y="3761"/>
                    <a:pt x="1952" y="3761"/>
                  </a:cubicBezTo>
                  <a:cubicBezTo>
                    <a:pt x="1953" y="3761"/>
                    <a:pt x="1956" y="3764"/>
                    <a:pt x="1958" y="3767"/>
                  </a:cubicBezTo>
                  <a:lnTo>
                    <a:pt x="1958" y="3759"/>
                  </a:lnTo>
                  <a:cubicBezTo>
                    <a:pt x="1962" y="3755"/>
                    <a:pt x="1965" y="3752"/>
                    <a:pt x="1962" y="3745"/>
                  </a:cubicBezTo>
                  <a:cubicBezTo>
                    <a:pt x="1965" y="3745"/>
                    <a:pt x="1965" y="3745"/>
                    <a:pt x="1969" y="3741"/>
                  </a:cubicBezTo>
                  <a:cubicBezTo>
                    <a:pt x="1969" y="3741"/>
                    <a:pt x="1969" y="3737"/>
                    <a:pt x="1972" y="3737"/>
                  </a:cubicBezTo>
                  <a:lnTo>
                    <a:pt x="1972" y="3733"/>
                  </a:lnTo>
                  <a:lnTo>
                    <a:pt x="1972" y="3719"/>
                  </a:lnTo>
                  <a:cubicBezTo>
                    <a:pt x="1972" y="3708"/>
                    <a:pt x="1969" y="3701"/>
                    <a:pt x="1965" y="3693"/>
                  </a:cubicBezTo>
                  <a:lnTo>
                    <a:pt x="1965" y="3686"/>
                  </a:lnTo>
                  <a:cubicBezTo>
                    <a:pt x="1965" y="3679"/>
                    <a:pt x="1962" y="3667"/>
                    <a:pt x="1962" y="3660"/>
                  </a:cubicBezTo>
                  <a:cubicBezTo>
                    <a:pt x="1958" y="3653"/>
                    <a:pt x="1958" y="3649"/>
                    <a:pt x="1958" y="3642"/>
                  </a:cubicBezTo>
                  <a:cubicBezTo>
                    <a:pt x="1955" y="3638"/>
                    <a:pt x="1955" y="3631"/>
                    <a:pt x="1955" y="3627"/>
                  </a:cubicBezTo>
                  <a:cubicBezTo>
                    <a:pt x="1950" y="3623"/>
                    <a:pt x="1950" y="3620"/>
                    <a:pt x="1950" y="3616"/>
                  </a:cubicBezTo>
                  <a:lnTo>
                    <a:pt x="1950" y="3613"/>
                  </a:lnTo>
                  <a:lnTo>
                    <a:pt x="1950" y="3598"/>
                  </a:lnTo>
                  <a:cubicBezTo>
                    <a:pt x="1947" y="3594"/>
                    <a:pt x="1947" y="3591"/>
                    <a:pt x="1947" y="3587"/>
                  </a:cubicBezTo>
                  <a:lnTo>
                    <a:pt x="1947" y="3583"/>
                  </a:lnTo>
                  <a:cubicBezTo>
                    <a:pt x="1943" y="3572"/>
                    <a:pt x="1940" y="3561"/>
                    <a:pt x="1936" y="3554"/>
                  </a:cubicBezTo>
                  <a:lnTo>
                    <a:pt x="1936" y="3543"/>
                  </a:lnTo>
                  <a:cubicBezTo>
                    <a:pt x="1933" y="3539"/>
                    <a:pt x="1933" y="3532"/>
                    <a:pt x="1928" y="3528"/>
                  </a:cubicBezTo>
                  <a:lnTo>
                    <a:pt x="1933" y="3525"/>
                  </a:lnTo>
                  <a:cubicBezTo>
                    <a:pt x="1928" y="3521"/>
                    <a:pt x="1925" y="3521"/>
                    <a:pt x="1925" y="3513"/>
                  </a:cubicBezTo>
                  <a:cubicBezTo>
                    <a:pt x="1925" y="3506"/>
                    <a:pt x="1925" y="3503"/>
                    <a:pt x="1921" y="3495"/>
                  </a:cubicBezTo>
                  <a:lnTo>
                    <a:pt x="1921" y="3491"/>
                  </a:lnTo>
                  <a:cubicBezTo>
                    <a:pt x="1918" y="3488"/>
                    <a:pt x="1918" y="3484"/>
                    <a:pt x="1918" y="3484"/>
                  </a:cubicBezTo>
                  <a:cubicBezTo>
                    <a:pt x="1918" y="3473"/>
                    <a:pt x="1914" y="3466"/>
                    <a:pt x="1911" y="3459"/>
                  </a:cubicBezTo>
                  <a:lnTo>
                    <a:pt x="1911" y="3455"/>
                  </a:lnTo>
                  <a:cubicBezTo>
                    <a:pt x="1906" y="3451"/>
                    <a:pt x="1906" y="3447"/>
                    <a:pt x="1906" y="3444"/>
                  </a:cubicBezTo>
                  <a:lnTo>
                    <a:pt x="1906" y="3437"/>
                  </a:lnTo>
                  <a:lnTo>
                    <a:pt x="1903" y="3433"/>
                  </a:lnTo>
                  <a:lnTo>
                    <a:pt x="1903" y="3429"/>
                  </a:lnTo>
                  <a:lnTo>
                    <a:pt x="1903" y="3422"/>
                  </a:lnTo>
                  <a:cubicBezTo>
                    <a:pt x="1899" y="3418"/>
                    <a:pt x="1899" y="3411"/>
                    <a:pt x="1899" y="3407"/>
                  </a:cubicBezTo>
                  <a:cubicBezTo>
                    <a:pt x="1892" y="3393"/>
                    <a:pt x="1889" y="3378"/>
                    <a:pt x="1884" y="3363"/>
                  </a:cubicBezTo>
                  <a:lnTo>
                    <a:pt x="1884" y="3359"/>
                  </a:lnTo>
                  <a:cubicBezTo>
                    <a:pt x="1884" y="3352"/>
                    <a:pt x="1881" y="3345"/>
                    <a:pt x="1881" y="3337"/>
                  </a:cubicBezTo>
                  <a:cubicBezTo>
                    <a:pt x="1877" y="3334"/>
                    <a:pt x="1874" y="3327"/>
                    <a:pt x="1874" y="3319"/>
                  </a:cubicBezTo>
                  <a:cubicBezTo>
                    <a:pt x="1874" y="3319"/>
                    <a:pt x="1870" y="3315"/>
                    <a:pt x="1870" y="3312"/>
                  </a:cubicBezTo>
                  <a:cubicBezTo>
                    <a:pt x="1870" y="3305"/>
                    <a:pt x="1867" y="3301"/>
                    <a:pt x="1867" y="3293"/>
                  </a:cubicBezTo>
                  <a:cubicBezTo>
                    <a:pt x="1862" y="3290"/>
                    <a:pt x="1862" y="3283"/>
                    <a:pt x="1862" y="3279"/>
                  </a:cubicBezTo>
                  <a:cubicBezTo>
                    <a:pt x="1855" y="3261"/>
                    <a:pt x="1852" y="3246"/>
                    <a:pt x="1848" y="3231"/>
                  </a:cubicBezTo>
                  <a:cubicBezTo>
                    <a:pt x="1845" y="3227"/>
                    <a:pt x="1845" y="3224"/>
                    <a:pt x="1845" y="3220"/>
                  </a:cubicBezTo>
                  <a:cubicBezTo>
                    <a:pt x="1840" y="3213"/>
                    <a:pt x="1837" y="3205"/>
                    <a:pt x="1837" y="3198"/>
                  </a:cubicBezTo>
                  <a:cubicBezTo>
                    <a:pt x="1833" y="3191"/>
                    <a:pt x="1833" y="3180"/>
                    <a:pt x="1826" y="3173"/>
                  </a:cubicBezTo>
                  <a:cubicBezTo>
                    <a:pt x="1826" y="3165"/>
                    <a:pt x="1823" y="3161"/>
                    <a:pt x="1818" y="3154"/>
                  </a:cubicBezTo>
                  <a:cubicBezTo>
                    <a:pt x="1815" y="3143"/>
                    <a:pt x="1815" y="3143"/>
                    <a:pt x="1811" y="3132"/>
                  </a:cubicBezTo>
                  <a:lnTo>
                    <a:pt x="1811" y="3125"/>
                  </a:lnTo>
                  <a:cubicBezTo>
                    <a:pt x="1808" y="3125"/>
                    <a:pt x="1808" y="3121"/>
                    <a:pt x="1808" y="3117"/>
                  </a:cubicBezTo>
                  <a:cubicBezTo>
                    <a:pt x="1804" y="3110"/>
                    <a:pt x="1804" y="3107"/>
                    <a:pt x="1804" y="3103"/>
                  </a:cubicBezTo>
                  <a:cubicBezTo>
                    <a:pt x="1801" y="3095"/>
                    <a:pt x="1801" y="3092"/>
                    <a:pt x="1796" y="3085"/>
                  </a:cubicBezTo>
                  <a:lnTo>
                    <a:pt x="1796" y="3077"/>
                  </a:lnTo>
                  <a:cubicBezTo>
                    <a:pt x="1796" y="3073"/>
                    <a:pt x="1793" y="3073"/>
                    <a:pt x="1793" y="3070"/>
                  </a:cubicBezTo>
                  <a:cubicBezTo>
                    <a:pt x="1786" y="3048"/>
                    <a:pt x="1779" y="3029"/>
                    <a:pt x="1771" y="3007"/>
                  </a:cubicBezTo>
                  <a:lnTo>
                    <a:pt x="1771" y="3000"/>
                  </a:lnTo>
                  <a:lnTo>
                    <a:pt x="1767" y="2997"/>
                  </a:lnTo>
                  <a:cubicBezTo>
                    <a:pt x="1767" y="2993"/>
                    <a:pt x="1771" y="2989"/>
                    <a:pt x="1767" y="2989"/>
                  </a:cubicBezTo>
                  <a:lnTo>
                    <a:pt x="1767" y="2985"/>
                  </a:lnTo>
                  <a:cubicBezTo>
                    <a:pt x="1767" y="2982"/>
                    <a:pt x="1764" y="2982"/>
                    <a:pt x="1764" y="2978"/>
                  </a:cubicBezTo>
                  <a:cubicBezTo>
                    <a:pt x="1764" y="2975"/>
                    <a:pt x="1760" y="2971"/>
                    <a:pt x="1760" y="2967"/>
                  </a:cubicBezTo>
                  <a:cubicBezTo>
                    <a:pt x="1760" y="2960"/>
                    <a:pt x="1757" y="2953"/>
                    <a:pt x="1752" y="2945"/>
                  </a:cubicBezTo>
                  <a:lnTo>
                    <a:pt x="1752" y="2941"/>
                  </a:lnTo>
                  <a:cubicBezTo>
                    <a:pt x="1752" y="2934"/>
                    <a:pt x="1749" y="2931"/>
                    <a:pt x="1745" y="2923"/>
                  </a:cubicBezTo>
                  <a:lnTo>
                    <a:pt x="1745" y="2909"/>
                  </a:lnTo>
                  <a:cubicBezTo>
                    <a:pt x="1745" y="2905"/>
                    <a:pt x="1742" y="2897"/>
                    <a:pt x="1738" y="2897"/>
                  </a:cubicBezTo>
                  <a:cubicBezTo>
                    <a:pt x="1738" y="2890"/>
                    <a:pt x="1735" y="2887"/>
                    <a:pt x="1735" y="2879"/>
                  </a:cubicBezTo>
                  <a:cubicBezTo>
                    <a:pt x="1730" y="2875"/>
                    <a:pt x="1730" y="2872"/>
                    <a:pt x="1727" y="2868"/>
                  </a:cubicBezTo>
                  <a:cubicBezTo>
                    <a:pt x="1727" y="2861"/>
                    <a:pt x="1727" y="2857"/>
                    <a:pt x="1723" y="2853"/>
                  </a:cubicBezTo>
                  <a:cubicBezTo>
                    <a:pt x="1723" y="2850"/>
                    <a:pt x="1723" y="2846"/>
                    <a:pt x="1720" y="2843"/>
                  </a:cubicBezTo>
                  <a:cubicBezTo>
                    <a:pt x="1716" y="2831"/>
                    <a:pt x="1713" y="2821"/>
                    <a:pt x="1708" y="2809"/>
                  </a:cubicBezTo>
                  <a:cubicBezTo>
                    <a:pt x="1705" y="2799"/>
                    <a:pt x="1705" y="2787"/>
                    <a:pt x="1698" y="2780"/>
                  </a:cubicBezTo>
                  <a:cubicBezTo>
                    <a:pt x="1694" y="2762"/>
                    <a:pt x="1686" y="2747"/>
                    <a:pt x="1683" y="2733"/>
                  </a:cubicBezTo>
                  <a:cubicBezTo>
                    <a:pt x="1679" y="2721"/>
                    <a:pt x="1676" y="2711"/>
                    <a:pt x="1672" y="2699"/>
                  </a:cubicBezTo>
                  <a:lnTo>
                    <a:pt x="1672" y="2696"/>
                  </a:lnTo>
                  <a:lnTo>
                    <a:pt x="1669" y="2699"/>
                  </a:lnTo>
                  <a:lnTo>
                    <a:pt x="1669" y="2692"/>
                  </a:lnTo>
                  <a:cubicBezTo>
                    <a:pt x="1664" y="2681"/>
                    <a:pt x="1664" y="2674"/>
                    <a:pt x="1661" y="2663"/>
                  </a:cubicBezTo>
                  <a:lnTo>
                    <a:pt x="1659" y="2663"/>
                  </a:lnTo>
                  <a:cubicBezTo>
                    <a:pt x="1653" y="2649"/>
                    <a:pt x="1650" y="2632"/>
                    <a:pt x="1642" y="2619"/>
                  </a:cubicBezTo>
                  <a:cubicBezTo>
                    <a:pt x="1647" y="2619"/>
                    <a:pt x="1647" y="2623"/>
                    <a:pt x="1647" y="2623"/>
                  </a:cubicBezTo>
                  <a:cubicBezTo>
                    <a:pt x="1647" y="2615"/>
                    <a:pt x="1643" y="2608"/>
                    <a:pt x="1639" y="2602"/>
                  </a:cubicBezTo>
                  <a:lnTo>
                    <a:pt x="1639" y="2602"/>
                  </a:lnTo>
                  <a:cubicBezTo>
                    <a:pt x="1640" y="2606"/>
                    <a:pt x="1642" y="2609"/>
                    <a:pt x="1642" y="2615"/>
                  </a:cubicBezTo>
                  <a:cubicBezTo>
                    <a:pt x="1639" y="2604"/>
                    <a:pt x="1635" y="2597"/>
                    <a:pt x="1632" y="2589"/>
                  </a:cubicBezTo>
                  <a:lnTo>
                    <a:pt x="1628" y="2589"/>
                  </a:lnTo>
                  <a:cubicBezTo>
                    <a:pt x="1628" y="2586"/>
                    <a:pt x="1625" y="2579"/>
                    <a:pt x="1625" y="2579"/>
                  </a:cubicBezTo>
                  <a:cubicBezTo>
                    <a:pt x="1620" y="2571"/>
                    <a:pt x="1617" y="2567"/>
                    <a:pt x="1613" y="2564"/>
                  </a:cubicBezTo>
                  <a:cubicBezTo>
                    <a:pt x="1613" y="2560"/>
                    <a:pt x="1610" y="2557"/>
                    <a:pt x="1610" y="2553"/>
                  </a:cubicBezTo>
                  <a:lnTo>
                    <a:pt x="1610" y="2549"/>
                  </a:lnTo>
                  <a:cubicBezTo>
                    <a:pt x="1610" y="2545"/>
                    <a:pt x="1606" y="2538"/>
                    <a:pt x="1606" y="2535"/>
                  </a:cubicBezTo>
                  <a:lnTo>
                    <a:pt x="1606" y="2531"/>
                  </a:lnTo>
                  <a:cubicBezTo>
                    <a:pt x="1603" y="2527"/>
                    <a:pt x="1603" y="2520"/>
                    <a:pt x="1603" y="2516"/>
                  </a:cubicBezTo>
                  <a:cubicBezTo>
                    <a:pt x="1595" y="2505"/>
                    <a:pt x="1591" y="2491"/>
                    <a:pt x="1588" y="2479"/>
                  </a:cubicBezTo>
                  <a:cubicBezTo>
                    <a:pt x="1588" y="2476"/>
                    <a:pt x="1588" y="2476"/>
                    <a:pt x="1584" y="2476"/>
                  </a:cubicBezTo>
                  <a:cubicBezTo>
                    <a:pt x="1584" y="2472"/>
                    <a:pt x="1581" y="2465"/>
                    <a:pt x="1581" y="2461"/>
                  </a:cubicBezTo>
                  <a:lnTo>
                    <a:pt x="1581" y="2457"/>
                  </a:lnTo>
                  <a:cubicBezTo>
                    <a:pt x="1581" y="2454"/>
                    <a:pt x="1576" y="2450"/>
                    <a:pt x="1576" y="2447"/>
                  </a:cubicBezTo>
                  <a:cubicBezTo>
                    <a:pt x="1573" y="2443"/>
                    <a:pt x="1573" y="2432"/>
                    <a:pt x="1566" y="2425"/>
                  </a:cubicBezTo>
                  <a:cubicBezTo>
                    <a:pt x="1566" y="2417"/>
                    <a:pt x="1559" y="2406"/>
                    <a:pt x="1559" y="2395"/>
                  </a:cubicBezTo>
                  <a:cubicBezTo>
                    <a:pt x="1559" y="2391"/>
                    <a:pt x="1559" y="2388"/>
                    <a:pt x="1554" y="2388"/>
                  </a:cubicBezTo>
                  <a:cubicBezTo>
                    <a:pt x="1554" y="2384"/>
                    <a:pt x="1554" y="2377"/>
                    <a:pt x="1551" y="2373"/>
                  </a:cubicBezTo>
                  <a:cubicBezTo>
                    <a:pt x="1547" y="2369"/>
                    <a:pt x="1547" y="2366"/>
                    <a:pt x="1544" y="2362"/>
                  </a:cubicBezTo>
                  <a:lnTo>
                    <a:pt x="1544" y="2355"/>
                  </a:lnTo>
                  <a:cubicBezTo>
                    <a:pt x="1540" y="2351"/>
                    <a:pt x="1540" y="2347"/>
                    <a:pt x="1540" y="2344"/>
                  </a:cubicBezTo>
                  <a:cubicBezTo>
                    <a:pt x="1537" y="2340"/>
                    <a:pt x="1537" y="2337"/>
                    <a:pt x="1532" y="2333"/>
                  </a:cubicBezTo>
                  <a:cubicBezTo>
                    <a:pt x="1532" y="2325"/>
                    <a:pt x="1529" y="2318"/>
                    <a:pt x="1525" y="2311"/>
                  </a:cubicBezTo>
                  <a:cubicBezTo>
                    <a:pt x="1522" y="2296"/>
                    <a:pt x="1518" y="2285"/>
                    <a:pt x="1510" y="2274"/>
                  </a:cubicBezTo>
                  <a:cubicBezTo>
                    <a:pt x="1510" y="2267"/>
                    <a:pt x="1503" y="2256"/>
                    <a:pt x="1503" y="2249"/>
                  </a:cubicBezTo>
                  <a:cubicBezTo>
                    <a:pt x="1500" y="2245"/>
                    <a:pt x="1500" y="2237"/>
                    <a:pt x="1496" y="2234"/>
                  </a:cubicBezTo>
                  <a:cubicBezTo>
                    <a:pt x="1493" y="2227"/>
                    <a:pt x="1488" y="2215"/>
                    <a:pt x="1485" y="2208"/>
                  </a:cubicBezTo>
                  <a:cubicBezTo>
                    <a:pt x="1485" y="2201"/>
                    <a:pt x="1481" y="2193"/>
                    <a:pt x="1478" y="2186"/>
                  </a:cubicBezTo>
                  <a:cubicBezTo>
                    <a:pt x="1478" y="2186"/>
                    <a:pt x="1474" y="2183"/>
                    <a:pt x="1474" y="2179"/>
                  </a:cubicBezTo>
                  <a:lnTo>
                    <a:pt x="1471" y="2175"/>
                  </a:lnTo>
                  <a:cubicBezTo>
                    <a:pt x="1471" y="2171"/>
                    <a:pt x="1466" y="2168"/>
                    <a:pt x="1466" y="2164"/>
                  </a:cubicBezTo>
                  <a:lnTo>
                    <a:pt x="1466" y="2161"/>
                  </a:lnTo>
                  <a:cubicBezTo>
                    <a:pt x="1463" y="2157"/>
                    <a:pt x="1463" y="2149"/>
                    <a:pt x="1459" y="2146"/>
                  </a:cubicBezTo>
                  <a:cubicBezTo>
                    <a:pt x="1459" y="2142"/>
                    <a:pt x="1456" y="2139"/>
                    <a:pt x="1456" y="2135"/>
                  </a:cubicBezTo>
                  <a:cubicBezTo>
                    <a:pt x="1452" y="2127"/>
                    <a:pt x="1449" y="2120"/>
                    <a:pt x="1449" y="2113"/>
                  </a:cubicBezTo>
                  <a:lnTo>
                    <a:pt x="1449" y="2109"/>
                  </a:lnTo>
                  <a:cubicBezTo>
                    <a:pt x="1441" y="2105"/>
                    <a:pt x="1441" y="2095"/>
                    <a:pt x="1437" y="2087"/>
                  </a:cubicBezTo>
                  <a:cubicBezTo>
                    <a:pt x="1437" y="2083"/>
                    <a:pt x="1437" y="2076"/>
                    <a:pt x="1434" y="2073"/>
                  </a:cubicBezTo>
                  <a:lnTo>
                    <a:pt x="1430" y="2069"/>
                  </a:lnTo>
                  <a:lnTo>
                    <a:pt x="1430" y="2061"/>
                  </a:lnTo>
                  <a:cubicBezTo>
                    <a:pt x="1427" y="2058"/>
                    <a:pt x="1427" y="2054"/>
                    <a:pt x="1422" y="2051"/>
                  </a:cubicBezTo>
                  <a:cubicBezTo>
                    <a:pt x="1422" y="2047"/>
                    <a:pt x="1419" y="2043"/>
                    <a:pt x="1415" y="2036"/>
                  </a:cubicBezTo>
                  <a:cubicBezTo>
                    <a:pt x="1412" y="2032"/>
                    <a:pt x="1412" y="2025"/>
                    <a:pt x="1408" y="2021"/>
                  </a:cubicBezTo>
                  <a:lnTo>
                    <a:pt x="1405" y="2017"/>
                  </a:lnTo>
                  <a:cubicBezTo>
                    <a:pt x="1405" y="2014"/>
                    <a:pt x="1405" y="2010"/>
                    <a:pt x="1400" y="2007"/>
                  </a:cubicBezTo>
                  <a:cubicBezTo>
                    <a:pt x="1400" y="2003"/>
                    <a:pt x="1397" y="1999"/>
                    <a:pt x="1397" y="1995"/>
                  </a:cubicBezTo>
                  <a:cubicBezTo>
                    <a:pt x="1393" y="1988"/>
                    <a:pt x="1393" y="1985"/>
                    <a:pt x="1390" y="1977"/>
                  </a:cubicBezTo>
                  <a:cubicBezTo>
                    <a:pt x="1390" y="1973"/>
                    <a:pt x="1386" y="1970"/>
                    <a:pt x="1386" y="1966"/>
                  </a:cubicBezTo>
                  <a:cubicBezTo>
                    <a:pt x="1386" y="1963"/>
                    <a:pt x="1386" y="1963"/>
                    <a:pt x="1383" y="1959"/>
                  </a:cubicBezTo>
                  <a:cubicBezTo>
                    <a:pt x="1383" y="1959"/>
                    <a:pt x="1378" y="1955"/>
                    <a:pt x="1378" y="1951"/>
                  </a:cubicBezTo>
                  <a:cubicBezTo>
                    <a:pt x="1375" y="1944"/>
                    <a:pt x="1375" y="1933"/>
                    <a:pt x="1368" y="1926"/>
                  </a:cubicBezTo>
                  <a:lnTo>
                    <a:pt x="1368" y="1919"/>
                  </a:lnTo>
                  <a:cubicBezTo>
                    <a:pt x="1364" y="1919"/>
                    <a:pt x="1368" y="1915"/>
                    <a:pt x="1364" y="1911"/>
                  </a:cubicBezTo>
                  <a:cubicBezTo>
                    <a:pt x="1361" y="1907"/>
                    <a:pt x="1361" y="1900"/>
                    <a:pt x="1361" y="1897"/>
                  </a:cubicBezTo>
                  <a:cubicBezTo>
                    <a:pt x="1356" y="1889"/>
                    <a:pt x="1356" y="1885"/>
                    <a:pt x="1353" y="1882"/>
                  </a:cubicBezTo>
                  <a:cubicBezTo>
                    <a:pt x="1349" y="1878"/>
                    <a:pt x="1349" y="1878"/>
                    <a:pt x="1346" y="1875"/>
                  </a:cubicBezTo>
                  <a:cubicBezTo>
                    <a:pt x="1349" y="1875"/>
                    <a:pt x="1349" y="1871"/>
                    <a:pt x="1346" y="1867"/>
                  </a:cubicBezTo>
                  <a:lnTo>
                    <a:pt x="1346" y="1863"/>
                  </a:lnTo>
                  <a:cubicBezTo>
                    <a:pt x="1346" y="1856"/>
                    <a:pt x="1342" y="1853"/>
                    <a:pt x="1339" y="1849"/>
                  </a:cubicBezTo>
                  <a:cubicBezTo>
                    <a:pt x="1339" y="1845"/>
                    <a:pt x="1339" y="1841"/>
                    <a:pt x="1334" y="1838"/>
                  </a:cubicBezTo>
                  <a:cubicBezTo>
                    <a:pt x="1334" y="1831"/>
                    <a:pt x="1334" y="1827"/>
                    <a:pt x="1331" y="1823"/>
                  </a:cubicBezTo>
                  <a:cubicBezTo>
                    <a:pt x="1331" y="1816"/>
                    <a:pt x="1331" y="1812"/>
                    <a:pt x="1327" y="1809"/>
                  </a:cubicBezTo>
                  <a:lnTo>
                    <a:pt x="1324" y="1805"/>
                  </a:lnTo>
                  <a:cubicBezTo>
                    <a:pt x="1327" y="1805"/>
                    <a:pt x="1324" y="1801"/>
                    <a:pt x="1324" y="1797"/>
                  </a:cubicBezTo>
                  <a:cubicBezTo>
                    <a:pt x="1324" y="1797"/>
                    <a:pt x="1320" y="1794"/>
                    <a:pt x="1320" y="1790"/>
                  </a:cubicBezTo>
                  <a:cubicBezTo>
                    <a:pt x="1317" y="1779"/>
                    <a:pt x="1312" y="1765"/>
                    <a:pt x="1309" y="1753"/>
                  </a:cubicBezTo>
                  <a:cubicBezTo>
                    <a:pt x="1305" y="1750"/>
                    <a:pt x="1305" y="1746"/>
                    <a:pt x="1305" y="1746"/>
                  </a:cubicBezTo>
                  <a:cubicBezTo>
                    <a:pt x="1302" y="1743"/>
                    <a:pt x="1302" y="1739"/>
                    <a:pt x="1302" y="1731"/>
                  </a:cubicBezTo>
                  <a:cubicBezTo>
                    <a:pt x="1298" y="1728"/>
                    <a:pt x="1298" y="1724"/>
                    <a:pt x="1295" y="1721"/>
                  </a:cubicBezTo>
                  <a:cubicBezTo>
                    <a:pt x="1295" y="1717"/>
                    <a:pt x="1290" y="1713"/>
                    <a:pt x="1290" y="1709"/>
                  </a:cubicBezTo>
                  <a:cubicBezTo>
                    <a:pt x="1290" y="1709"/>
                    <a:pt x="1290" y="1706"/>
                    <a:pt x="1287" y="1702"/>
                  </a:cubicBezTo>
                  <a:cubicBezTo>
                    <a:pt x="1287" y="1702"/>
                    <a:pt x="1283" y="1699"/>
                    <a:pt x="1283" y="1695"/>
                  </a:cubicBezTo>
                  <a:cubicBezTo>
                    <a:pt x="1283" y="1695"/>
                    <a:pt x="1283" y="1691"/>
                    <a:pt x="1280" y="1691"/>
                  </a:cubicBezTo>
                  <a:cubicBezTo>
                    <a:pt x="1280" y="1687"/>
                    <a:pt x="1280" y="1680"/>
                    <a:pt x="1276" y="1677"/>
                  </a:cubicBezTo>
                  <a:cubicBezTo>
                    <a:pt x="1276" y="1669"/>
                    <a:pt x="1273" y="1665"/>
                    <a:pt x="1273" y="1658"/>
                  </a:cubicBezTo>
                  <a:lnTo>
                    <a:pt x="1273" y="1647"/>
                  </a:lnTo>
                  <a:cubicBezTo>
                    <a:pt x="1268" y="1640"/>
                    <a:pt x="1265" y="1633"/>
                    <a:pt x="1261" y="1621"/>
                  </a:cubicBezTo>
                  <a:cubicBezTo>
                    <a:pt x="1261" y="1614"/>
                    <a:pt x="1258" y="1607"/>
                    <a:pt x="1254" y="1599"/>
                  </a:cubicBezTo>
                  <a:cubicBezTo>
                    <a:pt x="1254" y="1596"/>
                    <a:pt x="1251" y="1592"/>
                    <a:pt x="1246" y="1589"/>
                  </a:cubicBezTo>
                  <a:cubicBezTo>
                    <a:pt x="1246" y="1585"/>
                    <a:pt x="1251" y="1585"/>
                    <a:pt x="1251" y="1581"/>
                  </a:cubicBezTo>
                  <a:lnTo>
                    <a:pt x="1246" y="1581"/>
                  </a:lnTo>
                  <a:cubicBezTo>
                    <a:pt x="1243" y="1570"/>
                    <a:pt x="1239" y="1563"/>
                    <a:pt x="1236" y="1552"/>
                  </a:cubicBezTo>
                  <a:lnTo>
                    <a:pt x="1236" y="1548"/>
                  </a:lnTo>
                  <a:cubicBezTo>
                    <a:pt x="1232" y="1548"/>
                    <a:pt x="1232" y="1545"/>
                    <a:pt x="1232" y="1541"/>
                  </a:cubicBezTo>
                  <a:lnTo>
                    <a:pt x="1232" y="1537"/>
                  </a:lnTo>
                  <a:cubicBezTo>
                    <a:pt x="1232" y="1533"/>
                    <a:pt x="1229" y="1530"/>
                    <a:pt x="1229" y="1530"/>
                  </a:cubicBezTo>
                  <a:cubicBezTo>
                    <a:pt x="1229" y="1526"/>
                    <a:pt x="1229" y="1523"/>
                    <a:pt x="1224" y="1523"/>
                  </a:cubicBezTo>
                  <a:lnTo>
                    <a:pt x="1224" y="1515"/>
                  </a:lnTo>
                  <a:cubicBezTo>
                    <a:pt x="1224" y="1511"/>
                    <a:pt x="1221" y="1511"/>
                    <a:pt x="1221" y="1508"/>
                  </a:cubicBezTo>
                  <a:cubicBezTo>
                    <a:pt x="1221" y="1508"/>
                    <a:pt x="1217" y="1504"/>
                    <a:pt x="1217" y="1501"/>
                  </a:cubicBezTo>
                  <a:lnTo>
                    <a:pt x="1217" y="1493"/>
                  </a:lnTo>
                  <a:cubicBezTo>
                    <a:pt x="1214" y="1493"/>
                    <a:pt x="1214" y="1489"/>
                    <a:pt x="1214" y="1486"/>
                  </a:cubicBezTo>
                  <a:cubicBezTo>
                    <a:pt x="1210" y="1486"/>
                    <a:pt x="1210" y="1482"/>
                    <a:pt x="1210" y="1479"/>
                  </a:cubicBezTo>
                  <a:cubicBezTo>
                    <a:pt x="1210" y="1471"/>
                    <a:pt x="1207" y="1464"/>
                    <a:pt x="1202" y="1460"/>
                  </a:cubicBezTo>
                  <a:cubicBezTo>
                    <a:pt x="1202" y="1453"/>
                    <a:pt x="1199" y="1445"/>
                    <a:pt x="1199" y="1438"/>
                  </a:cubicBezTo>
                  <a:lnTo>
                    <a:pt x="1195" y="1435"/>
                  </a:lnTo>
                  <a:lnTo>
                    <a:pt x="1192" y="1431"/>
                  </a:lnTo>
                  <a:lnTo>
                    <a:pt x="1188" y="1423"/>
                  </a:lnTo>
                  <a:cubicBezTo>
                    <a:pt x="1188" y="1420"/>
                    <a:pt x="1188" y="1413"/>
                    <a:pt x="1185" y="1405"/>
                  </a:cubicBezTo>
                  <a:cubicBezTo>
                    <a:pt x="1185" y="1401"/>
                    <a:pt x="1185" y="1401"/>
                    <a:pt x="1180" y="1398"/>
                  </a:cubicBezTo>
                  <a:lnTo>
                    <a:pt x="1180" y="1394"/>
                  </a:lnTo>
                  <a:cubicBezTo>
                    <a:pt x="1177" y="1387"/>
                    <a:pt x="1173" y="1383"/>
                    <a:pt x="1173" y="1376"/>
                  </a:cubicBezTo>
                  <a:cubicBezTo>
                    <a:pt x="1173" y="1372"/>
                    <a:pt x="1166" y="1369"/>
                    <a:pt x="1170" y="1361"/>
                  </a:cubicBezTo>
                  <a:lnTo>
                    <a:pt x="1166" y="1357"/>
                  </a:lnTo>
                  <a:lnTo>
                    <a:pt x="1163" y="1354"/>
                  </a:lnTo>
                  <a:lnTo>
                    <a:pt x="1163" y="1347"/>
                  </a:lnTo>
                  <a:cubicBezTo>
                    <a:pt x="1155" y="1335"/>
                    <a:pt x="1155" y="1325"/>
                    <a:pt x="1151" y="1313"/>
                  </a:cubicBezTo>
                  <a:cubicBezTo>
                    <a:pt x="1148" y="1306"/>
                    <a:pt x="1144" y="1295"/>
                    <a:pt x="1144" y="1288"/>
                  </a:cubicBezTo>
                  <a:cubicBezTo>
                    <a:pt x="1141" y="1284"/>
                    <a:pt x="1136" y="1281"/>
                    <a:pt x="1141" y="1273"/>
                  </a:cubicBezTo>
                  <a:cubicBezTo>
                    <a:pt x="1136" y="1266"/>
                    <a:pt x="1136" y="1259"/>
                    <a:pt x="1133" y="1251"/>
                  </a:cubicBezTo>
                  <a:cubicBezTo>
                    <a:pt x="1129" y="1247"/>
                    <a:pt x="1129" y="1244"/>
                    <a:pt x="1129" y="1240"/>
                  </a:cubicBezTo>
                  <a:lnTo>
                    <a:pt x="1126" y="1229"/>
                  </a:lnTo>
                  <a:cubicBezTo>
                    <a:pt x="1122" y="1229"/>
                    <a:pt x="1122" y="1225"/>
                    <a:pt x="1122" y="1225"/>
                  </a:cubicBezTo>
                  <a:lnTo>
                    <a:pt x="1119" y="1215"/>
                  </a:lnTo>
                  <a:cubicBezTo>
                    <a:pt x="1114" y="1211"/>
                    <a:pt x="1114" y="1203"/>
                    <a:pt x="1111" y="1200"/>
                  </a:cubicBezTo>
                  <a:cubicBezTo>
                    <a:pt x="1111" y="1196"/>
                    <a:pt x="1107" y="1189"/>
                    <a:pt x="1107" y="1185"/>
                  </a:cubicBezTo>
                  <a:lnTo>
                    <a:pt x="1107" y="1178"/>
                  </a:lnTo>
                  <a:cubicBezTo>
                    <a:pt x="1107" y="1174"/>
                    <a:pt x="1107" y="1167"/>
                    <a:pt x="1104" y="1159"/>
                  </a:cubicBezTo>
                  <a:lnTo>
                    <a:pt x="1104" y="1156"/>
                  </a:lnTo>
                  <a:cubicBezTo>
                    <a:pt x="1104" y="1152"/>
                    <a:pt x="1100" y="1149"/>
                    <a:pt x="1100" y="1149"/>
                  </a:cubicBezTo>
                  <a:cubicBezTo>
                    <a:pt x="1100" y="1145"/>
                    <a:pt x="1100" y="1145"/>
                    <a:pt x="1097" y="1141"/>
                  </a:cubicBezTo>
                  <a:cubicBezTo>
                    <a:pt x="1097" y="1137"/>
                    <a:pt x="1097" y="1137"/>
                    <a:pt x="1092" y="1134"/>
                  </a:cubicBezTo>
                  <a:lnTo>
                    <a:pt x="1092" y="1123"/>
                  </a:lnTo>
                  <a:lnTo>
                    <a:pt x="1089" y="1119"/>
                  </a:lnTo>
                  <a:cubicBezTo>
                    <a:pt x="1085" y="1115"/>
                    <a:pt x="1085" y="1105"/>
                    <a:pt x="1082" y="1097"/>
                  </a:cubicBezTo>
                  <a:lnTo>
                    <a:pt x="1082" y="1090"/>
                  </a:lnTo>
                  <a:cubicBezTo>
                    <a:pt x="1078" y="1086"/>
                    <a:pt x="1078" y="1083"/>
                    <a:pt x="1078" y="1079"/>
                  </a:cubicBezTo>
                  <a:lnTo>
                    <a:pt x="1078" y="1075"/>
                  </a:lnTo>
                  <a:cubicBezTo>
                    <a:pt x="1075" y="1068"/>
                    <a:pt x="1075" y="1061"/>
                    <a:pt x="1070" y="1053"/>
                  </a:cubicBezTo>
                  <a:cubicBezTo>
                    <a:pt x="1067" y="1053"/>
                    <a:pt x="1067" y="1049"/>
                    <a:pt x="1067" y="1046"/>
                  </a:cubicBezTo>
                  <a:cubicBezTo>
                    <a:pt x="1067" y="1039"/>
                    <a:pt x="1063" y="1039"/>
                    <a:pt x="1063" y="1031"/>
                  </a:cubicBezTo>
                  <a:cubicBezTo>
                    <a:pt x="1063" y="1027"/>
                    <a:pt x="1060" y="1024"/>
                    <a:pt x="1060" y="1024"/>
                  </a:cubicBezTo>
                  <a:cubicBezTo>
                    <a:pt x="1060" y="1017"/>
                    <a:pt x="1056" y="1009"/>
                    <a:pt x="1056" y="1002"/>
                  </a:cubicBezTo>
                  <a:cubicBezTo>
                    <a:pt x="1048" y="995"/>
                    <a:pt x="1045" y="987"/>
                    <a:pt x="1045" y="976"/>
                  </a:cubicBezTo>
                  <a:cubicBezTo>
                    <a:pt x="1041" y="969"/>
                    <a:pt x="1041" y="969"/>
                    <a:pt x="1041" y="961"/>
                  </a:cubicBezTo>
                  <a:cubicBezTo>
                    <a:pt x="1041" y="958"/>
                    <a:pt x="1041" y="954"/>
                    <a:pt x="1038" y="954"/>
                  </a:cubicBezTo>
                  <a:cubicBezTo>
                    <a:pt x="1038" y="951"/>
                    <a:pt x="1034" y="947"/>
                    <a:pt x="1034" y="939"/>
                  </a:cubicBezTo>
                  <a:lnTo>
                    <a:pt x="1034" y="932"/>
                  </a:lnTo>
                  <a:cubicBezTo>
                    <a:pt x="1026" y="917"/>
                    <a:pt x="1023" y="899"/>
                    <a:pt x="1019" y="885"/>
                  </a:cubicBezTo>
                  <a:cubicBezTo>
                    <a:pt x="1019" y="881"/>
                    <a:pt x="1016" y="877"/>
                    <a:pt x="1016" y="870"/>
                  </a:cubicBezTo>
                  <a:cubicBezTo>
                    <a:pt x="1016" y="866"/>
                    <a:pt x="1016" y="863"/>
                    <a:pt x="1012" y="859"/>
                  </a:cubicBezTo>
                  <a:lnTo>
                    <a:pt x="1012" y="848"/>
                  </a:lnTo>
                  <a:cubicBezTo>
                    <a:pt x="1009" y="844"/>
                    <a:pt x="1009" y="841"/>
                    <a:pt x="1009" y="837"/>
                  </a:cubicBezTo>
                  <a:cubicBezTo>
                    <a:pt x="1009" y="833"/>
                    <a:pt x="1004" y="829"/>
                    <a:pt x="1004" y="826"/>
                  </a:cubicBezTo>
                  <a:cubicBezTo>
                    <a:pt x="1001" y="819"/>
                    <a:pt x="1004" y="815"/>
                    <a:pt x="1001" y="811"/>
                  </a:cubicBezTo>
                  <a:cubicBezTo>
                    <a:pt x="997" y="807"/>
                    <a:pt x="1001" y="804"/>
                    <a:pt x="997" y="800"/>
                  </a:cubicBezTo>
                  <a:cubicBezTo>
                    <a:pt x="997" y="797"/>
                    <a:pt x="997" y="793"/>
                    <a:pt x="994" y="789"/>
                  </a:cubicBezTo>
                  <a:cubicBezTo>
                    <a:pt x="994" y="785"/>
                    <a:pt x="990" y="782"/>
                    <a:pt x="990" y="775"/>
                  </a:cubicBezTo>
                  <a:cubicBezTo>
                    <a:pt x="987" y="775"/>
                    <a:pt x="987" y="771"/>
                    <a:pt x="987" y="767"/>
                  </a:cubicBezTo>
                  <a:cubicBezTo>
                    <a:pt x="987" y="763"/>
                    <a:pt x="982" y="760"/>
                    <a:pt x="982" y="753"/>
                  </a:cubicBezTo>
                  <a:cubicBezTo>
                    <a:pt x="982" y="749"/>
                    <a:pt x="979" y="741"/>
                    <a:pt x="979" y="738"/>
                  </a:cubicBezTo>
                  <a:cubicBezTo>
                    <a:pt x="975" y="734"/>
                    <a:pt x="975" y="727"/>
                    <a:pt x="975" y="723"/>
                  </a:cubicBezTo>
                  <a:lnTo>
                    <a:pt x="975" y="719"/>
                  </a:lnTo>
                  <a:cubicBezTo>
                    <a:pt x="975" y="716"/>
                    <a:pt x="972" y="712"/>
                    <a:pt x="972" y="705"/>
                  </a:cubicBezTo>
                  <a:lnTo>
                    <a:pt x="968" y="701"/>
                  </a:lnTo>
                  <a:cubicBezTo>
                    <a:pt x="965" y="697"/>
                    <a:pt x="965" y="697"/>
                    <a:pt x="965" y="687"/>
                  </a:cubicBezTo>
                  <a:cubicBezTo>
                    <a:pt x="960" y="683"/>
                    <a:pt x="960" y="679"/>
                    <a:pt x="960" y="672"/>
                  </a:cubicBezTo>
                  <a:lnTo>
                    <a:pt x="957" y="672"/>
                  </a:lnTo>
                  <a:lnTo>
                    <a:pt x="957" y="665"/>
                  </a:lnTo>
                  <a:lnTo>
                    <a:pt x="953" y="665"/>
                  </a:lnTo>
                  <a:lnTo>
                    <a:pt x="953" y="657"/>
                  </a:lnTo>
                  <a:cubicBezTo>
                    <a:pt x="953" y="653"/>
                    <a:pt x="950" y="653"/>
                    <a:pt x="950" y="650"/>
                  </a:cubicBezTo>
                  <a:lnTo>
                    <a:pt x="950" y="646"/>
                  </a:lnTo>
                  <a:cubicBezTo>
                    <a:pt x="946" y="643"/>
                    <a:pt x="946" y="635"/>
                    <a:pt x="946" y="628"/>
                  </a:cubicBezTo>
                  <a:cubicBezTo>
                    <a:pt x="943" y="624"/>
                    <a:pt x="943" y="624"/>
                    <a:pt x="943" y="621"/>
                  </a:cubicBezTo>
                  <a:cubicBezTo>
                    <a:pt x="943" y="619"/>
                    <a:pt x="943" y="619"/>
                    <a:pt x="942" y="619"/>
                  </a:cubicBezTo>
                  <a:cubicBezTo>
                    <a:pt x="942" y="619"/>
                    <a:pt x="941" y="619"/>
                    <a:pt x="938" y="617"/>
                  </a:cubicBezTo>
                  <a:lnTo>
                    <a:pt x="938" y="609"/>
                  </a:lnTo>
                  <a:lnTo>
                    <a:pt x="935" y="609"/>
                  </a:lnTo>
                  <a:lnTo>
                    <a:pt x="935" y="602"/>
                  </a:lnTo>
                  <a:cubicBezTo>
                    <a:pt x="935" y="599"/>
                    <a:pt x="935" y="591"/>
                    <a:pt x="931" y="591"/>
                  </a:cubicBezTo>
                  <a:cubicBezTo>
                    <a:pt x="928" y="584"/>
                    <a:pt x="928" y="577"/>
                    <a:pt x="924" y="569"/>
                  </a:cubicBezTo>
                  <a:lnTo>
                    <a:pt x="921" y="569"/>
                  </a:lnTo>
                  <a:cubicBezTo>
                    <a:pt x="921" y="562"/>
                    <a:pt x="921" y="558"/>
                    <a:pt x="916" y="551"/>
                  </a:cubicBezTo>
                  <a:cubicBezTo>
                    <a:pt x="913" y="543"/>
                    <a:pt x="909" y="536"/>
                    <a:pt x="906" y="525"/>
                  </a:cubicBezTo>
                  <a:cubicBezTo>
                    <a:pt x="906" y="521"/>
                    <a:pt x="902" y="514"/>
                    <a:pt x="899" y="507"/>
                  </a:cubicBezTo>
                  <a:cubicBezTo>
                    <a:pt x="894" y="499"/>
                    <a:pt x="894" y="499"/>
                    <a:pt x="894" y="489"/>
                  </a:cubicBezTo>
                  <a:cubicBezTo>
                    <a:pt x="894" y="486"/>
                    <a:pt x="893" y="483"/>
                    <a:pt x="892" y="483"/>
                  </a:cubicBezTo>
                  <a:cubicBezTo>
                    <a:pt x="891" y="483"/>
                    <a:pt x="891" y="484"/>
                    <a:pt x="891" y="485"/>
                  </a:cubicBezTo>
                  <a:lnTo>
                    <a:pt x="891" y="481"/>
                  </a:lnTo>
                  <a:cubicBezTo>
                    <a:pt x="887" y="477"/>
                    <a:pt x="887" y="474"/>
                    <a:pt x="884" y="467"/>
                  </a:cubicBezTo>
                  <a:cubicBezTo>
                    <a:pt x="880" y="463"/>
                    <a:pt x="880" y="459"/>
                    <a:pt x="877" y="452"/>
                  </a:cubicBezTo>
                  <a:lnTo>
                    <a:pt x="877" y="445"/>
                  </a:lnTo>
                  <a:cubicBezTo>
                    <a:pt x="872" y="441"/>
                    <a:pt x="872" y="433"/>
                    <a:pt x="872" y="433"/>
                  </a:cubicBezTo>
                  <a:cubicBezTo>
                    <a:pt x="869" y="430"/>
                    <a:pt x="872" y="426"/>
                    <a:pt x="869" y="423"/>
                  </a:cubicBezTo>
                  <a:cubicBezTo>
                    <a:pt x="865" y="423"/>
                    <a:pt x="865" y="419"/>
                    <a:pt x="865" y="415"/>
                  </a:cubicBezTo>
                  <a:cubicBezTo>
                    <a:pt x="858" y="393"/>
                    <a:pt x="850" y="375"/>
                    <a:pt x="843" y="353"/>
                  </a:cubicBezTo>
                  <a:cubicBezTo>
                    <a:pt x="843" y="349"/>
                    <a:pt x="843" y="349"/>
                    <a:pt x="840" y="345"/>
                  </a:cubicBezTo>
                  <a:lnTo>
                    <a:pt x="840" y="342"/>
                  </a:lnTo>
                  <a:cubicBezTo>
                    <a:pt x="836" y="338"/>
                    <a:pt x="836" y="331"/>
                    <a:pt x="836" y="327"/>
                  </a:cubicBezTo>
                  <a:cubicBezTo>
                    <a:pt x="833" y="323"/>
                    <a:pt x="828" y="320"/>
                    <a:pt x="828" y="313"/>
                  </a:cubicBezTo>
                  <a:lnTo>
                    <a:pt x="828" y="309"/>
                  </a:lnTo>
                  <a:cubicBezTo>
                    <a:pt x="825" y="309"/>
                    <a:pt x="825" y="305"/>
                    <a:pt x="825" y="301"/>
                  </a:cubicBezTo>
                  <a:cubicBezTo>
                    <a:pt x="821" y="294"/>
                    <a:pt x="818" y="287"/>
                    <a:pt x="818" y="279"/>
                  </a:cubicBezTo>
                  <a:cubicBezTo>
                    <a:pt x="814" y="276"/>
                    <a:pt x="814" y="272"/>
                    <a:pt x="814" y="272"/>
                  </a:cubicBezTo>
                  <a:cubicBezTo>
                    <a:pt x="814" y="269"/>
                    <a:pt x="811" y="265"/>
                    <a:pt x="811" y="265"/>
                  </a:cubicBezTo>
                  <a:cubicBezTo>
                    <a:pt x="806" y="261"/>
                    <a:pt x="806" y="257"/>
                    <a:pt x="806" y="254"/>
                  </a:cubicBezTo>
                  <a:cubicBezTo>
                    <a:pt x="806" y="254"/>
                    <a:pt x="806" y="250"/>
                    <a:pt x="803" y="247"/>
                  </a:cubicBezTo>
                  <a:cubicBezTo>
                    <a:pt x="799" y="243"/>
                    <a:pt x="799" y="235"/>
                    <a:pt x="799" y="232"/>
                  </a:cubicBezTo>
                  <a:cubicBezTo>
                    <a:pt x="796" y="225"/>
                    <a:pt x="792" y="221"/>
                    <a:pt x="792" y="213"/>
                  </a:cubicBezTo>
                  <a:cubicBezTo>
                    <a:pt x="789" y="206"/>
                    <a:pt x="789" y="199"/>
                    <a:pt x="784" y="191"/>
                  </a:cubicBezTo>
                  <a:cubicBezTo>
                    <a:pt x="781" y="188"/>
                    <a:pt x="781" y="180"/>
                    <a:pt x="777" y="173"/>
                  </a:cubicBezTo>
                  <a:cubicBezTo>
                    <a:pt x="774" y="173"/>
                    <a:pt x="774" y="166"/>
                    <a:pt x="770" y="162"/>
                  </a:cubicBezTo>
                  <a:lnTo>
                    <a:pt x="770" y="155"/>
                  </a:lnTo>
                  <a:cubicBezTo>
                    <a:pt x="767" y="151"/>
                    <a:pt x="767" y="151"/>
                    <a:pt x="767" y="147"/>
                  </a:cubicBezTo>
                  <a:cubicBezTo>
                    <a:pt x="767" y="144"/>
                    <a:pt x="762" y="144"/>
                    <a:pt x="762" y="140"/>
                  </a:cubicBezTo>
                  <a:lnTo>
                    <a:pt x="762" y="133"/>
                  </a:lnTo>
                  <a:cubicBezTo>
                    <a:pt x="759" y="129"/>
                    <a:pt x="759" y="129"/>
                    <a:pt x="759" y="125"/>
                  </a:cubicBezTo>
                  <a:lnTo>
                    <a:pt x="759" y="114"/>
                  </a:lnTo>
                  <a:cubicBezTo>
                    <a:pt x="755" y="111"/>
                    <a:pt x="755" y="107"/>
                    <a:pt x="755" y="103"/>
                  </a:cubicBezTo>
                  <a:cubicBezTo>
                    <a:pt x="752" y="100"/>
                    <a:pt x="752" y="96"/>
                    <a:pt x="752" y="92"/>
                  </a:cubicBezTo>
                  <a:cubicBezTo>
                    <a:pt x="752" y="89"/>
                    <a:pt x="748" y="85"/>
                    <a:pt x="748" y="85"/>
                  </a:cubicBezTo>
                  <a:lnTo>
                    <a:pt x="748" y="59"/>
                  </a:lnTo>
                  <a:cubicBezTo>
                    <a:pt x="748" y="56"/>
                    <a:pt x="748" y="52"/>
                    <a:pt x="745" y="45"/>
                  </a:cubicBezTo>
                  <a:lnTo>
                    <a:pt x="740" y="45"/>
                  </a:lnTo>
                  <a:cubicBezTo>
                    <a:pt x="740" y="37"/>
                    <a:pt x="740" y="34"/>
                    <a:pt x="733" y="26"/>
                  </a:cubicBezTo>
                  <a:cubicBezTo>
                    <a:pt x="730" y="23"/>
                    <a:pt x="730" y="19"/>
                    <a:pt x="726" y="12"/>
                  </a:cubicBezTo>
                  <a:cubicBezTo>
                    <a:pt x="725" y="15"/>
                    <a:pt x="723" y="16"/>
                    <a:pt x="720" y="16"/>
                  </a:cubicBezTo>
                  <a:cubicBezTo>
                    <a:pt x="717" y="16"/>
                    <a:pt x="713" y="14"/>
                    <a:pt x="711" y="12"/>
                  </a:cubicBezTo>
                  <a:cubicBezTo>
                    <a:pt x="708" y="8"/>
                    <a:pt x="704" y="8"/>
                    <a:pt x="701" y="4"/>
                  </a:cubicBezTo>
                  <a:cubicBezTo>
                    <a:pt x="701" y="1"/>
                    <a:pt x="696" y="1"/>
                    <a:pt x="6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5" name="Google Shape;3145;p33"/>
            <p:cNvSpPr/>
            <p:nvPr/>
          </p:nvSpPr>
          <p:spPr>
            <a:xfrm>
              <a:off x="681613" y="3023250"/>
              <a:ext cx="125" cy="25"/>
            </a:xfrm>
            <a:custGeom>
              <a:avLst/>
              <a:gdLst/>
              <a:ahLst/>
              <a:cxnLst/>
              <a:rect l="l" t="t" r="r" b="b"/>
              <a:pathLst>
                <a:path w="5" h="1" extrusionOk="0">
                  <a:moveTo>
                    <a:pt x="5" y="1"/>
                  </a:moveTo>
                  <a:lnTo>
                    <a:pt x="0" y="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6" name="Google Shape;3146;p33"/>
            <p:cNvSpPr/>
            <p:nvPr/>
          </p:nvSpPr>
          <p:spPr>
            <a:xfrm>
              <a:off x="675938" y="3005650"/>
              <a:ext cx="25" cy="25"/>
            </a:xfrm>
            <a:custGeom>
              <a:avLst/>
              <a:gdLst/>
              <a:ahLst/>
              <a:cxnLst/>
              <a:rect l="l" t="t" r="r" b="b"/>
              <a:pathLst>
                <a:path w="1" h="1" extrusionOk="0">
                  <a:moveTo>
                    <a:pt x="0" y="1"/>
                  </a:moveTo>
                  <a:lnTo>
                    <a:pt x="0" y="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7" name="Google Shape;3147;p33"/>
            <p:cNvSpPr/>
            <p:nvPr/>
          </p:nvSpPr>
          <p:spPr>
            <a:xfrm>
              <a:off x="637263" y="2957800"/>
              <a:ext cx="25" cy="25"/>
            </a:xfrm>
            <a:custGeom>
              <a:avLst/>
              <a:gdLst/>
              <a:ahLst/>
              <a:cxnLst/>
              <a:rect l="l" t="t" r="r" b="b"/>
              <a:pathLst>
                <a:path w="1" h="1" extrusionOk="0">
                  <a:moveTo>
                    <a:pt x="0" y="1"/>
                  </a:moveTo>
                  <a:lnTo>
                    <a:pt x="0" y="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8" name="Google Shape;3148;p33"/>
            <p:cNvSpPr/>
            <p:nvPr/>
          </p:nvSpPr>
          <p:spPr>
            <a:xfrm>
              <a:off x="735263" y="2969175"/>
              <a:ext cx="27975" cy="56300"/>
            </a:xfrm>
            <a:custGeom>
              <a:avLst/>
              <a:gdLst/>
              <a:ahLst/>
              <a:cxnLst/>
              <a:rect l="l" t="t" r="r" b="b"/>
              <a:pathLst>
                <a:path w="1119" h="2252" extrusionOk="0">
                  <a:moveTo>
                    <a:pt x="1053" y="239"/>
                  </a:moveTo>
                  <a:cubicBezTo>
                    <a:pt x="1053" y="239"/>
                    <a:pt x="1053" y="243"/>
                    <a:pt x="1049" y="243"/>
                  </a:cubicBezTo>
                  <a:cubicBezTo>
                    <a:pt x="1049" y="239"/>
                    <a:pt x="1049" y="239"/>
                    <a:pt x="1053" y="239"/>
                  </a:cubicBezTo>
                  <a:close/>
                  <a:moveTo>
                    <a:pt x="1027" y="246"/>
                  </a:moveTo>
                  <a:cubicBezTo>
                    <a:pt x="1031" y="246"/>
                    <a:pt x="1027" y="246"/>
                    <a:pt x="1027" y="250"/>
                  </a:cubicBezTo>
                  <a:lnTo>
                    <a:pt x="1027" y="246"/>
                  </a:lnTo>
                  <a:close/>
                  <a:moveTo>
                    <a:pt x="1019" y="261"/>
                  </a:moveTo>
                  <a:lnTo>
                    <a:pt x="1019" y="265"/>
                  </a:lnTo>
                  <a:cubicBezTo>
                    <a:pt x="1016" y="265"/>
                    <a:pt x="1016" y="265"/>
                    <a:pt x="1019" y="261"/>
                  </a:cubicBezTo>
                  <a:close/>
                  <a:moveTo>
                    <a:pt x="931" y="324"/>
                  </a:moveTo>
                  <a:lnTo>
                    <a:pt x="935" y="327"/>
                  </a:lnTo>
                  <a:lnTo>
                    <a:pt x="931" y="327"/>
                  </a:lnTo>
                  <a:lnTo>
                    <a:pt x="931" y="324"/>
                  </a:lnTo>
                  <a:close/>
                  <a:moveTo>
                    <a:pt x="1001" y="478"/>
                  </a:moveTo>
                  <a:lnTo>
                    <a:pt x="997" y="481"/>
                  </a:lnTo>
                  <a:cubicBezTo>
                    <a:pt x="997" y="478"/>
                    <a:pt x="1001" y="478"/>
                    <a:pt x="1001" y="478"/>
                  </a:cubicBezTo>
                  <a:close/>
                  <a:moveTo>
                    <a:pt x="865" y="1622"/>
                  </a:moveTo>
                  <a:cubicBezTo>
                    <a:pt x="862" y="1625"/>
                    <a:pt x="862" y="1629"/>
                    <a:pt x="862" y="1632"/>
                  </a:cubicBezTo>
                  <a:lnTo>
                    <a:pt x="862" y="1636"/>
                  </a:lnTo>
                  <a:cubicBezTo>
                    <a:pt x="862" y="1632"/>
                    <a:pt x="862" y="1629"/>
                    <a:pt x="865" y="1625"/>
                  </a:cubicBezTo>
                  <a:lnTo>
                    <a:pt x="865" y="1622"/>
                  </a:lnTo>
                  <a:close/>
                  <a:moveTo>
                    <a:pt x="80" y="2086"/>
                  </a:moveTo>
                  <a:cubicBezTo>
                    <a:pt x="79" y="2086"/>
                    <a:pt x="78" y="2086"/>
                    <a:pt x="77" y="2087"/>
                  </a:cubicBezTo>
                  <a:cubicBezTo>
                    <a:pt x="79" y="2087"/>
                    <a:pt x="80" y="2086"/>
                    <a:pt x="80" y="2086"/>
                  </a:cubicBezTo>
                  <a:close/>
                  <a:moveTo>
                    <a:pt x="437" y="1"/>
                  </a:moveTo>
                  <a:cubicBezTo>
                    <a:pt x="437" y="4"/>
                    <a:pt x="433" y="8"/>
                    <a:pt x="433" y="12"/>
                  </a:cubicBezTo>
                  <a:cubicBezTo>
                    <a:pt x="433" y="16"/>
                    <a:pt x="429" y="16"/>
                    <a:pt x="429" y="19"/>
                  </a:cubicBezTo>
                  <a:lnTo>
                    <a:pt x="418" y="19"/>
                  </a:lnTo>
                  <a:cubicBezTo>
                    <a:pt x="415" y="23"/>
                    <a:pt x="415" y="23"/>
                    <a:pt x="411" y="23"/>
                  </a:cubicBezTo>
                  <a:cubicBezTo>
                    <a:pt x="409" y="24"/>
                    <a:pt x="407" y="25"/>
                    <a:pt x="405" y="25"/>
                  </a:cubicBezTo>
                  <a:cubicBezTo>
                    <a:pt x="403" y="25"/>
                    <a:pt x="401" y="24"/>
                    <a:pt x="400" y="23"/>
                  </a:cubicBezTo>
                  <a:lnTo>
                    <a:pt x="396" y="23"/>
                  </a:lnTo>
                  <a:cubicBezTo>
                    <a:pt x="396" y="19"/>
                    <a:pt x="389" y="19"/>
                    <a:pt x="389" y="16"/>
                  </a:cubicBezTo>
                  <a:cubicBezTo>
                    <a:pt x="386" y="16"/>
                    <a:pt x="385" y="11"/>
                    <a:pt x="383" y="11"/>
                  </a:cubicBezTo>
                  <a:cubicBezTo>
                    <a:pt x="383" y="11"/>
                    <a:pt x="382" y="11"/>
                    <a:pt x="381" y="12"/>
                  </a:cubicBezTo>
                  <a:lnTo>
                    <a:pt x="363" y="12"/>
                  </a:lnTo>
                  <a:cubicBezTo>
                    <a:pt x="359" y="12"/>
                    <a:pt x="359" y="12"/>
                    <a:pt x="356" y="16"/>
                  </a:cubicBezTo>
                  <a:cubicBezTo>
                    <a:pt x="352" y="19"/>
                    <a:pt x="352" y="23"/>
                    <a:pt x="349" y="26"/>
                  </a:cubicBezTo>
                  <a:cubicBezTo>
                    <a:pt x="349" y="26"/>
                    <a:pt x="349" y="30"/>
                    <a:pt x="345" y="30"/>
                  </a:cubicBezTo>
                  <a:cubicBezTo>
                    <a:pt x="345" y="34"/>
                    <a:pt x="341" y="38"/>
                    <a:pt x="337" y="38"/>
                  </a:cubicBezTo>
                  <a:lnTo>
                    <a:pt x="334" y="38"/>
                  </a:lnTo>
                  <a:cubicBezTo>
                    <a:pt x="334" y="36"/>
                    <a:pt x="333" y="35"/>
                    <a:pt x="332" y="35"/>
                  </a:cubicBezTo>
                  <a:cubicBezTo>
                    <a:pt x="331" y="35"/>
                    <a:pt x="330" y="36"/>
                    <a:pt x="330" y="38"/>
                  </a:cubicBezTo>
                  <a:lnTo>
                    <a:pt x="327" y="38"/>
                  </a:lnTo>
                  <a:lnTo>
                    <a:pt x="327" y="41"/>
                  </a:lnTo>
                  <a:cubicBezTo>
                    <a:pt x="327" y="48"/>
                    <a:pt x="327" y="52"/>
                    <a:pt x="323" y="60"/>
                  </a:cubicBezTo>
                  <a:lnTo>
                    <a:pt x="323" y="74"/>
                  </a:lnTo>
                  <a:cubicBezTo>
                    <a:pt x="323" y="78"/>
                    <a:pt x="319" y="85"/>
                    <a:pt x="319" y="89"/>
                  </a:cubicBezTo>
                  <a:lnTo>
                    <a:pt x="319" y="96"/>
                  </a:lnTo>
                  <a:lnTo>
                    <a:pt x="319" y="100"/>
                  </a:lnTo>
                  <a:lnTo>
                    <a:pt x="319" y="107"/>
                  </a:lnTo>
                  <a:cubicBezTo>
                    <a:pt x="315" y="114"/>
                    <a:pt x="315" y="126"/>
                    <a:pt x="312" y="133"/>
                  </a:cubicBezTo>
                  <a:cubicBezTo>
                    <a:pt x="312" y="140"/>
                    <a:pt x="312" y="148"/>
                    <a:pt x="308" y="155"/>
                  </a:cubicBezTo>
                  <a:cubicBezTo>
                    <a:pt x="308" y="166"/>
                    <a:pt x="308" y="173"/>
                    <a:pt x="305" y="180"/>
                  </a:cubicBezTo>
                  <a:cubicBezTo>
                    <a:pt x="305" y="184"/>
                    <a:pt x="305" y="188"/>
                    <a:pt x="301" y="188"/>
                  </a:cubicBezTo>
                  <a:cubicBezTo>
                    <a:pt x="301" y="192"/>
                    <a:pt x="305" y="195"/>
                    <a:pt x="301" y="195"/>
                  </a:cubicBezTo>
                  <a:lnTo>
                    <a:pt x="301" y="206"/>
                  </a:lnTo>
                  <a:cubicBezTo>
                    <a:pt x="301" y="210"/>
                    <a:pt x="297" y="214"/>
                    <a:pt x="297" y="214"/>
                  </a:cubicBezTo>
                  <a:lnTo>
                    <a:pt x="297" y="221"/>
                  </a:lnTo>
                  <a:lnTo>
                    <a:pt x="297" y="239"/>
                  </a:lnTo>
                  <a:cubicBezTo>
                    <a:pt x="293" y="246"/>
                    <a:pt x="290" y="258"/>
                    <a:pt x="290" y="265"/>
                  </a:cubicBezTo>
                  <a:cubicBezTo>
                    <a:pt x="286" y="280"/>
                    <a:pt x="286" y="294"/>
                    <a:pt x="283" y="309"/>
                  </a:cubicBezTo>
                  <a:lnTo>
                    <a:pt x="283" y="312"/>
                  </a:lnTo>
                  <a:lnTo>
                    <a:pt x="283" y="316"/>
                  </a:lnTo>
                  <a:cubicBezTo>
                    <a:pt x="283" y="324"/>
                    <a:pt x="283" y="327"/>
                    <a:pt x="279" y="331"/>
                  </a:cubicBezTo>
                  <a:cubicBezTo>
                    <a:pt x="275" y="334"/>
                    <a:pt x="275" y="338"/>
                    <a:pt x="275" y="338"/>
                  </a:cubicBezTo>
                  <a:cubicBezTo>
                    <a:pt x="279" y="342"/>
                    <a:pt x="275" y="342"/>
                    <a:pt x="275" y="346"/>
                  </a:cubicBezTo>
                  <a:lnTo>
                    <a:pt x="275" y="356"/>
                  </a:lnTo>
                  <a:lnTo>
                    <a:pt x="268" y="364"/>
                  </a:lnTo>
                  <a:lnTo>
                    <a:pt x="271" y="368"/>
                  </a:lnTo>
                  <a:lnTo>
                    <a:pt x="268" y="368"/>
                  </a:lnTo>
                  <a:lnTo>
                    <a:pt x="268" y="371"/>
                  </a:lnTo>
                  <a:cubicBezTo>
                    <a:pt x="268" y="375"/>
                    <a:pt x="268" y="378"/>
                    <a:pt x="264" y="382"/>
                  </a:cubicBezTo>
                  <a:cubicBezTo>
                    <a:pt x="264" y="386"/>
                    <a:pt x="264" y="390"/>
                    <a:pt x="261" y="393"/>
                  </a:cubicBezTo>
                  <a:lnTo>
                    <a:pt x="261" y="397"/>
                  </a:lnTo>
                  <a:lnTo>
                    <a:pt x="261" y="400"/>
                  </a:lnTo>
                  <a:lnTo>
                    <a:pt x="257" y="404"/>
                  </a:lnTo>
                  <a:lnTo>
                    <a:pt x="257" y="408"/>
                  </a:lnTo>
                  <a:cubicBezTo>
                    <a:pt x="257" y="412"/>
                    <a:pt x="257" y="412"/>
                    <a:pt x="253" y="415"/>
                  </a:cubicBezTo>
                  <a:lnTo>
                    <a:pt x="253" y="419"/>
                  </a:lnTo>
                  <a:cubicBezTo>
                    <a:pt x="253" y="419"/>
                    <a:pt x="249" y="422"/>
                    <a:pt x="249" y="426"/>
                  </a:cubicBezTo>
                  <a:lnTo>
                    <a:pt x="249" y="434"/>
                  </a:lnTo>
                  <a:cubicBezTo>
                    <a:pt x="246" y="434"/>
                    <a:pt x="246" y="437"/>
                    <a:pt x="246" y="441"/>
                  </a:cubicBezTo>
                  <a:cubicBezTo>
                    <a:pt x="246" y="444"/>
                    <a:pt x="242" y="448"/>
                    <a:pt x="242" y="452"/>
                  </a:cubicBezTo>
                  <a:lnTo>
                    <a:pt x="242" y="456"/>
                  </a:lnTo>
                  <a:cubicBezTo>
                    <a:pt x="239" y="459"/>
                    <a:pt x="239" y="459"/>
                    <a:pt x="239" y="463"/>
                  </a:cubicBezTo>
                  <a:cubicBezTo>
                    <a:pt x="235" y="470"/>
                    <a:pt x="235" y="481"/>
                    <a:pt x="231" y="488"/>
                  </a:cubicBezTo>
                  <a:cubicBezTo>
                    <a:pt x="231" y="488"/>
                    <a:pt x="231" y="492"/>
                    <a:pt x="227" y="496"/>
                  </a:cubicBezTo>
                  <a:lnTo>
                    <a:pt x="227" y="503"/>
                  </a:lnTo>
                  <a:cubicBezTo>
                    <a:pt x="224" y="503"/>
                    <a:pt x="227" y="507"/>
                    <a:pt x="227" y="510"/>
                  </a:cubicBezTo>
                  <a:lnTo>
                    <a:pt x="224" y="510"/>
                  </a:lnTo>
                  <a:lnTo>
                    <a:pt x="224" y="518"/>
                  </a:lnTo>
                  <a:cubicBezTo>
                    <a:pt x="224" y="522"/>
                    <a:pt x="220" y="522"/>
                    <a:pt x="220" y="525"/>
                  </a:cubicBezTo>
                  <a:lnTo>
                    <a:pt x="220" y="532"/>
                  </a:lnTo>
                  <a:cubicBezTo>
                    <a:pt x="220" y="536"/>
                    <a:pt x="217" y="536"/>
                    <a:pt x="220" y="540"/>
                  </a:cubicBezTo>
                  <a:cubicBezTo>
                    <a:pt x="217" y="540"/>
                    <a:pt x="217" y="544"/>
                    <a:pt x="217" y="547"/>
                  </a:cubicBezTo>
                  <a:cubicBezTo>
                    <a:pt x="213" y="562"/>
                    <a:pt x="209" y="573"/>
                    <a:pt x="205" y="588"/>
                  </a:cubicBezTo>
                  <a:lnTo>
                    <a:pt x="205" y="595"/>
                  </a:lnTo>
                  <a:cubicBezTo>
                    <a:pt x="205" y="598"/>
                    <a:pt x="202" y="598"/>
                    <a:pt x="205" y="602"/>
                  </a:cubicBezTo>
                  <a:lnTo>
                    <a:pt x="202" y="606"/>
                  </a:lnTo>
                  <a:cubicBezTo>
                    <a:pt x="202" y="610"/>
                    <a:pt x="198" y="613"/>
                    <a:pt x="198" y="617"/>
                  </a:cubicBezTo>
                  <a:cubicBezTo>
                    <a:pt x="198" y="624"/>
                    <a:pt x="195" y="632"/>
                    <a:pt x="195" y="639"/>
                  </a:cubicBezTo>
                  <a:cubicBezTo>
                    <a:pt x="195" y="642"/>
                    <a:pt x="191" y="642"/>
                    <a:pt x="191" y="646"/>
                  </a:cubicBezTo>
                  <a:lnTo>
                    <a:pt x="191" y="654"/>
                  </a:lnTo>
                  <a:lnTo>
                    <a:pt x="187" y="657"/>
                  </a:lnTo>
                  <a:cubicBezTo>
                    <a:pt x="191" y="661"/>
                    <a:pt x="187" y="661"/>
                    <a:pt x="187" y="664"/>
                  </a:cubicBezTo>
                  <a:cubicBezTo>
                    <a:pt x="187" y="668"/>
                    <a:pt x="183" y="672"/>
                    <a:pt x="187" y="676"/>
                  </a:cubicBezTo>
                  <a:cubicBezTo>
                    <a:pt x="183" y="679"/>
                    <a:pt x="183" y="683"/>
                    <a:pt x="183" y="683"/>
                  </a:cubicBezTo>
                  <a:lnTo>
                    <a:pt x="183" y="694"/>
                  </a:lnTo>
                  <a:cubicBezTo>
                    <a:pt x="180" y="705"/>
                    <a:pt x="176" y="716"/>
                    <a:pt x="173" y="730"/>
                  </a:cubicBezTo>
                  <a:lnTo>
                    <a:pt x="173" y="734"/>
                  </a:lnTo>
                  <a:lnTo>
                    <a:pt x="173" y="738"/>
                  </a:lnTo>
                  <a:lnTo>
                    <a:pt x="173" y="745"/>
                  </a:lnTo>
                  <a:lnTo>
                    <a:pt x="173" y="756"/>
                  </a:lnTo>
                  <a:cubicBezTo>
                    <a:pt x="173" y="764"/>
                    <a:pt x="169" y="767"/>
                    <a:pt x="169" y="771"/>
                  </a:cubicBezTo>
                  <a:cubicBezTo>
                    <a:pt x="169" y="774"/>
                    <a:pt x="169" y="778"/>
                    <a:pt x="165" y="782"/>
                  </a:cubicBezTo>
                  <a:lnTo>
                    <a:pt x="165" y="786"/>
                  </a:lnTo>
                  <a:lnTo>
                    <a:pt x="165" y="789"/>
                  </a:lnTo>
                  <a:lnTo>
                    <a:pt x="165" y="796"/>
                  </a:lnTo>
                  <a:cubicBezTo>
                    <a:pt x="165" y="800"/>
                    <a:pt x="161" y="804"/>
                    <a:pt x="161" y="808"/>
                  </a:cubicBezTo>
                  <a:lnTo>
                    <a:pt x="161" y="818"/>
                  </a:lnTo>
                  <a:cubicBezTo>
                    <a:pt x="161" y="822"/>
                    <a:pt x="158" y="822"/>
                    <a:pt x="161" y="822"/>
                  </a:cubicBezTo>
                  <a:lnTo>
                    <a:pt x="158" y="826"/>
                  </a:lnTo>
                  <a:lnTo>
                    <a:pt x="158" y="833"/>
                  </a:lnTo>
                  <a:cubicBezTo>
                    <a:pt x="158" y="837"/>
                    <a:pt x="158" y="844"/>
                    <a:pt x="154" y="848"/>
                  </a:cubicBezTo>
                  <a:lnTo>
                    <a:pt x="154" y="852"/>
                  </a:lnTo>
                  <a:lnTo>
                    <a:pt x="154" y="859"/>
                  </a:lnTo>
                  <a:cubicBezTo>
                    <a:pt x="154" y="862"/>
                    <a:pt x="154" y="862"/>
                    <a:pt x="151" y="866"/>
                  </a:cubicBezTo>
                  <a:cubicBezTo>
                    <a:pt x="151" y="884"/>
                    <a:pt x="143" y="899"/>
                    <a:pt x="143" y="918"/>
                  </a:cubicBezTo>
                  <a:cubicBezTo>
                    <a:pt x="143" y="921"/>
                    <a:pt x="139" y="921"/>
                    <a:pt x="139" y="925"/>
                  </a:cubicBezTo>
                  <a:lnTo>
                    <a:pt x="139" y="936"/>
                  </a:lnTo>
                  <a:cubicBezTo>
                    <a:pt x="136" y="940"/>
                    <a:pt x="136" y="947"/>
                    <a:pt x="136" y="950"/>
                  </a:cubicBezTo>
                  <a:lnTo>
                    <a:pt x="136" y="954"/>
                  </a:lnTo>
                  <a:cubicBezTo>
                    <a:pt x="136" y="962"/>
                    <a:pt x="136" y="965"/>
                    <a:pt x="132" y="969"/>
                  </a:cubicBezTo>
                  <a:cubicBezTo>
                    <a:pt x="136" y="972"/>
                    <a:pt x="132" y="976"/>
                    <a:pt x="132" y="980"/>
                  </a:cubicBezTo>
                  <a:lnTo>
                    <a:pt x="132" y="987"/>
                  </a:lnTo>
                  <a:cubicBezTo>
                    <a:pt x="129" y="998"/>
                    <a:pt x="125" y="1013"/>
                    <a:pt x="125" y="1024"/>
                  </a:cubicBezTo>
                  <a:cubicBezTo>
                    <a:pt x="125" y="1031"/>
                    <a:pt x="121" y="1035"/>
                    <a:pt x="125" y="1038"/>
                  </a:cubicBezTo>
                  <a:lnTo>
                    <a:pt x="125" y="1042"/>
                  </a:lnTo>
                  <a:cubicBezTo>
                    <a:pt x="121" y="1050"/>
                    <a:pt x="121" y="1060"/>
                    <a:pt x="117" y="1068"/>
                  </a:cubicBezTo>
                  <a:lnTo>
                    <a:pt x="117" y="1072"/>
                  </a:lnTo>
                  <a:cubicBezTo>
                    <a:pt x="121" y="1072"/>
                    <a:pt x="121" y="1075"/>
                    <a:pt x="117" y="1075"/>
                  </a:cubicBezTo>
                  <a:cubicBezTo>
                    <a:pt x="117" y="1082"/>
                    <a:pt x="117" y="1094"/>
                    <a:pt x="114" y="1101"/>
                  </a:cubicBezTo>
                  <a:lnTo>
                    <a:pt x="114" y="1116"/>
                  </a:lnTo>
                  <a:lnTo>
                    <a:pt x="114" y="1119"/>
                  </a:lnTo>
                  <a:lnTo>
                    <a:pt x="114" y="1130"/>
                  </a:lnTo>
                  <a:lnTo>
                    <a:pt x="114" y="1134"/>
                  </a:lnTo>
                  <a:cubicBezTo>
                    <a:pt x="114" y="1138"/>
                    <a:pt x="114" y="1141"/>
                    <a:pt x="110" y="1148"/>
                  </a:cubicBezTo>
                  <a:lnTo>
                    <a:pt x="110" y="1156"/>
                  </a:lnTo>
                  <a:cubicBezTo>
                    <a:pt x="110" y="1156"/>
                    <a:pt x="110" y="1152"/>
                    <a:pt x="114" y="1152"/>
                  </a:cubicBezTo>
                  <a:cubicBezTo>
                    <a:pt x="114" y="1152"/>
                    <a:pt x="114" y="1156"/>
                    <a:pt x="110" y="1156"/>
                  </a:cubicBezTo>
                  <a:lnTo>
                    <a:pt x="110" y="1163"/>
                  </a:lnTo>
                  <a:lnTo>
                    <a:pt x="110" y="1167"/>
                  </a:lnTo>
                  <a:lnTo>
                    <a:pt x="110" y="1170"/>
                  </a:lnTo>
                  <a:lnTo>
                    <a:pt x="110" y="1178"/>
                  </a:lnTo>
                  <a:cubicBezTo>
                    <a:pt x="110" y="1185"/>
                    <a:pt x="110" y="1192"/>
                    <a:pt x="107" y="1200"/>
                  </a:cubicBezTo>
                  <a:lnTo>
                    <a:pt x="107" y="1211"/>
                  </a:lnTo>
                  <a:lnTo>
                    <a:pt x="107" y="1218"/>
                  </a:lnTo>
                  <a:lnTo>
                    <a:pt x="107" y="1222"/>
                  </a:lnTo>
                  <a:lnTo>
                    <a:pt x="107" y="1229"/>
                  </a:lnTo>
                  <a:lnTo>
                    <a:pt x="107" y="1236"/>
                  </a:lnTo>
                  <a:cubicBezTo>
                    <a:pt x="103" y="1240"/>
                    <a:pt x="107" y="1244"/>
                    <a:pt x="103" y="1248"/>
                  </a:cubicBezTo>
                  <a:cubicBezTo>
                    <a:pt x="107" y="1255"/>
                    <a:pt x="103" y="1258"/>
                    <a:pt x="103" y="1266"/>
                  </a:cubicBezTo>
                  <a:lnTo>
                    <a:pt x="103" y="1277"/>
                  </a:lnTo>
                  <a:cubicBezTo>
                    <a:pt x="103" y="1280"/>
                    <a:pt x="99" y="1284"/>
                    <a:pt x="99" y="1288"/>
                  </a:cubicBezTo>
                  <a:lnTo>
                    <a:pt x="99" y="1299"/>
                  </a:lnTo>
                  <a:cubicBezTo>
                    <a:pt x="99" y="1302"/>
                    <a:pt x="95" y="1310"/>
                    <a:pt x="95" y="1314"/>
                  </a:cubicBezTo>
                  <a:lnTo>
                    <a:pt x="95" y="1321"/>
                  </a:lnTo>
                  <a:lnTo>
                    <a:pt x="95" y="1328"/>
                  </a:lnTo>
                  <a:cubicBezTo>
                    <a:pt x="92" y="1332"/>
                    <a:pt x="92" y="1339"/>
                    <a:pt x="92" y="1346"/>
                  </a:cubicBezTo>
                  <a:cubicBezTo>
                    <a:pt x="92" y="1350"/>
                    <a:pt x="92" y="1350"/>
                    <a:pt x="88" y="1354"/>
                  </a:cubicBezTo>
                  <a:lnTo>
                    <a:pt x="88" y="1358"/>
                  </a:lnTo>
                  <a:lnTo>
                    <a:pt x="88" y="1365"/>
                  </a:lnTo>
                  <a:lnTo>
                    <a:pt x="88" y="1368"/>
                  </a:lnTo>
                  <a:cubicBezTo>
                    <a:pt x="88" y="1372"/>
                    <a:pt x="85" y="1372"/>
                    <a:pt x="88" y="1376"/>
                  </a:cubicBezTo>
                  <a:lnTo>
                    <a:pt x="85" y="1380"/>
                  </a:lnTo>
                  <a:cubicBezTo>
                    <a:pt x="88" y="1383"/>
                    <a:pt x="85" y="1383"/>
                    <a:pt x="85" y="1383"/>
                  </a:cubicBezTo>
                  <a:lnTo>
                    <a:pt x="85" y="1390"/>
                  </a:lnTo>
                  <a:lnTo>
                    <a:pt x="85" y="1394"/>
                  </a:lnTo>
                  <a:cubicBezTo>
                    <a:pt x="81" y="1398"/>
                    <a:pt x="81" y="1405"/>
                    <a:pt x="81" y="1409"/>
                  </a:cubicBezTo>
                  <a:lnTo>
                    <a:pt x="81" y="1412"/>
                  </a:lnTo>
                  <a:cubicBezTo>
                    <a:pt x="81" y="1416"/>
                    <a:pt x="77" y="1416"/>
                    <a:pt x="77" y="1420"/>
                  </a:cubicBezTo>
                  <a:lnTo>
                    <a:pt x="77" y="1431"/>
                  </a:lnTo>
                  <a:cubicBezTo>
                    <a:pt x="77" y="1434"/>
                    <a:pt x="73" y="1438"/>
                    <a:pt x="73" y="1442"/>
                  </a:cubicBezTo>
                  <a:lnTo>
                    <a:pt x="73" y="1453"/>
                  </a:lnTo>
                  <a:cubicBezTo>
                    <a:pt x="70" y="1456"/>
                    <a:pt x="70" y="1460"/>
                    <a:pt x="70" y="1464"/>
                  </a:cubicBezTo>
                  <a:cubicBezTo>
                    <a:pt x="70" y="1464"/>
                    <a:pt x="70" y="1468"/>
                    <a:pt x="66" y="1471"/>
                  </a:cubicBezTo>
                  <a:lnTo>
                    <a:pt x="66" y="1482"/>
                  </a:lnTo>
                  <a:cubicBezTo>
                    <a:pt x="63" y="1486"/>
                    <a:pt x="66" y="1490"/>
                    <a:pt x="63" y="1493"/>
                  </a:cubicBezTo>
                  <a:cubicBezTo>
                    <a:pt x="63" y="1497"/>
                    <a:pt x="66" y="1497"/>
                    <a:pt x="63" y="1497"/>
                  </a:cubicBezTo>
                  <a:lnTo>
                    <a:pt x="63" y="1500"/>
                  </a:lnTo>
                  <a:lnTo>
                    <a:pt x="63" y="1508"/>
                  </a:lnTo>
                  <a:lnTo>
                    <a:pt x="59" y="1508"/>
                  </a:lnTo>
                  <a:lnTo>
                    <a:pt x="63" y="1512"/>
                  </a:lnTo>
                  <a:cubicBezTo>
                    <a:pt x="59" y="1522"/>
                    <a:pt x="59" y="1530"/>
                    <a:pt x="55" y="1537"/>
                  </a:cubicBezTo>
                  <a:lnTo>
                    <a:pt x="55" y="1544"/>
                  </a:lnTo>
                  <a:cubicBezTo>
                    <a:pt x="55" y="1548"/>
                    <a:pt x="55" y="1552"/>
                    <a:pt x="51" y="1556"/>
                  </a:cubicBezTo>
                  <a:lnTo>
                    <a:pt x="51" y="1563"/>
                  </a:lnTo>
                  <a:cubicBezTo>
                    <a:pt x="51" y="1566"/>
                    <a:pt x="48" y="1566"/>
                    <a:pt x="51" y="1566"/>
                  </a:cubicBezTo>
                  <a:lnTo>
                    <a:pt x="51" y="1570"/>
                  </a:lnTo>
                  <a:cubicBezTo>
                    <a:pt x="48" y="1570"/>
                    <a:pt x="48" y="1570"/>
                    <a:pt x="51" y="1574"/>
                  </a:cubicBezTo>
                  <a:lnTo>
                    <a:pt x="48" y="1578"/>
                  </a:lnTo>
                  <a:lnTo>
                    <a:pt x="48" y="1581"/>
                  </a:lnTo>
                  <a:lnTo>
                    <a:pt x="48" y="1585"/>
                  </a:lnTo>
                  <a:cubicBezTo>
                    <a:pt x="48" y="1588"/>
                    <a:pt x="48" y="1588"/>
                    <a:pt x="44" y="1588"/>
                  </a:cubicBezTo>
                  <a:lnTo>
                    <a:pt x="44" y="1592"/>
                  </a:lnTo>
                  <a:lnTo>
                    <a:pt x="44" y="1596"/>
                  </a:lnTo>
                  <a:cubicBezTo>
                    <a:pt x="41" y="1596"/>
                    <a:pt x="44" y="1600"/>
                    <a:pt x="44" y="1600"/>
                  </a:cubicBezTo>
                  <a:lnTo>
                    <a:pt x="41" y="1603"/>
                  </a:lnTo>
                  <a:cubicBezTo>
                    <a:pt x="41" y="1607"/>
                    <a:pt x="44" y="1607"/>
                    <a:pt x="41" y="1607"/>
                  </a:cubicBezTo>
                  <a:lnTo>
                    <a:pt x="41" y="1610"/>
                  </a:lnTo>
                  <a:cubicBezTo>
                    <a:pt x="44" y="1610"/>
                    <a:pt x="41" y="1614"/>
                    <a:pt x="44" y="1614"/>
                  </a:cubicBezTo>
                  <a:cubicBezTo>
                    <a:pt x="48" y="1614"/>
                    <a:pt x="48" y="1614"/>
                    <a:pt x="48" y="1610"/>
                  </a:cubicBezTo>
                  <a:cubicBezTo>
                    <a:pt x="48" y="1607"/>
                    <a:pt x="51" y="1600"/>
                    <a:pt x="55" y="1596"/>
                  </a:cubicBezTo>
                  <a:lnTo>
                    <a:pt x="55" y="1588"/>
                  </a:lnTo>
                  <a:lnTo>
                    <a:pt x="55" y="1585"/>
                  </a:lnTo>
                  <a:lnTo>
                    <a:pt x="55" y="1581"/>
                  </a:lnTo>
                  <a:cubicBezTo>
                    <a:pt x="59" y="1574"/>
                    <a:pt x="59" y="1566"/>
                    <a:pt x="63" y="1559"/>
                  </a:cubicBezTo>
                  <a:cubicBezTo>
                    <a:pt x="63" y="1556"/>
                    <a:pt x="63" y="1556"/>
                    <a:pt x="66" y="1552"/>
                  </a:cubicBezTo>
                  <a:cubicBezTo>
                    <a:pt x="63" y="1548"/>
                    <a:pt x="63" y="1548"/>
                    <a:pt x="66" y="1541"/>
                  </a:cubicBezTo>
                  <a:cubicBezTo>
                    <a:pt x="70" y="1544"/>
                    <a:pt x="73" y="1544"/>
                    <a:pt x="70" y="1552"/>
                  </a:cubicBezTo>
                  <a:lnTo>
                    <a:pt x="70" y="1559"/>
                  </a:lnTo>
                  <a:lnTo>
                    <a:pt x="70" y="1563"/>
                  </a:lnTo>
                  <a:cubicBezTo>
                    <a:pt x="66" y="1570"/>
                    <a:pt x="66" y="1574"/>
                    <a:pt x="66" y="1578"/>
                  </a:cubicBezTo>
                  <a:cubicBezTo>
                    <a:pt x="63" y="1581"/>
                    <a:pt x="66" y="1588"/>
                    <a:pt x="63" y="1592"/>
                  </a:cubicBezTo>
                  <a:lnTo>
                    <a:pt x="63" y="1596"/>
                  </a:lnTo>
                  <a:cubicBezTo>
                    <a:pt x="63" y="1596"/>
                    <a:pt x="59" y="1600"/>
                    <a:pt x="63" y="1600"/>
                  </a:cubicBezTo>
                  <a:lnTo>
                    <a:pt x="63" y="1603"/>
                  </a:lnTo>
                  <a:cubicBezTo>
                    <a:pt x="59" y="1603"/>
                    <a:pt x="59" y="1607"/>
                    <a:pt x="59" y="1607"/>
                  </a:cubicBezTo>
                  <a:cubicBezTo>
                    <a:pt x="59" y="1610"/>
                    <a:pt x="59" y="1610"/>
                    <a:pt x="55" y="1614"/>
                  </a:cubicBezTo>
                  <a:cubicBezTo>
                    <a:pt x="59" y="1618"/>
                    <a:pt x="55" y="1622"/>
                    <a:pt x="55" y="1622"/>
                  </a:cubicBezTo>
                  <a:lnTo>
                    <a:pt x="55" y="1629"/>
                  </a:lnTo>
                  <a:lnTo>
                    <a:pt x="51" y="1632"/>
                  </a:lnTo>
                  <a:cubicBezTo>
                    <a:pt x="55" y="1636"/>
                    <a:pt x="51" y="1636"/>
                    <a:pt x="51" y="1636"/>
                  </a:cubicBezTo>
                  <a:lnTo>
                    <a:pt x="51" y="1644"/>
                  </a:lnTo>
                  <a:lnTo>
                    <a:pt x="48" y="1647"/>
                  </a:lnTo>
                  <a:cubicBezTo>
                    <a:pt x="48" y="1654"/>
                    <a:pt x="44" y="1666"/>
                    <a:pt x="44" y="1673"/>
                  </a:cubicBezTo>
                  <a:cubicBezTo>
                    <a:pt x="44" y="1676"/>
                    <a:pt x="41" y="1680"/>
                    <a:pt x="41" y="1684"/>
                  </a:cubicBezTo>
                  <a:lnTo>
                    <a:pt x="41" y="1695"/>
                  </a:lnTo>
                  <a:cubicBezTo>
                    <a:pt x="44" y="1698"/>
                    <a:pt x="41" y="1706"/>
                    <a:pt x="41" y="1710"/>
                  </a:cubicBezTo>
                  <a:lnTo>
                    <a:pt x="41" y="1713"/>
                  </a:lnTo>
                  <a:lnTo>
                    <a:pt x="37" y="1720"/>
                  </a:lnTo>
                  <a:lnTo>
                    <a:pt x="37" y="1732"/>
                  </a:lnTo>
                  <a:cubicBezTo>
                    <a:pt x="37" y="1735"/>
                    <a:pt x="33" y="1735"/>
                    <a:pt x="33" y="1739"/>
                  </a:cubicBezTo>
                  <a:cubicBezTo>
                    <a:pt x="33" y="1746"/>
                    <a:pt x="33" y="1746"/>
                    <a:pt x="29" y="1754"/>
                  </a:cubicBezTo>
                  <a:lnTo>
                    <a:pt x="29" y="1757"/>
                  </a:lnTo>
                  <a:cubicBezTo>
                    <a:pt x="33" y="1761"/>
                    <a:pt x="29" y="1764"/>
                    <a:pt x="29" y="1768"/>
                  </a:cubicBezTo>
                  <a:cubicBezTo>
                    <a:pt x="26" y="1772"/>
                    <a:pt x="26" y="1776"/>
                    <a:pt x="26" y="1779"/>
                  </a:cubicBezTo>
                  <a:cubicBezTo>
                    <a:pt x="26" y="1783"/>
                    <a:pt x="26" y="1786"/>
                    <a:pt x="22" y="1790"/>
                  </a:cubicBezTo>
                  <a:cubicBezTo>
                    <a:pt x="22" y="1790"/>
                    <a:pt x="22" y="1794"/>
                    <a:pt x="26" y="1798"/>
                  </a:cubicBezTo>
                  <a:cubicBezTo>
                    <a:pt x="22" y="1798"/>
                    <a:pt x="22" y="1798"/>
                    <a:pt x="22" y="1801"/>
                  </a:cubicBezTo>
                  <a:cubicBezTo>
                    <a:pt x="22" y="1805"/>
                    <a:pt x="22" y="1805"/>
                    <a:pt x="19" y="1808"/>
                  </a:cubicBezTo>
                  <a:lnTo>
                    <a:pt x="19" y="1820"/>
                  </a:lnTo>
                  <a:cubicBezTo>
                    <a:pt x="15" y="1827"/>
                    <a:pt x="15" y="1830"/>
                    <a:pt x="15" y="1838"/>
                  </a:cubicBezTo>
                  <a:cubicBezTo>
                    <a:pt x="11" y="1842"/>
                    <a:pt x="15" y="1849"/>
                    <a:pt x="11" y="1852"/>
                  </a:cubicBezTo>
                  <a:lnTo>
                    <a:pt x="11" y="1860"/>
                  </a:lnTo>
                  <a:cubicBezTo>
                    <a:pt x="7" y="1860"/>
                    <a:pt x="11" y="1864"/>
                    <a:pt x="7" y="1864"/>
                  </a:cubicBezTo>
                  <a:cubicBezTo>
                    <a:pt x="7" y="1864"/>
                    <a:pt x="11" y="1867"/>
                    <a:pt x="7" y="1867"/>
                  </a:cubicBezTo>
                  <a:cubicBezTo>
                    <a:pt x="4" y="1871"/>
                    <a:pt x="7" y="1878"/>
                    <a:pt x="4" y="1882"/>
                  </a:cubicBezTo>
                  <a:lnTo>
                    <a:pt x="4" y="1886"/>
                  </a:lnTo>
                  <a:cubicBezTo>
                    <a:pt x="0" y="1889"/>
                    <a:pt x="4" y="1893"/>
                    <a:pt x="4" y="1896"/>
                  </a:cubicBezTo>
                  <a:cubicBezTo>
                    <a:pt x="4" y="1900"/>
                    <a:pt x="7" y="1900"/>
                    <a:pt x="4" y="1904"/>
                  </a:cubicBezTo>
                  <a:lnTo>
                    <a:pt x="7" y="1908"/>
                  </a:lnTo>
                  <a:lnTo>
                    <a:pt x="7" y="1911"/>
                  </a:lnTo>
                  <a:cubicBezTo>
                    <a:pt x="7" y="1915"/>
                    <a:pt x="4" y="1915"/>
                    <a:pt x="4" y="1915"/>
                  </a:cubicBezTo>
                  <a:lnTo>
                    <a:pt x="4" y="1930"/>
                  </a:lnTo>
                  <a:cubicBezTo>
                    <a:pt x="4" y="1933"/>
                    <a:pt x="4" y="1937"/>
                    <a:pt x="7" y="1937"/>
                  </a:cubicBezTo>
                  <a:lnTo>
                    <a:pt x="7" y="1940"/>
                  </a:lnTo>
                  <a:lnTo>
                    <a:pt x="7" y="1944"/>
                  </a:lnTo>
                  <a:cubicBezTo>
                    <a:pt x="11" y="1944"/>
                    <a:pt x="7" y="1948"/>
                    <a:pt x="11" y="1948"/>
                  </a:cubicBezTo>
                  <a:lnTo>
                    <a:pt x="11" y="1955"/>
                  </a:lnTo>
                  <a:lnTo>
                    <a:pt x="19" y="1955"/>
                  </a:lnTo>
                  <a:cubicBezTo>
                    <a:pt x="19" y="1959"/>
                    <a:pt x="19" y="1962"/>
                    <a:pt x="22" y="1962"/>
                  </a:cubicBezTo>
                  <a:cubicBezTo>
                    <a:pt x="22" y="1966"/>
                    <a:pt x="26" y="1966"/>
                    <a:pt x="26" y="1970"/>
                  </a:cubicBezTo>
                  <a:lnTo>
                    <a:pt x="26" y="1977"/>
                  </a:lnTo>
                  <a:cubicBezTo>
                    <a:pt x="29" y="1977"/>
                    <a:pt x="29" y="1981"/>
                    <a:pt x="29" y="1984"/>
                  </a:cubicBezTo>
                  <a:cubicBezTo>
                    <a:pt x="29" y="1988"/>
                    <a:pt x="33" y="1992"/>
                    <a:pt x="37" y="1996"/>
                  </a:cubicBezTo>
                  <a:cubicBezTo>
                    <a:pt x="37" y="1999"/>
                    <a:pt x="37" y="2003"/>
                    <a:pt x="41" y="2003"/>
                  </a:cubicBezTo>
                  <a:lnTo>
                    <a:pt x="41" y="2006"/>
                  </a:lnTo>
                  <a:cubicBezTo>
                    <a:pt x="41" y="2008"/>
                    <a:pt x="41" y="2008"/>
                    <a:pt x="42" y="2008"/>
                  </a:cubicBezTo>
                  <a:cubicBezTo>
                    <a:pt x="43" y="2008"/>
                    <a:pt x="44" y="2008"/>
                    <a:pt x="44" y="2010"/>
                  </a:cubicBezTo>
                  <a:cubicBezTo>
                    <a:pt x="44" y="2014"/>
                    <a:pt x="44" y="2014"/>
                    <a:pt x="48" y="2014"/>
                  </a:cubicBezTo>
                  <a:cubicBezTo>
                    <a:pt x="51" y="2014"/>
                    <a:pt x="55" y="2018"/>
                    <a:pt x="55" y="2018"/>
                  </a:cubicBezTo>
                  <a:cubicBezTo>
                    <a:pt x="59" y="2018"/>
                    <a:pt x="59" y="2018"/>
                    <a:pt x="59" y="2021"/>
                  </a:cubicBezTo>
                  <a:cubicBezTo>
                    <a:pt x="60" y="2020"/>
                    <a:pt x="61" y="2020"/>
                    <a:pt x="62" y="2020"/>
                  </a:cubicBezTo>
                  <a:cubicBezTo>
                    <a:pt x="63" y="2020"/>
                    <a:pt x="63" y="2021"/>
                    <a:pt x="63" y="2021"/>
                  </a:cubicBezTo>
                  <a:lnTo>
                    <a:pt x="66" y="2021"/>
                  </a:lnTo>
                  <a:cubicBezTo>
                    <a:pt x="66" y="2021"/>
                    <a:pt x="70" y="2021"/>
                    <a:pt x="70" y="2025"/>
                  </a:cubicBezTo>
                  <a:cubicBezTo>
                    <a:pt x="70" y="2025"/>
                    <a:pt x="73" y="2025"/>
                    <a:pt x="77" y="2028"/>
                  </a:cubicBezTo>
                  <a:lnTo>
                    <a:pt x="77" y="2025"/>
                  </a:lnTo>
                  <a:lnTo>
                    <a:pt x="81" y="2025"/>
                  </a:lnTo>
                  <a:lnTo>
                    <a:pt x="81" y="2028"/>
                  </a:lnTo>
                  <a:lnTo>
                    <a:pt x="92" y="2028"/>
                  </a:lnTo>
                  <a:cubicBezTo>
                    <a:pt x="93" y="2029"/>
                    <a:pt x="94" y="2030"/>
                    <a:pt x="94" y="2030"/>
                  </a:cubicBezTo>
                  <a:cubicBezTo>
                    <a:pt x="95" y="2030"/>
                    <a:pt x="95" y="2028"/>
                    <a:pt x="95" y="2028"/>
                  </a:cubicBezTo>
                  <a:lnTo>
                    <a:pt x="99" y="2032"/>
                  </a:lnTo>
                  <a:cubicBezTo>
                    <a:pt x="102" y="2032"/>
                    <a:pt x="104" y="2030"/>
                    <a:pt x="107" y="2030"/>
                  </a:cubicBezTo>
                  <a:cubicBezTo>
                    <a:pt x="108" y="2030"/>
                    <a:pt x="109" y="2031"/>
                    <a:pt x="110" y="2032"/>
                  </a:cubicBezTo>
                  <a:lnTo>
                    <a:pt x="114" y="2032"/>
                  </a:lnTo>
                  <a:cubicBezTo>
                    <a:pt x="117" y="2028"/>
                    <a:pt x="121" y="2028"/>
                    <a:pt x="125" y="2025"/>
                  </a:cubicBezTo>
                  <a:lnTo>
                    <a:pt x="125" y="2028"/>
                  </a:lnTo>
                  <a:cubicBezTo>
                    <a:pt x="125" y="2025"/>
                    <a:pt x="129" y="2025"/>
                    <a:pt x="129" y="2025"/>
                  </a:cubicBezTo>
                  <a:cubicBezTo>
                    <a:pt x="132" y="2025"/>
                    <a:pt x="132" y="2021"/>
                    <a:pt x="132" y="2021"/>
                  </a:cubicBezTo>
                  <a:cubicBezTo>
                    <a:pt x="132" y="2018"/>
                    <a:pt x="136" y="2018"/>
                    <a:pt x="139" y="2014"/>
                  </a:cubicBezTo>
                  <a:lnTo>
                    <a:pt x="139" y="2010"/>
                  </a:lnTo>
                  <a:lnTo>
                    <a:pt x="143" y="2010"/>
                  </a:lnTo>
                  <a:lnTo>
                    <a:pt x="147" y="2006"/>
                  </a:lnTo>
                  <a:cubicBezTo>
                    <a:pt x="149" y="2008"/>
                    <a:pt x="151" y="2008"/>
                    <a:pt x="151" y="2008"/>
                  </a:cubicBezTo>
                  <a:cubicBezTo>
                    <a:pt x="152" y="2008"/>
                    <a:pt x="152" y="2008"/>
                    <a:pt x="151" y="2010"/>
                  </a:cubicBezTo>
                  <a:cubicBezTo>
                    <a:pt x="154" y="2014"/>
                    <a:pt x="154" y="2018"/>
                    <a:pt x="154" y="2021"/>
                  </a:cubicBezTo>
                  <a:lnTo>
                    <a:pt x="154" y="2028"/>
                  </a:lnTo>
                  <a:cubicBezTo>
                    <a:pt x="151" y="2032"/>
                    <a:pt x="154" y="2036"/>
                    <a:pt x="158" y="2036"/>
                  </a:cubicBezTo>
                  <a:cubicBezTo>
                    <a:pt x="158" y="2040"/>
                    <a:pt x="161" y="2043"/>
                    <a:pt x="158" y="2043"/>
                  </a:cubicBezTo>
                  <a:cubicBezTo>
                    <a:pt x="158" y="2047"/>
                    <a:pt x="158" y="2050"/>
                    <a:pt x="154" y="2050"/>
                  </a:cubicBezTo>
                  <a:lnTo>
                    <a:pt x="151" y="2050"/>
                  </a:lnTo>
                  <a:lnTo>
                    <a:pt x="151" y="2054"/>
                  </a:lnTo>
                  <a:cubicBezTo>
                    <a:pt x="143" y="2058"/>
                    <a:pt x="139" y="2058"/>
                    <a:pt x="136" y="2058"/>
                  </a:cubicBezTo>
                  <a:lnTo>
                    <a:pt x="132" y="2058"/>
                  </a:lnTo>
                  <a:cubicBezTo>
                    <a:pt x="132" y="2062"/>
                    <a:pt x="129" y="2062"/>
                    <a:pt x="125" y="2062"/>
                  </a:cubicBezTo>
                  <a:lnTo>
                    <a:pt x="125" y="2065"/>
                  </a:lnTo>
                  <a:lnTo>
                    <a:pt x="117" y="2065"/>
                  </a:lnTo>
                  <a:cubicBezTo>
                    <a:pt x="117" y="2067"/>
                    <a:pt x="116" y="2067"/>
                    <a:pt x="115" y="2067"/>
                  </a:cubicBezTo>
                  <a:cubicBezTo>
                    <a:pt x="114" y="2067"/>
                    <a:pt x="112" y="2067"/>
                    <a:pt x="110" y="2069"/>
                  </a:cubicBezTo>
                  <a:cubicBezTo>
                    <a:pt x="110" y="2065"/>
                    <a:pt x="114" y="2065"/>
                    <a:pt x="114" y="2065"/>
                  </a:cubicBezTo>
                  <a:cubicBezTo>
                    <a:pt x="110" y="2065"/>
                    <a:pt x="107" y="2069"/>
                    <a:pt x="107" y="2072"/>
                  </a:cubicBezTo>
                  <a:lnTo>
                    <a:pt x="103" y="2072"/>
                  </a:lnTo>
                  <a:cubicBezTo>
                    <a:pt x="99" y="2072"/>
                    <a:pt x="99" y="2076"/>
                    <a:pt x="95" y="2076"/>
                  </a:cubicBezTo>
                  <a:cubicBezTo>
                    <a:pt x="95" y="2080"/>
                    <a:pt x="92" y="2080"/>
                    <a:pt x="92" y="2080"/>
                  </a:cubicBezTo>
                  <a:cubicBezTo>
                    <a:pt x="89" y="2080"/>
                    <a:pt x="88" y="2078"/>
                    <a:pt x="88" y="2078"/>
                  </a:cubicBezTo>
                  <a:cubicBezTo>
                    <a:pt x="88" y="2078"/>
                    <a:pt x="88" y="2079"/>
                    <a:pt x="88" y="2080"/>
                  </a:cubicBezTo>
                  <a:cubicBezTo>
                    <a:pt x="85" y="2080"/>
                    <a:pt x="85" y="2080"/>
                    <a:pt x="81" y="2084"/>
                  </a:cubicBezTo>
                  <a:cubicBezTo>
                    <a:pt x="81" y="2084"/>
                    <a:pt x="81" y="2085"/>
                    <a:pt x="80" y="2086"/>
                  </a:cubicBezTo>
                  <a:lnTo>
                    <a:pt x="80" y="2086"/>
                  </a:lnTo>
                  <a:cubicBezTo>
                    <a:pt x="81" y="2085"/>
                    <a:pt x="82" y="2085"/>
                    <a:pt x="83" y="2085"/>
                  </a:cubicBezTo>
                  <a:cubicBezTo>
                    <a:pt x="85" y="2085"/>
                    <a:pt x="86" y="2085"/>
                    <a:pt x="88" y="2084"/>
                  </a:cubicBezTo>
                  <a:lnTo>
                    <a:pt x="92" y="2084"/>
                  </a:lnTo>
                  <a:cubicBezTo>
                    <a:pt x="92" y="2083"/>
                    <a:pt x="92" y="2082"/>
                    <a:pt x="93" y="2082"/>
                  </a:cubicBezTo>
                  <a:cubicBezTo>
                    <a:pt x="94" y="2082"/>
                    <a:pt x="96" y="2084"/>
                    <a:pt x="99" y="2084"/>
                  </a:cubicBezTo>
                  <a:lnTo>
                    <a:pt x="103" y="2084"/>
                  </a:lnTo>
                  <a:lnTo>
                    <a:pt x="110" y="2080"/>
                  </a:lnTo>
                  <a:cubicBezTo>
                    <a:pt x="114" y="2080"/>
                    <a:pt x="114" y="2080"/>
                    <a:pt x="117" y="2076"/>
                  </a:cubicBezTo>
                  <a:lnTo>
                    <a:pt x="121" y="2076"/>
                  </a:lnTo>
                  <a:cubicBezTo>
                    <a:pt x="122" y="2077"/>
                    <a:pt x="123" y="2078"/>
                    <a:pt x="124" y="2078"/>
                  </a:cubicBezTo>
                  <a:cubicBezTo>
                    <a:pt x="125" y="2078"/>
                    <a:pt x="125" y="2076"/>
                    <a:pt x="125" y="2076"/>
                  </a:cubicBezTo>
                  <a:lnTo>
                    <a:pt x="125" y="2084"/>
                  </a:lnTo>
                  <a:lnTo>
                    <a:pt x="129" y="2084"/>
                  </a:lnTo>
                  <a:lnTo>
                    <a:pt x="129" y="2072"/>
                  </a:lnTo>
                  <a:lnTo>
                    <a:pt x="139" y="2072"/>
                  </a:lnTo>
                  <a:cubicBezTo>
                    <a:pt x="139" y="2069"/>
                    <a:pt x="143" y="2069"/>
                    <a:pt x="147" y="2065"/>
                  </a:cubicBezTo>
                  <a:lnTo>
                    <a:pt x="151" y="2065"/>
                  </a:lnTo>
                  <a:cubicBezTo>
                    <a:pt x="154" y="2062"/>
                    <a:pt x="158" y="2062"/>
                    <a:pt x="158" y="2062"/>
                  </a:cubicBezTo>
                  <a:lnTo>
                    <a:pt x="165" y="2062"/>
                  </a:lnTo>
                  <a:cubicBezTo>
                    <a:pt x="165" y="2063"/>
                    <a:pt x="165" y="2063"/>
                    <a:pt x="166" y="2063"/>
                  </a:cubicBezTo>
                  <a:cubicBezTo>
                    <a:pt x="167" y="2063"/>
                    <a:pt x="169" y="2062"/>
                    <a:pt x="169" y="2062"/>
                  </a:cubicBezTo>
                  <a:cubicBezTo>
                    <a:pt x="169" y="2062"/>
                    <a:pt x="173" y="2062"/>
                    <a:pt x="173" y="2065"/>
                  </a:cubicBezTo>
                  <a:cubicBezTo>
                    <a:pt x="176" y="2065"/>
                    <a:pt x="176" y="2069"/>
                    <a:pt x="176" y="2069"/>
                  </a:cubicBezTo>
                  <a:cubicBezTo>
                    <a:pt x="180" y="2069"/>
                    <a:pt x="180" y="2069"/>
                    <a:pt x="180" y="2065"/>
                  </a:cubicBezTo>
                  <a:cubicBezTo>
                    <a:pt x="181" y="2066"/>
                    <a:pt x="182" y="2067"/>
                    <a:pt x="182" y="2067"/>
                  </a:cubicBezTo>
                  <a:cubicBezTo>
                    <a:pt x="183" y="2067"/>
                    <a:pt x="183" y="2065"/>
                    <a:pt x="183" y="2065"/>
                  </a:cubicBezTo>
                  <a:cubicBezTo>
                    <a:pt x="187" y="2062"/>
                    <a:pt x="191" y="2062"/>
                    <a:pt x="195" y="2062"/>
                  </a:cubicBezTo>
                  <a:lnTo>
                    <a:pt x="202" y="2062"/>
                  </a:lnTo>
                  <a:cubicBezTo>
                    <a:pt x="204" y="2059"/>
                    <a:pt x="207" y="2056"/>
                    <a:pt x="209" y="2056"/>
                  </a:cubicBezTo>
                  <a:cubicBezTo>
                    <a:pt x="211" y="2056"/>
                    <a:pt x="212" y="2057"/>
                    <a:pt x="213" y="2058"/>
                  </a:cubicBezTo>
                  <a:cubicBezTo>
                    <a:pt x="215" y="2058"/>
                    <a:pt x="216" y="2056"/>
                    <a:pt x="216" y="2056"/>
                  </a:cubicBezTo>
                  <a:cubicBezTo>
                    <a:pt x="217" y="2056"/>
                    <a:pt x="217" y="2057"/>
                    <a:pt x="217" y="2058"/>
                  </a:cubicBezTo>
                  <a:lnTo>
                    <a:pt x="220" y="2058"/>
                  </a:lnTo>
                  <a:cubicBezTo>
                    <a:pt x="222" y="2060"/>
                    <a:pt x="224" y="2060"/>
                    <a:pt x="225" y="2060"/>
                  </a:cubicBezTo>
                  <a:cubicBezTo>
                    <a:pt x="226" y="2060"/>
                    <a:pt x="227" y="2060"/>
                    <a:pt x="227" y="2062"/>
                  </a:cubicBezTo>
                  <a:cubicBezTo>
                    <a:pt x="227" y="2063"/>
                    <a:pt x="228" y="2063"/>
                    <a:pt x="228" y="2063"/>
                  </a:cubicBezTo>
                  <a:cubicBezTo>
                    <a:pt x="229" y="2063"/>
                    <a:pt x="231" y="2062"/>
                    <a:pt x="231" y="2062"/>
                  </a:cubicBezTo>
                  <a:lnTo>
                    <a:pt x="235" y="2065"/>
                  </a:lnTo>
                  <a:lnTo>
                    <a:pt x="239" y="2069"/>
                  </a:lnTo>
                  <a:cubicBezTo>
                    <a:pt x="246" y="2072"/>
                    <a:pt x="249" y="2076"/>
                    <a:pt x="253" y="2080"/>
                  </a:cubicBezTo>
                  <a:cubicBezTo>
                    <a:pt x="253" y="2080"/>
                    <a:pt x="253" y="2084"/>
                    <a:pt x="257" y="2084"/>
                  </a:cubicBezTo>
                  <a:cubicBezTo>
                    <a:pt x="261" y="2084"/>
                    <a:pt x="261" y="2087"/>
                    <a:pt x="264" y="2087"/>
                  </a:cubicBezTo>
                  <a:cubicBezTo>
                    <a:pt x="264" y="2091"/>
                    <a:pt x="268" y="2091"/>
                    <a:pt x="271" y="2094"/>
                  </a:cubicBezTo>
                  <a:cubicBezTo>
                    <a:pt x="275" y="2094"/>
                    <a:pt x="275" y="2094"/>
                    <a:pt x="279" y="2098"/>
                  </a:cubicBezTo>
                  <a:lnTo>
                    <a:pt x="283" y="2098"/>
                  </a:lnTo>
                  <a:lnTo>
                    <a:pt x="283" y="2102"/>
                  </a:lnTo>
                  <a:cubicBezTo>
                    <a:pt x="286" y="2102"/>
                    <a:pt x="286" y="2102"/>
                    <a:pt x="290" y="2106"/>
                  </a:cubicBezTo>
                  <a:cubicBezTo>
                    <a:pt x="297" y="2106"/>
                    <a:pt x="297" y="2109"/>
                    <a:pt x="301" y="2113"/>
                  </a:cubicBezTo>
                  <a:cubicBezTo>
                    <a:pt x="305" y="2113"/>
                    <a:pt x="305" y="2113"/>
                    <a:pt x="308" y="2116"/>
                  </a:cubicBezTo>
                  <a:cubicBezTo>
                    <a:pt x="309" y="2115"/>
                    <a:pt x="310" y="2115"/>
                    <a:pt x="311" y="2115"/>
                  </a:cubicBezTo>
                  <a:cubicBezTo>
                    <a:pt x="312" y="2115"/>
                    <a:pt x="313" y="2116"/>
                    <a:pt x="315" y="2116"/>
                  </a:cubicBezTo>
                  <a:cubicBezTo>
                    <a:pt x="315" y="2116"/>
                    <a:pt x="315" y="2118"/>
                    <a:pt x="316" y="2118"/>
                  </a:cubicBezTo>
                  <a:cubicBezTo>
                    <a:pt x="317" y="2118"/>
                    <a:pt x="318" y="2117"/>
                    <a:pt x="319" y="2116"/>
                  </a:cubicBezTo>
                  <a:lnTo>
                    <a:pt x="323" y="2120"/>
                  </a:lnTo>
                  <a:lnTo>
                    <a:pt x="327" y="2120"/>
                  </a:lnTo>
                  <a:lnTo>
                    <a:pt x="327" y="2124"/>
                  </a:lnTo>
                  <a:cubicBezTo>
                    <a:pt x="327" y="2123"/>
                    <a:pt x="327" y="2122"/>
                    <a:pt x="328" y="2122"/>
                  </a:cubicBezTo>
                  <a:cubicBezTo>
                    <a:pt x="329" y="2122"/>
                    <a:pt x="330" y="2124"/>
                    <a:pt x="330" y="2124"/>
                  </a:cubicBezTo>
                  <a:cubicBezTo>
                    <a:pt x="334" y="2124"/>
                    <a:pt x="334" y="2128"/>
                    <a:pt x="337" y="2128"/>
                  </a:cubicBezTo>
                  <a:lnTo>
                    <a:pt x="341" y="2128"/>
                  </a:lnTo>
                  <a:cubicBezTo>
                    <a:pt x="345" y="2131"/>
                    <a:pt x="349" y="2131"/>
                    <a:pt x="349" y="2131"/>
                  </a:cubicBezTo>
                  <a:lnTo>
                    <a:pt x="352" y="2131"/>
                  </a:lnTo>
                  <a:cubicBezTo>
                    <a:pt x="352" y="2133"/>
                    <a:pt x="353" y="2134"/>
                    <a:pt x="354" y="2134"/>
                  </a:cubicBezTo>
                  <a:cubicBezTo>
                    <a:pt x="355" y="2134"/>
                    <a:pt x="356" y="2133"/>
                    <a:pt x="356" y="2131"/>
                  </a:cubicBezTo>
                  <a:lnTo>
                    <a:pt x="359" y="2135"/>
                  </a:lnTo>
                  <a:lnTo>
                    <a:pt x="363" y="2135"/>
                  </a:lnTo>
                  <a:lnTo>
                    <a:pt x="367" y="2138"/>
                  </a:lnTo>
                  <a:cubicBezTo>
                    <a:pt x="371" y="2138"/>
                    <a:pt x="371" y="2138"/>
                    <a:pt x="374" y="2142"/>
                  </a:cubicBezTo>
                  <a:lnTo>
                    <a:pt x="378" y="2142"/>
                  </a:lnTo>
                  <a:lnTo>
                    <a:pt x="381" y="2146"/>
                  </a:lnTo>
                  <a:cubicBezTo>
                    <a:pt x="381" y="2147"/>
                    <a:pt x="382" y="2148"/>
                    <a:pt x="382" y="2148"/>
                  </a:cubicBezTo>
                  <a:cubicBezTo>
                    <a:pt x="383" y="2148"/>
                    <a:pt x="385" y="2146"/>
                    <a:pt x="385" y="2146"/>
                  </a:cubicBezTo>
                  <a:cubicBezTo>
                    <a:pt x="389" y="2150"/>
                    <a:pt x="389" y="2150"/>
                    <a:pt x="393" y="2150"/>
                  </a:cubicBezTo>
                  <a:cubicBezTo>
                    <a:pt x="396" y="2150"/>
                    <a:pt x="400" y="2150"/>
                    <a:pt x="403" y="2153"/>
                  </a:cubicBezTo>
                  <a:lnTo>
                    <a:pt x="407" y="2157"/>
                  </a:lnTo>
                  <a:lnTo>
                    <a:pt x="407" y="2150"/>
                  </a:lnTo>
                  <a:cubicBezTo>
                    <a:pt x="411" y="2146"/>
                    <a:pt x="411" y="2146"/>
                    <a:pt x="415" y="2146"/>
                  </a:cubicBezTo>
                  <a:lnTo>
                    <a:pt x="429" y="2146"/>
                  </a:lnTo>
                  <a:cubicBezTo>
                    <a:pt x="429" y="2146"/>
                    <a:pt x="431" y="2144"/>
                    <a:pt x="432" y="2144"/>
                  </a:cubicBezTo>
                  <a:cubicBezTo>
                    <a:pt x="433" y="2144"/>
                    <a:pt x="433" y="2145"/>
                    <a:pt x="433" y="2146"/>
                  </a:cubicBezTo>
                  <a:cubicBezTo>
                    <a:pt x="437" y="2146"/>
                    <a:pt x="437" y="2146"/>
                    <a:pt x="437" y="2142"/>
                  </a:cubicBezTo>
                  <a:cubicBezTo>
                    <a:pt x="440" y="2142"/>
                    <a:pt x="444" y="2138"/>
                    <a:pt x="447" y="2138"/>
                  </a:cubicBezTo>
                  <a:cubicBezTo>
                    <a:pt x="451" y="2138"/>
                    <a:pt x="451" y="2135"/>
                    <a:pt x="451" y="2135"/>
                  </a:cubicBezTo>
                  <a:lnTo>
                    <a:pt x="459" y="2135"/>
                  </a:lnTo>
                  <a:cubicBezTo>
                    <a:pt x="459" y="2131"/>
                    <a:pt x="459" y="2131"/>
                    <a:pt x="462" y="2131"/>
                  </a:cubicBezTo>
                  <a:lnTo>
                    <a:pt x="462" y="2128"/>
                  </a:lnTo>
                  <a:cubicBezTo>
                    <a:pt x="464" y="2128"/>
                    <a:pt x="465" y="2129"/>
                    <a:pt x="466" y="2129"/>
                  </a:cubicBezTo>
                  <a:cubicBezTo>
                    <a:pt x="466" y="2129"/>
                    <a:pt x="466" y="2129"/>
                    <a:pt x="466" y="2128"/>
                  </a:cubicBezTo>
                  <a:cubicBezTo>
                    <a:pt x="469" y="2128"/>
                    <a:pt x="466" y="2124"/>
                    <a:pt x="469" y="2124"/>
                  </a:cubicBezTo>
                  <a:lnTo>
                    <a:pt x="473" y="2124"/>
                  </a:lnTo>
                  <a:cubicBezTo>
                    <a:pt x="477" y="2124"/>
                    <a:pt x="477" y="2124"/>
                    <a:pt x="481" y="2120"/>
                  </a:cubicBezTo>
                  <a:cubicBezTo>
                    <a:pt x="483" y="2120"/>
                    <a:pt x="485" y="2118"/>
                    <a:pt x="488" y="2118"/>
                  </a:cubicBezTo>
                  <a:cubicBezTo>
                    <a:pt x="489" y="2118"/>
                    <a:pt x="490" y="2119"/>
                    <a:pt x="491" y="2120"/>
                  </a:cubicBezTo>
                  <a:lnTo>
                    <a:pt x="491" y="2124"/>
                  </a:lnTo>
                  <a:cubicBezTo>
                    <a:pt x="491" y="2120"/>
                    <a:pt x="495" y="2120"/>
                    <a:pt x="495" y="2120"/>
                  </a:cubicBezTo>
                  <a:cubicBezTo>
                    <a:pt x="497" y="2122"/>
                    <a:pt x="499" y="2122"/>
                    <a:pt x="500" y="2122"/>
                  </a:cubicBezTo>
                  <a:cubicBezTo>
                    <a:pt x="502" y="2122"/>
                    <a:pt x="503" y="2122"/>
                    <a:pt x="503" y="2124"/>
                  </a:cubicBezTo>
                  <a:cubicBezTo>
                    <a:pt x="503" y="2124"/>
                    <a:pt x="503" y="2128"/>
                    <a:pt x="506" y="2128"/>
                  </a:cubicBezTo>
                  <a:lnTo>
                    <a:pt x="510" y="2131"/>
                  </a:lnTo>
                  <a:lnTo>
                    <a:pt x="513" y="2135"/>
                  </a:lnTo>
                  <a:cubicBezTo>
                    <a:pt x="510" y="2135"/>
                    <a:pt x="510" y="2138"/>
                    <a:pt x="510" y="2138"/>
                  </a:cubicBezTo>
                  <a:cubicBezTo>
                    <a:pt x="510" y="2142"/>
                    <a:pt x="513" y="2142"/>
                    <a:pt x="513" y="2146"/>
                  </a:cubicBezTo>
                  <a:cubicBezTo>
                    <a:pt x="510" y="2150"/>
                    <a:pt x="513" y="2150"/>
                    <a:pt x="513" y="2150"/>
                  </a:cubicBezTo>
                  <a:cubicBezTo>
                    <a:pt x="517" y="2153"/>
                    <a:pt x="521" y="2157"/>
                    <a:pt x="525" y="2157"/>
                  </a:cubicBezTo>
                  <a:lnTo>
                    <a:pt x="525" y="2160"/>
                  </a:lnTo>
                  <a:lnTo>
                    <a:pt x="539" y="2160"/>
                  </a:lnTo>
                  <a:cubicBezTo>
                    <a:pt x="539" y="2160"/>
                    <a:pt x="539" y="2162"/>
                    <a:pt x="540" y="2162"/>
                  </a:cubicBezTo>
                  <a:cubicBezTo>
                    <a:pt x="541" y="2162"/>
                    <a:pt x="542" y="2161"/>
                    <a:pt x="543" y="2160"/>
                  </a:cubicBezTo>
                  <a:lnTo>
                    <a:pt x="543" y="2164"/>
                  </a:lnTo>
                  <a:lnTo>
                    <a:pt x="550" y="2164"/>
                  </a:lnTo>
                  <a:cubicBezTo>
                    <a:pt x="554" y="2168"/>
                    <a:pt x="557" y="2168"/>
                    <a:pt x="557" y="2172"/>
                  </a:cubicBezTo>
                  <a:lnTo>
                    <a:pt x="561" y="2172"/>
                  </a:lnTo>
                  <a:cubicBezTo>
                    <a:pt x="561" y="2175"/>
                    <a:pt x="565" y="2179"/>
                    <a:pt x="565" y="2179"/>
                  </a:cubicBezTo>
                  <a:lnTo>
                    <a:pt x="569" y="2182"/>
                  </a:lnTo>
                  <a:cubicBezTo>
                    <a:pt x="572" y="2186"/>
                    <a:pt x="576" y="2186"/>
                    <a:pt x="576" y="2190"/>
                  </a:cubicBezTo>
                  <a:lnTo>
                    <a:pt x="579" y="2190"/>
                  </a:lnTo>
                  <a:cubicBezTo>
                    <a:pt x="583" y="2190"/>
                    <a:pt x="583" y="2194"/>
                    <a:pt x="587" y="2194"/>
                  </a:cubicBezTo>
                  <a:cubicBezTo>
                    <a:pt x="587" y="2194"/>
                    <a:pt x="591" y="2197"/>
                    <a:pt x="594" y="2197"/>
                  </a:cubicBezTo>
                  <a:lnTo>
                    <a:pt x="594" y="2201"/>
                  </a:lnTo>
                  <a:cubicBezTo>
                    <a:pt x="598" y="2201"/>
                    <a:pt x="601" y="2204"/>
                    <a:pt x="601" y="2204"/>
                  </a:cubicBezTo>
                  <a:cubicBezTo>
                    <a:pt x="602" y="2203"/>
                    <a:pt x="603" y="2203"/>
                    <a:pt x="604" y="2203"/>
                  </a:cubicBezTo>
                  <a:cubicBezTo>
                    <a:pt x="605" y="2203"/>
                    <a:pt x="605" y="2204"/>
                    <a:pt x="605" y="2204"/>
                  </a:cubicBezTo>
                  <a:cubicBezTo>
                    <a:pt x="609" y="2204"/>
                    <a:pt x="609" y="2204"/>
                    <a:pt x="613" y="2208"/>
                  </a:cubicBezTo>
                  <a:cubicBezTo>
                    <a:pt x="616" y="2208"/>
                    <a:pt x="620" y="2208"/>
                    <a:pt x="623" y="2212"/>
                  </a:cubicBezTo>
                  <a:cubicBezTo>
                    <a:pt x="623" y="2212"/>
                    <a:pt x="627" y="2212"/>
                    <a:pt x="627" y="2216"/>
                  </a:cubicBezTo>
                  <a:cubicBezTo>
                    <a:pt x="631" y="2219"/>
                    <a:pt x="635" y="2223"/>
                    <a:pt x="638" y="2226"/>
                  </a:cubicBezTo>
                  <a:cubicBezTo>
                    <a:pt x="638" y="2226"/>
                    <a:pt x="638" y="2230"/>
                    <a:pt x="642" y="2230"/>
                  </a:cubicBezTo>
                  <a:cubicBezTo>
                    <a:pt x="645" y="2230"/>
                    <a:pt x="645" y="2238"/>
                    <a:pt x="649" y="2238"/>
                  </a:cubicBezTo>
                  <a:cubicBezTo>
                    <a:pt x="657" y="2238"/>
                    <a:pt x="657" y="2245"/>
                    <a:pt x="660" y="2245"/>
                  </a:cubicBezTo>
                  <a:lnTo>
                    <a:pt x="664" y="2245"/>
                  </a:lnTo>
                  <a:cubicBezTo>
                    <a:pt x="664" y="2245"/>
                    <a:pt x="667" y="2248"/>
                    <a:pt x="667" y="2252"/>
                  </a:cubicBezTo>
                  <a:lnTo>
                    <a:pt x="671" y="2248"/>
                  </a:lnTo>
                  <a:cubicBezTo>
                    <a:pt x="675" y="2248"/>
                    <a:pt x="679" y="2248"/>
                    <a:pt x="682" y="2245"/>
                  </a:cubicBezTo>
                  <a:lnTo>
                    <a:pt x="686" y="2245"/>
                  </a:lnTo>
                  <a:cubicBezTo>
                    <a:pt x="689" y="2245"/>
                    <a:pt x="689" y="2245"/>
                    <a:pt x="693" y="2241"/>
                  </a:cubicBezTo>
                  <a:cubicBezTo>
                    <a:pt x="697" y="2241"/>
                    <a:pt x="701" y="2238"/>
                    <a:pt x="701" y="2238"/>
                  </a:cubicBezTo>
                  <a:cubicBezTo>
                    <a:pt x="704" y="2230"/>
                    <a:pt x="704" y="2226"/>
                    <a:pt x="704" y="2223"/>
                  </a:cubicBezTo>
                  <a:lnTo>
                    <a:pt x="708" y="2219"/>
                  </a:lnTo>
                  <a:cubicBezTo>
                    <a:pt x="711" y="2216"/>
                    <a:pt x="711" y="2212"/>
                    <a:pt x="715" y="2208"/>
                  </a:cubicBezTo>
                  <a:cubicBezTo>
                    <a:pt x="715" y="2204"/>
                    <a:pt x="715" y="2201"/>
                    <a:pt x="719" y="2197"/>
                  </a:cubicBezTo>
                  <a:cubicBezTo>
                    <a:pt x="719" y="2194"/>
                    <a:pt x="723" y="2190"/>
                    <a:pt x="723" y="2190"/>
                  </a:cubicBezTo>
                  <a:cubicBezTo>
                    <a:pt x="723" y="2186"/>
                    <a:pt x="723" y="2186"/>
                    <a:pt x="726" y="2182"/>
                  </a:cubicBezTo>
                  <a:cubicBezTo>
                    <a:pt x="730" y="2179"/>
                    <a:pt x="730" y="2175"/>
                    <a:pt x="730" y="2175"/>
                  </a:cubicBezTo>
                  <a:cubicBezTo>
                    <a:pt x="730" y="2172"/>
                    <a:pt x="730" y="2172"/>
                    <a:pt x="733" y="2168"/>
                  </a:cubicBezTo>
                  <a:cubicBezTo>
                    <a:pt x="733" y="2160"/>
                    <a:pt x="737" y="2157"/>
                    <a:pt x="737" y="2150"/>
                  </a:cubicBezTo>
                  <a:lnTo>
                    <a:pt x="741" y="2146"/>
                  </a:lnTo>
                  <a:cubicBezTo>
                    <a:pt x="737" y="2142"/>
                    <a:pt x="745" y="2138"/>
                    <a:pt x="741" y="2138"/>
                  </a:cubicBezTo>
                  <a:lnTo>
                    <a:pt x="745" y="2135"/>
                  </a:lnTo>
                  <a:cubicBezTo>
                    <a:pt x="741" y="2131"/>
                    <a:pt x="741" y="2131"/>
                    <a:pt x="745" y="2128"/>
                  </a:cubicBezTo>
                  <a:cubicBezTo>
                    <a:pt x="745" y="2128"/>
                    <a:pt x="748" y="2124"/>
                    <a:pt x="748" y="2120"/>
                  </a:cubicBezTo>
                  <a:lnTo>
                    <a:pt x="748" y="2116"/>
                  </a:lnTo>
                  <a:lnTo>
                    <a:pt x="748" y="2113"/>
                  </a:lnTo>
                  <a:cubicBezTo>
                    <a:pt x="752" y="2109"/>
                    <a:pt x="752" y="2106"/>
                    <a:pt x="752" y="2102"/>
                  </a:cubicBezTo>
                  <a:lnTo>
                    <a:pt x="755" y="2098"/>
                  </a:lnTo>
                  <a:cubicBezTo>
                    <a:pt x="752" y="2094"/>
                    <a:pt x="755" y="2094"/>
                    <a:pt x="755" y="2091"/>
                  </a:cubicBezTo>
                  <a:lnTo>
                    <a:pt x="759" y="2087"/>
                  </a:lnTo>
                  <a:lnTo>
                    <a:pt x="759" y="2084"/>
                  </a:lnTo>
                  <a:lnTo>
                    <a:pt x="759" y="2080"/>
                  </a:lnTo>
                  <a:cubicBezTo>
                    <a:pt x="759" y="2076"/>
                    <a:pt x="763" y="2076"/>
                    <a:pt x="763" y="2072"/>
                  </a:cubicBezTo>
                  <a:cubicBezTo>
                    <a:pt x="767" y="2065"/>
                    <a:pt x="767" y="2054"/>
                    <a:pt x="770" y="2047"/>
                  </a:cubicBezTo>
                  <a:cubicBezTo>
                    <a:pt x="774" y="2043"/>
                    <a:pt x="774" y="2040"/>
                    <a:pt x="774" y="2036"/>
                  </a:cubicBezTo>
                  <a:cubicBezTo>
                    <a:pt x="774" y="2032"/>
                    <a:pt x="774" y="2028"/>
                    <a:pt x="777" y="2025"/>
                  </a:cubicBezTo>
                  <a:lnTo>
                    <a:pt x="777" y="2021"/>
                  </a:lnTo>
                  <a:cubicBezTo>
                    <a:pt x="781" y="2018"/>
                    <a:pt x="781" y="2014"/>
                    <a:pt x="781" y="2010"/>
                  </a:cubicBezTo>
                  <a:cubicBezTo>
                    <a:pt x="781" y="2006"/>
                    <a:pt x="785" y="2006"/>
                    <a:pt x="785" y="2003"/>
                  </a:cubicBezTo>
                  <a:cubicBezTo>
                    <a:pt x="785" y="1992"/>
                    <a:pt x="789" y="1984"/>
                    <a:pt x="789" y="1977"/>
                  </a:cubicBezTo>
                  <a:cubicBezTo>
                    <a:pt x="789" y="1974"/>
                    <a:pt x="789" y="1974"/>
                    <a:pt x="792" y="1970"/>
                  </a:cubicBezTo>
                  <a:cubicBezTo>
                    <a:pt x="792" y="1966"/>
                    <a:pt x="792" y="1962"/>
                    <a:pt x="796" y="1959"/>
                  </a:cubicBezTo>
                  <a:cubicBezTo>
                    <a:pt x="792" y="1952"/>
                    <a:pt x="796" y="1948"/>
                    <a:pt x="796" y="1944"/>
                  </a:cubicBezTo>
                  <a:cubicBezTo>
                    <a:pt x="799" y="1940"/>
                    <a:pt x="796" y="1937"/>
                    <a:pt x="799" y="1933"/>
                  </a:cubicBezTo>
                  <a:lnTo>
                    <a:pt x="799" y="1918"/>
                  </a:lnTo>
                  <a:cubicBezTo>
                    <a:pt x="799" y="1915"/>
                    <a:pt x="799" y="1915"/>
                    <a:pt x="803" y="1911"/>
                  </a:cubicBezTo>
                  <a:lnTo>
                    <a:pt x="803" y="1904"/>
                  </a:lnTo>
                  <a:cubicBezTo>
                    <a:pt x="803" y="1900"/>
                    <a:pt x="803" y="1896"/>
                    <a:pt x="807" y="1893"/>
                  </a:cubicBezTo>
                  <a:lnTo>
                    <a:pt x="807" y="1889"/>
                  </a:lnTo>
                  <a:lnTo>
                    <a:pt x="807" y="1886"/>
                  </a:lnTo>
                  <a:cubicBezTo>
                    <a:pt x="811" y="1874"/>
                    <a:pt x="814" y="1864"/>
                    <a:pt x="814" y="1849"/>
                  </a:cubicBezTo>
                  <a:lnTo>
                    <a:pt x="818" y="1849"/>
                  </a:lnTo>
                  <a:lnTo>
                    <a:pt x="814" y="1845"/>
                  </a:lnTo>
                  <a:cubicBezTo>
                    <a:pt x="818" y="1842"/>
                    <a:pt x="821" y="1842"/>
                    <a:pt x="818" y="1842"/>
                  </a:cubicBezTo>
                  <a:lnTo>
                    <a:pt x="818" y="1838"/>
                  </a:lnTo>
                  <a:cubicBezTo>
                    <a:pt x="821" y="1838"/>
                    <a:pt x="818" y="1838"/>
                    <a:pt x="818" y="1834"/>
                  </a:cubicBezTo>
                  <a:cubicBezTo>
                    <a:pt x="818" y="1834"/>
                    <a:pt x="821" y="1830"/>
                    <a:pt x="821" y="1827"/>
                  </a:cubicBezTo>
                  <a:cubicBezTo>
                    <a:pt x="825" y="1823"/>
                    <a:pt x="821" y="1820"/>
                    <a:pt x="825" y="1816"/>
                  </a:cubicBezTo>
                  <a:lnTo>
                    <a:pt x="825" y="1812"/>
                  </a:lnTo>
                  <a:cubicBezTo>
                    <a:pt x="825" y="1812"/>
                    <a:pt x="825" y="1808"/>
                    <a:pt x="829" y="1805"/>
                  </a:cubicBezTo>
                  <a:lnTo>
                    <a:pt x="829" y="1798"/>
                  </a:lnTo>
                  <a:cubicBezTo>
                    <a:pt x="833" y="1794"/>
                    <a:pt x="833" y="1794"/>
                    <a:pt x="833" y="1790"/>
                  </a:cubicBezTo>
                  <a:lnTo>
                    <a:pt x="833" y="1779"/>
                  </a:lnTo>
                  <a:lnTo>
                    <a:pt x="833" y="1772"/>
                  </a:lnTo>
                  <a:cubicBezTo>
                    <a:pt x="836" y="1772"/>
                    <a:pt x="836" y="1768"/>
                    <a:pt x="836" y="1764"/>
                  </a:cubicBezTo>
                  <a:lnTo>
                    <a:pt x="836" y="1761"/>
                  </a:lnTo>
                  <a:cubicBezTo>
                    <a:pt x="840" y="1754"/>
                    <a:pt x="840" y="1746"/>
                    <a:pt x="840" y="1742"/>
                  </a:cubicBezTo>
                  <a:cubicBezTo>
                    <a:pt x="843" y="1735"/>
                    <a:pt x="843" y="1732"/>
                    <a:pt x="843" y="1724"/>
                  </a:cubicBezTo>
                  <a:cubicBezTo>
                    <a:pt x="847" y="1713"/>
                    <a:pt x="847" y="1706"/>
                    <a:pt x="847" y="1695"/>
                  </a:cubicBezTo>
                  <a:cubicBezTo>
                    <a:pt x="851" y="1691"/>
                    <a:pt x="851" y="1684"/>
                    <a:pt x="851" y="1676"/>
                  </a:cubicBezTo>
                  <a:lnTo>
                    <a:pt x="851" y="1673"/>
                  </a:lnTo>
                  <a:lnTo>
                    <a:pt x="855" y="1676"/>
                  </a:lnTo>
                  <a:cubicBezTo>
                    <a:pt x="855" y="1669"/>
                    <a:pt x="855" y="1662"/>
                    <a:pt x="858" y="1658"/>
                  </a:cubicBezTo>
                  <a:lnTo>
                    <a:pt x="856" y="1658"/>
                  </a:lnTo>
                  <a:cubicBezTo>
                    <a:pt x="858" y="1649"/>
                    <a:pt x="859" y="1642"/>
                    <a:pt x="862" y="1632"/>
                  </a:cubicBezTo>
                  <a:lnTo>
                    <a:pt x="862" y="1614"/>
                  </a:lnTo>
                  <a:lnTo>
                    <a:pt x="858" y="1614"/>
                  </a:lnTo>
                  <a:cubicBezTo>
                    <a:pt x="862" y="1610"/>
                    <a:pt x="862" y="1610"/>
                    <a:pt x="862" y="1607"/>
                  </a:cubicBezTo>
                  <a:lnTo>
                    <a:pt x="855" y="1600"/>
                  </a:lnTo>
                  <a:cubicBezTo>
                    <a:pt x="858" y="1596"/>
                    <a:pt x="858" y="1592"/>
                    <a:pt x="858" y="1592"/>
                  </a:cubicBezTo>
                  <a:lnTo>
                    <a:pt x="862" y="1588"/>
                  </a:lnTo>
                  <a:lnTo>
                    <a:pt x="862" y="1585"/>
                  </a:lnTo>
                  <a:lnTo>
                    <a:pt x="862" y="1581"/>
                  </a:lnTo>
                  <a:cubicBezTo>
                    <a:pt x="862" y="1578"/>
                    <a:pt x="862" y="1574"/>
                    <a:pt x="865" y="1574"/>
                  </a:cubicBezTo>
                  <a:cubicBezTo>
                    <a:pt x="865" y="1566"/>
                    <a:pt x="865" y="1559"/>
                    <a:pt x="869" y="1552"/>
                  </a:cubicBezTo>
                  <a:cubicBezTo>
                    <a:pt x="869" y="1548"/>
                    <a:pt x="869" y="1548"/>
                    <a:pt x="865" y="1548"/>
                  </a:cubicBezTo>
                  <a:cubicBezTo>
                    <a:pt x="869" y="1544"/>
                    <a:pt x="869" y="1544"/>
                    <a:pt x="869" y="1541"/>
                  </a:cubicBezTo>
                  <a:lnTo>
                    <a:pt x="869" y="1537"/>
                  </a:lnTo>
                  <a:cubicBezTo>
                    <a:pt x="873" y="1537"/>
                    <a:pt x="873" y="1534"/>
                    <a:pt x="873" y="1534"/>
                  </a:cubicBezTo>
                  <a:cubicBezTo>
                    <a:pt x="869" y="1530"/>
                    <a:pt x="873" y="1526"/>
                    <a:pt x="873" y="1519"/>
                  </a:cubicBezTo>
                  <a:cubicBezTo>
                    <a:pt x="873" y="1515"/>
                    <a:pt x="873" y="1508"/>
                    <a:pt x="877" y="1504"/>
                  </a:cubicBezTo>
                  <a:lnTo>
                    <a:pt x="877" y="1500"/>
                  </a:lnTo>
                  <a:cubicBezTo>
                    <a:pt x="877" y="1497"/>
                    <a:pt x="880" y="1493"/>
                    <a:pt x="877" y="1493"/>
                  </a:cubicBezTo>
                  <a:cubicBezTo>
                    <a:pt x="877" y="1490"/>
                    <a:pt x="880" y="1486"/>
                    <a:pt x="880" y="1482"/>
                  </a:cubicBezTo>
                  <a:cubicBezTo>
                    <a:pt x="877" y="1478"/>
                    <a:pt x="880" y="1475"/>
                    <a:pt x="880" y="1475"/>
                  </a:cubicBezTo>
                  <a:lnTo>
                    <a:pt x="880" y="1468"/>
                  </a:lnTo>
                  <a:cubicBezTo>
                    <a:pt x="880" y="1464"/>
                    <a:pt x="880" y="1460"/>
                    <a:pt x="884" y="1453"/>
                  </a:cubicBezTo>
                  <a:lnTo>
                    <a:pt x="884" y="1434"/>
                  </a:lnTo>
                  <a:cubicBezTo>
                    <a:pt x="887" y="1427"/>
                    <a:pt x="884" y="1424"/>
                    <a:pt x="887" y="1420"/>
                  </a:cubicBezTo>
                  <a:lnTo>
                    <a:pt x="887" y="1409"/>
                  </a:lnTo>
                  <a:lnTo>
                    <a:pt x="887" y="1394"/>
                  </a:lnTo>
                  <a:cubicBezTo>
                    <a:pt x="891" y="1390"/>
                    <a:pt x="891" y="1387"/>
                    <a:pt x="891" y="1383"/>
                  </a:cubicBezTo>
                  <a:lnTo>
                    <a:pt x="891" y="1376"/>
                  </a:lnTo>
                  <a:lnTo>
                    <a:pt x="887" y="1376"/>
                  </a:lnTo>
                  <a:cubicBezTo>
                    <a:pt x="887" y="1372"/>
                    <a:pt x="887" y="1372"/>
                    <a:pt x="891" y="1368"/>
                  </a:cubicBezTo>
                  <a:lnTo>
                    <a:pt x="891" y="1365"/>
                  </a:lnTo>
                  <a:cubicBezTo>
                    <a:pt x="891" y="1365"/>
                    <a:pt x="895" y="1361"/>
                    <a:pt x="891" y="1358"/>
                  </a:cubicBezTo>
                  <a:lnTo>
                    <a:pt x="891" y="1350"/>
                  </a:lnTo>
                  <a:cubicBezTo>
                    <a:pt x="895" y="1346"/>
                    <a:pt x="891" y="1343"/>
                    <a:pt x="895" y="1339"/>
                  </a:cubicBezTo>
                  <a:cubicBezTo>
                    <a:pt x="891" y="1332"/>
                    <a:pt x="895" y="1328"/>
                    <a:pt x="895" y="1324"/>
                  </a:cubicBezTo>
                  <a:cubicBezTo>
                    <a:pt x="899" y="1321"/>
                    <a:pt x="899" y="1321"/>
                    <a:pt x="899" y="1317"/>
                  </a:cubicBezTo>
                  <a:lnTo>
                    <a:pt x="899" y="1314"/>
                  </a:lnTo>
                  <a:lnTo>
                    <a:pt x="899" y="1310"/>
                  </a:lnTo>
                  <a:lnTo>
                    <a:pt x="899" y="1302"/>
                  </a:lnTo>
                  <a:lnTo>
                    <a:pt x="899" y="1295"/>
                  </a:lnTo>
                  <a:cubicBezTo>
                    <a:pt x="895" y="1292"/>
                    <a:pt x="895" y="1288"/>
                    <a:pt x="895" y="1284"/>
                  </a:cubicBezTo>
                  <a:cubicBezTo>
                    <a:pt x="895" y="1280"/>
                    <a:pt x="899" y="1277"/>
                    <a:pt x="899" y="1277"/>
                  </a:cubicBezTo>
                  <a:cubicBezTo>
                    <a:pt x="895" y="1273"/>
                    <a:pt x="899" y="1270"/>
                    <a:pt x="899" y="1270"/>
                  </a:cubicBezTo>
                  <a:lnTo>
                    <a:pt x="899" y="1258"/>
                  </a:lnTo>
                  <a:lnTo>
                    <a:pt x="899" y="1251"/>
                  </a:lnTo>
                  <a:lnTo>
                    <a:pt x="902" y="1248"/>
                  </a:lnTo>
                  <a:cubicBezTo>
                    <a:pt x="899" y="1248"/>
                    <a:pt x="899" y="1244"/>
                    <a:pt x="899" y="1244"/>
                  </a:cubicBezTo>
                  <a:cubicBezTo>
                    <a:pt x="899" y="1236"/>
                    <a:pt x="906" y="1233"/>
                    <a:pt x="902" y="1229"/>
                  </a:cubicBezTo>
                  <a:lnTo>
                    <a:pt x="902" y="1226"/>
                  </a:lnTo>
                  <a:lnTo>
                    <a:pt x="902" y="1218"/>
                  </a:lnTo>
                  <a:cubicBezTo>
                    <a:pt x="902" y="1218"/>
                    <a:pt x="902" y="1214"/>
                    <a:pt x="906" y="1211"/>
                  </a:cubicBezTo>
                  <a:cubicBezTo>
                    <a:pt x="906" y="1207"/>
                    <a:pt x="906" y="1207"/>
                    <a:pt x="902" y="1204"/>
                  </a:cubicBezTo>
                  <a:lnTo>
                    <a:pt x="902" y="1196"/>
                  </a:lnTo>
                  <a:cubicBezTo>
                    <a:pt x="903" y="1197"/>
                    <a:pt x="904" y="1198"/>
                    <a:pt x="905" y="1198"/>
                  </a:cubicBezTo>
                  <a:cubicBezTo>
                    <a:pt x="906" y="1198"/>
                    <a:pt x="906" y="1196"/>
                    <a:pt x="906" y="1196"/>
                  </a:cubicBezTo>
                  <a:lnTo>
                    <a:pt x="906" y="1192"/>
                  </a:lnTo>
                  <a:cubicBezTo>
                    <a:pt x="909" y="1189"/>
                    <a:pt x="906" y="1185"/>
                    <a:pt x="906" y="1185"/>
                  </a:cubicBezTo>
                  <a:cubicBezTo>
                    <a:pt x="906" y="1182"/>
                    <a:pt x="909" y="1182"/>
                    <a:pt x="906" y="1178"/>
                  </a:cubicBezTo>
                  <a:lnTo>
                    <a:pt x="909" y="1178"/>
                  </a:lnTo>
                  <a:lnTo>
                    <a:pt x="909" y="1170"/>
                  </a:lnTo>
                  <a:cubicBezTo>
                    <a:pt x="913" y="1167"/>
                    <a:pt x="913" y="1163"/>
                    <a:pt x="909" y="1160"/>
                  </a:cubicBezTo>
                  <a:cubicBezTo>
                    <a:pt x="913" y="1160"/>
                    <a:pt x="913" y="1156"/>
                    <a:pt x="913" y="1156"/>
                  </a:cubicBezTo>
                  <a:lnTo>
                    <a:pt x="913" y="1152"/>
                  </a:lnTo>
                  <a:cubicBezTo>
                    <a:pt x="913" y="1145"/>
                    <a:pt x="917" y="1138"/>
                    <a:pt x="917" y="1130"/>
                  </a:cubicBezTo>
                  <a:lnTo>
                    <a:pt x="917" y="1126"/>
                  </a:lnTo>
                  <a:cubicBezTo>
                    <a:pt x="917" y="1123"/>
                    <a:pt x="917" y="1119"/>
                    <a:pt x="921" y="1119"/>
                  </a:cubicBezTo>
                  <a:lnTo>
                    <a:pt x="921" y="1112"/>
                  </a:lnTo>
                  <a:lnTo>
                    <a:pt x="921" y="1104"/>
                  </a:lnTo>
                  <a:lnTo>
                    <a:pt x="921" y="1101"/>
                  </a:lnTo>
                  <a:lnTo>
                    <a:pt x="921" y="1097"/>
                  </a:lnTo>
                  <a:lnTo>
                    <a:pt x="921" y="1094"/>
                  </a:lnTo>
                  <a:lnTo>
                    <a:pt x="921" y="1086"/>
                  </a:lnTo>
                  <a:cubicBezTo>
                    <a:pt x="921" y="1082"/>
                    <a:pt x="924" y="1079"/>
                    <a:pt x="924" y="1075"/>
                  </a:cubicBezTo>
                  <a:cubicBezTo>
                    <a:pt x="928" y="1075"/>
                    <a:pt x="928" y="1072"/>
                    <a:pt x="928" y="1072"/>
                  </a:cubicBezTo>
                  <a:cubicBezTo>
                    <a:pt x="928" y="1064"/>
                    <a:pt x="931" y="1060"/>
                    <a:pt x="931" y="1057"/>
                  </a:cubicBezTo>
                  <a:lnTo>
                    <a:pt x="931" y="1042"/>
                  </a:lnTo>
                  <a:cubicBezTo>
                    <a:pt x="935" y="1038"/>
                    <a:pt x="931" y="1038"/>
                    <a:pt x="931" y="1035"/>
                  </a:cubicBezTo>
                  <a:lnTo>
                    <a:pt x="935" y="1035"/>
                  </a:lnTo>
                  <a:lnTo>
                    <a:pt x="935" y="1031"/>
                  </a:lnTo>
                  <a:lnTo>
                    <a:pt x="935" y="1016"/>
                  </a:lnTo>
                  <a:lnTo>
                    <a:pt x="935" y="1013"/>
                  </a:lnTo>
                  <a:lnTo>
                    <a:pt x="939" y="1009"/>
                  </a:lnTo>
                  <a:lnTo>
                    <a:pt x="939" y="1006"/>
                  </a:lnTo>
                  <a:lnTo>
                    <a:pt x="939" y="1002"/>
                  </a:lnTo>
                  <a:lnTo>
                    <a:pt x="939" y="998"/>
                  </a:lnTo>
                  <a:lnTo>
                    <a:pt x="943" y="994"/>
                  </a:lnTo>
                  <a:lnTo>
                    <a:pt x="943" y="991"/>
                  </a:lnTo>
                  <a:cubicBezTo>
                    <a:pt x="939" y="991"/>
                    <a:pt x="939" y="987"/>
                    <a:pt x="943" y="987"/>
                  </a:cubicBezTo>
                  <a:cubicBezTo>
                    <a:pt x="939" y="987"/>
                    <a:pt x="943" y="984"/>
                    <a:pt x="943" y="984"/>
                  </a:cubicBezTo>
                  <a:lnTo>
                    <a:pt x="943" y="976"/>
                  </a:lnTo>
                  <a:lnTo>
                    <a:pt x="943" y="972"/>
                  </a:lnTo>
                  <a:cubicBezTo>
                    <a:pt x="946" y="969"/>
                    <a:pt x="946" y="965"/>
                    <a:pt x="946" y="962"/>
                  </a:cubicBezTo>
                  <a:cubicBezTo>
                    <a:pt x="946" y="962"/>
                    <a:pt x="946" y="954"/>
                    <a:pt x="950" y="950"/>
                  </a:cubicBezTo>
                  <a:cubicBezTo>
                    <a:pt x="950" y="947"/>
                    <a:pt x="950" y="947"/>
                    <a:pt x="946" y="947"/>
                  </a:cubicBezTo>
                  <a:lnTo>
                    <a:pt x="946" y="943"/>
                  </a:lnTo>
                  <a:cubicBezTo>
                    <a:pt x="946" y="940"/>
                    <a:pt x="950" y="936"/>
                    <a:pt x="950" y="932"/>
                  </a:cubicBezTo>
                  <a:cubicBezTo>
                    <a:pt x="953" y="932"/>
                    <a:pt x="950" y="928"/>
                    <a:pt x="950" y="928"/>
                  </a:cubicBezTo>
                  <a:lnTo>
                    <a:pt x="950" y="925"/>
                  </a:lnTo>
                  <a:cubicBezTo>
                    <a:pt x="950" y="921"/>
                    <a:pt x="950" y="918"/>
                    <a:pt x="953" y="918"/>
                  </a:cubicBezTo>
                  <a:cubicBezTo>
                    <a:pt x="953" y="914"/>
                    <a:pt x="950" y="910"/>
                    <a:pt x="953" y="906"/>
                  </a:cubicBezTo>
                  <a:lnTo>
                    <a:pt x="953" y="903"/>
                  </a:lnTo>
                  <a:lnTo>
                    <a:pt x="953" y="899"/>
                  </a:lnTo>
                  <a:cubicBezTo>
                    <a:pt x="953" y="892"/>
                    <a:pt x="957" y="884"/>
                    <a:pt x="957" y="881"/>
                  </a:cubicBezTo>
                  <a:lnTo>
                    <a:pt x="961" y="881"/>
                  </a:lnTo>
                  <a:lnTo>
                    <a:pt x="961" y="866"/>
                  </a:lnTo>
                  <a:cubicBezTo>
                    <a:pt x="961" y="862"/>
                    <a:pt x="961" y="859"/>
                    <a:pt x="965" y="859"/>
                  </a:cubicBezTo>
                  <a:cubicBezTo>
                    <a:pt x="965" y="855"/>
                    <a:pt x="968" y="852"/>
                    <a:pt x="968" y="848"/>
                  </a:cubicBezTo>
                  <a:lnTo>
                    <a:pt x="968" y="840"/>
                  </a:lnTo>
                  <a:lnTo>
                    <a:pt x="968" y="833"/>
                  </a:lnTo>
                  <a:lnTo>
                    <a:pt x="968" y="830"/>
                  </a:lnTo>
                  <a:lnTo>
                    <a:pt x="968" y="826"/>
                  </a:lnTo>
                  <a:cubicBezTo>
                    <a:pt x="968" y="822"/>
                    <a:pt x="972" y="818"/>
                    <a:pt x="968" y="815"/>
                  </a:cubicBezTo>
                  <a:cubicBezTo>
                    <a:pt x="972" y="815"/>
                    <a:pt x="972" y="811"/>
                    <a:pt x="972" y="808"/>
                  </a:cubicBezTo>
                  <a:lnTo>
                    <a:pt x="975" y="804"/>
                  </a:lnTo>
                  <a:cubicBezTo>
                    <a:pt x="979" y="800"/>
                    <a:pt x="979" y="800"/>
                    <a:pt x="979" y="796"/>
                  </a:cubicBezTo>
                  <a:lnTo>
                    <a:pt x="979" y="793"/>
                  </a:lnTo>
                  <a:lnTo>
                    <a:pt x="983" y="789"/>
                  </a:lnTo>
                  <a:cubicBezTo>
                    <a:pt x="979" y="789"/>
                    <a:pt x="983" y="786"/>
                    <a:pt x="983" y="786"/>
                  </a:cubicBezTo>
                  <a:lnTo>
                    <a:pt x="983" y="778"/>
                  </a:lnTo>
                  <a:lnTo>
                    <a:pt x="983" y="774"/>
                  </a:lnTo>
                  <a:cubicBezTo>
                    <a:pt x="983" y="767"/>
                    <a:pt x="987" y="764"/>
                    <a:pt x="987" y="760"/>
                  </a:cubicBezTo>
                  <a:lnTo>
                    <a:pt x="987" y="756"/>
                  </a:lnTo>
                  <a:cubicBezTo>
                    <a:pt x="987" y="752"/>
                    <a:pt x="990" y="752"/>
                    <a:pt x="990" y="752"/>
                  </a:cubicBezTo>
                  <a:lnTo>
                    <a:pt x="990" y="749"/>
                  </a:lnTo>
                  <a:cubicBezTo>
                    <a:pt x="990" y="745"/>
                    <a:pt x="994" y="742"/>
                    <a:pt x="994" y="738"/>
                  </a:cubicBezTo>
                  <a:lnTo>
                    <a:pt x="994" y="730"/>
                  </a:lnTo>
                  <a:cubicBezTo>
                    <a:pt x="994" y="727"/>
                    <a:pt x="997" y="727"/>
                    <a:pt x="997" y="723"/>
                  </a:cubicBezTo>
                  <a:lnTo>
                    <a:pt x="997" y="720"/>
                  </a:lnTo>
                  <a:cubicBezTo>
                    <a:pt x="997" y="716"/>
                    <a:pt x="1001" y="712"/>
                    <a:pt x="1001" y="708"/>
                  </a:cubicBezTo>
                  <a:cubicBezTo>
                    <a:pt x="997" y="701"/>
                    <a:pt x="997" y="698"/>
                    <a:pt x="1001" y="694"/>
                  </a:cubicBezTo>
                  <a:lnTo>
                    <a:pt x="1005" y="686"/>
                  </a:lnTo>
                  <a:cubicBezTo>
                    <a:pt x="1005" y="683"/>
                    <a:pt x="1009" y="683"/>
                    <a:pt x="1005" y="679"/>
                  </a:cubicBezTo>
                  <a:cubicBezTo>
                    <a:pt x="1005" y="679"/>
                    <a:pt x="1005" y="676"/>
                    <a:pt x="1009" y="676"/>
                  </a:cubicBezTo>
                  <a:cubicBezTo>
                    <a:pt x="1009" y="672"/>
                    <a:pt x="1009" y="672"/>
                    <a:pt x="1012" y="668"/>
                  </a:cubicBezTo>
                  <a:cubicBezTo>
                    <a:pt x="1012" y="661"/>
                    <a:pt x="1016" y="650"/>
                    <a:pt x="1019" y="642"/>
                  </a:cubicBezTo>
                  <a:lnTo>
                    <a:pt x="1019" y="635"/>
                  </a:lnTo>
                  <a:lnTo>
                    <a:pt x="1023" y="632"/>
                  </a:lnTo>
                  <a:cubicBezTo>
                    <a:pt x="1023" y="628"/>
                    <a:pt x="1023" y="624"/>
                    <a:pt x="1027" y="624"/>
                  </a:cubicBezTo>
                  <a:lnTo>
                    <a:pt x="1027" y="617"/>
                  </a:lnTo>
                  <a:cubicBezTo>
                    <a:pt x="1027" y="617"/>
                    <a:pt x="1027" y="613"/>
                    <a:pt x="1031" y="613"/>
                  </a:cubicBezTo>
                  <a:lnTo>
                    <a:pt x="1031" y="606"/>
                  </a:lnTo>
                  <a:cubicBezTo>
                    <a:pt x="1031" y="602"/>
                    <a:pt x="1034" y="602"/>
                    <a:pt x="1034" y="598"/>
                  </a:cubicBezTo>
                  <a:lnTo>
                    <a:pt x="1034" y="591"/>
                  </a:lnTo>
                  <a:cubicBezTo>
                    <a:pt x="1034" y="591"/>
                    <a:pt x="1038" y="588"/>
                    <a:pt x="1034" y="584"/>
                  </a:cubicBezTo>
                  <a:lnTo>
                    <a:pt x="1038" y="580"/>
                  </a:lnTo>
                  <a:lnTo>
                    <a:pt x="1038" y="573"/>
                  </a:lnTo>
                  <a:cubicBezTo>
                    <a:pt x="1041" y="569"/>
                    <a:pt x="1041" y="566"/>
                    <a:pt x="1041" y="566"/>
                  </a:cubicBezTo>
                  <a:cubicBezTo>
                    <a:pt x="1041" y="562"/>
                    <a:pt x="1041" y="558"/>
                    <a:pt x="1045" y="558"/>
                  </a:cubicBezTo>
                  <a:lnTo>
                    <a:pt x="1045" y="554"/>
                  </a:lnTo>
                  <a:cubicBezTo>
                    <a:pt x="1049" y="551"/>
                    <a:pt x="1045" y="551"/>
                    <a:pt x="1049" y="547"/>
                  </a:cubicBezTo>
                  <a:lnTo>
                    <a:pt x="1049" y="544"/>
                  </a:lnTo>
                  <a:lnTo>
                    <a:pt x="1049" y="536"/>
                  </a:lnTo>
                  <a:cubicBezTo>
                    <a:pt x="1049" y="532"/>
                    <a:pt x="1053" y="532"/>
                    <a:pt x="1053" y="529"/>
                  </a:cubicBezTo>
                  <a:lnTo>
                    <a:pt x="1049" y="525"/>
                  </a:lnTo>
                  <a:lnTo>
                    <a:pt x="1053" y="525"/>
                  </a:lnTo>
                  <a:lnTo>
                    <a:pt x="1053" y="522"/>
                  </a:lnTo>
                  <a:lnTo>
                    <a:pt x="1053" y="518"/>
                  </a:lnTo>
                  <a:lnTo>
                    <a:pt x="1053" y="514"/>
                  </a:lnTo>
                  <a:lnTo>
                    <a:pt x="1056" y="514"/>
                  </a:lnTo>
                  <a:cubicBezTo>
                    <a:pt x="1053" y="510"/>
                    <a:pt x="1053" y="507"/>
                    <a:pt x="1056" y="503"/>
                  </a:cubicBezTo>
                  <a:lnTo>
                    <a:pt x="1060" y="500"/>
                  </a:lnTo>
                  <a:cubicBezTo>
                    <a:pt x="1060" y="500"/>
                    <a:pt x="1056" y="500"/>
                    <a:pt x="1056" y="496"/>
                  </a:cubicBezTo>
                  <a:lnTo>
                    <a:pt x="1060" y="496"/>
                  </a:lnTo>
                  <a:lnTo>
                    <a:pt x="1056" y="492"/>
                  </a:lnTo>
                  <a:cubicBezTo>
                    <a:pt x="1060" y="492"/>
                    <a:pt x="1060" y="488"/>
                    <a:pt x="1060" y="488"/>
                  </a:cubicBezTo>
                  <a:cubicBezTo>
                    <a:pt x="1060" y="485"/>
                    <a:pt x="1063" y="485"/>
                    <a:pt x="1063" y="481"/>
                  </a:cubicBezTo>
                  <a:cubicBezTo>
                    <a:pt x="1060" y="478"/>
                    <a:pt x="1063" y="474"/>
                    <a:pt x="1063" y="470"/>
                  </a:cubicBezTo>
                  <a:lnTo>
                    <a:pt x="1060" y="470"/>
                  </a:lnTo>
                  <a:cubicBezTo>
                    <a:pt x="1063" y="466"/>
                    <a:pt x="1063" y="463"/>
                    <a:pt x="1063" y="459"/>
                  </a:cubicBezTo>
                  <a:cubicBezTo>
                    <a:pt x="1063" y="456"/>
                    <a:pt x="1063" y="448"/>
                    <a:pt x="1067" y="444"/>
                  </a:cubicBezTo>
                  <a:lnTo>
                    <a:pt x="1067" y="434"/>
                  </a:lnTo>
                  <a:cubicBezTo>
                    <a:pt x="1067" y="430"/>
                    <a:pt x="1067" y="430"/>
                    <a:pt x="1071" y="422"/>
                  </a:cubicBezTo>
                  <a:lnTo>
                    <a:pt x="1067" y="419"/>
                  </a:lnTo>
                  <a:cubicBezTo>
                    <a:pt x="1067" y="415"/>
                    <a:pt x="1071" y="415"/>
                    <a:pt x="1067" y="412"/>
                  </a:cubicBezTo>
                  <a:cubicBezTo>
                    <a:pt x="1067" y="408"/>
                    <a:pt x="1067" y="404"/>
                    <a:pt x="1071" y="404"/>
                  </a:cubicBezTo>
                  <a:lnTo>
                    <a:pt x="1071" y="397"/>
                  </a:lnTo>
                  <a:cubicBezTo>
                    <a:pt x="1071" y="397"/>
                    <a:pt x="1075" y="393"/>
                    <a:pt x="1071" y="393"/>
                  </a:cubicBezTo>
                  <a:cubicBezTo>
                    <a:pt x="1071" y="390"/>
                    <a:pt x="1075" y="390"/>
                    <a:pt x="1075" y="386"/>
                  </a:cubicBezTo>
                  <a:lnTo>
                    <a:pt x="1075" y="382"/>
                  </a:lnTo>
                  <a:cubicBezTo>
                    <a:pt x="1078" y="368"/>
                    <a:pt x="1078" y="356"/>
                    <a:pt x="1082" y="346"/>
                  </a:cubicBezTo>
                  <a:cubicBezTo>
                    <a:pt x="1082" y="346"/>
                    <a:pt x="1082" y="342"/>
                    <a:pt x="1078" y="342"/>
                  </a:cubicBezTo>
                  <a:lnTo>
                    <a:pt x="1082" y="338"/>
                  </a:lnTo>
                  <a:lnTo>
                    <a:pt x="1082" y="331"/>
                  </a:lnTo>
                  <a:cubicBezTo>
                    <a:pt x="1085" y="327"/>
                    <a:pt x="1082" y="324"/>
                    <a:pt x="1085" y="324"/>
                  </a:cubicBezTo>
                  <a:lnTo>
                    <a:pt x="1085" y="320"/>
                  </a:lnTo>
                  <a:cubicBezTo>
                    <a:pt x="1082" y="320"/>
                    <a:pt x="1082" y="316"/>
                    <a:pt x="1082" y="316"/>
                  </a:cubicBezTo>
                  <a:cubicBezTo>
                    <a:pt x="1085" y="312"/>
                    <a:pt x="1085" y="309"/>
                    <a:pt x="1085" y="305"/>
                  </a:cubicBezTo>
                  <a:lnTo>
                    <a:pt x="1085" y="298"/>
                  </a:lnTo>
                  <a:lnTo>
                    <a:pt x="1085" y="294"/>
                  </a:lnTo>
                  <a:cubicBezTo>
                    <a:pt x="1085" y="294"/>
                    <a:pt x="1085" y="290"/>
                    <a:pt x="1089" y="290"/>
                  </a:cubicBezTo>
                  <a:lnTo>
                    <a:pt x="1089" y="283"/>
                  </a:lnTo>
                  <a:lnTo>
                    <a:pt x="1089" y="276"/>
                  </a:lnTo>
                  <a:lnTo>
                    <a:pt x="1089" y="265"/>
                  </a:lnTo>
                  <a:cubicBezTo>
                    <a:pt x="1093" y="261"/>
                    <a:pt x="1093" y="258"/>
                    <a:pt x="1093" y="254"/>
                  </a:cubicBezTo>
                  <a:lnTo>
                    <a:pt x="1093" y="243"/>
                  </a:lnTo>
                  <a:lnTo>
                    <a:pt x="1093" y="236"/>
                  </a:lnTo>
                  <a:cubicBezTo>
                    <a:pt x="1093" y="236"/>
                    <a:pt x="1093" y="232"/>
                    <a:pt x="1097" y="232"/>
                  </a:cubicBezTo>
                  <a:lnTo>
                    <a:pt x="1097" y="228"/>
                  </a:lnTo>
                  <a:lnTo>
                    <a:pt x="1097" y="224"/>
                  </a:lnTo>
                  <a:lnTo>
                    <a:pt x="1097" y="217"/>
                  </a:lnTo>
                  <a:lnTo>
                    <a:pt x="1100" y="217"/>
                  </a:lnTo>
                  <a:cubicBezTo>
                    <a:pt x="1100" y="214"/>
                    <a:pt x="1104" y="214"/>
                    <a:pt x="1100" y="210"/>
                  </a:cubicBezTo>
                  <a:cubicBezTo>
                    <a:pt x="1100" y="206"/>
                    <a:pt x="1104" y="206"/>
                    <a:pt x="1104" y="206"/>
                  </a:cubicBezTo>
                  <a:lnTo>
                    <a:pt x="1104" y="199"/>
                  </a:lnTo>
                  <a:cubicBezTo>
                    <a:pt x="1104" y="195"/>
                    <a:pt x="1107" y="195"/>
                    <a:pt x="1107" y="192"/>
                  </a:cubicBezTo>
                  <a:cubicBezTo>
                    <a:pt x="1107" y="192"/>
                    <a:pt x="1111" y="184"/>
                    <a:pt x="1115" y="180"/>
                  </a:cubicBezTo>
                  <a:cubicBezTo>
                    <a:pt x="1119" y="180"/>
                    <a:pt x="1119" y="177"/>
                    <a:pt x="1119" y="173"/>
                  </a:cubicBezTo>
                  <a:lnTo>
                    <a:pt x="1115" y="173"/>
                  </a:lnTo>
                  <a:cubicBezTo>
                    <a:pt x="1119" y="170"/>
                    <a:pt x="1119" y="166"/>
                    <a:pt x="1119" y="162"/>
                  </a:cubicBezTo>
                  <a:cubicBezTo>
                    <a:pt x="1115" y="162"/>
                    <a:pt x="1115" y="158"/>
                    <a:pt x="1119" y="155"/>
                  </a:cubicBezTo>
                  <a:lnTo>
                    <a:pt x="1115" y="155"/>
                  </a:lnTo>
                  <a:cubicBezTo>
                    <a:pt x="1107" y="155"/>
                    <a:pt x="1104" y="151"/>
                    <a:pt x="1100" y="148"/>
                  </a:cubicBezTo>
                  <a:cubicBezTo>
                    <a:pt x="1104" y="144"/>
                    <a:pt x="1097" y="144"/>
                    <a:pt x="1097" y="140"/>
                  </a:cubicBezTo>
                  <a:lnTo>
                    <a:pt x="1093" y="136"/>
                  </a:lnTo>
                  <a:lnTo>
                    <a:pt x="1082" y="136"/>
                  </a:lnTo>
                  <a:cubicBezTo>
                    <a:pt x="1078" y="136"/>
                    <a:pt x="1075" y="133"/>
                    <a:pt x="1075" y="133"/>
                  </a:cubicBezTo>
                  <a:lnTo>
                    <a:pt x="1075" y="129"/>
                  </a:lnTo>
                  <a:lnTo>
                    <a:pt x="1071" y="133"/>
                  </a:lnTo>
                  <a:cubicBezTo>
                    <a:pt x="1067" y="133"/>
                    <a:pt x="1067" y="129"/>
                    <a:pt x="1063" y="129"/>
                  </a:cubicBezTo>
                  <a:cubicBezTo>
                    <a:pt x="1063" y="126"/>
                    <a:pt x="1060" y="126"/>
                    <a:pt x="1056" y="126"/>
                  </a:cubicBezTo>
                  <a:cubicBezTo>
                    <a:pt x="1053" y="129"/>
                    <a:pt x="1049" y="133"/>
                    <a:pt x="1041" y="133"/>
                  </a:cubicBezTo>
                  <a:cubicBezTo>
                    <a:pt x="1038" y="133"/>
                    <a:pt x="1034" y="133"/>
                    <a:pt x="1031" y="136"/>
                  </a:cubicBezTo>
                  <a:lnTo>
                    <a:pt x="1031" y="133"/>
                  </a:lnTo>
                  <a:lnTo>
                    <a:pt x="983" y="133"/>
                  </a:lnTo>
                  <a:lnTo>
                    <a:pt x="983" y="129"/>
                  </a:lnTo>
                  <a:lnTo>
                    <a:pt x="979" y="133"/>
                  </a:lnTo>
                  <a:cubicBezTo>
                    <a:pt x="975" y="133"/>
                    <a:pt x="972" y="133"/>
                    <a:pt x="968" y="136"/>
                  </a:cubicBezTo>
                  <a:lnTo>
                    <a:pt x="965" y="136"/>
                  </a:lnTo>
                  <a:cubicBezTo>
                    <a:pt x="965" y="133"/>
                    <a:pt x="965" y="133"/>
                    <a:pt x="961" y="133"/>
                  </a:cubicBezTo>
                  <a:lnTo>
                    <a:pt x="953" y="133"/>
                  </a:lnTo>
                  <a:cubicBezTo>
                    <a:pt x="950" y="133"/>
                    <a:pt x="946" y="129"/>
                    <a:pt x="943" y="129"/>
                  </a:cubicBezTo>
                  <a:lnTo>
                    <a:pt x="939" y="129"/>
                  </a:lnTo>
                  <a:cubicBezTo>
                    <a:pt x="938" y="128"/>
                    <a:pt x="936" y="128"/>
                    <a:pt x="935" y="128"/>
                  </a:cubicBezTo>
                  <a:cubicBezTo>
                    <a:pt x="933" y="128"/>
                    <a:pt x="931" y="129"/>
                    <a:pt x="931" y="129"/>
                  </a:cubicBezTo>
                  <a:lnTo>
                    <a:pt x="928" y="129"/>
                  </a:lnTo>
                  <a:cubicBezTo>
                    <a:pt x="924" y="133"/>
                    <a:pt x="924" y="133"/>
                    <a:pt x="921" y="133"/>
                  </a:cubicBezTo>
                  <a:lnTo>
                    <a:pt x="909" y="133"/>
                  </a:lnTo>
                  <a:cubicBezTo>
                    <a:pt x="909" y="134"/>
                    <a:pt x="908" y="135"/>
                    <a:pt x="907" y="135"/>
                  </a:cubicBezTo>
                  <a:cubicBezTo>
                    <a:pt x="907" y="135"/>
                    <a:pt x="906" y="134"/>
                    <a:pt x="906" y="133"/>
                  </a:cubicBezTo>
                  <a:lnTo>
                    <a:pt x="895" y="133"/>
                  </a:lnTo>
                  <a:cubicBezTo>
                    <a:pt x="892" y="133"/>
                    <a:pt x="891" y="134"/>
                    <a:pt x="890" y="134"/>
                  </a:cubicBezTo>
                  <a:cubicBezTo>
                    <a:pt x="889" y="134"/>
                    <a:pt x="888" y="134"/>
                    <a:pt x="887" y="133"/>
                  </a:cubicBezTo>
                  <a:lnTo>
                    <a:pt x="884" y="133"/>
                  </a:lnTo>
                  <a:cubicBezTo>
                    <a:pt x="884" y="133"/>
                    <a:pt x="880" y="133"/>
                    <a:pt x="880" y="129"/>
                  </a:cubicBezTo>
                  <a:cubicBezTo>
                    <a:pt x="877" y="129"/>
                    <a:pt x="873" y="129"/>
                    <a:pt x="873" y="126"/>
                  </a:cubicBezTo>
                  <a:lnTo>
                    <a:pt x="869" y="126"/>
                  </a:lnTo>
                  <a:lnTo>
                    <a:pt x="869" y="122"/>
                  </a:lnTo>
                  <a:cubicBezTo>
                    <a:pt x="865" y="122"/>
                    <a:pt x="862" y="118"/>
                    <a:pt x="862" y="118"/>
                  </a:cubicBezTo>
                  <a:cubicBezTo>
                    <a:pt x="858" y="118"/>
                    <a:pt x="858" y="114"/>
                    <a:pt x="855" y="114"/>
                  </a:cubicBezTo>
                  <a:lnTo>
                    <a:pt x="855" y="111"/>
                  </a:lnTo>
                  <a:lnTo>
                    <a:pt x="851" y="111"/>
                  </a:lnTo>
                  <a:cubicBezTo>
                    <a:pt x="847" y="107"/>
                    <a:pt x="847" y="107"/>
                    <a:pt x="843" y="107"/>
                  </a:cubicBezTo>
                  <a:cubicBezTo>
                    <a:pt x="843" y="107"/>
                    <a:pt x="843" y="104"/>
                    <a:pt x="840" y="104"/>
                  </a:cubicBezTo>
                  <a:lnTo>
                    <a:pt x="833" y="104"/>
                  </a:lnTo>
                  <a:cubicBezTo>
                    <a:pt x="829" y="104"/>
                    <a:pt x="821" y="100"/>
                    <a:pt x="818" y="96"/>
                  </a:cubicBezTo>
                  <a:cubicBezTo>
                    <a:pt x="818" y="92"/>
                    <a:pt x="818" y="92"/>
                    <a:pt x="814" y="92"/>
                  </a:cubicBezTo>
                  <a:cubicBezTo>
                    <a:pt x="812" y="92"/>
                    <a:pt x="811" y="91"/>
                    <a:pt x="810" y="91"/>
                  </a:cubicBezTo>
                  <a:cubicBezTo>
                    <a:pt x="809" y="91"/>
                    <a:pt x="808" y="91"/>
                    <a:pt x="807" y="92"/>
                  </a:cubicBezTo>
                  <a:lnTo>
                    <a:pt x="803" y="89"/>
                  </a:lnTo>
                  <a:lnTo>
                    <a:pt x="792" y="89"/>
                  </a:lnTo>
                  <a:lnTo>
                    <a:pt x="792" y="85"/>
                  </a:lnTo>
                  <a:cubicBezTo>
                    <a:pt x="789" y="86"/>
                    <a:pt x="786" y="86"/>
                    <a:pt x="783" y="86"/>
                  </a:cubicBezTo>
                  <a:cubicBezTo>
                    <a:pt x="775" y="86"/>
                    <a:pt x="768" y="83"/>
                    <a:pt x="763" y="78"/>
                  </a:cubicBezTo>
                  <a:cubicBezTo>
                    <a:pt x="763" y="82"/>
                    <a:pt x="759" y="82"/>
                    <a:pt x="759" y="85"/>
                  </a:cubicBezTo>
                  <a:cubicBezTo>
                    <a:pt x="757" y="87"/>
                    <a:pt x="756" y="88"/>
                    <a:pt x="755" y="88"/>
                  </a:cubicBezTo>
                  <a:cubicBezTo>
                    <a:pt x="754" y="88"/>
                    <a:pt x="753" y="87"/>
                    <a:pt x="752" y="85"/>
                  </a:cubicBezTo>
                  <a:lnTo>
                    <a:pt x="748" y="82"/>
                  </a:lnTo>
                  <a:lnTo>
                    <a:pt x="745" y="82"/>
                  </a:lnTo>
                  <a:cubicBezTo>
                    <a:pt x="741" y="78"/>
                    <a:pt x="741" y="78"/>
                    <a:pt x="741" y="74"/>
                  </a:cubicBezTo>
                  <a:lnTo>
                    <a:pt x="741" y="70"/>
                  </a:lnTo>
                  <a:lnTo>
                    <a:pt x="737" y="70"/>
                  </a:lnTo>
                  <a:cubicBezTo>
                    <a:pt x="737" y="72"/>
                    <a:pt x="737" y="72"/>
                    <a:pt x="736" y="72"/>
                  </a:cubicBezTo>
                  <a:cubicBezTo>
                    <a:pt x="736" y="72"/>
                    <a:pt x="735" y="72"/>
                    <a:pt x="733" y="74"/>
                  </a:cubicBezTo>
                  <a:cubicBezTo>
                    <a:pt x="733" y="72"/>
                    <a:pt x="732" y="72"/>
                    <a:pt x="731" y="72"/>
                  </a:cubicBezTo>
                  <a:cubicBezTo>
                    <a:pt x="730" y="72"/>
                    <a:pt x="728" y="72"/>
                    <a:pt x="726" y="70"/>
                  </a:cubicBezTo>
                  <a:cubicBezTo>
                    <a:pt x="725" y="71"/>
                    <a:pt x="724" y="72"/>
                    <a:pt x="724" y="72"/>
                  </a:cubicBezTo>
                  <a:cubicBezTo>
                    <a:pt x="722" y="72"/>
                    <a:pt x="721" y="70"/>
                    <a:pt x="719" y="70"/>
                  </a:cubicBezTo>
                  <a:cubicBezTo>
                    <a:pt x="719" y="70"/>
                    <a:pt x="715" y="70"/>
                    <a:pt x="715" y="67"/>
                  </a:cubicBezTo>
                  <a:cubicBezTo>
                    <a:pt x="715" y="63"/>
                    <a:pt x="711" y="63"/>
                    <a:pt x="711" y="60"/>
                  </a:cubicBezTo>
                  <a:lnTo>
                    <a:pt x="708" y="60"/>
                  </a:lnTo>
                  <a:cubicBezTo>
                    <a:pt x="708" y="58"/>
                    <a:pt x="707" y="58"/>
                    <a:pt x="707" y="58"/>
                  </a:cubicBezTo>
                  <a:cubicBezTo>
                    <a:pt x="706" y="58"/>
                    <a:pt x="704" y="60"/>
                    <a:pt x="704" y="60"/>
                  </a:cubicBezTo>
                  <a:cubicBezTo>
                    <a:pt x="703" y="60"/>
                    <a:pt x="703" y="61"/>
                    <a:pt x="702" y="61"/>
                  </a:cubicBezTo>
                  <a:cubicBezTo>
                    <a:pt x="701" y="61"/>
                    <a:pt x="701" y="59"/>
                    <a:pt x="701" y="59"/>
                  </a:cubicBezTo>
                  <a:cubicBezTo>
                    <a:pt x="701" y="59"/>
                    <a:pt x="701" y="59"/>
                    <a:pt x="701" y="60"/>
                  </a:cubicBezTo>
                  <a:cubicBezTo>
                    <a:pt x="697" y="56"/>
                    <a:pt x="693" y="56"/>
                    <a:pt x="693" y="56"/>
                  </a:cubicBezTo>
                  <a:cubicBezTo>
                    <a:pt x="693" y="52"/>
                    <a:pt x="689" y="52"/>
                    <a:pt x="689" y="48"/>
                  </a:cubicBezTo>
                  <a:lnTo>
                    <a:pt x="689" y="52"/>
                  </a:lnTo>
                  <a:cubicBezTo>
                    <a:pt x="686" y="56"/>
                    <a:pt x="686" y="56"/>
                    <a:pt x="682" y="56"/>
                  </a:cubicBezTo>
                  <a:lnTo>
                    <a:pt x="679" y="56"/>
                  </a:lnTo>
                  <a:cubicBezTo>
                    <a:pt x="679" y="52"/>
                    <a:pt x="671" y="52"/>
                    <a:pt x="671" y="52"/>
                  </a:cubicBezTo>
                  <a:cubicBezTo>
                    <a:pt x="667" y="52"/>
                    <a:pt x="664" y="52"/>
                    <a:pt x="664" y="56"/>
                  </a:cubicBezTo>
                  <a:lnTo>
                    <a:pt x="660" y="60"/>
                  </a:lnTo>
                  <a:cubicBezTo>
                    <a:pt x="657" y="60"/>
                    <a:pt x="653" y="56"/>
                    <a:pt x="649" y="56"/>
                  </a:cubicBezTo>
                  <a:lnTo>
                    <a:pt x="645" y="56"/>
                  </a:lnTo>
                  <a:cubicBezTo>
                    <a:pt x="645" y="52"/>
                    <a:pt x="642" y="52"/>
                    <a:pt x="638" y="52"/>
                  </a:cubicBezTo>
                  <a:lnTo>
                    <a:pt x="638" y="45"/>
                  </a:lnTo>
                  <a:lnTo>
                    <a:pt x="638" y="41"/>
                  </a:lnTo>
                  <a:cubicBezTo>
                    <a:pt x="635" y="45"/>
                    <a:pt x="635" y="45"/>
                    <a:pt x="631" y="45"/>
                  </a:cubicBezTo>
                  <a:cubicBezTo>
                    <a:pt x="631" y="48"/>
                    <a:pt x="627" y="48"/>
                    <a:pt x="627" y="48"/>
                  </a:cubicBezTo>
                  <a:cubicBezTo>
                    <a:pt x="623" y="45"/>
                    <a:pt x="620" y="45"/>
                    <a:pt x="620" y="41"/>
                  </a:cubicBezTo>
                  <a:cubicBezTo>
                    <a:pt x="616" y="41"/>
                    <a:pt x="616" y="41"/>
                    <a:pt x="620" y="38"/>
                  </a:cubicBezTo>
                  <a:lnTo>
                    <a:pt x="616" y="38"/>
                  </a:lnTo>
                  <a:cubicBezTo>
                    <a:pt x="613" y="38"/>
                    <a:pt x="613" y="41"/>
                    <a:pt x="609" y="41"/>
                  </a:cubicBezTo>
                  <a:cubicBezTo>
                    <a:pt x="605" y="45"/>
                    <a:pt x="601" y="45"/>
                    <a:pt x="598" y="45"/>
                  </a:cubicBezTo>
                  <a:cubicBezTo>
                    <a:pt x="595" y="45"/>
                    <a:pt x="593" y="43"/>
                    <a:pt x="592" y="43"/>
                  </a:cubicBezTo>
                  <a:cubicBezTo>
                    <a:pt x="591" y="43"/>
                    <a:pt x="591" y="43"/>
                    <a:pt x="591" y="45"/>
                  </a:cubicBezTo>
                  <a:lnTo>
                    <a:pt x="583" y="45"/>
                  </a:lnTo>
                  <a:cubicBezTo>
                    <a:pt x="583" y="45"/>
                    <a:pt x="579" y="45"/>
                    <a:pt x="579" y="41"/>
                  </a:cubicBezTo>
                  <a:lnTo>
                    <a:pt x="579" y="38"/>
                  </a:lnTo>
                  <a:lnTo>
                    <a:pt x="576" y="41"/>
                  </a:lnTo>
                  <a:cubicBezTo>
                    <a:pt x="576" y="41"/>
                    <a:pt x="572" y="41"/>
                    <a:pt x="572" y="45"/>
                  </a:cubicBezTo>
                  <a:cubicBezTo>
                    <a:pt x="572" y="45"/>
                    <a:pt x="569" y="45"/>
                    <a:pt x="569" y="48"/>
                  </a:cubicBezTo>
                  <a:lnTo>
                    <a:pt x="561" y="48"/>
                  </a:lnTo>
                  <a:cubicBezTo>
                    <a:pt x="561" y="48"/>
                    <a:pt x="559" y="47"/>
                    <a:pt x="557" y="47"/>
                  </a:cubicBezTo>
                  <a:cubicBezTo>
                    <a:pt x="556" y="47"/>
                    <a:pt x="555" y="47"/>
                    <a:pt x="554" y="48"/>
                  </a:cubicBezTo>
                  <a:cubicBezTo>
                    <a:pt x="554" y="48"/>
                    <a:pt x="550" y="45"/>
                    <a:pt x="547" y="45"/>
                  </a:cubicBezTo>
                  <a:lnTo>
                    <a:pt x="543" y="45"/>
                  </a:lnTo>
                  <a:cubicBezTo>
                    <a:pt x="539" y="45"/>
                    <a:pt x="539" y="45"/>
                    <a:pt x="535" y="48"/>
                  </a:cubicBezTo>
                  <a:lnTo>
                    <a:pt x="532" y="48"/>
                  </a:lnTo>
                  <a:cubicBezTo>
                    <a:pt x="528" y="48"/>
                    <a:pt x="525" y="48"/>
                    <a:pt x="521" y="45"/>
                  </a:cubicBezTo>
                  <a:lnTo>
                    <a:pt x="517" y="45"/>
                  </a:lnTo>
                  <a:lnTo>
                    <a:pt x="517" y="41"/>
                  </a:lnTo>
                  <a:lnTo>
                    <a:pt x="513" y="38"/>
                  </a:lnTo>
                  <a:lnTo>
                    <a:pt x="510" y="38"/>
                  </a:lnTo>
                  <a:cubicBezTo>
                    <a:pt x="510" y="36"/>
                    <a:pt x="509" y="36"/>
                    <a:pt x="508" y="36"/>
                  </a:cubicBezTo>
                  <a:cubicBezTo>
                    <a:pt x="507" y="36"/>
                    <a:pt x="506" y="36"/>
                    <a:pt x="506" y="34"/>
                  </a:cubicBezTo>
                  <a:lnTo>
                    <a:pt x="503" y="30"/>
                  </a:lnTo>
                  <a:lnTo>
                    <a:pt x="503" y="26"/>
                  </a:lnTo>
                  <a:lnTo>
                    <a:pt x="491" y="26"/>
                  </a:lnTo>
                  <a:cubicBezTo>
                    <a:pt x="488" y="23"/>
                    <a:pt x="484" y="23"/>
                    <a:pt x="484" y="23"/>
                  </a:cubicBezTo>
                  <a:lnTo>
                    <a:pt x="481" y="19"/>
                  </a:lnTo>
                  <a:cubicBezTo>
                    <a:pt x="477" y="16"/>
                    <a:pt x="477" y="12"/>
                    <a:pt x="473" y="8"/>
                  </a:cubicBezTo>
                  <a:cubicBezTo>
                    <a:pt x="469" y="8"/>
                    <a:pt x="469" y="12"/>
                    <a:pt x="469" y="12"/>
                  </a:cubicBezTo>
                  <a:cubicBezTo>
                    <a:pt x="469" y="16"/>
                    <a:pt x="466" y="16"/>
                    <a:pt x="466" y="16"/>
                  </a:cubicBezTo>
                  <a:lnTo>
                    <a:pt x="466" y="19"/>
                  </a:lnTo>
                  <a:lnTo>
                    <a:pt x="451" y="19"/>
                  </a:lnTo>
                  <a:cubicBezTo>
                    <a:pt x="444" y="16"/>
                    <a:pt x="444" y="16"/>
                    <a:pt x="440" y="8"/>
                  </a:cubicBezTo>
                  <a:cubicBezTo>
                    <a:pt x="437" y="8"/>
                    <a:pt x="437" y="1"/>
                    <a:pt x="4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9" name="Google Shape;3149;p33"/>
            <p:cNvSpPr/>
            <p:nvPr/>
          </p:nvSpPr>
          <p:spPr>
            <a:xfrm>
              <a:off x="754513" y="3020325"/>
              <a:ext cx="25" cy="25"/>
            </a:xfrm>
            <a:custGeom>
              <a:avLst/>
              <a:gdLst/>
              <a:ahLst/>
              <a:cxnLst/>
              <a:rect l="l" t="t" r="r" b="b"/>
              <a:pathLst>
                <a:path w="1" h="1" extrusionOk="0">
                  <a:moveTo>
                    <a:pt x="0" y="1"/>
                  </a:moveTo>
                  <a:lnTo>
                    <a:pt x="0" y="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0" name="Google Shape;3150;p33"/>
            <p:cNvSpPr/>
            <p:nvPr/>
          </p:nvSpPr>
          <p:spPr>
            <a:xfrm>
              <a:off x="756713" y="3010525"/>
              <a:ext cx="25" cy="25"/>
            </a:xfrm>
            <a:custGeom>
              <a:avLst/>
              <a:gdLst/>
              <a:ahLst/>
              <a:cxnLst/>
              <a:rect l="l" t="t" r="r" b="b"/>
              <a:pathLst>
                <a:path w="1" h="1" extrusionOk="0">
                  <a:moveTo>
                    <a:pt x="0" y="0"/>
                  </a:moveTo>
                  <a:lnTo>
                    <a:pt x="0" y="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1" name="Google Shape;3151;p33"/>
            <p:cNvSpPr/>
            <p:nvPr/>
          </p:nvSpPr>
          <p:spPr>
            <a:xfrm>
              <a:off x="741763" y="2975325"/>
              <a:ext cx="125" cy="100"/>
            </a:xfrm>
            <a:custGeom>
              <a:avLst/>
              <a:gdLst/>
              <a:ahLst/>
              <a:cxnLst/>
              <a:rect l="l" t="t" r="r" b="b"/>
              <a:pathLst>
                <a:path w="5" h="4" extrusionOk="0">
                  <a:moveTo>
                    <a:pt x="1" y="0"/>
                  </a:moveTo>
                  <a:lnTo>
                    <a:pt x="4" y="4"/>
                  </a:lnTo>
                  <a:lnTo>
                    <a:pt x="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2" name="Google Shape;3152;p33"/>
            <p:cNvSpPr/>
            <p:nvPr/>
          </p:nvSpPr>
          <p:spPr>
            <a:xfrm>
              <a:off x="568513" y="3029975"/>
              <a:ext cx="60600" cy="48500"/>
            </a:xfrm>
            <a:custGeom>
              <a:avLst/>
              <a:gdLst/>
              <a:ahLst/>
              <a:cxnLst/>
              <a:rect l="l" t="t" r="r" b="b"/>
              <a:pathLst>
                <a:path w="2424" h="1940" extrusionOk="0">
                  <a:moveTo>
                    <a:pt x="506" y="99"/>
                  </a:moveTo>
                  <a:lnTo>
                    <a:pt x="506" y="102"/>
                  </a:lnTo>
                  <a:lnTo>
                    <a:pt x="506" y="106"/>
                  </a:lnTo>
                  <a:cubicBezTo>
                    <a:pt x="506" y="102"/>
                    <a:pt x="506" y="102"/>
                    <a:pt x="503" y="102"/>
                  </a:cubicBezTo>
                  <a:lnTo>
                    <a:pt x="506" y="99"/>
                  </a:lnTo>
                  <a:close/>
                  <a:moveTo>
                    <a:pt x="701" y="183"/>
                  </a:moveTo>
                  <a:lnTo>
                    <a:pt x="704" y="187"/>
                  </a:lnTo>
                  <a:lnTo>
                    <a:pt x="701" y="187"/>
                  </a:lnTo>
                  <a:lnTo>
                    <a:pt x="701" y="183"/>
                  </a:lnTo>
                  <a:close/>
                  <a:moveTo>
                    <a:pt x="723" y="264"/>
                  </a:moveTo>
                  <a:lnTo>
                    <a:pt x="723" y="268"/>
                  </a:lnTo>
                  <a:lnTo>
                    <a:pt x="718" y="264"/>
                  </a:lnTo>
                  <a:close/>
                  <a:moveTo>
                    <a:pt x="1852" y="972"/>
                  </a:moveTo>
                  <a:cubicBezTo>
                    <a:pt x="1852" y="975"/>
                    <a:pt x="1852" y="975"/>
                    <a:pt x="1855" y="975"/>
                  </a:cubicBezTo>
                  <a:lnTo>
                    <a:pt x="1855" y="975"/>
                  </a:lnTo>
                  <a:cubicBezTo>
                    <a:pt x="1854" y="974"/>
                    <a:pt x="1853" y="973"/>
                    <a:pt x="1852" y="972"/>
                  </a:cubicBezTo>
                  <a:close/>
                  <a:moveTo>
                    <a:pt x="440" y="0"/>
                  </a:moveTo>
                  <a:cubicBezTo>
                    <a:pt x="440" y="7"/>
                    <a:pt x="437" y="7"/>
                    <a:pt x="429" y="11"/>
                  </a:cubicBezTo>
                  <a:cubicBezTo>
                    <a:pt x="427" y="10"/>
                    <a:pt x="427" y="9"/>
                    <a:pt x="426" y="9"/>
                  </a:cubicBezTo>
                  <a:cubicBezTo>
                    <a:pt x="425" y="9"/>
                    <a:pt x="424" y="11"/>
                    <a:pt x="422" y="11"/>
                  </a:cubicBezTo>
                  <a:cubicBezTo>
                    <a:pt x="418" y="11"/>
                    <a:pt x="418" y="11"/>
                    <a:pt x="415" y="14"/>
                  </a:cubicBezTo>
                  <a:cubicBezTo>
                    <a:pt x="415" y="18"/>
                    <a:pt x="410" y="18"/>
                    <a:pt x="407" y="22"/>
                  </a:cubicBezTo>
                  <a:cubicBezTo>
                    <a:pt x="407" y="26"/>
                    <a:pt x="407" y="26"/>
                    <a:pt x="403" y="26"/>
                  </a:cubicBezTo>
                  <a:lnTo>
                    <a:pt x="400" y="29"/>
                  </a:lnTo>
                  <a:cubicBezTo>
                    <a:pt x="403" y="29"/>
                    <a:pt x="403" y="29"/>
                    <a:pt x="403" y="33"/>
                  </a:cubicBezTo>
                  <a:lnTo>
                    <a:pt x="396" y="33"/>
                  </a:lnTo>
                  <a:cubicBezTo>
                    <a:pt x="393" y="33"/>
                    <a:pt x="393" y="36"/>
                    <a:pt x="393" y="40"/>
                  </a:cubicBezTo>
                  <a:lnTo>
                    <a:pt x="393" y="58"/>
                  </a:lnTo>
                  <a:cubicBezTo>
                    <a:pt x="388" y="62"/>
                    <a:pt x="388" y="62"/>
                    <a:pt x="388" y="70"/>
                  </a:cubicBezTo>
                  <a:cubicBezTo>
                    <a:pt x="385" y="70"/>
                    <a:pt x="385" y="73"/>
                    <a:pt x="385" y="73"/>
                  </a:cubicBezTo>
                  <a:cubicBezTo>
                    <a:pt x="385" y="77"/>
                    <a:pt x="381" y="77"/>
                    <a:pt x="381" y="80"/>
                  </a:cubicBezTo>
                  <a:lnTo>
                    <a:pt x="381" y="84"/>
                  </a:lnTo>
                  <a:cubicBezTo>
                    <a:pt x="378" y="88"/>
                    <a:pt x="378" y="92"/>
                    <a:pt x="374" y="95"/>
                  </a:cubicBezTo>
                  <a:cubicBezTo>
                    <a:pt x="374" y="95"/>
                    <a:pt x="371" y="99"/>
                    <a:pt x="371" y="102"/>
                  </a:cubicBezTo>
                  <a:lnTo>
                    <a:pt x="371" y="106"/>
                  </a:lnTo>
                  <a:lnTo>
                    <a:pt x="371" y="114"/>
                  </a:lnTo>
                  <a:lnTo>
                    <a:pt x="363" y="114"/>
                  </a:lnTo>
                  <a:cubicBezTo>
                    <a:pt x="366" y="114"/>
                    <a:pt x="366" y="117"/>
                    <a:pt x="366" y="117"/>
                  </a:cubicBezTo>
                  <a:cubicBezTo>
                    <a:pt x="363" y="117"/>
                    <a:pt x="363" y="121"/>
                    <a:pt x="366" y="124"/>
                  </a:cubicBezTo>
                  <a:cubicBezTo>
                    <a:pt x="366" y="128"/>
                    <a:pt x="366" y="128"/>
                    <a:pt x="363" y="132"/>
                  </a:cubicBezTo>
                  <a:lnTo>
                    <a:pt x="359" y="136"/>
                  </a:lnTo>
                  <a:cubicBezTo>
                    <a:pt x="356" y="136"/>
                    <a:pt x="356" y="139"/>
                    <a:pt x="356" y="139"/>
                  </a:cubicBezTo>
                  <a:cubicBezTo>
                    <a:pt x="352" y="143"/>
                    <a:pt x="352" y="146"/>
                    <a:pt x="349" y="150"/>
                  </a:cubicBezTo>
                  <a:lnTo>
                    <a:pt x="349" y="154"/>
                  </a:lnTo>
                  <a:cubicBezTo>
                    <a:pt x="344" y="154"/>
                    <a:pt x="344" y="158"/>
                    <a:pt x="344" y="158"/>
                  </a:cubicBezTo>
                  <a:lnTo>
                    <a:pt x="344" y="161"/>
                  </a:lnTo>
                  <a:lnTo>
                    <a:pt x="344" y="172"/>
                  </a:lnTo>
                  <a:cubicBezTo>
                    <a:pt x="341" y="172"/>
                    <a:pt x="344" y="176"/>
                    <a:pt x="341" y="180"/>
                  </a:cubicBezTo>
                  <a:cubicBezTo>
                    <a:pt x="344" y="183"/>
                    <a:pt x="341" y="183"/>
                    <a:pt x="337" y="187"/>
                  </a:cubicBezTo>
                  <a:lnTo>
                    <a:pt x="334" y="187"/>
                  </a:lnTo>
                  <a:lnTo>
                    <a:pt x="334" y="194"/>
                  </a:lnTo>
                  <a:lnTo>
                    <a:pt x="334" y="202"/>
                  </a:lnTo>
                  <a:lnTo>
                    <a:pt x="330" y="205"/>
                  </a:lnTo>
                  <a:lnTo>
                    <a:pt x="327" y="205"/>
                  </a:lnTo>
                  <a:cubicBezTo>
                    <a:pt x="323" y="208"/>
                    <a:pt x="323" y="210"/>
                    <a:pt x="321" y="210"/>
                  </a:cubicBezTo>
                  <a:cubicBezTo>
                    <a:pt x="320" y="210"/>
                    <a:pt x="320" y="210"/>
                    <a:pt x="319" y="209"/>
                  </a:cubicBezTo>
                  <a:lnTo>
                    <a:pt x="315" y="212"/>
                  </a:lnTo>
                  <a:cubicBezTo>
                    <a:pt x="312" y="216"/>
                    <a:pt x="308" y="216"/>
                    <a:pt x="305" y="216"/>
                  </a:cubicBezTo>
                  <a:cubicBezTo>
                    <a:pt x="305" y="220"/>
                    <a:pt x="300" y="220"/>
                    <a:pt x="297" y="220"/>
                  </a:cubicBezTo>
                  <a:lnTo>
                    <a:pt x="293" y="220"/>
                  </a:lnTo>
                  <a:lnTo>
                    <a:pt x="293" y="224"/>
                  </a:lnTo>
                  <a:cubicBezTo>
                    <a:pt x="290" y="224"/>
                    <a:pt x="290" y="227"/>
                    <a:pt x="286" y="227"/>
                  </a:cubicBezTo>
                  <a:cubicBezTo>
                    <a:pt x="286" y="227"/>
                    <a:pt x="286" y="231"/>
                    <a:pt x="283" y="231"/>
                  </a:cubicBezTo>
                  <a:lnTo>
                    <a:pt x="278" y="234"/>
                  </a:lnTo>
                  <a:cubicBezTo>
                    <a:pt x="278" y="238"/>
                    <a:pt x="271" y="246"/>
                    <a:pt x="268" y="246"/>
                  </a:cubicBezTo>
                  <a:cubicBezTo>
                    <a:pt x="264" y="246"/>
                    <a:pt x="261" y="246"/>
                    <a:pt x="261" y="249"/>
                  </a:cubicBezTo>
                  <a:lnTo>
                    <a:pt x="256" y="253"/>
                  </a:lnTo>
                  <a:cubicBezTo>
                    <a:pt x="256" y="256"/>
                    <a:pt x="253" y="256"/>
                    <a:pt x="253" y="256"/>
                  </a:cubicBezTo>
                  <a:cubicBezTo>
                    <a:pt x="249" y="260"/>
                    <a:pt x="249" y="264"/>
                    <a:pt x="249" y="268"/>
                  </a:cubicBezTo>
                  <a:lnTo>
                    <a:pt x="246" y="268"/>
                  </a:lnTo>
                  <a:cubicBezTo>
                    <a:pt x="246" y="278"/>
                    <a:pt x="239" y="286"/>
                    <a:pt x="227" y="290"/>
                  </a:cubicBezTo>
                  <a:cubicBezTo>
                    <a:pt x="227" y="290"/>
                    <a:pt x="227" y="293"/>
                    <a:pt x="231" y="297"/>
                  </a:cubicBezTo>
                  <a:cubicBezTo>
                    <a:pt x="234" y="300"/>
                    <a:pt x="231" y="304"/>
                    <a:pt x="227" y="304"/>
                  </a:cubicBezTo>
                  <a:lnTo>
                    <a:pt x="224" y="304"/>
                  </a:lnTo>
                  <a:cubicBezTo>
                    <a:pt x="224" y="304"/>
                    <a:pt x="224" y="308"/>
                    <a:pt x="220" y="308"/>
                  </a:cubicBezTo>
                  <a:lnTo>
                    <a:pt x="209" y="308"/>
                  </a:lnTo>
                  <a:cubicBezTo>
                    <a:pt x="212" y="308"/>
                    <a:pt x="209" y="312"/>
                    <a:pt x="209" y="312"/>
                  </a:cubicBezTo>
                  <a:cubicBezTo>
                    <a:pt x="205" y="312"/>
                    <a:pt x="209" y="319"/>
                    <a:pt x="205" y="319"/>
                  </a:cubicBezTo>
                  <a:cubicBezTo>
                    <a:pt x="205" y="322"/>
                    <a:pt x="205" y="322"/>
                    <a:pt x="202" y="326"/>
                  </a:cubicBezTo>
                  <a:cubicBezTo>
                    <a:pt x="202" y="326"/>
                    <a:pt x="200" y="328"/>
                    <a:pt x="198" y="328"/>
                  </a:cubicBezTo>
                  <a:cubicBezTo>
                    <a:pt x="197" y="328"/>
                    <a:pt x="196" y="327"/>
                    <a:pt x="195" y="326"/>
                  </a:cubicBezTo>
                  <a:cubicBezTo>
                    <a:pt x="190" y="326"/>
                    <a:pt x="190" y="326"/>
                    <a:pt x="187" y="330"/>
                  </a:cubicBezTo>
                  <a:cubicBezTo>
                    <a:pt x="183" y="330"/>
                    <a:pt x="183" y="334"/>
                    <a:pt x="183" y="334"/>
                  </a:cubicBezTo>
                  <a:cubicBezTo>
                    <a:pt x="187" y="337"/>
                    <a:pt x="180" y="337"/>
                    <a:pt x="183" y="337"/>
                  </a:cubicBezTo>
                  <a:cubicBezTo>
                    <a:pt x="176" y="337"/>
                    <a:pt x="176" y="341"/>
                    <a:pt x="176" y="344"/>
                  </a:cubicBezTo>
                  <a:cubicBezTo>
                    <a:pt x="173" y="344"/>
                    <a:pt x="173" y="344"/>
                    <a:pt x="168" y="341"/>
                  </a:cubicBezTo>
                  <a:lnTo>
                    <a:pt x="168" y="341"/>
                  </a:lnTo>
                  <a:cubicBezTo>
                    <a:pt x="168" y="344"/>
                    <a:pt x="173" y="344"/>
                    <a:pt x="173" y="348"/>
                  </a:cubicBezTo>
                  <a:lnTo>
                    <a:pt x="173" y="352"/>
                  </a:lnTo>
                  <a:lnTo>
                    <a:pt x="173" y="356"/>
                  </a:lnTo>
                  <a:cubicBezTo>
                    <a:pt x="168" y="356"/>
                    <a:pt x="165" y="359"/>
                    <a:pt x="165" y="363"/>
                  </a:cubicBezTo>
                  <a:cubicBezTo>
                    <a:pt x="161" y="366"/>
                    <a:pt x="161" y="366"/>
                    <a:pt x="165" y="370"/>
                  </a:cubicBezTo>
                  <a:lnTo>
                    <a:pt x="165" y="378"/>
                  </a:lnTo>
                  <a:cubicBezTo>
                    <a:pt x="165" y="381"/>
                    <a:pt x="161" y="381"/>
                    <a:pt x="158" y="381"/>
                  </a:cubicBezTo>
                  <a:lnTo>
                    <a:pt x="158" y="385"/>
                  </a:lnTo>
                  <a:cubicBezTo>
                    <a:pt x="154" y="385"/>
                    <a:pt x="154" y="388"/>
                    <a:pt x="151" y="388"/>
                  </a:cubicBezTo>
                  <a:lnTo>
                    <a:pt x="146" y="388"/>
                  </a:lnTo>
                  <a:cubicBezTo>
                    <a:pt x="143" y="388"/>
                    <a:pt x="143" y="388"/>
                    <a:pt x="139" y="385"/>
                  </a:cubicBezTo>
                  <a:lnTo>
                    <a:pt x="139" y="385"/>
                  </a:lnTo>
                  <a:cubicBezTo>
                    <a:pt x="143" y="388"/>
                    <a:pt x="143" y="392"/>
                    <a:pt x="143" y="396"/>
                  </a:cubicBezTo>
                  <a:cubicBezTo>
                    <a:pt x="143" y="396"/>
                    <a:pt x="143" y="400"/>
                    <a:pt x="139" y="400"/>
                  </a:cubicBezTo>
                  <a:cubicBezTo>
                    <a:pt x="139" y="403"/>
                    <a:pt x="136" y="403"/>
                    <a:pt x="132" y="407"/>
                  </a:cubicBezTo>
                  <a:lnTo>
                    <a:pt x="129" y="403"/>
                  </a:lnTo>
                  <a:lnTo>
                    <a:pt x="129" y="414"/>
                  </a:lnTo>
                  <a:cubicBezTo>
                    <a:pt x="129" y="418"/>
                    <a:pt x="129" y="425"/>
                    <a:pt x="124" y="425"/>
                  </a:cubicBezTo>
                  <a:lnTo>
                    <a:pt x="124" y="432"/>
                  </a:lnTo>
                  <a:lnTo>
                    <a:pt x="121" y="436"/>
                  </a:lnTo>
                  <a:cubicBezTo>
                    <a:pt x="121" y="440"/>
                    <a:pt x="121" y="440"/>
                    <a:pt x="117" y="440"/>
                  </a:cubicBezTo>
                  <a:lnTo>
                    <a:pt x="114" y="440"/>
                  </a:lnTo>
                  <a:lnTo>
                    <a:pt x="117" y="444"/>
                  </a:lnTo>
                  <a:cubicBezTo>
                    <a:pt x="114" y="444"/>
                    <a:pt x="117" y="447"/>
                    <a:pt x="117" y="447"/>
                  </a:cubicBezTo>
                  <a:lnTo>
                    <a:pt x="117" y="451"/>
                  </a:lnTo>
                  <a:lnTo>
                    <a:pt x="121" y="454"/>
                  </a:lnTo>
                  <a:cubicBezTo>
                    <a:pt x="121" y="454"/>
                    <a:pt x="121" y="458"/>
                    <a:pt x="117" y="462"/>
                  </a:cubicBezTo>
                  <a:lnTo>
                    <a:pt x="114" y="466"/>
                  </a:lnTo>
                  <a:cubicBezTo>
                    <a:pt x="114" y="469"/>
                    <a:pt x="110" y="473"/>
                    <a:pt x="110" y="473"/>
                  </a:cubicBezTo>
                  <a:lnTo>
                    <a:pt x="107" y="476"/>
                  </a:lnTo>
                  <a:lnTo>
                    <a:pt x="107" y="484"/>
                  </a:lnTo>
                  <a:lnTo>
                    <a:pt x="107" y="491"/>
                  </a:lnTo>
                  <a:cubicBezTo>
                    <a:pt x="102" y="495"/>
                    <a:pt x="102" y="495"/>
                    <a:pt x="95" y="498"/>
                  </a:cubicBezTo>
                  <a:lnTo>
                    <a:pt x="88" y="498"/>
                  </a:lnTo>
                  <a:cubicBezTo>
                    <a:pt x="88" y="501"/>
                    <a:pt x="88" y="504"/>
                    <a:pt x="87" y="504"/>
                  </a:cubicBezTo>
                  <a:cubicBezTo>
                    <a:pt x="86" y="504"/>
                    <a:pt x="86" y="503"/>
                    <a:pt x="85" y="502"/>
                  </a:cubicBezTo>
                  <a:cubicBezTo>
                    <a:pt x="85" y="502"/>
                    <a:pt x="85" y="506"/>
                    <a:pt x="80" y="506"/>
                  </a:cubicBezTo>
                  <a:lnTo>
                    <a:pt x="70" y="506"/>
                  </a:lnTo>
                  <a:lnTo>
                    <a:pt x="70" y="510"/>
                  </a:lnTo>
                  <a:lnTo>
                    <a:pt x="70" y="513"/>
                  </a:lnTo>
                  <a:lnTo>
                    <a:pt x="66" y="517"/>
                  </a:lnTo>
                  <a:cubicBezTo>
                    <a:pt x="63" y="517"/>
                    <a:pt x="63" y="520"/>
                    <a:pt x="58" y="520"/>
                  </a:cubicBezTo>
                  <a:lnTo>
                    <a:pt x="55" y="520"/>
                  </a:lnTo>
                  <a:cubicBezTo>
                    <a:pt x="51" y="520"/>
                    <a:pt x="48" y="520"/>
                    <a:pt x="41" y="524"/>
                  </a:cubicBezTo>
                  <a:lnTo>
                    <a:pt x="44" y="528"/>
                  </a:lnTo>
                  <a:cubicBezTo>
                    <a:pt x="44" y="532"/>
                    <a:pt x="48" y="532"/>
                    <a:pt x="48" y="535"/>
                  </a:cubicBezTo>
                  <a:lnTo>
                    <a:pt x="48" y="542"/>
                  </a:lnTo>
                  <a:lnTo>
                    <a:pt x="48" y="546"/>
                  </a:lnTo>
                  <a:cubicBezTo>
                    <a:pt x="44" y="546"/>
                    <a:pt x="44" y="550"/>
                    <a:pt x="44" y="550"/>
                  </a:cubicBezTo>
                  <a:cubicBezTo>
                    <a:pt x="41" y="554"/>
                    <a:pt x="36" y="554"/>
                    <a:pt x="29" y="554"/>
                  </a:cubicBezTo>
                  <a:lnTo>
                    <a:pt x="26" y="554"/>
                  </a:lnTo>
                  <a:cubicBezTo>
                    <a:pt x="26" y="554"/>
                    <a:pt x="22" y="554"/>
                    <a:pt x="22" y="557"/>
                  </a:cubicBezTo>
                  <a:cubicBezTo>
                    <a:pt x="26" y="557"/>
                    <a:pt x="26" y="561"/>
                    <a:pt x="29" y="561"/>
                  </a:cubicBezTo>
                  <a:cubicBezTo>
                    <a:pt x="33" y="561"/>
                    <a:pt x="33" y="568"/>
                    <a:pt x="36" y="568"/>
                  </a:cubicBezTo>
                  <a:cubicBezTo>
                    <a:pt x="36" y="572"/>
                    <a:pt x="33" y="572"/>
                    <a:pt x="33" y="576"/>
                  </a:cubicBezTo>
                  <a:cubicBezTo>
                    <a:pt x="33" y="576"/>
                    <a:pt x="33" y="579"/>
                    <a:pt x="29" y="579"/>
                  </a:cubicBezTo>
                  <a:cubicBezTo>
                    <a:pt x="33" y="583"/>
                    <a:pt x="33" y="586"/>
                    <a:pt x="33" y="586"/>
                  </a:cubicBezTo>
                  <a:cubicBezTo>
                    <a:pt x="33" y="590"/>
                    <a:pt x="33" y="594"/>
                    <a:pt x="29" y="598"/>
                  </a:cubicBezTo>
                  <a:cubicBezTo>
                    <a:pt x="29" y="598"/>
                    <a:pt x="29" y="601"/>
                    <a:pt x="26" y="601"/>
                  </a:cubicBezTo>
                  <a:cubicBezTo>
                    <a:pt x="22" y="601"/>
                    <a:pt x="19" y="605"/>
                    <a:pt x="14" y="605"/>
                  </a:cubicBezTo>
                  <a:cubicBezTo>
                    <a:pt x="14" y="608"/>
                    <a:pt x="7" y="605"/>
                    <a:pt x="7" y="612"/>
                  </a:cubicBezTo>
                  <a:cubicBezTo>
                    <a:pt x="7" y="612"/>
                    <a:pt x="7" y="616"/>
                    <a:pt x="4" y="616"/>
                  </a:cubicBezTo>
                  <a:cubicBezTo>
                    <a:pt x="4" y="620"/>
                    <a:pt x="4" y="623"/>
                    <a:pt x="0" y="627"/>
                  </a:cubicBezTo>
                  <a:cubicBezTo>
                    <a:pt x="0" y="630"/>
                    <a:pt x="0" y="630"/>
                    <a:pt x="4" y="638"/>
                  </a:cubicBezTo>
                  <a:cubicBezTo>
                    <a:pt x="7" y="642"/>
                    <a:pt x="11" y="642"/>
                    <a:pt x="11" y="645"/>
                  </a:cubicBezTo>
                  <a:cubicBezTo>
                    <a:pt x="11" y="649"/>
                    <a:pt x="14" y="649"/>
                    <a:pt x="14" y="652"/>
                  </a:cubicBezTo>
                  <a:cubicBezTo>
                    <a:pt x="19" y="656"/>
                    <a:pt x="22" y="660"/>
                    <a:pt x="22" y="664"/>
                  </a:cubicBezTo>
                  <a:cubicBezTo>
                    <a:pt x="19" y="664"/>
                    <a:pt x="19" y="667"/>
                    <a:pt x="19" y="667"/>
                  </a:cubicBezTo>
                  <a:cubicBezTo>
                    <a:pt x="14" y="667"/>
                    <a:pt x="14" y="667"/>
                    <a:pt x="14" y="671"/>
                  </a:cubicBezTo>
                  <a:lnTo>
                    <a:pt x="14" y="674"/>
                  </a:lnTo>
                  <a:lnTo>
                    <a:pt x="19" y="674"/>
                  </a:lnTo>
                  <a:cubicBezTo>
                    <a:pt x="26" y="678"/>
                    <a:pt x="29" y="682"/>
                    <a:pt x="36" y="686"/>
                  </a:cubicBezTo>
                  <a:cubicBezTo>
                    <a:pt x="41" y="689"/>
                    <a:pt x="48" y="693"/>
                    <a:pt x="51" y="696"/>
                  </a:cubicBezTo>
                  <a:cubicBezTo>
                    <a:pt x="55" y="700"/>
                    <a:pt x="58" y="704"/>
                    <a:pt x="66" y="704"/>
                  </a:cubicBezTo>
                  <a:cubicBezTo>
                    <a:pt x="66" y="708"/>
                    <a:pt x="70" y="708"/>
                    <a:pt x="70" y="711"/>
                  </a:cubicBezTo>
                  <a:cubicBezTo>
                    <a:pt x="73" y="711"/>
                    <a:pt x="73" y="711"/>
                    <a:pt x="77" y="715"/>
                  </a:cubicBezTo>
                  <a:cubicBezTo>
                    <a:pt x="77" y="715"/>
                    <a:pt x="80" y="715"/>
                    <a:pt x="85" y="718"/>
                  </a:cubicBezTo>
                  <a:cubicBezTo>
                    <a:pt x="92" y="722"/>
                    <a:pt x="99" y="730"/>
                    <a:pt x="107" y="733"/>
                  </a:cubicBezTo>
                  <a:cubicBezTo>
                    <a:pt x="114" y="740"/>
                    <a:pt x="121" y="744"/>
                    <a:pt x="129" y="752"/>
                  </a:cubicBezTo>
                  <a:cubicBezTo>
                    <a:pt x="136" y="755"/>
                    <a:pt x="146" y="759"/>
                    <a:pt x="154" y="766"/>
                  </a:cubicBezTo>
                  <a:cubicBezTo>
                    <a:pt x="154" y="770"/>
                    <a:pt x="158" y="770"/>
                    <a:pt x="161" y="774"/>
                  </a:cubicBezTo>
                  <a:cubicBezTo>
                    <a:pt x="161" y="774"/>
                    <a:pt x="165" y="774"/>
                    <a:pt x="168" y="777"/>
                  </a:cubicBezTo>
                  <a:cubicBezTo>
                    <a:pt x="173" y="777"/>
                    <a:pt x="173" y="781"/>
                    <a:pt x="176" y="784"/>
                  </a:cubicBezTo>
                  <a:cubicBezTo>
                    <a:pt x="180" y="784"/>
                    <a:pt x="183" y="788"/>
                    <a:pt x="183" y="788"/>
                  </a:cubicBezTo>
                  <a:cubicBezTo>
                    <a:pt x="187" y="792"/>
                    <a:pt x="190" y="792"/>
                    <a:pt x="190" y="792"/>
                  </a:cubicBezTo>
                  <a:lnTo>
                    <a:pt x="190" y="796"/>
                  </a:lnTo>
                  <a:cubicBezTo>
                    <a:pt x="198" y="799"/>
                    <a:pt x="205" y="799"/>
                    <a:pt x="209" y="803"/>
                  </a:cubicBezTo>
                  <a:cubicBezTo>
                    <a:pt x="220" y="810"/>
                    <a:pt x="224" y="818"/>
                    <a:pt x="234" y="821"/>
                  </a:cubicBezTo>
                  <a:cubicBezTo>
                    <a:pt x="246" y="832"/>
                    <a:pt x="264" y="840"/>
                    <a:pt x="275" y="850"/>
                  </a:cubicBezTo>
                  <a:cubicBezTo>
                    <a:pt x="278" y="850"/>
                    <a:pt x="278" y="854"/>
                    <a:pt x="283" y="854"/>
                  </a:cubicBezTo>
                  <a:lnTo>
                    <a:pt x="286" y="858"/>
                  </a:lnTo>
                  <a:cubicBezTo>
                    <a:pt x="290" y="862"/>
                    <a:pt x="293" y="862"/>
                    <a:pt x="297" y="869"/>
                  </a:cubicBezTo>
                  <a:cubicBezTo>
                    <a:pt x="300" y="869"/>
                    <a:pt x="300" y="872"/>
                    <a:pt x="305" y="872"/>
                  </a:cubicBezTo>
                  <a:cubicBezTo>
                    <a:pt x="308" y="872"/>
                    <a:pt x="308" y="872"/>
                    <a:pt x="312" y="876"/>
                  </a:cubicBezTo>
                  <a:cubicBezTo>
                    <a:pt x="315" y="880"/>
                    <a:pt x="319" y="880"/>
                    <a:pt x="322" y="884"/>
                  </a:cubicBezTo>
                  <a:cubicBezTo>
                    <a:pt x="327" y="887"/>
                    <a:pt x="327" y="887"/>
                    <a:pt x="327" y="891"/>
                  </a:cubicBezTo>
                  <a:lnTo>
                    <a:pt x="330" y="891"/>
                  </a:lnTo>
                  <a:lnTo>
                    <a:pt x="334" y="894"/>
                  </a:lnTo>
                  <a:cubicBezTo>
                    <a:pt x="337" y="898"/>
                    <a:pt x="341" y="902"/>
                    <a:pt x="344" y="902"/>
                  </a:cubicBezTo>
                  <a:cubicBezTo>
                    <a:pt x="349" y="906"/>
                    <a:pt x="349" y="909"/>
                    <a:pt x="352" y="913"/>
                  </a:cubicBezTo>
                  <a:cubicBezTo>
                    <a:pt x="356" y="913"/>
                    <a:pt x="356" y="913"/>
                    <a:pt x="359" y="916"/>
                  </a:cubicBezTo>
                  <a:cubicBezTo>
                    <a:pt x="359" y="916"/>
                    <a:pt x="359" y="920"/>
                    <a:pt x="363" y="920"/>
                  </a:cubicBezTo>
                  <a:lnTo>
                    <a:pt x="366" y="924"/>
                  </a:lnTo>
                  <a:cubicBezTo>
                    <a:pt x="371" y="924"/>
                    <a:pt x="371" y="928"/>
                    <a:pt x="374" y="931"/>
                  </a:cubicBezTo>
                  <a:lnTo>
                    <a:pt x="378" y="935"/>
                  </a:lnTo>
                  <a:lnTo>
                    <a:pt x="381" y="938"/>
                  </a:lnTo>
                  <a:cubicBezTo>
                    <a:pt x="385" y="942"/>
                    <a:pt x="388" y="942"/>
                    <a:pt x="388" y="946"/>
                  </a:cubicBezTo>
                  <a:cubicBezTo>
                    <a:pt x="393" y="950"/>
                    <a:pt x="396" y="950"/>
                    <a:pt x="400" y="953"/>
                  </a:cubicBezTo>
                  <a:cubicBezTo>
                    <a:pt x="400" y="957"/>
                    <a:pt x="403" y="957"/>
                    <a:pt x="407" y="960"/>
                  </a:cubicBezTo>
                  <a:lnTo>
                    <a:pt x="410" y="964"/>
                  </a:lnTo>
                  <a:cubicBezTo>
                    <a:pt x="415" y="968"/>
                    <a:pt x="415" y="968"/>
                    <a:pt x="415" y="972"/>
                  </a:cubicBezTo>
                  <a:lnTo>
                    <a:pt x="418" y="972"/>
                  </a:lnTo>
                  <a:cubicBezTo>
                    <a:pt x="425" y="979"/>
                    <a:pt x="432" y="982"/>
                    <a:pt x="440" y="990"/>
                  </a:cubicBezTo>
                  <a:cubicBezTo>
                    <a:pt x="440" y="990"/>
                    <a:pt x="444" y="994"/>
                    <a:pt x="447" y="994"/>
                  </a:cubicBezTo>
                  <a:cubicBezTo>
                    <a:pt x="447" y="997"/>
                    <a:pt x="451" y="997"/>
                    <a:pt x="451" y="1001"/>
                  </a:cubicBezTo>
                  <a:cubicBezTo>
                    <a:pt x="454" y="1004"/>
                    <a:pt x="459" y="1004"/>
                    <a:pt x="462" y="1004"/>
                  </a:cubicBezTo>
                  <a:lnTo>
                    <a:pt x="462" y="1008"/>
                  </a:lnTo>
                  <a:cubicBezTo>
                    <a:pt x="462" y="1012"/>
                    <a:pt x="466" y="1012"/>
                    <a:pt x="469" y="1012"/>
                  </a:cubicBezTo>
                  <a:cubicBezTo>
                    <a:pt x="469" y="1016"/>
                    <a:pt x="473" y="1016"/>
                    <a:pt x="473" y="1019"/>
                  </a:cubicBezTo>
                  <a:cubicBezTo>
                    <a:pt x="476" y="1019"/>
                    <a:pt x="481" y="1023"/>
                    <a:pt x="481" y="1023"/>
                  </a:cubicBezTo>
                  <a:cubicBezTo>
                    <a:pt x="484" y="1023"/>
                    <a:pt x="484" y="1026"/>
                    <a:pt x="488" y="1026"/>
                  </a:cubicBezTo>
                  <a:cubicBezTo>
                    <a:pt x="488" y="1030"/>
                    <a:pt x="491" y="1030"/>
                    <a:pt x="495" y="1034"/>
                  </a:cubicBezTo>
                  <a:cubicBezTo>
                    <a:pt x="506" y="1041"/>
                    <a:pt x="520" y="1052"/>
                    <a:pt x="535" y="1063"/>
                  </a:cubicBezTo>
                  <a:lnTo>
                    <a:pt x="539" y="1067"/>
                  </a:lnTo>
                  <a:cubicBezTo>
                    <a:pt x="542" y="1070"/>
                    <a:pt x="542" y="1074"/>
                    <a:pt x="547" y="1074"/>
                  </a:cubicBezTo>
                  <a:lnTo>
                    <a:pt x="550" y="1074"/>
                  </a:lnTo>
                  <a:cubicBezTo>
                    <a:pt x="554" y="1078"/>
                    <a:pt x="557" y="1082"/>
                    <a:pt x="561" y="1085"/>
                  </a:cubicBezTo>
                  <a:cubicBezTo>
                    <a:pt x="569" y="1089"/>
                    <a:pt x="576" y="1096"/>
                    <a:pt x="583" y="1100"/>
                  </a:cubicBezTo>
                  <a:cubicBezTo>
                    <a:pt x="583" y="1104"/>
                    <a:pt x="583" y="1104"/>
                    <a:pt x="586" y="1104"/>
                  </a:cubicBezTo>
                  <a:cubicBezTo>
                    <a:pt x="591" y="1107"/>
                    <a:pt x="594" y="1107"/>
                    <a:pt x="594" y="1114"/>
                  </a:cubicBezTo>
                  <a:lnTo>
                    <a:pt x="598" y="1114"/>
                  </a:lnTo>
                  <a:cubicBezTo>
                    <a:pt x="601" y="1114"/>
                    <a:pt x="601" y="1118"/>
                    <a:pt x="601" y="1118"/>
                  </a:cubicBezTo>
                  <a:cubicBezTo>
                    <a:pt x="608" y="1118"/>
                    <a:pt x="608" y="1126"/>
                    <a:pt x="616" y="1126"/>
                  </a:cubicBezTo>
                  <a:lnTo>
                    <a:pt x="616" y="1129"/>
                  </a:lnTo>
                  <a:cubicBezTo>
                    <a:pt x="616" y="1131"/>
                    <a:pt x="618" y="1131"/>
                    <a:pt x="620" y="1131"/>
                  </a:cubicBezTo>
                  <a:cubicBezTo>
                    <a:pt x="621" y="1131"/>
                    <a:pt x="623" y="1131"/>
                    <a:pt x="623" y="1133"/>
                  </a:cubicBezTo>
                  <a:cubicBezTo>
                    <a:pt x="627" y="1133"/>
                    <a:pt x="627" y="1136"/>
                    <a:pt x="630" y="1140"/>
                  </a:cubicBezTo>
                  <a:cubicBezTo>
                    <a:pt x="642" y="1148"/>
                    <a:pt x="652" y="1155"/>
                    <a:pt x="664" y="1166"/>
                  </a:cubicBezTo>
                  <a:lnTo>
                    <a:pt x="671" y="1166"/>
                  </a:lnTo>
                  <a:lnTo>
                    <a:pt x="674" y="1170"/>
                  </a:lnTo>
                  <a:cubicBezTo>
                    <a:pt x="679" y="1173"/>
                    <a:pt x="679" y="1173"/>
                    <a:pt x="682" y="1173"/>
                  </a:cubicBezTo>
                  <a:cubicBezTo>
                    <a:pt x="686" y="1177"/>
                    <a:pt x="689" y="1180"/>
                    <a:pt x="693" y="1180"/>
                  </a:cubicBezTo>
                  <a:lnTo>
                    <a:pt x="704" y="1192"/>
                  </a:lnTo>
                  <a:cubicBezTo>
                    <a:pt x="708" y="1195"/>
                    <a:pt x="715" y="1195"/>
                    <a:pt x="718" y="1199"/>
                  </a:cubicBezTo>
                  <a:lnTo>
                    <a:pt x="723" y="1199"/>
                  </a:lnTo>
                  <a:lnTo>
                    <a:pt x="726" y="1202"/>
                  </a:lnTo>
                  <a:cubicBezTo>
                    <a:pt x="726" y="1206"/>
                    <a:pt x="730" y="1206"/>
                    <a:pt x="733" y="1210"/>
                  </a:cubicBezTo>
                  <a:cubicBezTo>
                    <a:pt x="737" y="1210"/>
                    <a:pt x="740" y="1214"/>
                    <a:pt x="745" y="1217"/>
                  </a:cubicBezTo>
                  <a:cubicBezTo>
                    <a:pt x="748" y="1217"/>
                    <a:pt x="748" y="1221"/>
                    <a:pt x="752" y="1221"/>
                  </a:cubicBezTo>
                  <a:lnTo>
                    <a:pt x="755" y="1224"/>
                  </a:lnTo>
                  <a:lnTo>
                    <a:pt x="759" y="1228"/>
                  </a:lnTo>
                  <a:cubicBezTo>
                    <a:pt x="762" y="1228"/>
                    <a:pt x="762" y="1228"/>
                    <a:pt x="767" y="1232"/>
                  </a:cubicBezTo>
                  <a:cubicBezTo>
                    <a:pt x="770" y="1236"/>
                    <a:pt x="774" y="1239"/>
                    <a:pt x="781" y="1243"/>
                  </a:cubicBezTo>
                  <a:lnTo>
                    <a:pt x="784" y="1243"/>
                  </a:lnTo>
                  <a:cubicBezTo>
                    <a:pt x="784" y="1243"/>
                    <a:pt x="789" y="1246"/>
                    <a:pt x="792" y="1246"/>
                  </a:cubicBezTo>
                  <a:cubicBezTo>
                    <a:pt x="792" y="1250"/>
                    <a:pt x="796" y="1250"/>
                    <a:pt x="796" y="1254"/>
                  </a:cubicBezTo>
                  <a:cubicBezTo>
                    <a:pt x="814" y="1265"/>
                    <a:pt x="828" y="1280"/>
                    <a:pt x="847" y="1290"/>
                  </a:cubicBezTo>
                  <a:cubicBezTo>
                    <a:pt x="850" y="1290"/>
                    <a:pt x="850" y="1294"/>
                    <a:pt x="855" y="1294"/>
                  </a:cubicBezTo>
                  <a:cubicBezTo>
                    <a:pt x="858" y="1298"/>
                    <a:pt x="858" y="1298"/>
                    <a:pt x="862" y="1302"/>
                  </a:cubicBezTo>
                  <a:cubicBezTo>
                    <a:pt x="869" y="1305"/>
                    <a:pt x="872" y="1309"/>
                    <a:pt x="880" y="1312"/>
                  </a:cubicBezTo>
                  <a:lnTo>
                    <a:pt x="884" y="1316"/>
                  </a:lnTo>
                  <a:cubicBezTo>
                    <a:pt x="887" y="1316"/>
                    <a:pt x="891" y="1320"/>
                    <a:pt x="894" y="1324"/>
                  </a:cubicBezTo>
                  <a:lnTo>
                    <a:pt x="899" y="1324"/>
                  </a:lnTo>
                  <a:cubicBezTo>
                    <a:pt x="899" y="1324"/>
                    <a:pt x="902" y="1327"/>
                    <a:pt x="906" y="1327"/>
                  </a:cubicBezTo>
                  <a:cubicBezTo>
                    <a:pt x="906" y="1331"/>
                    <a:pt x="909" y="1331"/>
                    <a:pt x="913" y="1334"/>
                  </a:cubicBezTo>
                  <a:cubicBezTo>
                    <a:pt x="928" y="1342"/>
                    <a:pt x="938" y="1353"/>
                    <a:pt x="950" y="1360"/>
                  </a:cubicBezTo>
                  <a:cubicBezTo>
                    <a:pt x="953" y="1364"/>
                    <a:pt x="957" y="1368"/>
                    <a:pt x="965" y="1368"/>
                  </a:cubicBezTo>
                  <a:cubicBezTo>
                    <a:pt x="975" y="1375"/>
                    <a:pt x="982" y="1378"/>
                    <a:pt x="994" y="1386"/>
                  </a:cubicBezTo>
                  <a:lnTo>
                    <a:pt x="994" y="1390"/>
                  </a:lnTo>
                  <a:cubicBezTo>
                    <a:pt x="995" y="1389"/>
                    <a:pt x="996" y="1388"/>
                    <a:pt x="996" y="1388"/>
                  </a:cubicBezTo>
                  <a:cubicBezTo>
                    <a:pt x="998" y="1388"/>
                    <a:pt x="998" y="1390"/>
                    <a:pt x="1001" y="1390"/>
                  </a:cubicBezTo>
                  <a:cubicBezTo>
                    <a:pt x="1009" y="1397"/>
                    <a:pt x="1016" y="1400"/>
                    <a:pt x="1023" y="1408"/>
                  </a:cubicBezTo>
                  <a:lnTo>
                    <a:pt x="1026" y="1408"/>
                  </a:lnTo>
                  <a:cubicBezTo>
                    <a:pt x="1031" y="1412"/>
                    <a:pt x="1034" y="1412"/>
                    <a:pt x="1038" y="1415"/>
                  </a:cubicBezTo>
                  <a:lnTo>
                    <a:pt x="1041" y="1415"/>
                  </a:lnTo>
                  <a:cubicBezTo>
                    <a:pt x="1045" y="1419"/>
                    <a:pt x="1048" y="1419"/>
                    <a:pt x="1053" y="1422"/>
                  </a:cubicBezTo>
                  <a:lnTo>
                    <a:pt x="1056" y="1426"/>
                  </a:lnTo>
                  <a:cubicBezTo>
                    <a:pt x="1063" y="1426"/>
                    <a:pt x="1067" y="1430"/>
                    <a:pt x="1070" y="1434"/>
                  </a:cubicBezTo>
                  <a:cubicBezTo>
                    <a:pt x="1075" y="1437"/>
                    <a:pt x="1078" y="1437"/>
                    <a:pt x="1082" y="1441"/>
                  </a:cubicBezTo>
                  <a:cubicBezTo>
                    <a:pt x="1078" y="1437"/>
                    <a:pt x="1078" y="1437"/>
                    <a:pt x="1075" y="1434"/>
                  </a:cubicBezTo>
                  <a:lnTo>
                    <a:pt x="1075" y="1434"/>
                  </a:lnTo>
                  <a:cubicBezTo>
                    <a:pt x="1078" y="1437"/>
                    <a:pt x="1078" y="1437"/>
                    <a:pt x="1082" y="1437"/>
                  </a:cubicBezTo>
                  <a:cubicBezTo>
                    <a:pt x="1082" y="1441"/>
                    <a:pt x="1085" y="1441"/>
                    <a:pt x="1085" y="1441"/>
                  </a:cubicBezTo>
                  <a:cubicBezTo>
                    <a:pt x="1089" y="1441"/>
                    <a:pt x="1089" y="1444"/>
                    <a:pt x="1089" y="1444"/>
                  </a:cubicBezTo>
                  <a:cubicBezTo>
                    <a:pt x="1092" y="1444"/>
                    <a:pt x="1092" y="1444"/>
                    <a:pt x="1097" y="1448"/>
                  </a:cubicBezTo>
                  <a:lnTo>
                    <a:pt x="1100" y="1452"/>
                  </a:lnTo>
                  <a:cubicBezTo>
                    <a:pt x="1100" y="1448"/>
                    <a:pt x="1100" y="1448"/>
                    <a:pt x="1097" y="1445"/>
                  </a:cubicBezTo>
                  <a:lnTo>
                    <a:pt x="1097" y="1445"/>
                  </a:lnTo>
                  <a:lnTo>
                    <a:pt x="1100" y="1448"/>
                  </a:lnTo>
                  <a:cubicBezTo>
                    <a:pt x="1107" y="1456"/>
                    <a:pt x="1114" y="1459"/>
                    <a:pt x="1122" y="1463"/>
                  </a:cubicBezTo>
                  <a:cubicBezTo>
                    <a:pt x="1126" y="1466"/>
                    <a:pt x="1129" y="1466"/>
                    <a:pt x="1133" y="1466"/>
                  </a:cubicBezTo>
                  <a:cubicBezTo>
                    <a:pt x="1136" y="1470"/>
                    <a:pt x="1141" y="1470"/>
                    <a:pt x="1141" y="1474"/>
                  </a:cubicBezTo>
                  <a:lnTo>
                    <a:pt x="1144" y="1474"/>
                  </a:lnTo>
                  <a:cubicBezTo>
                    <a:pt x="1148" y="1478"/>
                    <a:pt x="1151" y="1478"/>
                    <a:pt x="1151" y="1481"/>
                  </a:cubicBezTo>
                  <a:cubicBezTo>
                    <a:pt x="1155" y="1481"/>
                    <a:pt x="1158" y="1481"/>
                    <a:pt x="1158" y="1485"/>
                  </a:cubicBezTo>
                  <a:cubicBezTo>
                    <a:pt x="1163" y="1488"/>
                    <a:pt x="1166" y="1488"/>
                    <a:pt x="1170" y="1492"/>
                  </a:cubicBezTo>
                  <a:cubicBezTo>
                    <a:pt x="1177" y="1492"/>
                    <a:pt x="1180" y="1496"/>
                    <a:pt x="1188" y="1500"/>
                  </a:cubicBezTo>
                  <a:cubicBezTo>
                    <a:pt x="1192" y="1503"/>
                    <a:pt x="1195" y="1507"/>
                    <a:pt x="1199" y="1507"/>
                  </a:cubicBezTo>
                  <a:cubicBezTo>
                    <a:pt x="1202" y="1510"/>
                    <a:pt x="1207" y="1514"/>
                    <a:pt x="1210" y="1514"/>
                  </a:cubicBezTo>
                  <a:cubicBezTo>
                    <a:pt x="1214" y="1518"/>
                    <a:pt x="1217" y="1522"/>
                    <a:pt x="1221" y="1522"/>
                  </a:cubicBezTo>
                  <a:cubicBezTo>
                    <a:pt x="1224" y="1525"/>
                    <a:pt x="1232" y="1529"/>
                    <a:pt x="1236" y="1532"/>
                  </a:cubicBezTo>
                  <a:cubicBezTo>
                    <a:pt x="1239" y="1532"/>
                    <a:pt x="1239" y="1532"/>
                    <a:pt x="1243" y="1536"/>
                  </a:cubicBezTo>
                  <a:cubicBezTo>
                    <a:pt x="1246" y="1536"/>
                    <a:pt x="1246" y="1540"/>
                    <a:pt x="1246" y="1540"/>
                  </a:cubicBezTo>
                  <a:cubicBezTo>
                    <a:pt x="1254" y="1544"/>
                    <a:pt x="1261" y="1551"/>
                    <a:pt x="1268" y="1554"/>
                  </a:cubicBezTo>
                  <a:cubicBezTo>
                    <a:pt x="1268" y="1554"/>
                    <a:pt x="1273" y="1554"/>
                    <a:pt x="1273" y="1558"/>
                  </a:cubicBezTo>
                  <a:cubicBezTo>
                    <a:pt x="1273" y="1558"/>
                    <a:pt x="1276" y="1562"/>
                    <a:pt x="1280" y="1562"/>
                  </a:cubicBezTo>
                  <a:cubicBezTo>
                    <a:pt x="1280" y="1562"/>
                    <a:pt x="1283" y="1562"/>
                    <a:pt x="1283" y="1566"/>
                  </a:cubicBezTo>
                  <a:cubicBezTo>
                    <a:pt x="1287" y="1566"/>
                    <a:pt x="1287" y="1566"/>
                    <a:pt x="1290" y="1569"/>
                  </a:cubicBezTo>
                  <a:lnTo>
                    <a:pt x="1295" y="1573"/>
                  </a:lnTo>
                  <a:lnTo>
                    <a:pt x="1298" y="1573"/>
                  </a:lnTo>
                  <a:lnTo>
                    <a:pt x="1302" y="1576"/>
                  </a:lnTo>
                  <a:lnTo>
                    <a:pt x="1305" y="1576"/>
                  </a:lnTo>
                  <a:cubicBezTo>
                    <a:pt x="1305" y="1576"/>
                    <a:pt x="1305" y="1580"/>
                    <a:pt x="1309" y="1580"/>
                  </a:cubicBezTo>
                  <a:lnTo>
                    <a:pt x="1312" y="1584"/>
                  </a:lnTo>
                  <a:cubicBezTo>
                    <a:pt x="1317" y="1588"/>
                    <a:pt x="1320" y="1591"/>
                    <a:pt x="1327" y="1595"/>
                  </a:cubicBezTo>
                  <a:cubicBezTo>
                    <a:pt x="1327" y="1595"/>
                    <a:pt x="1331" y="1595"/>
                    <a:pt x="1331" y="1598"/>
                  </a:cubicBezTo>
                  <a:cubicBezTo>
                    <a:pt x="1334" y="1598"/>
                    <a:pt x="1334" y="1602"/>
                    <a:pt x="1334" y="1602"/>
                  </a:cubicBezTo>
                  <a:cubicBezTo>
                    <a:pt x="1342" y="1602"/>
                    <a:pt x="1346" y="1606"/>
                    <a:pt x="1349" y="1610"/>
                  </a:cubicBezTo>
                  <a:cubicBezTo>
                    <a:pt x="1353" y="1613"/>
                    <a:pt x="1356" y="1613"/>
                    <a:pt x="1361" y="1617"/>
                  </a:cubicBezTo>
                  <a:cubicBezTo>
                    <a:pt x="1361" y="1620"/>
                    <a:pt x="1364" y="1620"/>
                    <a:pt x="1368" y="1624"/>
                  </a:cubicBezTo>
                  <a:cubicBezTo>
                    <a:pt x="1371" y="1628"/>
                    <a:pt x="1375" y="1628"/>
                    <a:pt x="1378" y="1632"/>
                  </a:cubicBezTo>
                  <a:cubicBezTo>
                    <a:pt x="1383" y="1635"/>
                    <a:pt x="1383" y="1635"/>
                    <a:pt x="1386" y="1639"/>
                  </a:cubicBezTo>
                  <a:cubicBezTo>
                    <a:pt x="1390" y="1642"/>
                    <a:pt x="1393" y="1642"/>
                    <a:pt x="1397" y="1646"/>
                  </a:cubicBezTo>
                  <a:cubicBezTo>
                    <a:pt x="1397" y="1646"/>
                    <a:pt x="1405" y="1646"/>
                    <a:pt x="1405" y="1654"/>
                  </a:cubicBezTo>
                  <a:lnTo>
                    <a:pt x="1408" y="1654"/>
                  </a:lnTo>
                  <a:cubicBezTo>
                    <a:pt x="1408" y="1654"/>
                    <a:pt x="1412" y="1654"/>
                    <a:pt x="1412" y="1657"/>
                  </a:cubicBezTo>
                  <a:lnTo>
                    <a:pt x="1415" y="1657"/>
                  </a:lnTo>
                  <a:cubicBezTo>
                    <a:pt x="1419" y="1657"/>
                    <a:pt x="1419" y="1661"/>
                    <a:pt x="1419" y="1661"/>
                  </a:cubicBezTo>
                  <a:lnTo>
                    <a:pt x="1422" y="1664"/>
                  </a:lnTo>
                  <a:lnTo>
                    <a:pt x="1427" y="1664"/>
                  </a:lnTo>
                  <a:cubicBezTo>
                    <a:pt x="1434" y="1672"/>
                    <a:pt x="1441" y="1676"/>
                    <a:pt x="1452" y="1683"/>
                  </a:cubicBezTo>
                  <a:cubicBezTo>
                    <a:pt x="1452" y="1683"/>
                    <a:pt x="1456" y="1686"/>
                    <a:pt x="1459" y="1686"/>
                  </a:cubicBezTo>
                  <a:cubicBezTo>
                    <a:pt x="1459" y="1690"/>
                    <a:pt x="1463" y="1690"/>
                    <a:pt x="1466" y="1694"/>
                  </a:cubicBezTo>
                  <a:cubicBezTo>
                    <a:pt x="1471" y="1694"/>
                    <a:pt x="1471" y="1698"/>
                    <a:pt x="1474" y="1698"/>
                  </a:cubicBezTo>
                  <a:cubicBezTo>
                    <a:pt x="1474" y="1701"/>
                    <a:pt x="1478" y="1701"/>
                    <a:pt x="1478" y="1701"/>
                  </a:cubicBezTo>
                  <a:cubicBezTo>
                    <a:pt x="1481" y="1705"/>
                    <a:pt x="1481" y="1705"/>
                    <a:pt x="1485" y="1705"/>
                  </a:cubicBezTo>
                  <a:lnTo>
                    <a:pt x="1488" y="1708"/>
                  </a:lnTo>
                  <a:lnTo>
                    <a:pt x="1488" y="1712"/>
                  </a:lnTo>
                  <a:cubicBezTo>
                    <a:pt x="1490" y="1711"/>
                    <a:pt x="1491" y="1710"/>
                    <a:pt x="1491" y="1710"/>
                  </a:cubicBezTo>
                  <a:cubicBezTo>
                    <a:pt x="1493" y="1710"/>
                    <a:pt x="1494" y="1712"/>
                    <a:pt x="1496" y="1712"/>
                  </a:cubicBezTo>
                  <a:cubicBezTo>
                    <a:pt x="1496" y="1716"/>
                    <a:pt x="1500" y="1716"/>
                    <a:pt x="1500" y="1720"/>
                  </a:cubicBezTo>
                  <a:cubicBezTo>
                    <a:pt x="1503" y="1720"/>
                    <a:pt x="1503" y="1720"/>
                    <a:pt x="1507" y="1723"/>
                  </a:cubicBezTo>
                  <a:lnTo>
                    <a:pt x="1510" y="1727"/>
                  </a:lnTo>
                  <a:lnTo>
                    <a:pt x="1515" y="1727"/>
                  </a:lnTo>
                  <a:cubicBezTo>
                    <a:pt x="1515" y="1729"/>
                    <a:pt x="1516" y="1729"/>
                    <a:pt x="1516" y="1729"/>
                  </a:cubicBezTo>
                  <a:cubicBezTo>
                    <a:pt x="1517" y="1729"/>
                    <a:pt x="1518" y="1729"/>
                    <a:pt x="1518" y="1730"/>
                  </a:cubicBezTo>
                  <a:cubicBezTo>
                    <a:pt x="1518" y="1730"/>
                    <a:pt x="1520" y="1732"/>
                    <a:pt x="1522" y="1732"/>
                  </a:cubicBezTo>
                  <a:cubicBezTo>
                    <a:pt x="1523" y="1732"/>
                    <a:pt x="1524" y="1732"/>
                    <a:pt x="1525" y="1730"/>
                  </a:cubicBezTo>
                  <a:cubicBezTo>
                    <a:pt x="1525" y="1730"/>
                    <a:pt x="1525" y="1727"/>
                    <a:pt x="1522" y="1727"/>
                  </a:cubicBezTo>
                  <a:cubicBezTo>
                    <a:pt x="1518" y="1723"/>
                    <a:pt x="1515" y="1716"/>
                    <a:pt x="1507" y="1712"/>
                  </a:cubicBezTo>
                  <a:cubicBezTo>
                    <a:pt x="1507" y="1712"/>
                    <a:pt x="1503" y="1708"/>
                    <a:pt x="1500" y="1705"/>
                  </a:cubicBezTo>
                  <a:cubicBezTo>
                    <a:pt x="1496" y="1705"/>
                    <a:pt x="1496" y="1705"/>
                    <a:pt x="1493" y="1701"/>
                  </a:cubicBezTo>
                  <a:cubicBezTo>
                    <a:pt x="1488" y="1698"/>
                    <a:pt x="1481" y="1694"/>
                    <a:pt x="1474" y="1686"/>
                  </a:cubicBezTo>
                  <a:cubicBezTo>
                    <a:pt x="1471" y="1686"/>
                    <a:pt x="1471" y="1686"/>
                    <a:pt x="1471" y="1683"/>
                  </a:cubicBezTo>
                  <a:cubicBezTo>
                    <a:pt x="1463" y="1679"/>
                    <a:pt x="1463" y="1679"/>
                    <a:pt x="1456" y="1676"/>
                  </a:cubicBezTo>
                  <a:cubicBezTo>
                    <a:pt x="1459" y="1674"/>
                    <a:pt x="1461" y="1673"/>
                    <a:pt x="1463" y="1673"/>
                  </a:cubicBezTo>
                  <a:cubicBezTo>
                    <a:pt x="1465" y="1673"/>
                    <a:pt x="1467" y="1674"/>
                    <a:pt x="1471" y="1676"/>
                  </a:cubicBezTo>
                  <a:lnTo>
                    <a:pt x="1474" y="1679"/>
                  </a:lnTo>
                  <a:cubicBezTo>
                    <a:pt x="1478" y="1679"/>
                    <a:pt x="1481" y="1683"/>
                    <a:pt x="1481" y="1683"/>
                  </a:cubicBezTo>
                  <a:cubicBezTo>
                    <a:pt x="1485" y="1686"/>
                    <a:pt x="1493" y="1690"/>
                    <a:pt x="1496" y="1694"/>
                  </a:cubicBezTo>
                  <a:cubicBezTo>
                    <a:pt x="1500" y="1698"/>
                    <a:pt x="1503" y="1698"/>
                    <a:pt x="1507" y="1701"/>
                  </a:cubicBezTo>
                  <a:cubicBezTo>
                    <a:pt x="1510" y="1701"/>
                    <a:pt x="1510" y="1705"/>
                    <a:pt x="1510" y="1705"/>
                  </a:cubicBezTo>
                  <a:cubicBezTo>
                    <a:pt x="1515" y="1708"/>
                    <a:pt x="1515" y="1708"/>
                    <a:pt x="1518" y="1708"/>
                  </a:cubicBezTo>
                  <a:cubicBezTo>
                    <a:pt x="1518" y="1712"/>
                    <a:pt x="1522" y="1712"/>
                    <a:pt x="1522" y="1716"/>
                  </a:cubicBezTo>
                  <a:cubicBezTo>
                    <a:pt x="1525" y="1716"/>
                    <a:pt x="1525" y="1720"/>
                    <a:pt x="1529" y="1720"/>
                  </a:cubicBezTo>
                  <a:cubicBezTo>
                    <a:pt x="1532" y="1720"/>
                    <a:pt x="1537" y="1723"/>
                    <a:pt x="1537" y="1723"/>
                  </a:cubicBezTo>
                  <a:cubicBezTo>
                    <a:pt x="1540" y="1727"/>
                    <a:pt x="1540" y="1727"/>
                    <a:pt x="1544" y="1730"/>
                  </a:cubicBezTo>
                  <a:lnTo>
                    <a:pt x="1547" y="1734"/>
                  </a:lnTo>
                  <a:lnTo>
                    <a:pt x="1551" y="1738"/>
                  </a:lnTo>
                  <a:lnTo>
                    <a:pt x="1554" y="1738"/>
                  </a:lnTo>
                  <a:cubicBezTo>
                    <a:pt x="1559" y="1742"/>
                    <a:pt x="1559" y="1742"/>
                    <a:pt x="1559" y="1745"/>
                  </a:cubicBezTo>
                  <a:cubicBezTo>
                    <a:pt x="1569" y="1749"/>
                    <a:pt x="1576" y="1756"/>
                    <a:pt x="1584" y="1764"/>
                  </a:cubicBezTo>
                  <a:cubicBezTo>
                    <a:pt x="1588" y="1764"/>
                    <a:pt x="1591" y="1767"/>
                    <a:pt x="1595" y="1771"/>
                  </a:cubicBezTo>
                  <a:cubicBezTo>
                    <a:pt x="1598" y="1771"/>
                    <a:pt x="1603" y="1771"/>
                    <a:pt x="1603" y="1774"/>
                  </a:cubicBezTo>
                  <a:cubicBezTo>
                    <a:pt x="1610" y="1774"/>
                    <a:pt x="1613" y="1778"/>
                    <a:pt x="1620" y="1782"/>
                  </a:cubicBezTo>
                  <a:lnTo>
                    <a:pt x="1625" y="1786"/>
                  </a:lnTo>
                  <a:cubicBezTo>
                    <a:pt x="1625" y="1786"/>
                    <a:pt x="1628" y="1789"/>
                    <a:pt x="1632" y="1793"/>
                  </a:cubicBezTo>
                  <a:lnTo>
                    <a:pt x="1639" y="1796"/>
                  </a:lnTo>
                  <a:cubicBezTo>
                    <a:pt x="1642" y="1800"/>
                    <a:pt x="1647" y="1804"/>
                    <a:pt x="1650" y="1804"/>
                  </a:cubicBezTo>
                  <a:cubicBezTo>
                    <a:pt x="1654" y="1808"/>
                    <a:pt x="1657" y="1808"/>
                    <a:pt x="1661" y="1815"/>
                  </a:cubicBezTo>
                  <a:lnTo>
                    <a:pt x="1664" y="1815"/>
                  </a:lnTo>
                  <a:cubicBezTo>
                    <a:pt x="1669" y="1818"/>
                    <a:pt x="1672" y="1822"/>
                    <a:pt x="1676" y="1822"/>
                  </a:cubicBezTo>
                  <a:lnTo>
                    <a:pt x="1686" y="1833"/>
                  </a:lnTo>
                  <a:cubicBezTo>
                    <a:pt x="1691" y="1833"/>
                    <a:pt x="1694" y="1837"/>
                    <a:pt x="1694" y="1837"/>
                  </a:cubicBezTo>
                  <a:cubicBezTo>
                    <a:pt x="1698" y="1840"/>
                    <a:pt x="1701" y="1840"/>
                    <a:pt x="1705" y="1840"/>
                  </a:cubicBezTo>
                  <a:lnTo>
                    <a:pt x="1705" y="1848"/>
                  </a:lnTo>
                  <a:cubicBezTo>
                    <a:pt x="1708" y="1848"/>
                    <a:pt x="1713" y="1852"/>
                    <a:pt x="1713" y="1852"/>
                  </a:cubicBezTo>
                  <a:cubicBezTo>
                    <a:pt x="1716" y="1855"/>
                    <a:pt x="1720" y="1859"/>
                    <a:pt x="1723" y="1862"/>
                  </a:cubicBezTo>
                  <a:cubicBezTo>
                    <a:pt x="1730" y="1862"/>
                    <a:pt x="1735" y="1866"/>
                    <a:pt x="1742" y="1870"/>
                  </a:cubicBezTo>
                  <a:cubicBezTo>
                    <a:pt x="1745" y="1877"/>
                    <a:pt x="1752" y="1877"/>
                    <a:pt x="1757" y="1884"/>
                  </a:cubicBezTo>
                  <a:cubicBezTo>
                    <a:pt x="1758" y="1883"/>
                    <a:pt x="1758" y="1883"/>
                    <a:pt x="1759" y="1883"/>
                  </a:cubicBezTo>
                  <a:cubicBezTo>
                    <a:pt x="1760" y="1883"/>
                    <a:pt x="1760" y="1885"/>
                    <a:pt x="1760" y="1888"/>
                  </a:cubicBezTo>
                  <a:lnTo>
                    <a:pt x="1767" y="1888"/>
                  </a:lnTo>
                  <a:cubicBezTo>
                    <a:pt x="1767" y="1892"/>
                    <a:pt x="1771" y="1892"/>
                    <a:pt x="1771" y="1892"/>
                  </a:cubicBezTo>
                  <a:cubicBezTo>
                    <a:pt x="1774" y="1899"/>
                    <a:pt x="1779" y="1899"/>
                    <a:pt x="1786" y="1903"/>
                  </a:cubicBezTo>
                  <a:lnTo>
                    <a:pt x="1789" y="1906"/>
                  </a:lnTo>
                  <a:cubicBezTo>
                    <a:pt x="1789" y="1910"/>
                    <a:pt x="1793" y="1910"/>
                    <a:pt x="1796" y="1910"/>
                  </a:cubicBezTo>
                  <a:cubicBezTo>
                    <a:pt x="1798" y="1912"/>
                    <a:pt x="1800" y="1912"/>
                    <a:pt x="1802" y="1912"/>
                  </a:cubicBezTo>
                  <a:cubicBezTo>
                    <a:pt x="1804" y="1912"/>
                    <a:pt x="1806" y="1912"/>
                    <a:pt x="1808" y="1914"/>
                  </a:cubicBezTo>
                  <a:cubicBezTo>
                    <a:pt x="1811" y="1914"/>
                    <a:pt x="1815" y="1914"/>
                    <a:pt x="1815" y="1918"/>
                  </a:cubicBezTo>
                  <a:cubicBezTo>
                    <a:pt x="1818" y="1918"/>
                    <a:pt x="1818" y="1921"/>
                    <a:pt x="1818" y="1921"/>
                  </a:cubicBezTo>
                  <a:cubicBezTo>
                    <a:pt x="1823" y="1925"/>
                    <a:pt x="1830" y="1925"/>
                    <a:pt x="1833" y="1928"/>
                  </a:cubicBezTo>
                  <a:lnTo>
                    <a:pt x="1845" y="1928"/>
                  </a:lnTo>
                  <a:cubicBezTo>
                    <a:pt x="1845" y="1928"/>
                    <a:pt x="1848" y="1928"/>
                    <a:pt x="1848" y="1932"/>
                  </a:cubicBezTo>
                  <a:cubicBezTo>
                    <a:pt x="1849" y="1931"/>
                    <a:pt x="1850" y="1930"/>
                    <a:pt x="1851" y="1930"/>
                  </a:cubicBezTo>
                  <a:cubicBezTo>
                    <a:pt x="1852" y="1930"/>
                    <a:pt x="1853" y="1932"/>
                    <a:pt x="1855" y="1932"/>
                  </a:cubicBezTo>
                  <a:lnTo>
                    <a:pt x="1859" y="1932"/>
                  </a:lnTo>
                  <a:cubicBezTo>
                    <a:pt x="1862" y="1932"/>
                    <a:pt x="1862" y="1928"/>
                    <a:pt x="1867" y="1928"/>
                  </a:cubicBezTo>
                  <a:cubicBezTo>
                    <a:pt x="1868" y="1930"/>
                    <a:pt x="1869" y="1931"/>
                    <a:pt x="1870" y="1931"/>
                  </a:cubicBezTo>
                  <a:cubicBezTo>
                    <a:pt x="1871" y="1931"/>
                    <a:pt x="1872" y="1930"/>
                    <a:pt x="1874" y="1928"/>
                  </a:cubicBezTo>
                  <a:lnTo>
                    <a:pt x="1881" y="1928"/>
                  </a:lnTo>
                  <a:cubicBezTo>
                    <a:pt x="1883" y="1928"/>
                    <a:pt x="1886" y="1930"/>
                    <a:pt x="1887" y="1930"/>
                  </a:cubicBezTo>
                  <a:cubicBezTo>
                    <a:pt x="1888" y="1930"/>
                    <a:pt x="1889" y="1930"/>
                    <a:pt x="1889" y="1928"/>
                  </a:cubicBezTo>
                  <a:cubicBezTo>
                    <a:pt x="1892" y="1928"/>
                    <a:pt x="1896" y="1932"/>
                    <a:pt x="1896" y="1932"/>
                  </a:cubicBezTo>
                  <a:lnTo>
                    <a:pt x="1925" y="1932"/>
                  </a:lnTo>
                  <a:cubicBezTo>
                    <a:pt x="1927" y="1932"/>
                    <a:pt x="1928" y="1930"/>
                    <a:pt x="1928" y="1930"/>
                  </a:cubicBezTo>
                  <a:cubicBezTo>
                    <a:pt x="1928" y="1930"/>
                    <a:pt x="1928" y="1931"/>
                    <a:pt x="1928" y="1932"/>
                  </a:cubicBezTo>
                  <a:cubicBezTo>
                    <a:pt x="1933" y="1932"/>
                    <a:pt x="1933" y="1932"/>
                    <a:pt x="1936" y="1928"/>
                  </a:cubicBezTo>
                  <a:cubicBezTo>
                    <a:pt x="1940" y="1928"/>
                    <a:pt x="1940" y="1925"/>
                    <a:pt x="1943" y="1925"/>
                  </a:cubicBezTo>
                  <a:cubicBezTo>
                    <a:pt x="1943" y="1925"/>
                    <a:pt x="1943" y="1921"/>
                    <a:pt x="1947" y="1921"/>
                  </a:cubicBezTo>
                  <a:cubicBezTo>
                    <a:pt x="1947" y="1918"/>
                    <a:pt x="1947" y="1918"/>
                    <a:pt x="1950" y="1918"/>
                  </a:cubicBezTo>
                  <a:cubicBezTo>
                    <a:pt x="1950" y="1914"/>
                    <a:pt x="1950" y="1914"/>
                    <a:pt x="1955" y="1914"/>
                  </a:cubicBezTo>
                  <a:cubicBezTo>
                    <a:pt x="1958" y="1914"/>
                    <a:pt x="1958" y="1914"/>
                    <a:pt x="1962" y="1910"/>
                  </a:cubicBezTo>
                  <a:lnTo>
                    <a:pt x="1962" y="1906"/>
                  </a:lnTo>
                  <a:cubicBezTo>
                    <a:pt x="1965" y="1906"/>
                    <a:pt x="1965" y="1903"/>
                    <a:pt x="1965" y="1899"/>
                  </a:cubicBezTo>
                  <a:cubicBezTo>
                    <a:pt x="1969" y="1899"/>
                    <a:pt x="1969" y="1896"/>
                    <a:pt x="1969" y="1896"/>
                  </a:cubicBezTo>
                  <a:cubicBezTo>
                    <a:pt x="1972" y="1896"/>
                    <a:pt x="1969" y="1892"/>
                    <a:pt x="1969" y="1892"/>
                  </a:cubicBezTo>
                  <a:lnTo>
                    <a:pt x="1972" y="1888"/>
                  </a:lnTo>
                  <a:cubicBezTo>
                    <a:pt x="1977" y="1884"/>
                    <a:pt x="1977" y="1881"/>
                    <a:pt x="1977" y="1881"/>
                  </a:cubicBezTo>
                  <a:lnTo>
                    <a:pt x="1980" y="1877"/>
                  </a:lnTo>
                  <a:cubicBezTo>
                    <a:pt x="1977" y="1874"/>
                    <a:pt x="1980" y="1870"/>
                    <a:pt x="1980" y="1866"/>
                  </a:cubicBezTo>
                  <a:lnTo>
                    <a:pt x="1980" y="1859"/>
                  </a:lnTo>
                  <a:lnTo>
                    <a:pt x="1977" y="1855"/>
                  </a:lnTo>
                  <a:cubicBezTo>
                    <a:pt x="1972" y="1852"/>
                    <a:pt x="1972" y="1848"/>
                    <a:pt x="1969" y="1844"/>
                  </a:cubicBezTo>
                  <a:lnTo>
                    <a:pt x="1965" y="1844"/>
                  </a:lnTo>
                  <a:cubicBezTo>
                    <a:pt x="1965" y="1840"/>
                    <a:pt x="1969" y="1840"/>
                    <a:pt x="1969" y="1840"/>
                  </a:cubicBezTo>
                  <a:lnTo>
                    <a:pt x="1969" y="1837"/>
                  </a:lnTo>
                  <a:cubicBezTo>
                    <a:pt x="1965" y="1833"/>
                    <a:pt x="1965" y="1833"/>
                    <a:pt x="1969" y="1833"/>
                  </a:cubicBezTo>
                  <a:cubicBezTo>
                    <a:pt x="1969" y="1833"/>
                    <a:pt x="1969" y="1832"/>
                    <a:pt x="1970" y="1832"/>
                  </a:cubicBezTo>
                  <a:cubicBezTo>
                    <a:pt x="1970" y="1832"/>
                    <a:pt x="1971" y="1832"/>
                    <a:pt x="1972" y="1833"/>
                  </a:cubicBezTo>
                  <a:cubicBezTo>
                    <a:pt x="1974" y="1832"/>
                    <a:pt x="1975" y="1832"/>
                    <a:pt x="1976" y="1832"/>
                  </a:cubicBezTo>
                  <a:cubicBezTo>
                    <a:pt x="1979" y="1832"/>
                    <a:pt x="1981" y="1833"/>
                    <a:pt x="1984" y="1833"/>
                  </a:cubicBezTo>
                  <a:cubicBezTo>
                    <a:pt x="1987" y="1833"/>
                    <a:pt x="1987" y="1837"/>
                    <a:pt x="1991" y="1837"/>
                  </a:cubicBezTo>
                  <a:cubicBezTo>
                    <a:pt x="1993" y="1839"/>
                    <a:pt x="1996" y="1842"/>
                    <a:pt x="1999" y="1842"/>
                  </a:cubicBezTo>
                  <a:cubicBezTo>
                    <a:pt x="2000" y="1842"/>
                    <a:pt x="2001" y="1841"/>
                    <a:pt x="2002" y="1840"/>
                  </a:cubicBezTo>
                  <a:lnTo>
                    <a:pt x="2009" y="1840"/>
                  </a:lnTo>
                  <a:cubicBezTo>
                    <a:pt x="2009" y="1844"/>
                    <a:pt x="2013" y="1848"/>
                    <a:pt x="2013" y="1852"/>
                  </a:cubicBezTo>
                  <a:cubicBezTo>
                    <a:pt x="2016" y="1852"/>
                    <a:pt x="2016" y="1855"/>
                    <a:pt x="2016" y="1855"/>
                  </a:cubicBezTo>
                  <a:lnTo>
                    <a:pt x="2016" y="1874"/>
                  </a:lnTo>
                  <a:lnTo>
                    <a:pt x="2013" y="1870"/>
                  </a:lnTo>
                  <a:lnTo>
                    <a:pt x="2013" y="1874"/>
                  </a:lnTo>
                  <a:cubicBezTo>
                    <a:pt x="2016" y="1877"/>
                    <a:pt x="2016" y="1877"/>
                    <a:pt x="2016" y="1881"/>
                  </a:cubicBezTo>
                  <a:lnTo>
                    <a:pt x="2013" y="1881"/>
                  </a:lnTo>
                  <a:lnTo>
                    <a:pt x="2016" y="1884"/>
                  </a:lnTo>
                  <a:lnTo>
                    <a:pt x="2016" y="1888"/>
                  </a:lnTo>
                  <a:lnTo>
                    <a:pt x="2016" y="1899"/>
                  </a:lnTo>
                  <a:cubicBezTo>
                    <a:pt x="2013" y="1899"/>
                    <a:pt x="2016" y="1896"/>
                    <a:pt x="2013" y="1896"/>
                  </a:cubicBezTo>
                  <a:cubicBezTo>
                    <a:pt x="2013" y="1899"/>
                    <a:pt x="2013" y="1903"/>
                    <a:pt x="2016" y="1903"/>
                  </a:cubicBezTo>
                  <a:lnTo>
                    <a:pt x="2016" y="1906"/>
                  </a:lnTo>
                  <a:lnTo>
                    <a:pt x="2016" y="1910"/>
                  </a:lnTo>
                  <a:cubicBezTo>
                    <a:pt x="2016" y="1910"/>
                    <a:pt x="2021" y="1914"/>
                    <a:pt x="2021" y="1918"/>
                  </a:cubicBezTo>
                  <a:lnTo>
                    <a:pt x="2021" y="1925"/>
                  </a:lnTo>
                  <a:cubicBezTo>
                    <a:pt x="2021" y="1921"/>
                    <a:pt x="2024" y="1921"/>
                    <a:pt x="2024" y="1918"/>
                  </a:cubicBezTo>
                  <a:lnTo>
                    <a:pt x="2031" y="1918"/>
                  </a:lnTo>
                  <a:lnTo>
                    <a:pt x="2028" y="1914"/>
                  </a:lnTo>
                  <a:lnTo>
                    <a:pt x="2028" y="1903"/>
                  </a:lnTo>
                  <a:lnTo>
                    <a:pt x="2028" y="1899"/>
                  </a:lnTo>
                  <a:lnTo>
                    <a:pt x="2028" y="1892"/>
                  </a:lnTo>
                  <a:cubicBezTo>
                    <a:pt x="2031" y="1892"/>
                    <a:pt x="2028" y="1888"/>
                    <a:pt x="2031" y="1888"/>
                  </a:cubicBezTo>
                  <a:cubicBezTo>
                    <a:pt x="2031" y="1892"/>
                    <a:pt x="2035" y="1892"/>
                    <a:pt x="2038" y="1892"/>
                  </a:cubicBezTo>
                  <a:cubicBezTo>
                    <a:pt x="2035" y="1888"/>
                    <a:pt x="2031" y="1888"/>
                    <a:pt x="2028" y="1884"/>
                  </a:cubicBezTo>
                  <a:cubicBezTo>
                    <a:pt x="2028" y="1884"/>
                    <a:pt x="2031" y="1881"/>
                    <a:pt x="2028" y="1881"/>
                  </a:cubicBezTo>
                  <a:cubicBezTo>
                    <a:pt x="2028" y="1877"/>
                    <a:pt x="2028" y="1877"/>
                    <a:pt x="2031" y="1874"/>
                  </a:cubicBezTo>
                  <a:cubicBezTo>
                    <a:pt x="2028" y="1870"/>
                    <a:pt x="2028" y="1866"/>
                    <a:pt x="2028" y="1862"/>
                  </a:cubicBezTo>
                  <a:lnTo>
                    <a:pt x="2028" y="1859"/>
                  </a:lnTo>
                  <a:lnTo>
                    <a:pt x="2028" y="1852"/>
                  </a:lnTo>
                  <a:cubicBezTo>
                    <a:pt x="2028" y="1852"/>
                    <a:pt x="2028" y="1848"/>
                    <a:pt x="2031" y="1844"/>
                  </a:cubicBezTo>
                  <a:lnTo>
                    <a:pt x="2031" y="1840"/>
                  </a:lnTo>
                  <a:lnTo>
                    <a:pt x="2038" y="1840"/>
                  </a:lnTo>
                  <a:cubicBezTo>
                    <a:pt x="2038" y="1837"/>
                    <a:pt x="2043" y="1837"/>
                    <a:pt x="2043" y="1837"/>
                  </a:cubicBezTo>
                  <a:lnTo>
                    <a:pt x="2043" y="1833"/>
                  </a:lnTo>
                  <a:cubicBezTo>
                    <a:pt x="2046" y="1833"/>
                    <a:pt x="2043" y="1830"/>
                    <a:pt x="2043" y="1830"/>
                  </a:cubicBezTo>
                  <a:cubicBezTo>
                    <a:pt x="2038" y="1826"/>
                    <a:pt x="2038" y="1822"/>
                    <a:pt x="2043" y="1818"/>
                  </a:cubicBezTo>
                  <a:lnTo>
                    <a:pt x="2043" y="1815"/>
                  </a:lnTo>
                  <a:lnTo>
                    <a:pt x="2043" y="1811"/>
                  </a:lnTo>
                  <a:cubicBezTo>
                    <a:pt x="2043" y="1804"/>
                    <a:pt x="2043" y="1800"/>
                    <a:pt x="2046" y="1796"/>
                  </a:cubicBezTo>
                  <a:lnTo>
                    <a:pt x="2046" y="1793"/>
                  </a:lnTo>
                  <a:lnTo>
                    <a:pt x="2050" y="1789"/>
                  </a:lnTo>
                  <a:cubicBezTo>
                    <a:pt x="2052" y="1789"/>
                    <a:pt x="2053" y="1788"/>
                    <a:pt x="2053" y="1788"/>
                  </a:cubicBezTo>
                  <a:cubicBezTo>
                    <a:pt x="2053" y="1788"/>
                    <a:pt x="2053" y="1788"/>
                    <a:pt x="2053" y="1789"/>
                  </a:cubicBezTo>
                  <a:cubicBezTo>
                    <a:pt x="2057" y="1789"/>
                    <a:pt x="2053" y="1786"/>
                    <a:pt x="2057" y="1782"/>
                  </a:cubicBezTo>
                  <a:lnTo>
                    <a:pt x="2060" y="1782"/>
                  </a:lnTo>
                  <a:cubicBezTo>
                    <a:pt x="2065" y="1782"/>
                    <a:pt x="2065" y="1782"/>
                    <a:pt x="2068" y="1778"/>
                  </a:cubicBezTo>
                  <a:cubicBezTo>
                    <a:pt x="2072" y="1778"/>
                    <a:pt x="2075" y="1774"/>
                    <a:pt x="2082" y="1774"/>
                  </a:cubicBezTo>
                  <a:cubicBezTo>
                    <a:pt x="2087" y="1774"/>
                    <a:pt x="2087" y="1771"/>
                    <a:pt x="2090" y="1771"/>
                  </a:cubicBezTo>
                  <a:cubicBezTo>
                    <a:pt x="2090" y="1767"/>
                    <a:pt x="2094" y="1767"/>
                    <a:pt x="2097" y="1767"/>
                  </a:cubicBezTo>
                  <a:cubicBezTo>
                    <a:pt x="2101" y="1767"/>
                    <a:pt x="2101" y="1764"/>
                    <a:pt x="2104" y="1764"/>
                  </a:cubicBezTo>
                  <a:cubicBezTo>
                    <a:pt x="2104" y="1760"/>
                    <a:pt x="2109" y="1760"/>
                    <a:pt x="2112" y="1760"/>
                  </a:cubicBezTo>
                  <a:lnTo>
                    <a:pt x="2112" y="1756"/>
                  </a:lnTo>
                  <a:lnTo>
                    <a:pt x="2116" y="1756"/>
                  </a:lnTo>
                  <a:cubicBezTo>
                    <a:pt x="2119" y="1752"/>
                    <a:pt x="2119" y="1752"/>
                    <a:pt x="2123" y="1752"/>
                  </a:cubicBezTo>
                  <a:cubicBezTo>
                    <a:pt x="2123" y="1752"/>
                    <a:pt x="2126" y="1752"/>
                    <a:pt x="2126" y="1749"/>
                  </a:cubicBezTo>
                  <a:cubicBezTo>
                    <a:pt x="2126" y="1745"/>
                    <a:pt x="2131" y="1745"/>
                    <a:pt x="2134" y="1742"/>
                  </a:cubicBezTo>
                  <a:cubicBezTo>
                    <a:pt x="2138" y="1742"/>
                    <a:pt x="2138" y="1742"/>
                    <a:pt x="2141" y="1738"/>
                  </a:cubicBezTo>
                  <a:cubicBezTo>
                    <a:pt x="2141" y="1734"/>
                    <a:pt x="2145" y="1734"/>
                    <a:pt x="2145" y="1734"/>
                  </a:cubicBezTo>
                  <a:cubicBezTo>
                    <a:pt x="2145" y="1734"/>
                    <a:pt x="2148" y="1734"/>
                    <a:pt x="2148" y="1730"/>
                  </a:cubicBezTo>
                  <a:lnTo>
                    <a:pt x="2153" y="1727"/>
                  </a:lnTo>
                  <a:lnTo>
                    <a:pt x="2156" y="1727"/>
                  </a:lnTo>
                  <a:cubicBezTo>
                    <a:pt x="2156" y="1723"/>
                    <a:pt x="2156" y="1723"/>
                    <a:pt x="2160" y="1723"/>
                  </a:cubicBezTo>
                  <a:cubicBezTo>
                    <a:pt x="2160" y="1720"/>
                    <a:pt x="2163" y="1720"/>
                    <a:pt x="2163" y="1716"/>
                  </a:cubicBezTo>
                  <a:lnTo>
                    <a:pt x="2167" y="1716"/>
                  </a:lnTo>
                  <a:cubicBezTo>
                    <a:pt x="2170" y="1712"/>
                    <a:pt x="2170" y="1708"/>
                    <a:pt x="2175" y="1708"/>
                  </a:cubicBezTo>
                  <a:lnTo>
                    <a:pt x="2175" y="1705"/>
                  </a:lnTo>
                  <a:lnTo>
                    <a:pt x="2178" y="1705"/>
                  </a:lnTo>
                  <a:lnTo>
                    <a:pt x="2182" y="1701"/>
                  </a:lnTo>
                  <a:cubicBezTo>
                    <a:pt x="2182" y="1698"/>
                    <a:pt x="2182" y="1698"/>
                    <a:pt x="2185" y="1698"/>
                  </a:cubicBezTo>
                  <a:cubicBezTo>
                    <a:pt x="2189" y="1694"/>
                    <a:pt x="2192" y="1694"/>
                    <a:pt x="2192" y="1690"/>
                  </a:cubicBezTo>
                  <a:cubicBezTo>
                    <a:pt x="2197" y="1690"/>
                    <a:pt x="2197" y="1690"/>
                    <a:pt x="2197" y="1686"/>
                  </a:cubicBezTo>
                  <a:lnTo>
                    <a:pt x="2200" y="1686"/>
                  </a:lnTo>
                  <a:cubicBezTo>
                    <a:pt x="2204" y="1686"/>
                    <a:pt x="2204" y="1683"/>
                    <a:pt x="2204" y="1683"/>
                  </a:cubicBezTo>
                  <a:cubicBezTo>
                    <a:pt x="2207" y="1683"/>
                    <a:pt x="2207" y="1679"/>
                    <a:pt x="2207" y="1676"/>
                  </a:cubicBezTo>
                  <a:cubicBezTo>
                    <a:pt x="2211" y="1672"/>
                    <a:pt x="2211" y="1668"/>
                    <a:pt x="2219" y="1668"/>
                  </a:cubicBezTo>
                  <a:lnTo>
                    <a:pt x="2222" y="1668"/>
                  </a:lnTo>
                  <a:cubicBezTo>
                    <a:pt x="2219" y="1668"/>
                    <a:pt x="2214" y="1664"/>
                    <a:pt x="2214" y="1664"/>
                  </a:cubicBezTo>
                  <a:lnTo>
                    <a:pt x="2214" y="1657"/>
                  </a:lnTo>
                  <a:cubicBezTo>
                    <a:pt x="2214" y="1654"/>
                    <a:pt x="2219" y="1654"/>
                    <a:pt x="2214" y="1650"/>
                  </a:cubicBezTo>
                  <a:cubicBezTo>
                    <a:pt x="2219" y="1646"/>
                    <a:pt x="2219" y="1642"/>
                    <a:pt x="2219" y="1642"/>
                  </a:cubicBezTo>
                  <a:lnTo>
                    <a:pt x="2219" y="1635"/>
                  </a:lnTo>
                  <a:cubicBezTo>
                    <a:pt x="2222" y="1635"/>
                    <a:pt x="2222" y="1635"/>
                    <a:pt x="2222" y="1632"/>
                  </a:cubicBezTo>
                  <a:cubicBezTo>
                    <a:pt x="2219" y="1628"/>
                    <a:pt x="2219" y="1624"/>
                    <a:pt x="2219" y="1620"/>
                  </a:cubicBezTo>
                  <a:cubicBezTo>
                    <a:pt x="2222" y="1620"/>
                    <a:pt x="2219" y="1617"/>
                    <a:pt x="2219" y="1613"/>
                  </a:cubicBezTo>
                  <a:cubicBezTo>
                    <a:pt x="2219" y="1613"/>
                    <a:pt x="2222" y="1613"/>
                    <a:pt x="2219" y="1610"/>
                  </a:cubicBezTo>
                  <a:cubicBezTo>
                    <a:pt x="2214" y="1610"/>
                    <a:pt x="2219" y="1606"/>
                    <a:pt x="2219" y="1606"/>
                  </a:cubicBezTo>
                  <a:lnTo>
                    <a:pt x="2214" y="1602"/>
                  </a:lnTo>
                  <a:cubicBezTo>
                    <a:pt x="2214" y="1602"/>
                    <a:pt x="2219" y="1598"/>
                    <a:pt x="2214" y="1598"/>
                  </a:cubicBezTo>
                  <a:cubicBezTo>
                    <a:pt x="2214" y="1595"/>
                    <a:pt x="2214" y="1595"/>
                    <a:pt x="2211" y="1595"/>
                  </a:cubicBezTo>
                  <a:cubicBezTo>
                    <a:pt x="2211" y="1591"/>
                    <a:pt x="2214" y="1591"/>
                    <a:pt x="2214" y="1591"/>
                  </a:cubicBezTo>
                  <a:lnTo>
                    <a:pt x="2214" y="1584"/>
                  </a:lnTo>
                  <a:cubicBezTo>
                    <a:pt x="2214" y="1580"/>
                    <a:pt x="2214" y="1573"/>
                    <a:pt x="2219" y="1573"/>
                  </a:cubicBezTo>
                  <a:lnTo>
                    <a:pt x="2219" y="1569"/>
                  </a:lnTo>
                  <a:lnTo>
                    <a:pt x="2222" y="1566"/>
                  </a:lnTo>
                  <a:cubicBezTo>
                    <a:pt x="2222" y="1566"/>
                    <a:pt x="2222" y="1564"/>
                    <a:pt x="2223" y="1564"/>
                  </a:cubicBezTo>
                  <a:cubicBezTo>
                    <a:pt x="2224" y="1564"/>
                    <a:pt x="2225" y="1565"/>
                    <a:pt x="2226" y="1566"/>
                  </a:cubicBezTo>
                  <a:cubicBezTo>
                    <a:pt x="2226" y="1562"/>
                    <a:pt x="2229" y="1562"/>
                    <a:pt x="2233" y="1562"/>
                  </a:cubicBezTo>
                  <a:cubicBezTo>
                    <a:pt x="2233" y="1562"/>
                    <a:pt x="2236" y="1562"/>
                    <a:pt x="2236" y="1558"/>
                  </a:cubicBezTo>
                  <a:lnTo>
                    <a:pt x="2241" y="1558"/>
                  </a:lnTo>
                  <a:cubicBezTo>
                    <a:pt x="2241" y="1562"/>
                    <a:pt x="2244" y="1562"/>
                    <a:pt x="2244" y="1562"/>
                  </a:cubicBezTo>
                  <a:cubicBezTo>
                    <a:pt x="2248" y="1562"/>
                    <a:pt x="2248" y="1562"/>
                    <a:pt x="2251" y="1566"/>
                  </a:cubicBezTo>
                  <a:cubicBezTo>
                    <a:pt x="2252" y="1567"/>
                    <a:pt x="2253" y="1567"/>
                    <a:pt x="2254" y="1567"/>
                  </a:cubicBezTo>
                  <a:cubicBezTo>
                    <a:pt x="2255" y="1567"/>
                    <a:pt x="2256" y="1566"/>
                    <a:pt x="2258" y="1566"/>
                  </a:cubicBezTo>
                  <a:cubicBezTo>
                    <a:pt x="2263" y="1562"/>
                    <a:pt x="2266" y="1562"/>
                    <a:pt x="2270" y="1562"/>
                  </a:cubicBezTo>
                  <a:cubicBezTo>
                    <a:pt x="2270" y="1558"/>
                    <a:pt x="2273" y="1558"/>
                    <a:pt x="2273" y="1554"/>
                  </a:cubicBezTo>
                  <a:cubicBezTo>
                    <a:pt x="2277" y="1551"/>
                    <a:pt x="2277" y="1551"/>
                    <a:pt x="2277" y="1547"/>
                  </a:cubicBezTo>
                  <a:cubicBezTo>
                    <a:pt x="2277" y="1547"/>
                    <a:pt x="2280" y="1547"/>
                    <a:pt x="2280" y="1544"/>
                  </a:cubicBezTo>
                  <a:lnTo>
                    <a:pt x="2285" y="1544"/>
                  </a:lnTo>
                  <a:lnTo>
                    <a:pt x="2288" y="1540"/>
                  </a:lnTo>
                  <a:cubicBezTo>
                    <a:pt x="2288" y="1536"/>
                    <a:pt x="2292" y="1536"/>
                    <a:pt x="2295" y="1536"/>
                  </a:cubicBezTo>
                  <a:lnTo>
                    <a:pt x="2299" y="1532"/>
                  </a:lnTo>
                  <a:lnTo>
                    <a:pt x="2310" y="1532"/>
                  </a:lnTo>
                  <a:cubicBezTo>
                    <a:pt x="2314" y="1529"/>
                    <a:pt x="2317" y="1529"/>
                    <a:pt x="2321" y="1529"/>
                  </a:cubicBezTo>
                  <a:lnTo>
                    <a:pt x="2324" y="1525"/>
                  </a:lnTo>
                  <a:cubicBezTo>
                    <a:pt x="2324" y="1522"/>
                    <a:pt x="2329" y="1522"/>
                    <a:pt x="2329" y="1522"/>
                  </a:cubicBezTo>
                  <a:cubicBezTo>
                    <a:pt x="2332" y="1518"/>
                    <a:pt x="2336" y="1518"/>
                    <a:pt x="2336" y="1514"/>
                  </a:cubicBezTo>
                  <a:lnTo>
                    <a:pt x="2339" y="1514"/>
                  </a:lnTo>
                  <a:cubicBezTo>
                    <a:pt x="2343" y="1514"/>
                    <a:pt x="2346" y="1510"/>
                    <a:pt x="2346" y="1510"/>
                  </a:cubicBezTo>
                  <a:cubicBezTo>
                    <a:pt x="2346" y="1509"/>
                    <a:pt x="2347" y="1509"/>
                    <a:pt x="2349" y="1509"/>
                  </a:cubicBezTo>
                  <a:cubicBezTo>
                    <a:pt x="2350" y="1509"/>
                    <a:pt x="2351" y="1509"/>
                    <a:pt x="2351" y="1507"/>
                  </a:cubicBezTo>
                  <a:cubicBezTo>
                    <a:pt x="2351" y="1507"/>
                    <a:pt x="2354" y="1507"/>
                    <a:pt x="2354" y="1503"/>
                  </a:cubicBezTo>
                  <a:cubicBezTo>
                    <a:pt x="2354" y="1500"/>
                    <a:pt x="2358" y="1500"/>
                    <a:pt x="2361" y="1496"/>
                  </a:cubicBezTo>
                  <a:cubicBezTo>
                    <a:pt x="2365" y="1496"/>
                    <a:pt x="2365" y="1492"/>
                    <a:pt x="2368" y="1492"/>
                  </a:cubicBezTo>
                  <a:cubicBezTo>
                    <a:pt x="2376" y="1492"/>
                    <a:pt x="2380" y="1488"/>
                    <a:pt x="2383" y="1488"/>
                  </a:cubicBezTo>
                  <a:lnTo>
                    <a:pt x="2390" y="1488"/>
                  </a:lnTo>
                  <a:cubicBezTo>
                    <a:pt x="2390" y="1485"/>
                    <a:pt x="2398" y="1485"/>
                    <a:pt x="2398" y="1481"/>
                  </a:cubicBezTo>
                  <a:cubicBezTo>
                    <a:pt x="2400" y="1480"/>
                    <a:pt x="2403" y="1480"/>
                    <a:pt x="2405" y="1480"/>
                  </a:cubicBezTo>
                  <a:cubicBezTo>
                    <a:pt x="2407" y="1480"/>
                    <a:pt x="2409" y="1480"/>
                    <a:pt x="2409" y="1478"/>
                  </a:cubicBezTo>
                  <a:cubicBezTo>
                    <a:pt x="2409" y="1477"/>
                    <a:pt x="2409" y="1476"/>
                    <a:pt x="2410" y="1476"/>
                  </a:cubicBezTo>
                  <a:cubicBezTo>
                    <a:pt x="2411" y="1476"/>
                    <a:pt x="2412" y="1478"/>
                    <a:pt x="2412" y="1478"/>
                  </a:cubicBezTo>
                  <a:cubicBezTo>
                    <a:pt x="2417" y="1474"/>
                    <a:pt x="2420" y="1474"/>
                    <a:pt x="2420" y="1474"/>
                  </a:cubicBezTo>
                  <a:lnTo>
                    <a:pt x="2420" y="1466"/>
                  </a:lnTo>
                  <a:lnTo>
                    <a:pt x="2420" y="1459"/>
                  </a:lnTo>
                  <a:lnTo>
                    <a:pt x="2420" y="1452"/>
                  </a:lnTo>
                  <a:cubicBezTo>
                    <a:pt x="2420" y="1448"/>
                    <a:pt x="2420" y="1448"/>
                    <a:pt x="2424" y="1444"/>
                  </a:cubicBezTo>
                  <a:cubicBezTo>
                    <a:pt x="2420" y="1441"/>
                    <a:pt x="2420" y="1437"/>
                    <a:pt x="2420" y="1434"/>
                  </a:cubicBezTo>
                  <a:cubicBezTo>
                    <a:pt x="2417" y="1430"/>
                    <a:pt x="2412" y="1426"/>
                    <a:pt x="2405" y="1422"/>
                  </a:cubicBezTo>
                  <a:lnTo>
                    <a:pt x="2402" y="1419"/>
                  </a:lnTo>
                  <a:cubicBezTo>
                    <a:pt x="2402" y="1415"/>
                    <a:pt x="2398" y="1412"/>
                    <a:pt x="2395" y="1408"/>
                  </a:cubicBezTo>
                  <a:lnTo>
                    <a:pt x="2383" y="1397"/>
                  </a:lnTo>
                  <a:cubicBezTo>
                    <a:pt x="2383" y="1397"/>
                    <a:pt x="2380" y="1393"/>
                    <a:pt x="2376" y="1393"/>
                  </a:cubicBezTo>
                  <a:cubicBezTo>
                    <a:pt x="2376" y="1390"/>
                    <a:pt x="2376" y="1390"/>
                    <a:pt x="2373" y="1386"/>
                  </a:cubicBezTo>
                  <a:lnTo>
                    <a:pt x="2373" y="1382"/>
                  </a:lnTo>
                  <a:cubicBezTo>
                    <a:pt x="2368" y="1382"/>
                    <a:pt x="2368" y="1378"/>
                    <a:pt x="2365" y="1378"/>
                  </a:cubicBezTo>
                  <a:cubicBezTo>
                    <a:pt x="2365" y="1375"/>
                    <a:pt x="2361" y="1375"/>
                    <a:pt x="2361" y="1371"/>
                  </a:cubicBezTo>
                  <a:cubicBezTo>
                    <a:pt x="2354" y="1364"/>
                    <a:pt x="2351" y="1360"/>
                    <a:pt x="2346" y="1356"/>
                  </a:cubicBezTo>
                  <a:lnTo>
                    <a:pt x="2343" y="1353"/>
                  </a:lnTo>
                  <a:cubicBezTo>
                    <a:pt x="2336" y="1353"/>
                    <a:pt x="2336" y="1349"/>
                    <a:pt x="2332" y="1349"/>
                  </a:cubicBezTo>
                  <a:lnTo>
                    <a:pt x="2332" y="1346"/>
                  </a:lnTo>
                  <a:cubicBezTo>
                    <a:pt x="2329" y="1346"/>
                    <a:pt x="2329" y="1346"/>
                    <a:pt x="2324" y="1342"/>
                  </a:cubicBezTo>
                  <a:cubicBezTo>
                    <a:pt x="2324" y="1338"/>
                    <a:pt x="2321" y="1334"/>
                    <a:pt x="2317" y="1331"/>
                  </a:cubicBezTo>
                  <a:lnTo>
                    <a:pt x="2314" y="1331"/>
                  </a:lnTo>
                  <a:cubicBezTo>
                    <a:pt x="2314" y="1331"/>
                    <a:pt x="2310" y="1331"/>
                    <a:pt x="2310" y="1327"/>
                  </a:cubicBezTo>
                  <a:cubicBezTo>
                    <a:pt x="2307" y="1324"/>
                    <a:pt x="2302" y="1320"/>
                    <a:pt x="2299" y="1320"/>
                  </a:cubicBezTo>
                  <a:lnTo>
                    <a:pt x="2295" y="1316"/>
                  </a:lnTo>
                  <a:cubicBezTo>
                    <a:pt x="2292" y="1316"/>
                    <a:pt x="2292" y="1312"/>
                    <a:pt x="2292" y="1312"/>
                  </a:cubicBezTo>
                  <a:cubicBezTo>
                    <a:pt x="2292" y="1309"/>
                    <a:pt x="2292" y="1309"/>
                    <a:pt x="2288" y="1309"/>
                  </a:cubicBezTo>
                  <a:lnTo>
                    <a:pt x="2288" y="1305"/>
                  </a:lnTo>
                  <a:lnTo>
                    <a:pt x="2285" y="1305"/>
                  </a:lnTo>
                  <a:lnTo>
                    <a:pt x="2280" y="1302"/>
                  </a:lnTo>
                  <a:cubicBezTo>
                    <a:pt x="2277" y="1298"/>
                    <a:pt x="2277" y="1298"/>
                    <a:pt x="2273" y="1294"/>
                  </a:cubicBezTo>
                  <a:cubicBezTo>
                    <a:pt x="2266" y="1287"/>
                    <a:pt x="2258" y="1283"/>
                    <a:pt x="2251" y="1276"/>
                  </a:cubicBezTo>
                  <a:lnTo>
                    <a:pt x="2251" y="1272"/>
                  </a:lnTo>
                  <a:cubicBezTo>
                    <a:pt x="2248" y="1272"/>
                    <a:pt x="2244" y="1268"/>
                    <a:pt x="2241" y="1265"/>
                  </a:cubicBezTo>
                  <a:cubicBezTo>
                    <a:pt x="2236" y="1265"/>
                    <a:pt x="2233" y="1261"/>
                    <a:pt x="2233" y="1258"/>
                  </a:cubicBezTo>
                  <a:cubicBezTo>
                    <a:pt x="2229" y="1258"/>
                    <a:pt x="2229" y="1258"/>
                    <a:pt x="2226" y="1254"/>
                  </a:cubicBezTo>
                  <a:cubicBezTo>
                    <a:pt x="2226" y="1250"/>
                    <a:pt x="2222" y="1250"/>
                    <a:pt x="2219" y="1246"/>
                  </a:cubicBezTo>
                  <a:cubicBezTo>
                    <a:pt x="2214" y="1246"/>
                    <a:pt x="2214" y="1243"/>
                    <a:pt x="2211" y="1239"/>
                  </a:cubicBezTo>
                  <a:cubicBezTo>
                    <a:pt x="2204" y="1232"/>
                    <a:pt x="2192" y="1228"/>
                    <a:pt x="2185" y="1221"/>
                  </a:cubicBezTo>
                  <a:cubicBezTo>
                    <a:pt x="2185" y="1221"/>
                    <a:pt x="2182" y="1221"/>
                    <a:pt x="2182" y="1217"/>
                  </a:cubicBezTo>
                  <a:cubicBezTo>
                    <a:pt x="2178" y="1214"/>
                    <a:pt x="2170" y="1214"/>
                    <a:pt x="2170" y="1206"/>
                  </a:cubicBezTo>
                  <a:cubicBezTo>
                    <a:pt x="2163" y="1206"/>
                    <a:pt x="2160" y="1199"/>
                    <a:pt x="2156" y="1199"/>
                  </a:cubicBezTo>
                  <a:cubicBezTo>
                    <a:pt x="2153" y="1195"/>
                    <a:pt x="2145" y="1195"/>
                    <a:pt x="2145" y="1192"/>
                  </a:cubicBezTo>
                  <a:cubicBezTo>
                    <a:pt x="2138" y="1188"/>
                    <a:pt x="2138" y="1188"/>
                    <a:pt x="2134" y="1184"/>
                  </a:cubicBezTo>
                  <a:lnTo>
                    <a:pt x="2131" y="1180"/>
                  </a:lnTo>
                  <a:cubicBezTo>
                    <a:pt x="2126" y="1180"/>
                    <a:pt x="2126" y="1180"/>
                    <a:pt x="2123" y="1177"/>
                  </a:cubicBezTo>
                  <a:cubicBezTo>
                    <a:pt x="2123" y="1177"/>
                    <a:pt x="2119" y="1173"/>
                    <a:pt x="2116" y="1173"/>
                  </a:cubicBezTo>
                  <a:cubicBezTo>
                    <a:pt x="2112" y="1170"/>
                    <a:pt x="2112" y="1166"/>
                    <a:pt x="2109" y="1166"/>
                  </a:cubicBezTo>
                  <a:cubicBezTo>
                    <a:pt x="2104" y="1166"/>
                    <a:pt x="2104" y="1162"/>
                    <a:pt x="2104" y="1162"/>
                  </a:cubicBezTo>
                  <a:cubicBezTo>
                    <a:pt x="2104" y="1160"/>
                    <a:pt x="2103" y="1160"/>
                    <a:pt x="2103" y="1160"/>
                  </a:cubicBezTo>
                  <a:cubicBezTo>
                    <a:pt x="2102" y="1160"/>
                    <a:pt x="2101" y="1160"/>
                    <a:pt x="2101" y="1158"/>
                  </a:cubicBezTo>
                  <a:cubicBezTo>
                    <a:pt x="2090" y="1151"/>
                    <a:pt x="2079" y="1140"/>
                    <a:pt x="2068" y="1133"/>
                  </a:cubicBezTo>
                  <a:cubicBezTo>
                    <a:pt x="2068" y="1133"/>
                    <a:pt x="2065" y="1133"/>
                    <a:pt x="2065" y="1129"/>
                  </a:cubicBezTo>
                  <a:lnTo>
                    <a:pt x="2060" y="1129"/>
                  </a:lnTo>
                  <a:cubicBezTo>
                    <a:pt x="2060" y="1129"/>
                    <a:pt x="2060" y="1126"/>
                    <a:pt x="2057" y="1126"/>
                  </a:cubicBezTo>
                  <a:cubicBezTo>
                    <a:pt x="2057" y="1122"/>
                    <a:pt x="2053" y="1122"/>
                    <a:pt x="2053" y="1122"/>
                  </a:cubicBezTo>
                  <a:cubicBezTo>
                    <a:pt x="2050" y="1122"/>
                    <a:pt x="2046" y="1118"/>
                    <a:pt x="2046" y="1118"/>
                  </a:cubicBezTo>
                  <a:cubicBezTo>
                    <a:pt x="2043" y="1114"/>
                    <a:pt x="2038" y="1111"/>
                    <a:pt x="2035" y="1107"/>
                  </a:cubicBezTo>
                  <a:lnTo>
                    <a:pt x="2031" y="1107"/>
                  </a:lnTo>
                  <a:cubicBezTo>
                    <a:pt x="2031" y="1104"/>
                    <a:pt x="2028" y="1104"/>
                    <a:pt x="2024" y="1100"/>
                  </a:cubicBezTo>
                  <a:cubicBezTo>
                    <a:pt x="2021" y="1100"/>
                    <a:pt x="2021" y="1096"/>
                    <a:pt x="2016" y="1092"/>
                  </a:cubicBezTo>
                  <a:cubicBezTo>
                    <a:pt x="2016" y="1089"/>
                    <a:pt x="2013" y="1089"/>
                    <a:pt x="2013" y="1089"/>
                  </a:cubicBezTo>
                  <a:cubicBezTo>
                    <a:pt x="2006" y="1089"/>
                    <a:pt x="2006" y="1085"/>
                    <a:pt x="2002" y="1082"/>
                  </a:cubicBezTo>
                  <a:cubicBezTo>
                    <a:pt x="1999" y="1082"/>
                    <a:pt x="1999" y="1078"/>
                    <a:pt x="1994" y="1078"/>
                  </a:cubicBezTo>
                  <a:cubicBezTo>
                    <a:pt x="1991" y="1074"/>
                    <a:pt x="1991" y="1074"/>
                    <a:pt x="1987" y="1070"/>
                  </a:cubicBezTo>
                  <a:cubicBezTo>
                    <a:pt x="1987" y="1070"/>
                    <a:pt x="1984" y="1070"/>
                    <a:pt x="1984" y="1067"/>
                  </a:cubicBezTo>
                  <a:cubicBezTo>
                    <a:pt x="1977" y="1063"/>
                    <a:pt x="1969" y="1060"/>
                    <a:pt x="1965" y="1056"/>
                  </a:cubicBezTo>
                  <a:cubicBezTo>
                    <a:pt x="1958" y="1052"/>
                    <a:pt x="1955" y="1045"/>
                    <a:pt x="1947" y="1045"/>
                  </a:cubicBezTo>
                  <a:cubicBezTo>
                    <a:pt x="1940" y="1038"/>
                    <a:pt x="1928" y="1034"/>
                    <a:pt x="1921" y="1026"/>
                  </a:cubicBezTo>
                  <a:cubicBezTo>
                    <a:pt x="1918" y="1023"/>
                    <a:pt x="1911" y="1016"/>
                    <a:pt x="1903" y="1012"/>
                  </a:cubicBezTo>
                  <a:lnTo>
                    <a:pt x="1903" y="1016"/>
                  </a:lnTo>
                  <a:cubicBezTo>
                    <a:pt x="1903" y="1012"/>
                    <a:pt x="1899" y="1012"/>
                    <a:pt x="1899" y="1012"/>
                  </a:cubicBezTo>
                  <a:lnTo>
                    <a:pt x="1903" y="1012"/>
                  </a:lnTo>
                  <a:cubicBezTo>
                    <a:pt x="1896" y="1004"/>
                    <a:pt x="1892" y="1001"/>
                    <a:pt x="1884" y="997"/>
                  </a:cubicBezTo>
                  <a:lnTo>
                    <a:pt x="1884" y="997"/>
                  </a:lnTo>
                  <a:lnTo>
                    <a:pt x="1889" y="1001"/>
                  </a:lnTo>
                  <a:cubicBezTo>
                    <a:pt x="1877" y="997"/>
                    <a:pt x="1870" y="990"/>
                    <a:pt x="1862" y="982"/>
                  </a:cubicBezTo>
                  <a:lnTo>
                    <a:pt x="1867" y="982"/>
                  </a:lnTo>
                  <a:cubicBezTo>
                    <a:pt x="1862" y="979"/>
                    <a:pt x="1859" y="979"/>
                    <a:pt x="1855" y="975"/>
                  </a:cubicBezTo>
                  <a:cubicBezTo>
                    <a:pt x="1855" y="975"/>
                    <a:pt x="1855" y="975"/>
                    <a:pt x="1855" y="975"/>
                  </a:cubicBezTo>
                  <a:lnTo>
                    <a:pt x="1855" y="975"/>
                  </a:lnTo>
                  <a:cubicBezTo>
                    <a:pt x="1857" y="978"/>
                    <a:pt x="1859" y="980"/>
                    <a:pt x="1859" y="982"/>
                  </a:cubicBezTo>
                  <a:cubicBezTo>
                    <a:pt x="1855" y="979"/>
                    <a:pt x="1848" y="975"/>
                    <a:pt x="1845" y="972"/>
                  </a:cubicBezTo>
                  <a:lnTo>
                    <a:pt x="1840" y="975"/>
                  </a:lnTo>
                  <a:cubicBezTo>
                    <a:pt x="1840" y="972"/>
                    <a:pt x="1837" y="972"/>
                    <a:pt x="1837" y="968"/>
                  </a:cubicBezTo>
                  <a:lnTo>
                    <a:pt x="1823" y="968"/>
                  </a:lnTo>
                  <a:lnTo>
                    <a:pt x="1818" y="964"/>
                  </a:lnTo>
                  <a:cubicBezTo>
                    <a:pt x="1818" y="964"/>
                    <a:pt x="1818" y="960"/>
                    <a:pt x="1815" y="960"/>
                  </a:cubicBezTo>
                  <a:lnTo>
                    <a:pt x="1811" y="957"/>
                  </a:lnTo>
                  <a:lnTo>
                    <a:pt x="1808" y="953"/>
                  </a:lnTo>
                  <a:cubicBezTo>
                    <a:pt x="1804" y="953"/>
                    <a:pt x="1804" y="950"/>
                    <a:pt x="1801" y="950"/>
                  </a:cubicBezTo>
                  <a:cubicBezTo>
                    <a:pt x="1793" y="942"/>
                    <a:pt x="1786" y="938"/>
                    <a:pt x="1782" y="935"/>
                  </a:cubicBezTo>
                  <a:cubicBezTo>
                    <a:pt x="1781" y="934"/>
                    <a:pt x="1780" y="933"/>
                    <a:pt x="1780" y="933"/>
                  </a:cubicBezTo>
                  <a:cubicBezTo>
                    <a:pt x="1779" y="933"/>
                    <a:pt x="1779" y="935"/>
                    <a:pt x="1779" y="935"/>
                  </a:cubicBezTo>
                  <a:cubicBezTo>
                    <a:pt x="1774" y="931"/>
                    <a:pt x="1771" y="931"/>
                    <a:pt x="1771" y="928"/>
                  </a:cubicBezTo>
                  <a:lnTo>
                    <a:pt x="1767" y="928"/>
                  </a:lnTo>
                  <a:cubicBezTo>
                    <a:pt x="1767" y="924"/>
                    <a:pt x="1764" y="924"/>
                    <a:pt x="1764" y="920"/>
                  </a:cubicBezTo>
                  <a:cubicBezTo>
                    <a:pt x="1757" y="920"/>
                    <a:pt x="1757" y="916"/>
                    <a:pt x="1749" y="916"/>
                  </a:cubicBezTo>
                  <a:cubicBezTo>
                    <a:pt x="1745" y="909"/>
                    <a:pt x="1738" y="909"/>
                    <a:pt x="1735" y="902"/>
                  </a:cubicBezTo>
                  <a:lnTo>
                    <a:pt x="1730" y="898"/>
                  </a:lnTo>
                  <a:cubicBezTo>
                    <a:pt x="1727" y="898"/>
                    <a:pt x="1727" y="894"/>
                    <a:pt x="1723" y="894"/>
                  </a:cubicBezTo>
                  <a:cubicBezTo>
                    <a:pt x="1720" y="894"/>
                    <a:pt x="1716" y="891"/>
                    <a:pt x="1716" y="891"/>
                  </a:cubicBezTo>
                  <a:lnTo>
                    <a:pt x="1713" y="887"/>
                  </a:lnTo>
                  <a:cubicBezTo>
                    <a:pt x="1708" y="887"/>
                    <a:pt x="1708" y="887"/>
                    <a:pt x="1705" y="884"/>
                  </a:cubicBezTo>
                  <a:cubicBezTo>
                    <a:pt x="1705" y="884"/>
                    <a:pt x="1701" y="884"/>
                    <a:pt x="1701" y="880"/>
                  </a:cubicBezTo>
                  <a:cubicBezTo>
                    <a:pt x="1694" y="880"/>
                    <a:pt x="1691" y="876"/>
                    <a:pt x="1686" y="872"/>
                  </a:cubicBezTo>
                  <a:cubicBezTo>
                    <a:pt x="1679" y="869"/>
                    <a:pt x="1672" y="862"/>
                    <a:pt x="1664" y="858"/>
                  </a:cubicBezTo>
                  <a:cubicBezTo>
                    <a:pt x="1661" y="858"/>
                    <a:pt x="1657" y="854"/>
                    <a:pt x="1650" y="850"/>
                  </a:cubicBezTo>
                  <a:cubicBezTo>
                    <a:pt x="1647" y="850"/>
                    <a:pt x="1647" y="847"/>
                    <a:pt x="1642" y="843"/>
                  </a:cubicBezTo>
                  <a:cubicBezTo>
                    <a:pt x="1639" y="843"/>
                    <a:pt x="1632" y="840"/>
                    <a:pt x="1628" y="836"/>
                  </a:cubicBezTo>
                  <a:cubicBezTo>
                    <a:pt x="1625" y="832"/>
                    <a:pt x="1620" y="832"/>
                    <a:pt x="1617" y="828"/>
                  </a:cubicBezTo>
                  <a:cubicBezTo>
                    <a:pt x="1613" y="828"/>
                    <a:pt x="1613" y="828"/>
                    <a:pt x="1610" y="825"/>
                  </a:cubicBezTo>
                  <a:lnTo>
                    <a:pt x="1606" y="828"/>
                  </a:lnTo>
                  <a:cubicBezTo>
                    <a:pt x="1606" y="825"/>
                    <a:pt x="1603" y="825"/>
                    <a:pt x="1603" y="821"/>
                  </a:cubicBezTo>
                  <a:lnTo>
                    <a:pt x="1598" y="818"/>
                  </a:lnTo>
                  <a:cubicBezTo>
                    <a:pt x="1598" y="819"/>
                    <a:pt x="1597" y="819"/>
                    <a:pt x="1597" y="819"/>
                  </a:cubicBezTo>
                  <a:cubicBezTo>
                    <a:pt x="1595" y="819"/>
                    <a:pt x="1594" y="814"/>
                    <a:pt x="1591" y="814"/>
                  </a:cubicBezTo>
                  <a:cubicBezTo>
                    <a:pt x="1591" y="814"/>
                    <a:pt x="1588" y="814"/>
                    <a:pt x="1584" y="810"/>
                  </a:cubicBezTo>
                  <a:cubicBezTo>
                    <a:pt x="1581" y="806"/>
                    <a:pt x="1576" y="806"/>
                    <a:pt x="1573" y="803"/>
                  </a:cubicBezTo>
                  <a:cubicBezTo>
                    <a:pt x="1566" y="803"/>
                    <a:pt x="1562" y="799"/>
                    <a:pt x="1559" y="796"/>
                  </a:cubicBezTo>
                  <a:cubicBezTo>
                    <a:pt x="1554" y="792"/>
                    <a:pt x="1554" y="788"/>
                    <a:pt x="1551" y="788"/>
                  </a:cubicBezTo>
                  <a:lnTo>
                    <a:pt x="1547" y="788"/>
                  </a:lnTo>
                  <a:cubicBezTo>
                    <a:pt x="1547" y="784"/>
                    <a:pt x="1547" y="784"/>
                    <a:pt x="1544" y="784"/>
                  </a:cubicBezTo>
                  <a:cubicBezTo>
                    <a:pt x="1544" y="784"/>
                    <a:pt x="1540" y="784"/>
                    <a:pt x="1537" y="781"/>
                  </a:cubicBezTo>
                  <a:cubicBezTo>
                    <a:pt x="1537" y="781"/>
                    <a:pt x="1532" y="777"/>
                    <a:pt x="1529" y="777"/>
                  </a:cubicBezTo>
                  <a:cubicBezTo>
                    <a:pt x="1525" y="777"/>
                    <a:pt x="1522" y="774"/>
                    <a:pt x="1518" y="774"/>
                  </a:cubicBezTo>
                  <a:lnTo>
                    <a:pt x="1515" y="774"/>
                  </a:lnTo>
                  <a:lnTo>
                    <a:pt x="1510" y="770"/>
                  </a:lnTo>
                  <a:cubicBezTo>
                    <a:pt x="1507" y="766"/>
                    <a:pt x="1503" y="766"/>
                    <a:pt x="1500" y="766"/>
                  </a:cubicBezTo>
                  <a:lnTo>
                    <a:pt x="1493" y="759"/>
                  </a:lnTo>
                  <a:cubicBezTo>
                    <a:pt x="1488" y="755"/>
                    <a:pt x="1488" y="755"/>
                    <a:pt x="1485" y="755"/>
                  </a:cubicBezTo>
                  <a:lnTo>
                    <a:pt x="1481" y="752"/>
                  </a:lnTo>
                  <a:lnTo>
                    <a:pt x="1478" y="752"/>
                  </a:lnTo>
                  <a:cubicBezTo>
                    <a:pt x="1471" y="748"/>
                    <a:pt x="1466" y="740"/>
                    <a:pt x="1463" y="740"/>
                  </a:cubicBezTo>
                  <a:lnTo>
                    <a:pt x="1459" y="740"/>
                  </a:lnTo>
                  <a:cubicBezTo>
                    <a:pt x="1456" y="737"/>
                    <a:pt x="1456" y="737"/>
                    <a:pt x="1452" y="733"/>
                  </a:cubicBezTo>
                  <a:cubicBezTo>
                    <a:pt x="1452" y="733"/>
                    <a:pt x="1449" y="730"/>
                    <a:pt x="1444" y="730"/>
                  </a:cubicBezTo>
                  <a:cubicBezTo>
                    <a:pt x="1444" y="726"/>
                    <a:pt x="1441" y="726"/>
                    <a:pt x="1437" y="726"/>
                  </a:cubicBezTo>
                  <a:cubicBezTo>
                    <a:pt x="1434" y="726"/>
                    <a:pt x="1434" y="726"/>
                    <a:pt x="1430" y="722"/>
                  </a:cubicBezTo>
                  <a:cubicBezTo>
                    <a:pt x="1434" y="722"/>
                    <a:pt x="1430" y="722"/>
                    <a:pt x="1430" y="718"/>
                  </a:cubicBezTo>
                  <a:lnTo>
                    <a:pt x="1427" y="718"/>
                  </a:lnTo>
                  <a:cubicBezTo>
                    <a:pt x="1422" y="715"/>
                    <a:pt x="1419" y="715"/>
                    <a:pt x="1419" y="715"/>
                  </a:cubicBezTo>
                  <a:cubicBezTo>
                    <a:pt x="1415" y="711"/>
                    <a:pt x="1415" y="711"/>
                    <a:pt x="1412" y="711"/>
                  </a:cubicBezTo>
                  <a:lnTo>
                    <a:pt x="1412" y="708"/>
                  </a:lnTo>
                  <a:cubicBezTo>
                    <a:pt x="1412" y="704"/>
                    <a:pt x="1408" y="704"/>
                    <a:pt x="1405" y="700"/>
                  </a:cubicBezTo>
                  <a:cubicBezTo>
                    <a:pt x="1400" y="700"/>
                    <a:pt x="1400" y="696"/>
                    <a:pt x="1397" y="696"/>
                  </a:cubicBezTo>
                  <a:lnTo>
                    <a:pt x="1393" y="696"/>
                  </a:lnTo>
                  <a:cubicBezTo>
                    <a:pt x="1393" y="695"/>
                    <a:pt x="1393" y="695"/>
                    <a:pt x="1393" y="695"/>
                  </a:cubicBezTo>
                  <a:cubicBezTo>
                    <a:pt x="1392" y="695"/>
                    <a:pt x="1391" y="695"/>
                    <a:pt x="1390" y="693"/>
                  </a:cubicBezTo>
                  <a:lnTo>
                    <a:pt x="1386" y="689"/>
                  </a:lnTo>
                  <a:cubicBezTo>
                    <a:pt x="1378" y="686"/>
                    <a:pt x="1375" y="682"/>
                    <a:pt x="1368" y="674"/>
                  </a:cubicBezTo>
                  <a:lnTo>
                    <a:pt x="1364" y="674"/>
                  </a:lnTo>
                  <a:cubicBezTo>
                    <a:pt x="1361" y="674"/>
                    <a:pt x="1356" y="671"/>
                    <a:pt x="1356" y="667"/>
                  </a:cubicBezTo>
                  <a:cubicBezTo>
                    <a:pt x="1353" y="667"/>
                    <a:pt x="1349" y="664"/>
                    <a:pt x="1346" y="664"/>
                  </a:cubicBezTo>
                  <a:lnTo>
                    <a:pt x="1342" y="660"/>
                  </a:lnTo>
                  <a:lnTo>
                    <a:pt x="1339" y="660"/>
                  </a:lnTo>
                  <a:cubicBezTo>
                    <a:pt x="1334" y="656"/>
                    <a:pt x="1334" y="656"/>
                    <a:pt x="1331" y="656"/>
                  </a:cubicBezTo>
                  <a:cubicBezTo>
                    <a:pt x="1327" y="652"/>
                    <a:pt x="1324" y="652"/>
                    <a:pt x="1324" y="649"/>
                  </a:cubicBezTo>
                  <a:cubicBezTo>
                    <a:pt x="1320" y="649"/>
                    <a:pt x="1317" y="645"/>
                    <a:pt x="1312" y="642"/>
                  </a:cubicBezTo>
                  <a:cubicBezTo>
                    <a:pt x="1312" y="638"/>
                    <a:pt x="1312" y="638"/>
                    <a:pt x="1309" y="638"/>
                  </a:cubicBezTo>
                  <a:cubicBezTo>
                    <a:pt x="1305" y="634"/>
                    <a:pt x="1302" y="630"/>
                    <a:pt x="1298" y="627"/>
                  </a:cubicBezTo>
                  <a:cubicBezTo>
                    <a:pt x="1295" y="623"/>
                    <a:pt x="1287" y="620"/>
                    <a:pt x="1283" y="616"/>
                  </a:cubicBezTo>
                  <a:lnTo>
                    <a:pt x="1276" y="616"/>
                  </a:lnTo>
                  <a:lnTo>
                    <a:pt x="1276" y="612"/>
                  </a:lnTo>
                  <a:lnTo>
                    <a:pt x="1273" y="612"/>
                  </a:lnTo>
                  <a:cubicBezTo>
                    <a:pt x="1268" y="608"/>
                    <a:pt x="1261" y="605"/>
                    <a:pt x="1258" y="601"/>
                  </a:cubicBezTo>
                  <a:lnTo>
                    <a:pt x="1254" y="601"/>
                  </a:lnTo>
                  <a:cubicBezTo>
                    <a:pt x="1254" y="601"/>
                    <a:pt x="1254" y="598"/>
                    <a:pt x="1251" y="598"/>
                  </a:cubicBezTo>
                  <a:lnTo>
                    <a:pt x="1251" y="594"/>
                  </a:lnTo>
                  <a:cubicBezTo>
                    <a:pt x="1246" y="594"/>
                    <a:pt x="1246" y="590"/>
                    <a:pt x="1243" y="590"/>
                  </a:cubicBezTo>
                  <a:lnTo>
                    <a:pt x="1239" y="590"/>
                  </a:lnTo>
                  <a:cubicBezTo>
                    <a:pt x="1239" y="586"/>
                    <a:pt x="1239" y="586"/>
                    <a:pt x="1236" y="586"/>
                  </a:cubicBezTo>
                  <a:lnTo>
                    <a:pt x="1236" y="583"/>
                  </a:lnTo>
                  <a:lnTo>
                    <a:pt x="1229" y="583"/>
                  </a:lnTo>
                  <a:cubicBezTo>
                    <a:pt x="1229" y="583"/>
                    <a:pt x="1229" y="579"/>
                    <a:pt x="1224" y="579"/>
                  </a:cubicBezTo>
                  <a:lnTo>
                    <a:pt x="1221" y="576"/>
                  </a:lnTo>
                  <a:lnTo>
                    <a:pt x="1217" y="572"/>
                  </a:lnTo>
                  <a:cubicBezTo>
                    <a:pt x="1214" y="568"/>
                    <a:pt x="1210" y="568"/>
                    <a:pt x="1207" y="564"/>
                  </a:cubicBezTo>
                  <a:cubicBezTo>
                    <a:pt x="1202" y="561"/>
                    <a:pt x="1199" y="561"/>
                    <a:pt x="1195" y="557"/>
                  </a:cubicBezTo>
                  <a:cubicBezTo>
                    <a:pt x="1192" y="557"/>
                    <a:pt x="1192" y="554"/>
                    <a:pt x="1188" y="554"/>
                  </a:cubicBezTo>
                  <a:cubicBezTo>
                    <a:pt x="1188" y="555"/>
                    <a:pt x="1188" y="555"/>
                    <a:pt x="1188" y="555"/>
                  </a:cubicBezTo>
                  <a:cubicBezTo>
                    <a:pt x="1188" y="555"/>
                    <a:pt x="1187" y="554"/>
                    <a:pt x="1185" y="554"/>
                  </a:cubicBezTo>
                  <a:cubicBezTo>
                    <a:pt x="1185" y="550"/>
                    <a:pt x="1180" y="546"/>
                    <a:pt x="1177" y="546"/>
                  </a:cubicBezTo>
                  <a:cubicBezTo>
                    <a:pt x="1177" y="542"/>
                    <a:pt x="1173" y="542"/>
                    <a:pt x="1173" y="542"/>
                  </a:cubicBezTo>
                  <a:lnTo>
                    <a:pt x="1170" y="542"/>
                  </a:lnTo>
                  <a:cubicBezTo>
                    <a:pt x="1166" y="539"/>
                    <a:pt x="1163" y="539"/>
                    <a:pt x="1163" y="535"/>
                  </a:cubicBezTo>
                  <a:cubicBezTo>
                    <a:pt x="1158" y="532"/>
                    <a:pt x="1155" y="535"/>
                    <a:pt x="1151" y="528"/>
                  </a:cubicBezTo>
                  <a:lnTo>
                    <a:pt x="1148" y="528"/>
                  </a:lnTo>
                  <a:lnTo>
                    <a:pt x="1144" y="524"/>
                  </a:lnTo>
                  <a:cubicBezTo>
                    <a:pt x="1136" y="524"/>
                    <a:pt x="1133" y="517"/>
                    <a:pt x="1126" y="513"/>
                  </a:cubicBezTo>
                  <a:lnTo>
                    <a:pt x="1126" y="510"/>
                  </a:lnTo>
                  <a:cubicBezTo>
                    <a:pt x="1122" y="506"/>
                    <a:pt x="1119" y="506"/>
                    <a:pt x="1111" y="502"/>
                  </a:cubicBezTo>
                  <a:cubicBezTo>
                    <a:pt x="1111" y="498"/>
                    <a:pt x="1107" y="498"/>
                    <a:pt x="1107" y="495"/>
                  </a:cubicBezTo>
                  <a:lnTo>
                    <a:pt x="1104" y="495"/>
                  </a:lnTo>
                  <a:cubicBezTo>
                    <a:pt x="1104" y="491"/>
                    <a:pt x="1100" y="488"/>
                    <a:pt x="1097" y="488"/>
                  </a:cubicBezTo>
                  <a:cubicBezTo>
                    <a:pt x="1092" y="484"/>
                    <a:pt x="1089" y="484"/>
                    <a:pt x="1089" y="480"/>
                  </a:cubicBezTo>
                  <a:lnTo>
                    <a:pt x="1082" y="480"/>
                  </a:lnTo>
                  <a:lnTo>
                    <a:pt x="1078" y="476"/>
                  </a:lnTo>
                  <a:lnTo>
                    <a:pt x="1075" y="473"/>
                  </a:lnTo>
                  <a:cubicBezTo>
                    <a:pt x="1070" y="473"/>
                    <a:pt x="1067" y="469"/>
                    <a:pt x="1067" y="469"/>
                  </a:cubicBezTo>
                  <a:cubicBezTo>
                    <a:pt x="1063" y="466"/>
                    <a:pt x="1060" y="466"/>
                    <a:pt x="1056" y="462"/>
                  </a:cubicBezTo>
                  <a:lnTo>
                    <a:pt x="1056" y="458"/>
                  </a:lnTo>
                  <a:cubicBezTo>
                    <a:pt x="1053" y="454"/>
                    <a:pt x="1053" y="451"/>
                    <a:pt x="1048" y="451"/>
                  </a:cubicBezTo>
                  <a:lnTo>
                    <a:pt x="1045" y="447"/>
                  </a:lnTo>
                  <a:lnTo>
                    <a:pt x="1041" y="444"/>
                  </a:lnTo>
                  <a:lnTo>
                    <a:pt x="1038" y="444"/>
                  </a:lnTo>
                  <a:cubicBezTo>
                    <a:pt x="1034" y="440"/>
                    <a:pt x="1034" y="440"/>
                    <a:pt x="1031" y="440"/>
                  </a:cubicBezTo>
                  <a:cubicBezTo>
                    <a:pt x="1031" y="440"/>
                    <a:pt x="1031" y="436"/>
                    <a:pt x="1026" y="436"/>
                  </a:cubicBezTo>
                  <a:lnTo>
                    <a:pt x="1026" y="432"/>
                  </a:lnTo>
                  <a:cubicBezTo>
                    <a:pt x="1019" y="432"/>
                    <a:pt x="1019" y="429"/>
                    <a:pt x="1012" y="425"/>
                  </a:cubicBezTo>
                  <a:cubicBezTo>
                    <a:pt x="1012" y="425"/>
                    <a:pt x="1012" y="422"/>
                    <a:pt x="1009" y="422"/>
                  </a:cubicBezTo>
                  <a:cubicBezTo>
                    <a:pt x="1009" y="422"/>
                    <a:pt x="1009" y="418"/>
                    <a:pt x="1004" y="418"/>
                  </a:cubicBezTo>
                  <a:lnTo>
                    <a:pt x="1004" y="414"/>
                  </a:lnTo>
                  <a:cubicBezTo>
                    <a:pt x="1001" y="414"/>
                    <a:pt x="997" y="410"/>
                    <a:pt x="990" y="407"/>
                  </a:cubicBezTo>
                  <a:lnTo>
                    <a:pt x="987" y="403"/>
                  </a:lnTo>
                  <a:cubicBezTo>
                    <a:pt x="982" y="400"/>
                    <a:pt x="982" y="400"/>
                    <a:pt x="979" y="396"/>
                  </a:cubicBezTo>
                  <a:lnTo>
                    <a:pt x="975" y="392"/>
                  </a:lnTo>
                  <a:cubicBezTo>
                    <a:pt x="972" y="392"/>
                    <a:pt x="968" y="388"/>
                    <a:pt x="965" y="385"/>
                  </a:cubicBezTo>
                  <a:cubicBezTo>
                    <a:pt x="960" y="385"/>
                    <a:pt x="953" y="381"/>
                    <a:pt x="950" y="378"/>
                  </a:cubicBezTo>
                  <a:cubicBezTo>
                    <a:pt x="946" y="374"/>
                    <a:pt x="946" y="374"/>
                    <a:pt x="943" y="370"/>
                  </a:cubicBezTo>
                  <a:cubicBezTo>
                    <a:pt x="943" y="370"/>
                    <a:pt x="943" y="366"/>
                    <a:pt x="938" y="366"/>
                  </a:cubicBezTo>
                  <a:lnTo>
                    <a:pt x="935" y="363"/>
                  </a:lnTo>
                  <a:cubicBezTo>
                    <a:pt x="935" y="359"/>
                    <a:pt x="931" y="359"/>
                    <a:pt x="931" y="359"/>
                  </a:cubicBezTo>
                  <a:cubicBezTo>
                    <a:pt x="921" y="352"/>
                    <a:pt x="913" y="344"/>
                    <a:pt x="906" y="337"/>
                  </a:cubicBezTo>
                  <a:cubicBezTo>
                    <a:pt x="906" y="334"/>
                    <a:pt x="902" y="334"/>
                    <a:pt x="899" y="330"/>
                  </a:cubicBezTo>
                  <a:lnTo>
                    <a:pt x="894" y="326"/>
                  </a:lnTo>
                  <a:cubicBezTo>
                    <a:pt x="891" y="322"/>
                    <a:pt x="891" y="322"/>
                    <a:pt x="891" y="319"/>
                  </a:cubicBezTo>
                  <a:cubicBezTo>
                    <a:pt x="887" y="319"/>
                    <a:pt x="884" y="319"/>
                    <a:pt x="884" y="315"/>
                  </a:cubicBezTo>
                  <a:cubicBezTo>
                    <a:pt x="884" y="315"/>
                    <a:pt x="880" y="312"/>
                    <a:pt x="877" y="312"/>
                  </a:cubicBezTo>
                  <a:cubicBezTo>
                    <a:pt x="877" y="308"/>
                    <a:pt x="877" y="304"/>
                    <a:pt x="872" y="304"/>
                  </a:cubicBezTo>
                  <a:cubicBezTo>
                    <a:pt x="869" y="304"/>
                    <a:pt x="869" y="300"/>
                    <a:pt x="865" y="300"/>
                  </a:cubicBezTo>
                  <a:lnTo>
                    <a:pt x="862" y="297"/>
                  </a:lnTo>
                  <a:cubicBezTo>
                    <a:pt x="858" y="293"/>
                    <a:pt x="855" y="293"/>
                    <a:pt x="855" y="293"/>
                  </a:cubicBezTo>
                  <a:lnTo>
                    <a:pt x="847" y="290"/>
                  </a:lnTo>
                  <a:cubicBezTo>
                    <a:pt x="847" y="286"/>
                    <a:pt x="843" y="286"/>
                    <a:pt x="843" y="282"/>
                  </a:cubicBezTo>
                  <a:cubicBezTo>
                    <a:pt x="840" y="278"/>
                    <a:pt x="836" y="278"/>
                    <a:pt x="836" y="275"/>
                  </a:cubicBezTo>
                  <a:cubicBezTo>
                    <a:pt x="833" y="271"/>
                    <a:pt x="828" y="271"/>
                    <a:pt x="828" y="268"/>
                  </a:cubicBezTo>
                  <a:lnTo>
                    <a:pt x="825" y="268"/>
                  </a:lnTo>
                  <a:cubicBezTo>
                    <a:pt x="825" y="264"/>
                    <a:pt x="821" y="264"/>
                    <a:pt x="821" y="260"/>
                  </a:cubicBezTo>
                  <a:lnTo>
                    <a:pt x="818" y="260"/>
                  </a:lnTo>
                  <a:lnTo>
                    <a:pt x="811" y="253"/>
                  </a:lnTo>
                  <a:cubicBezTo>
                    <a:pt x="806" y="253"/>
                    <a:pt x="803" y="249"/>
                    <a:pt x="799" y="246"/>
                  </a:cubicBezTo>
                  <a:lnTo>
                    <a:pt x="796" y="246"/>
                  </a:lnTo>
                  <a:lnTo>
                    <a:pt x="792" y="242"/>
                  </a:lnTo>
                  <a:cubicBezTo>
                    <a:pt x="792" y="242"/>
                    <a:pt x="789" y="242"/>
                    <a:pt x="789" y="238"/>
                  </a:cubicBezTo>
                  <a:cubicBezTo>
                    <a:pt x="784" y="238"/>
                    <a:pt x="781" y="234"/>
                    <a:pt x="777" y="231"/>
                  </a:cubicBezTo>
                  <a:lnTo>
                    <a:pt x="774" y="227"/>
                  </a:lnTo>
                  <a:lnTo>
                    <a:pt x="770" y="227"/>
                  </a:lnTo>
                  <a:lnTo>
                    <a:pt x="770" y="224"/>
                  </a:lnTo>
                  <a:lnTo>
                    <a:pt x="767" y="224"/>
                  </a:lnTo>
                  <a:cubicBezTo>
                    <a:pt x="767" y="224"/>
                    <a:pt x="767" y="220"/>
                    <a:pt x="762" y="220"/>
                  </a:cubicBezTo>
                  <a:cubicBezTo>
                    <a:pt x="762" y="216"/>
                    <a:pt x="759" y="216"/>
                    <a:pt x="759" y="216"/>
                  </a:cubicBezTo>
                  <a:cubicBezTo>
                    <a:pt x="755" y="216"/>
                    <a:pt x="752" y="212"/>
                    <a:pt x="748" y="209"/>
                  </a:cubicBezTo>
                  <a:lnTo>
                    <a:pt x="745" y="209"/>
                  </a:lnTo>
                  <a:cubicBezTo>
                    <a:pt x="740" y="205"/>
                    <a:pt x="737" y="205"/>
                    <a:pt x="737" y="202"/>
                  </a:cubicBezTo>
                  <a:cubicBezTo>
                    <a:pt x="730" y="202"/>
                    <a:pt x="726" y="194"/>
                    <a:pt x="723" y="194"/>
                  </a:cubicBezTo>
                  <a:cubicBezTo>
                    <a:pt x="718" y="190"/>
                    <a:pt x="715" y="187"/>
                    <a:pt x="711" y="187"/>
                  </a:cubicBezTo>
                  <a:cubicBezTo>
                    <a:pt x="704" y="183"/>
                    <a:pt x="704" y="183"/>
                    <a:pt x="701" y="180"/>
                  </a:cubicBezTo>
                  <a:cubicBezTo>
                    <a:pt x="701" y="180"/>
                    <a:pt x="699" y="178"/>
                    <a:pt x="697" y="178"/>
                  </a:cubicBezTo>
                  <a:cubicBezTo>
                    <a:pt x="697" y="178"/>
                    <a:pt x="696" y="179"/>
                    <a:pt x="696" y="180"/>
                  </a:cubicBezTo>
                  <a:lnTo>
                    <a:pt x="696" y="176"/>
                  </a:lnTo>
                  <a:cubicBezTo>
                    <a:pt x="693" y="176"/>
                    <a:pt x="689" y="172"/>
                    <a:pt x="689" y="172"/>
                  </a:cubicBezTo>
                  <a:cubicBezTo>
                    <a:pt x="686" y="172"/>
                    <a:pt x="682" y="168"/>
                    <a:pt x="679" y="168"/>
                  </a:cubicBezTo>
                  <a:cubicBezTo>
                    <a:pt x="679" y="165"/>
                    <a:pt x="674" y="165"/>
                    <a:pt x="674" y="165"/>
                  </a:cubicBezTo>
                  <a:cubicBezTo>
                    <a:pt x="672" y="162"/>
                    <a:pt x="671" y="160"/>
                    <a:pt x="670" y="160"/>
                  </a:cubicBezTo>
                  <a:cubicBezTo>
                    <a:pt x="669" y="160"/>
                    <a:pt x="668" y="160"/>
                    <a:pt x="667" y="161"/>
                  </a:cubicBezTo>
                  <a:cubicBezTo>
                    <a:pt x="667" y="161"/>
                    <a:pt x="667" y="158"/>
                    <a:pt x="664" y="158"/>
                  </a:cubicBezTo>
                  <a:lnTo>
                    <a:pt x="660" y="154"/>
                  </a:lnTo>
                  <a:cubicBezTo>
                    <a:pt x="649" y="143"/>
                    <a:pt x="638" y="136"/>
                    <a:pt x="627" y="128"/>
                  </a:cubicBezTo>
                  <a:lnTo>
                    <a:pt x="620" y="128"/>
                  </a:lnTo>
                  <a:lnTo>
                    <a:pt x="620" y="124"/>
                  </a:lnTo>
                  <a:cubicBezTo>
                    <a:pt x="616" y="124"/>
                    <a:pt x="613" y="121"/>
                    <a:pt x="613" y="121"/>
                  </a:cubicBezTo>
                  <a:cubicBezTo>
                    <a:pt x="608" y="117"/>
                    <a:pt x="605" y="117"/>
                    <a:pt x="601" y="114"/>
                  </a:cubicBezTo>
                  <a:cubicBezTo>
                    <a:pt x="598" y="114"/>
                    <a:pt x="598" y="114"/>
                    <a:pt x="594" y="110"/>
                  </a:cubicBezTo>
                  <a:cubicBezTo>
                    <a:pt x="591" y="106"/>
                    <a:pt x="586" y="106"/>
                    <a:pt x="583" y="102"/>
                  </a:cubicBezTo>
                  <a:cubicBezTo>
                    <a:pt x="583" y="102"/>
                    <a:pt x="583" y="99"/>
                    <a:pt x="579" y="99"/>
                  </a:cubicBezTo>
                  <a:lnTo>
                    <a:pt x="576" y="99"/>
                  </a:lnTo>
                  <a:cubicBezTo>
                    <a:pt x="572" y="95"/>
                    <a:pt x="572" y="95"/>
                    <a:pt x="569" y="92"/>
                  </a:cubicBezTo>
                  <a:lnTo>
                    <a:pt x="564" y="92"/>
                  </a:lnTo>
                  <a:cubicBezTo>
                    <a:pt x="561" y="88"/>
                    <a:pt x="561" y="88"/>
                    <a:pt x="557" y="84"/>
                  </a:cubicBezTo>
                  <a:cubicBezTo>
                    <a:pt x="554" y="84"/>
                    <a:pt x="550" y="80"/>
                    <a:pt x="547" y="80"/>
                  </a:cubicBezTo>
                  <a:cubicBezTo>
                    <a:pt x="542" y="77"/>
                    <a:pt x="539" y="73"/>
                    <a:pt x="535" y="70"/>
                  </a:cubicBezTo>
                  <a:cubicBezTo>
                    <a:pt x="532" y="70"/>
                    <a:pt x="528" y="66"/>
                    <a:pt x="525" y="66"/>
                  </a:cubicBezTo>
                  <a:cubicBezTo>
                    <a:pt x="520" y="62"/>
                    <a:pt x="520" y="62"/>
                    <a:pt x="517" y="62"/>
                  </a:cubicBezTo>
                  <a:lnTo>
                    <a:pt x="513" y="58"/>
                  </a:lnTo>
                  <a:lnTo>
                    <a:pt x="510" y="55"/>
                  </a:lnTo>
                  <a:cubicBezTo>
                    <a:pt x="506" y="55"/>
                    <a:pt x="506" y="55"/>
                    <a:pt x="506" y="51"/>
                  </a:cubicBezTo>
                  <a:cubicBezTo>
                    <a:pt x="506" y="51"/>
                    <a:pt x="503" y="51"/>
                    <a:pt x="503" y="48"/>
                  </a:cubicBezTo>
                  <a:lnTo>
                    <a:pt x="498" y="48"/>
                  </a:lnTo>
                  <a:cubicBezTo>
                    <a:pt x="498" y="44"/>
                    <a:pt x="495" y="40"/>
                    <a:pt x="495" y="40"/>
                  </a:cubicBezTo>
                  <a:cubicBezTo>
                    <a:pt x="491" y="40"/>
                    <a:pt x="491" y="36"/>
                    <a:pt x="488" y="36"/>
                  </a:cubicBezTo>
                  <a:lnTo>
                    <a:pt x="484" y="33"/>
                  </a:lnTo>
                  <a:cubicBezTo>
                    <a:pt x="481" y="29"/>
                    <a:pt x="481" y="29"/>
                    <a:pt x="476" y="26"/>
                  </a:cubicBezTo>
                  <a:cubicBezTo>
                    <a:pt x="476" y="26"/>
                    <a:pt x="473" y="18"/>
                    <a:pt x="469" y="14"/>
                  </a:cubicBezTo>
                  <a:cubicBezTo>
                    <a:pt x="469" y="11"/>
                    <a:pt x="469" y="7"/>
                    <a:pt x="466" y="7"/>
                  </a:cubicBezTo>
                  <a:lnTo>
                    <a:pt x="462" y="11"/>
                  </a:lnTo>
                  <a:cubicBezTo>
                    <a:pt x="459" y="4"/>
                    <a:pt x="459" y="4"/>
                    <a:pt x="451" y="4"/>
                  </a:cubicBezTo>
                  <a:cubicBezTo>
                    <a:pt x="447" y="4"/>
                    <a:pt x="444" y="0"/>
                    <a:pt x="440" y="0"/>
                  </a:cubicBezTo>
                  <a:close/>
                  <a:moveTo>
                    <a:pt x="2016" y="1925"/>
                  </a:moveTo>
                  <a:cubicBezTo>
                    <a:pt x="2021" y="1928"/>
                    <a:pt x="2021" y="1928"/>
                    <a:pt x="2021" y="1932"/>
                  </a:cubicBezTo>
                  <a:lnTo>
                    <a:pt x="2021" y="1940"/>
                  </a:lnTo>
                  <a:lnTo>
                    <a:pt x="2024" y="1940"/>
                  </a:lnTo>
                  <a:cubicBezTo>
                    <a:pt x="2021" y="1936"/>
                    <a:pt x="2024" y="1932"/>
                    <a:pt x="2021" y="192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3" name="Google Shape;3153;p33"/>
            <p:cNvSpPr/>
            <p:nvPr/>
          </p:nvSpPr>
          <p:spPr>
            <a:xfrm>
              <a:off x="624788" y="3061875"/>
              <a:ext cx="25" cy="25"/>
            </a:xfrm>
            <a:custGeom>
              <a:avLst/>
              <a:gdLst/>
              <a:ahLst/>
              <a:cxnLst/>
              <a:rect l="l" t="t" r="r" b="b"/>
              <a:pathLst>
                <a:path w="1" h="1" extrusionOk="0">
                  <a:moveTo>
                    <a:pt x="0" y="0"/>
                  </a:moveTo>
                  <a:lnTo>
                    <a:pt x="0" y="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4" name="Google Shape;3154;p33"/>
            <p:cNvSpPr/>
            <p:nvPr/>
          </p:nvSpPr>
          <p:spPr>
            <a:xfrm>
              <a:off x="615513" y="3054900"/>
              <a:ext cx="125" cy="25"/>
            </a:xfrm>
            <a:custGeom>
              <a:avLst/>
              <a:gdLst/>
              <a:ahLst/>
              <a:cxnLst/>
              <a:rect l="l" t="t" r="r" b="b"/>
              <a:pathLst>
                <a:path w="5" h="1" extrusionOk="0">
                  <a:moveTo>
                    <a:pt x="4" y="0"/>
                  </a:moveTo>
                  <a:lnTo>
                    <a:pt x="1" y="0"/>
                  </a:lnTo>
                  <a:lnTo>
                    <a:pt x="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155" name="Google Shape;3155;p33"/>
          <p:cNvSpPr/>
          <p:nvPr/>
        </p:nvSpPr>
        <p:spPr>
          <a:xfrm>
            <a:off x="8560467" y="993052"/>
            <a:ext cx="386817" cy="474554"/>
          </a:xfrm>
          <a:custGeom>
            <a:avLst/>
            <a:gdLst/>
            <a:ahLst/>
            <a:cxnLst/>
            <a:rect l="l" t="t" r="r" b="b"/>
            <a:pathLst>
              <a:path w="12072" h="14809" extrusionOk="0">
                <a:moveTo>
                  <a:pt x="7398" y="1"/>
                </a:moveTo>
                <a:cubicBezTo>
                  <a:pt x="7391" y="1"/>
                  <a:pt x="7385" y="1"/>
                  <a:pt x="7378" y="1"/>
                </a:cubicBezTo>
                <a:cubicBezTo>
                  <a:pt x="6703" y="9"/>
                  <a:pt x="6153" y="600"/>
                  <a:pt x="6187" y="1270"/>
                </a:cubicBezTo>
                <a:cubicBezTo>
                  <a:pt x="6205" y="1644"/>
                  <a:pt x="6395" y="1974"/>
                  <a:pt x="6678" y="2184"/>
                </a:cubicBezTo>
                <a:cubicBezTo>
                  <a:pt x="6796" y="2272"/>
                  <a:pt x="6862" y="2414"/>
                  <a:pt x="6862" y="2561"/>
                </a:cubicBezTo>
                <a:cubicBezTo>
                  <a:pt x="6862" y="2660"/>
                  <a:pt x="6781" y="2741"/>
                  <a:pt x="6681" y="2741"/>
                </a:cubicBezTo>
                <a:lnTo>
                  <a:pt x="4254" y="2741"/>
                </a:lnTo>
                <a:cubicBezTo>
                  <a:pt x="4239" y="2741"/>
                  <a:pt x="4225" y="2744"/>
                  <a:pt x="4210" y="2748"/>
                </a:cubicBezTo>
                <a:lnTo>
                  <a:pt x="2751" y="2748"/>
                </a:lnTo>
                <a:lnTo>
                  <a:pt x="2751" y="4244"/>
                </a:lnTo>
                <a:lnTo>
                  <a:pt x="2751" y="6672"/>
                </a:lnTo>
                <a:cubicBezTo>
                  <a:pt x="2751" y="6771"/>
                  <a:pt x="2670" y="6852"/>
                  <a:pt x="2572" y="6852"/>
                </a:cubicBezTo>
                <a:lnTo>
                  <a:pt x="2520" y="6852"/>
                </a:lnTo>
                <a:cubicBezTo>
                  <a:pt x="2381" y="6852"/>
                  <a:pt x="2252" y="6782"/>
                  <a:pt x="2168" y="6672"/>
                </a:cubicBezTo>
                <a:cubicBezTo>
                  <a:pt x="1948" y="6393"/>
                  <a:pt x="1603" y="6214"/>
                  <a:pt x="1218" y="6214"/>
                </a:cubicBezTo>
                <a:cubicBezTo>
                  <a:pt x="543" y="6214"/>
                  <a:pt x="1" y="6767"/>
                  <a:pt x="8" y="7442"/>
                </a:cubicBezTo>
                <a:cubicBezTo>
                  <a:pt x="19" y="8094"/>
                  <a:pt x="576" y="8635"/>
                  <a:pt x="1224" y="8635"/>
                </a:cubicBezTo>
                <a:cubicBezTo>
                  <a:pt x="1243" y="8635"/>
                  <a:pt x="1262" y="8635"/>
                  <a:pt x="1280" y="8634"/>
                </a:cubicBezTo>
                <a:cubicBezTo>
                  <a:pt x="1655" y="8612"/>
                  <a:pt x="1985" y="8424"/>
                  <a:pt x="2193" y="8138"/>
                </a:cubicBezTo>
                <a:cubicBezTo>
                  <a:pt x="2281" y="8021"/>
                  <a:pt x="2425" y="7959"/>
                  <a:pt x="2572" y="7959"/>
                </a:cubicBezTo>
                <a:cubicBezTo>
                  <a:pt x="2670" y="7959"/>
                  <a:pt x="2751" y="8040"/>
                  <a:pt x="2751" y="8138"/>
                </a:cubicBezTo>
                <a:lnTo>
                  <a:pt x="2751" y="10566"/>
                </a:lnTo>
                <a:lnTo>
                  <a:pt x="2751" y="12062"/>
                </a:lnTo>
                <a:lnTo>
                  <a:pt x="2758" y="12062"/>
                </a:lnTo>
                <a:lnTo>
                  <a:pt x="2758" y="12070"/>
                </a:lnTo>
                <a:lnTo>
                  <a:pt x="6681" y="12070"/>
                </a:lnTo>
                <a:cubicBezTo>
                  <a:pt x="6781" y="12070"/>
                  <a:pt x="6862" y="12150"/>
                  <a:pt x="6862" y="12249"/>
                </a:cubicBezTo>
                <a:lnTo>
                  <a:pt x="6862" y="12300"/>
                </a:lnTo>
                <a:cubicBezTo>
                  <a:pt x="6862" y="12440"/>
                  <a:pt x="6788" y="12564"/>
                  <a:pt x="6681" y="12652"/>
                </a:cubicBezTo>
                <a:cubicBezTo>
                  <a:pt x="6403" y="12872"/>
                  <a:pt x="6224" y="13217"/>
                  <a:pt x="6224" y="13598"/>
                </a:cubicBezTo>
                <a:cubicBezTo>
                  <a:pt x="6224" y="14266"/>
                  <a:pt x="6763" y="14808"/>
                  <a:pt x="7431" y="14808"/>
                </a:cubicBezTo>
                <a:cubicBezTo>
                  <a:pt x="7438" y="14808"/>
                  <a:pt x="7445" y="14808"/>
                  <a:pt x="7452" y="14808"/>
                </a:cubicBezTo>
                <a:cubicBezTo>
                  <a:pt x="8123" y="14801"/>
                  <a:pt x="8673" y="14211"/>
                  <a:pt x="8640" y="13540"/>
                </a:cubicBezTo>
                <a:cubicBezTo>
                  <a:pt x="8622" y="13163"/>
                  <a:pt x="8435" y="12836"/>
                  <a:pt x="8149" y="12627"/>
                </a:cubicBezTo>
                <a:cubicBezTo>
                  <a:pt x="8031" y="12539"/>
                  <a:pt x="7969" y="12396"/>
                  <a:pt x="7969" y="12249"/>
                </a:cubicBezTo>
                <a:cubicBezTo>
                  <a:pt x="7969" y="12150"/>
                  <a:pt x="8050" y="12070"/>
                  <a:pt x="8149" y="12070"/>
                </a:cubicBezTo>
                <a:lnTo>
                  <a:pt x="12072" y="12070"/>
                </a:lnTo>
                <a:lnTo>
                  <a:pt x="12072" y="8102"/>
                </a:lnTo>
                <a:cubicBezTo>
                  <a:pt x="12050" y="8025"/>
                  <a:pt x="11984" y="7966"/>
                  <a:pt x="11900" y="7966"/>
                </a:cubicBezTo>
                <a:cubicBezTo>
                  <a:pt x="11753" y="7966"/>
                  <a:pt x="11610" y="8028"/>
                  <a:pt x="11522" y="8146"/>
                </a:cubicBezTo>
                <a:cubicBezTo>
                  <a:pt x="11317" y="8432"/>
                  <a:pt x="10987" y="8619"/>
                  <a:pt x="10613" y="8637"/>
                </a:cubicBezTo>
                <a:cubicBezTo>
                  <a:pt x="10591" y="8638"/>
                  <a:pt x="10570" y="8639"/>
                  <a:pt x="10549" y="8639"/>
                </a:cubicBezTo>
                <a:cubicBezTo>
                  <a:pt x="9905" y="8639"/>
                  <a:pt x="9351" y="8099"/>
                  <a:pt x="9340" y="7449"/>
                </a:cubicBezTo>
                <a:cubicBezTo>
                  <a:pt x="9330" y="6771"/>
                  <a:pt x="9876" y="6221"/>
                  <a:pt x="10550" y="6221"/>
                </a:cubicBezTo>
                <a:cubicBezTo>
                  <a:pt x="10936" y="6221"/>
                  <a:pt x="11276" y="6400"/>
                  <a:pt x="11500" y="6679"/>
                </a:cubicBezTo>
                <a:cubicBezTo>
                  <a:pt x="11584" y="6786"/>
                  <a:pt x="11709" y="6859"/>
                  <a:pt x="11848" y="6859"/>
                </a:cubicBezTo>
                <a:lnTo>
                  <a:pt x="11900" y="6859"/>
                </a:lnTo>
                <a:cubicBezTo>
                  <a:pt x="11984" y="6859"/>
                  <a:pt x="12050" y="6800"/>
                  <a:pt x="12072" y="6723"/>
                </a:cubicBezTo>
                <a:lnTo>
                  <a:pt x="12072" y="2756"/>
                </a:lnTo>
                <a:lnTo>
                  <a:pt x="10642" y="2756"/>
                </a:lnTo>
                <a:cubicBezTo>
                  <a:pt x="10620" y="2748"/>
                  <a:pt x="10598" y="2741"/>
                  <a:pt x="10572" y="2741"/>
                </a:cubicBezTo>
                <a:lnTo>
                  <a:pt x="8149" y="2741"/>
                </a:lnTo>
                <a:cubicBezTo>
                  <a:pt x="8050" y="2741"/>
                  <a:pt x="7969" y="2660"/>
                  <a:pt x="7969" y="2561"/>
                </a:cubicBezTo>
                <a:lnTo>
                  <a:pt x="7969" y="2509"/>
                </a:lnTo>
                <a:cubicBezTo>
                  <a:pt x="7969" y="2370"/>
                  <a:pt x="8039" y="2245"/>
                  <a:pt x="8149" y="2157"/>
                </a:cubicBezTo>
                <a:cubicBezTo>
                  <a:pt x="8428" y="1937"/>
                  <a:pt x="8607" y="1593"/>
                  <a:pt x="8607" y="1211"/>
                </a:cubicBezTo>
                <a:cubicBezTo>
                  <a:pt x="8607" y="544"/>
                  <a:pt x="8064" y="1"/>
                  <a:pt x="7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156" name="Google Shape;3156;p33"/>
          <p:cNvGrpSpPr/>
          <p:nvPr/>
        </p:nvGrpSpPr>
        <p:grpSpPr>
          <a:xfrm rot="2220631">
            <a:off x="-917342" y="4547504"/>
            <a:ext cx="1699788" cy="1145776"/>
            <a:chOff x="906872" y="677935"/>
            <a:chExt cx="624516" cy="420955"/>
          </a:xfrm>
        </p:grpSpPr>
        <p:sp>
          <p:nvSpPr>
            <p:cNvPr id="3157" name="Google Shape;3157;p33"/>
            <p:cNvSpPr/>
            <p:nvPr/>
          </p:nvSpPr>
          <p:spPr>
            <a:xfrm>
              <a:off x="906872" y="677935"/>
              <a:ext cx="624516" cy="420954"/>
            </a:xfrm>
            <a:custGeom>
              <a:avLst/>
              <a:gdLst/>
              <a:ahLst/>
              <a:cxnLst/>
              <a:rect l="l" t="t" r="r" b="b"/>
              <a:pathLst>
                <a:path w="10612" h="7153" extrusionOk="0">
                  <a:moveTo>
                    <a:pt x="5599" y="255"/>
                  </a:moveTo>
                  <a:cubicBezTo>
                    <a:pt x="5600" y="256"/>
                    <a:pt x="5600" y="256"/>
                    <a:pt x="5601" y="256"/>
                  </a:cubicBezTo>
                  <a:lnTo>
                    <a:pt x="5601" y="256"/>
                  </a:lnTo>
                  <a:cubicBezTo>
                    <a:pt x="5604" y="256"/>
                    <a:pt x="5607" y="256"/>
                    <a:pt x="5611" y="255"/>
                  </a:cubicBezTo>
                  <a:lnTo>
                    <a:pt x="5611" y="255"/>
                  </a:lnTo>
                  <a:lnTo>
                    <a:pt x="5606" y="258"/>
                  </a:lnTo>
                  <a:lnTo>
                    <a:pt x="5606" y="258"/>
                  </a:lnTo>
                  <a:cubicBezTo>
                    <a:pt x="5604" y="257"/>
                    <a:pt x="5602" y="257"/>
                    <a:pt x="5601" y="256"/>
                  </a:cubicBezTo>
                  <a:lnTo>
                    <a:pt x="5601" y="256"/>
                  </a:lnTo>
                  <a:cubicBezTo>
                    <a:pt x="5600" y="256"/>
                    <a:pt x="5599" y="256"/>
                    <a:pt x="5598" y="256"/>
                  </a:cubicBezTo>
                  <a:lnTo>
                    <a:pt x="5598" y="256"/>
                  </a:lnTo>
                  <a:lnTo>
                    <a:pt x="5596" y="255"/>
                  </a:lnTo>
                  <a:close/>
                  <a:moveTo>
                    <a:pt x="4862" y="319"/>
                  </a:moveTo>
                  <a:cubicBezTo>
                    <a:pt x="4861" y="319"/>
                    <a:pt x="4859" y="321"/>
                    <a:pt x="4859" y="321"/>
                  </a:cubicBezTo>
                  <a:lnTo>
                    <a:pt x="4863" y="321"/>
                  </a:lnTo>
                  <a:cubicBezTo>
                    <a:pt x="4863" y="320"/>
                    <a:pt x="4862" y="319"/>
                    <a:pt x="4862" y="319"/>
                  </a:cubicBezTo>
                  <a:close/>
                  <a:moveTo>
                    <a:pt x="7103" y="405"/>
                  </a:moveTo>
                  <a:lnTo>
                    <a:pt x="7103" y="405"/>
                  </a:lnTo>
                  <a:cubicBezTo>
                    <a:pt x="7105" y="407"/>
                    <a:pt x="7107" y="408"/>
                    <a:pt x="7109" y="409"/>
                  </a:cubicBezTo>
                  <a:lnTo>
                    <a:pt x="7109" y="409"/>
                  </a:lnTo>
                  <a:cubicBezTo>
                    <a:pt x="7106" y="409"/>
                    <a:pt x="7103" y="409"/>
                    <a:pt x="7103" y="405"/>
                  </a:cubicBezTo>
                  <a:close/>
                  <a:moveTo>
                    <a:pt x="2820" y="948"/>
                  </a:moveTo>
                  <a:cubicBezTo>
                    <a:pt x="2820" y="948"/>
                    <a:pt x="2820" y="948"/>
                    <a:pt x="2820" y="948"/>
                  </a:cubicBezTo>
                  <a:lnTo>
                    <a:pt x="2820" y="948"/>
                  </a:lnTo>
                  <a:cubicBezTo>
                    <a:pt x="2821" y="948"/>
                    <a:pt x="2822" y="948"/>
                    <a:pt x="2823" y="948"/>
                  </a:cubicBezTo>
                  <a:close/>
                  <a:moveTo>
                    <a:pt x="2524" y="1101"/>
                  </a:moveTo>
                  <a:cubicBezTo>
                    <a:pt x="2524" y="1101"/>
                    <a:pt x="2525" y="1101"/>
                    <a:pt x="2526" y="1101"/>
                  </a:cubicBezTo>
                  <a:lnTo>
                    <a:pt x="2526" y="1101"/>
                  </a:lnTo>
                  <a:cubicBezTo>
                    <a:pt x="2523" y="1101"/>
                    <a:pt x="2515" y="1106"/>
                    <a:pt x="2515" y="1106"/>
                  </a:cubicBezTo>
                  <a:cubicBezTo>
                    <a:pt x="2518" y="1103"/>
                    <a:pt x="2521" y="1101"/>
                    <a:pt x="2524" y="1101"/>
                  </a:cubicBezTo>
                  <a:close/>
                  <a:moveTo>
                    <a:pt x="1221" y="2048"/>
                  </a:moveTo>
                  <a:cubicBezTo>
                    <a:pt x="1221" y="2050"/>
                    <a:pt x="1219" y="2053"/>
                    <a:pt x="1217" y="2054"/>
                  </a:cubicBezTo>
                  <a:lnTo>
                    <a:pt x="1217" y="2054"/>
                  </a:lnTo>
                  <a:cubicBezTo>
                    <a:pt x="1217" y="2054"/>
                    <a:pt x="1217" y="2054"/>
                    <a:pt x="1217" y="2054"/>
                  </a:cubicBezTo>
                  <a:cubicBezTo>
                    <a:pt x="1217" y="2054"/>
                    <a:pt x="1217" y="2054"/>
                    <a:pt x="1217" y="2054"/>
                  </a:cubicBezTo>
                  <a:lnTo>
                    <a:pt x="1217" y="2054"/>
                  </a:lnTo>
                  <a:cubicBezTo>
                    <a:pt x="1218" y="2052"/>
                    <a:pt x="1220" y="2050"/>
                    <a:pt x="1221" y="2048"/>
                  </a:cubicBezTo>
                  <a:close/>
                  <a:moveTo>
                    <a:pt x="9009" y="1025"/>
                  </a:moveTo>
                  <a:cubicBezTo>
                    <a:pt x="9043" y="1029"/>
                    <a:pt x="9090" y="1033"/>
                    <a:pt x="9119" y="1033"/>
                  </a:cubicBezTo>
                  <a:cubicBezTo>
                    <a:pt x="9123" y="1034"/>
                    <a:pt x="9128" y="1035"/>
                    <a:pt x="9133" y="1035"/>
                  </a:cubicBezTo>
                  <a:cubicBezTo>
                    <a:pt x="9137" y="1035"/>
                    <a:pt x="9142" y="1034"/>
                    <a:pt x="9146" y="1033"/>
                  </a:cubicBezTo>
                  <a:cubicBezTo>
                    <a:pt x="9237" y="1043"/>
                    <a:pt x="9317" y="1058"/>
                    <a:pt x="9410" y="1062"/>
                  </a:cubicBezTo>
                  <a:lnTo>
                    <a:pt x="9410" y="1069"/>
                  </a:lnTo>
                  <a:cubicBezTo>
                    <a:pt x="9422" y="1069"/>
                    <a:pt x="9432" y="1073"/>
                    <a:pt x="9439" y="1073"/>
                  </a:cubicBezTo>
                  <a:cubicBezTo>
                    <a:pt x="9442" y="1073"/>
                    <a:pt x="9445" y="1072"/>
                    <a:pt x="9446" y="1069"/>
                  </a:cubicBezTo>
                  <a:lnTo>
                    <a:pt x="9435" y="1069"/>
                  </a:lnTo>
                  <a:cubicBezTo>
                    <a:pt x="9440" y="1069"/>
                    <a:pt x="9443" y="1068"/>
                    <a:pt x="9445" y="1068"/>
                  </a:cubicBezTo>
                  <a:cubicBezTo>
                    <a:pt x="9446" y="1068"/>
                    <a:pt x="9446" y="1068"/>
                    <a:pt x="9446" y="1069"/>
                  </a:cubicBezTo>
                  <a:cubicBezTo>
                    <a:pt x="9468" y="1073"/>
                    <a:pt x="9505" y="1084"/>
                    <a:pt x="9537" y="1084"/>
                  </a:cubicBezTo>
                  <a:cubicBezTo>
                    <a:pt x="9721" y="1124"/>
                    <a:pt x="9908" y="1161"/>
                    <a:pt x="10080" y="1234"/>
                  </a:cubicBezTo>
                  <a:cubicBezTo>
                    <a:pt x="10458" y="1381"/>
                    <a:pt x="10469" y="1568"/>
                    <a:pt x="10268" y="1891"/>
                  </a:cubicBezTo>
                  <a:cubicBezTo>
                    <a:pt x="10210" y="1980"/>
                    <a:pt x="10148" y="2067"/>
                    <a:pt x="10082" y="2151"/>
                  </a:cubicBezTo>
                  <a:lnTo>
                    <a:pt x="10082" y="2151"/>
                  </a:lnTo>
                  <a:cubicBezTo>
                    <a:pt x="9808" y="1709"/>
                    <a:pt x="9433" y="1329"/>
                    <a:pt x="9009" y="1026"/>
                  </a:cubicBezTo>
                  <a:lnTo>
                    <a:pt x="9009" y="1026"/>
                  </a:lnTo>
                  <a:cubicBezTo>
                    <a:pt x="9009" y="1026"/>
                    <a:pt x="9009" y="1026"/>
                    <a:pt x="9009" y="1025"/>
                  </a:cubicBezTo>
                  <a:close/>
                  <a:moveTo>
                    <a:pt x="1808" y="3438"/>
                  </a:moveTo>
                  <a:lnTo>
                    <a:pt x="1808" y="3438"/>
                  </a:lnTo>
                  <a:cubicBezTo>
                    <a:pt x="1804" y="3441"/>
                    <a:pt x="1801" y="3441"/>
                    <a:pt x="1801" y="3441"/>
                  </a:cubicBezTo>
                  <a:cubicBezTo>
                    <a:pt x="1804" y="3438"/>
                    <a:pt x="1804" y="3438"/>
                    <a:pt x="1808" y="3438"/>
                  </a:cubicBezTo>
                  <a:close/>
                  <a:moveTo>
                    <a:pt x="1781" y="3462"/>
                  </a:moveTo>
                  <a:cubicBezTo>
                    <a:pt x="1782" y="3462"/>
                    <a:pt x="1782" y="3462"/>
                    <a:pt x="1782" y="3463"/>
                  </a:cubicBezTo>
                  <a:lnTo>
                    <a:pt x="1782" y="3463"/>
                  </a:lnTo>
                  <a:cubicBezTo>
                    <a:pt x="1774" y="3469"/>
                    <a:pt x="1765" y="3478"/>
                    <a:pt x="1760" y="3478"/>
                  </a:cubicBezTo>
                  <a:lnTo>
                    <a:pt x="1760" y="3478"/>
                  </a:lnTo>
                  <a:cubicBezTo>
                    <a:pt x="1763" y="3476"/>
                    <a:pt x="1777" y="3462"/>
                    <a:pt x="1781" y="3462"/>
                  </a:cubicBezTo>
                  <a:close/>
                  <a:moveTo>
                    <a:pt x="1758" y="3477"/>
                  </a:moveTo>
                  <a:cubicBezTo>
                    <a:pt x="1759" y="3477"/>
                    <a:pt x="1759" y="3477"/>
                    <a:pt x="1760" y="3478"/>
                  </a:cubicBezTo>
                  <a:cubicBezTo>
                    <a:pt x="1757" y="3482"/>
                    <a:pt x="1753" y="3482"/>
                    <a:pt x="1753" y="3482"/>
                  </a:cubicBezTo>
                  <a:cubicBezTo>
                    <a:pt x="1756" y="3479"/>
                    <a:pt x="1756" y="3477"/>
                    <a:pt x="1758" y="3477"/>
                  </a:cubicBezTo>
                  <a:close/>
                  <a:moveTo>
                    <a:pt x="10528" y="3727"/>
                  </a:moveTo>
                  <a:cubicBezTo>
                    <a:pt x="10528" y="3735"/>
                    <a:pt x="10527" y="3739"/>
                    <a:pt x="10524" y="3742"/>
                  </a:cubicBezTo>
                  <a:cubicBezTo>
                    <a:pt x="10524" y="3742"/>
                    <a:pt x="10524" y="3742"/>
                    <a:pt x="10523" y="3742"/>
                  </a:cubicBezTo>
                  <a:lnTo>
                    <a:pt x="10523" y="3742"/>
                  </a:lnTo>
                  <a:cubicBezTo>
                    <a:pt x="10524" y="3741"/>
                    <a:pt x="10524" y="3740"/>
                    <a:pt x="10524" y="3739"/>
                  </a:cubicBezTo>
                  <a:cubicBezTo>
                    <a:pt x="10527" y="3732"/>
                    <a:pt x="10528" y="3732"/>
                    <a:pt x="10528" y="3727"/>
                  </a:cubicBezTo>
                  <a:close/>
                  <a:moveTo>
                    <a:pt x="10304" y="4012"/>
                  </a:moveTo>
                  <a:cubicBezTo>
                    <a:pt x="10304" y="4014"/>
                    <a:pt x="10304" y="4016"/>
                    <a:pt x="10304" y="4018"/>
                  </a:cubicBezTo>
                  <a:cubicBezTo>
                    <a:pt x="10304" y="4016"/>
                    <a:pt x="10304" y="4014"/>
                    <a:pt x="10304" y="4012"/>
                  </a:cubicBezTo>
                  <a:close/>
                  <a:moveTo>
                    <a:pt x="10291" y="4217"/>
                  </a:moveTo>
                  <a:cubicBezTo>
                    <a:pt x="10292" y="4217"/>
                    <a:pt x="10290" y="4226"/>
                    <a:pt x="10290" y="4226"/>
                  </a:cubicBezTo>
                  <a:lnTo>
                    <a:pt x="10290" y="4238"/>
                  </a:lnTo>
                  <a:lnTo>
                    <a:pt x="10286" y="4241"/>
                  </a:lnTo>
                  <a:cubicBezTo>
                    <a:pt x="10290" y="4233"/>
                    <a:pt x="10290" y="4226"/>
                    <a:pt x="10290" y="4219"/>
                  </a:cubicBezTo>
                  <a:cubicBezTo>
                    <a:pt x="10291" y="4218"/>
                    <a:pt x="10291" y="4217"/>
                    <a:pt x="10291" y="4217"/>
                  </a:cubicBezTo>
                  <a:close/>
                  <a:moveTo>
                    <a:pt x="7217" y="4377"/>
                  </a:moveTo>
                  <a:lnTo>
                    <a:pt x="7213" y="4380"/>
                  </a:lnTo>
                  <a:cubicBezTo>
                    <a:pt x="7215" y="4379"/>
                    <a:pt x="7217" y="4378"/>
                    <a:pt x="7219" y="4377"/>
                  </a:cubicBezTo>
                  <a:close/>
                  <a:moveTo>
                    <a:pt x="1203" y="6870"/>
                  </a:moveTo>
                  <a:cubicBezTo>
                    <a:pt x="1204" y="6870"/>
                    <a:pt x="1205" y="6871"/>
                    <a:pt x="1207" y="6871"/>
                  </a:cubicBezTo>
                  <a:lnTo>
                    <a:pt x="1207" y="6871"/>
                  </a:lnTo>
                  <a:cubicBezTo>
                    <a:pt x="1205" y="6870"/>
                    <a:pt x="1204" y="6870"/>
                    <a:pt x="1203" y="6870"/>
                  </a:cubicBezTo>
                  <a:close/>
                  <a:moveTo>
                    <a:pt x="4254" y="6973"/>
                  </a:moveTo>
                  <a:cubicBezTo>
                    <a:pt x="4255" y="6974"/>
                    <a:pt x="4257" y="6975"/>
                    <a:pt x="4259" y="6975"/>
                  </a:cubicBezTo>
                  <a:lnTo>
                    <a:pt x="4259" y="6975"/>
                  </a:lnTo>
                  <a:cubicBezTo>
                    <a:pt x="4257" y="6974"/>
                    <a:pt x="4255" y="6974"/>
                    <a:pt x="4254" y="6973"/>
                  </a:cubicBezTo>
                  <a:close/>
                  <a:moveTo>
                    <a:pt x="2395" y="7064"/>
                  </a:moveTo>
                  <a:cubicBezTo>
                    <a:pt x="2396" y="7064"/>
                    <a:pt x="2397" y="7064"/>
                    <a:pt x="2398" y="7064"/>
                  </a:cubicBezTo>
                  <a:lnTo>
                    <a:pt x="2396" y="7066"/>
                  </a:lnTo>
                  <a:lnTo>
                    <a:pt x="2396" y="7066"/>
                  </a:lnTo>
                  <a:cubicBezTo>
                    <a:pt x="2394" y="7065"/>
                    <a:pt x="2393" y="7064"/>
                    <a:pt x="2395" y="7064"/>
                  </a:cubicBezTo>
                  <a:close/>
                  <a:moveTo>
                    <a:pt x="8046" y="997"/>
                  </a:moveTo>
                  <a:cubicBezTo>
                    <a:pt x="8185" y="997"/>
                    <a:pt x="8323" y="1001"/>
                    <a:pt x="8459" y="1007"/>
                  </a:cubicBezTo>
                  <a:cubicBezTo>
                    <a:pt x="8513" y="1010"/>
                    <a:pt x="8568" y="1012"/>
                    <a:pt x="8622" y="1013"/>
                  </a:cubicBezTo>
                  <a:lnTo>
                    <a:pt x="8622" y="1013"/>
                  </a:lnTo>
                  <a:cubicBezTo>
                    <a:pt x="8762" y="1096"/>
                    <a:pt x="8898" y="1187"/>
                    <a:pt x="9021" y="1289"/>
                  </a:cubicBezTo>
                  <a:cubicBezTo>
                    <a:pt x="9281" y="1480"/>
                    <a:pt x="9520" y="1752"/>
                    <a:pt x="9721" y="1994"/>
                  </a:cubicBezTo>
                  <a:lnTo>
                    <a:pt x="9721" y="2001"/>
                  </a:lnTo>
                  <a:cubicBezTo>
                    <a:pt x="9747" y="2033"/>
                    <a:pt x="9779" y="2077"/>
                    <a:pt x="9806" y="2111"/>
                  </a:cubicBezTo>
                  <a:cubicBezTo>
                    <a:pt x="9828" y="2121"/>
                    <a:pt x="9835" y="2143"/>
                    <a:pt x="9842" y="2165"/>
                  </a:cubicBezTo>
                  <a:cubicBezTo>
                    <a:pt x="9873" y="2211"/>
                    <a:pt x="9911" y="2262"/>
                    <a:pt x="9943" y="2320"/>
                  </a:cubicBezTo>
                  <a:lnTo>
                    <a:pt x="9943" y="2320"/>
                  </a:lnTo>
                  <a:cubicBezTo>
                    <a:pt x="9828" y="2451"/>
                    <a:pt x="9706" y="2577"/>
                    <a:pt x="9578" y="2698"/>
                  </a:cubicBezTo>
                  <a:cubicBezTo>
                    <a:pt x="9552" y="2734"/>
                    <a:pt x="9501" y="2778"/>
                    <a:pt x="9457" y="2811"/>
                  </a:cubicBezTo>
                  <a:lnTo>
                    <a:pt x="9457" y="2818"/>
                  </a:lnTo>
                  <a:cubicBezTo>
                    <a:pt x="9102" y="3108"/>
                    <a:pt x="8745" y="3390"/>
                    <a:pt x="8361" y="3651"/>
                  </a:cubicBezTo>
                  <a:cubicBezTo>
                    <a:pt x="8364" y="3651"/>
                    <a:pt x="8368" y="3651"/>
                    <a:pt x="8376" y="3647"/>
                  </a:cubicBezTo>
                  <a:lnTo>
                    <a:pt x="8376" y="3647"/>
                  </a:lnTo>
                  <a:cubicBezTo>
                    <a:pt x="8273" y="3717"/>
                    <a:pt x="8178" y="3783"/>
                    <a:pt x="8075" y="3852"/>
                  </a:cubicBezTo>
                  <a:cubicBezTo>
                    <a:pt x="8075" y="3856"/>
                    <a:pt x="8071" y="3856"/>
                    <a:pt x="8071" y="3859"/>
                  </a:cubicBezTo>
                  <a:cubicBezTo>
                    <a:pt x="7961" y="3940"/>
                    <a:pt x="7843" y="4006"/>
                    <a:pt x="7730" y="4084"/>
                  </a:cubicBezTo>
                  <a:cubicBezTo>
                    <a:pt x="7679" y="4101"/>
                    <a:pt x="7613" y="4142"/>
                    <a:pt x="7569" y="4175"/>
                  </a:cubicBezTo>
                  <a:cubicBezTo>
                    <a:pt x="7457" y="4244"/>
                    <a:pt x="7334" y="4309"/>
                    <a:pt x="7219" y="4377"/>
                  </a:cubicBezTo>
                  <a:lnTo>
                    <a:pt x="7224" y="4377"/>
                  </a:lnTo>
                  <a:cubicBezTo>
                    <a:pt x="7022" y="4475"/>
                    <a:pt x="6821" y="4637"/>
                    <a:pt x="6611" y="4744"/>
                  </a:cubicBezTo>
                  <a:cubicBezTo>
                    <a:pt x="6528" y="4783"/>
                    <a:pt x="6450" y="4842"/>
                    <a:pt x="6369" y="4879"/>
                  </a:cubicBezTo>
                  <a:cubicBezTo>
                    <a:pt x="6347" y="4898"/>
                    <a:pt x="6315" y="4912"/>
                    <a:pt x="6293" y="4927"/>
                  </a:cubicBezTo>
                  <a:cubicBezTo>
                    <a:pt x="6154" y="4996"/>
                    <a:pt x="6000" y="5074"/>
                    <a:pt x="5863" y="5147"/>
                  </a:cubicBezTo>
                  <a:cubicBezTo>
                    <a:pt x="5655" y="5245"/>
                    <a:pt x="5442" y="5355"/>
                    <a:pt x="5225" y="5433"/>
                  </a:cubicBezTo>
                  <a:cubicBezTo>
                    <a:pt x="5164" y="5465"/>
                    <a:pt x="5093" y="5487"/>
                    <a:pt x="5032" y="5517"/>
                  </a:cubicBezTo>
                  <a:cubicBezTo>
                    <a:pt x="4617" y="5668"/>
                    <a:pt x="4184" y="5803"/>
                    <a:pt x="3747" y="5861"/>
                  </a:cubicBezTo>
                  <a:cubicBezTo>
                    <a:pt x="3718" y="5869"/>
                    <a:pt x="3674" y="5866"/>
                    <a:pt x="3645" y="5873"/>
                  </a:cubicBezTo>
                  <a:cubicBezTo>
                    <a:pt x="3641" y="5872"/>
                    <a:pt x="3637" y="5872"/>
                    <a:pt x="3633" y="5872"/>
                  </a:cubicBezTo>
                  <a:cubicBezTo>
                    <a:pt x="3621" y="5872"/>
                    <a:pt x="3606" y="5874"/>
                    <a:pt x="3592" y="5874"/>
                  </a:cubicBezTo>
                  <a:cubicBezTo>
                    <a:pt x="3586" y="5874"/>
                    <a:pt x="3581" y="5874"/>
                    <a:pt x="3575" y="5873"/>
                  </a:cubicBezTo>
                  <a:cubicBezTo>
                    <a:pt x="3566" y="5875"/>
                    <a:pt x="3557" y="5875"/>
                    <a:pt x="3549" y="5875"/>
                  </a:cubicBezTo>
                  <a:cubicBezTo>
                    <a:pt x="3535" y="5875"/>
                    <a:pt x="3522" y="5874"/>
                    <a:pt x="3510" y="5874"/>
                  </a:cubicBezTo>
                  <a:cubicBezTo>
                    <a:pt x="3502" y="5874"/>
                    <a:pt x="3494" y="5874"/>
                    <a:pt x="3487" y="5876"/>
                  </a:cubicBezTo>
                  <a:cubicBezTo>
                    <a:pt x="3471" y="5874"/>
                    <a:pt x="3454" y="5871"/>
                    <a:pt x="3438" y="5871"/>
                  </a:cubicBezTo>
                  <a:cubicBezTo>
                    <a:pt x="3431" y="5871"/>
                    <a:pt x="3424" y="5872"/>
                    <a:pt x="3417" y="5873"/>
                  </a:cubicBezTo>
                  <a:cubicBezTo>
                    <a:pt x="3410" y="5866"/>
                    <a:pt x="3388" y="5869"/>
                    <a:pt x="3381" y="5866"/>
                  </a:cubicBezTo>
                  <a:cubicBezTo>
                    <a:pt x="3209" y="5851"/>
                    <a:pt x="3043" y="5744"/>
                    <a:pt x="2977" y="5587"/>
                  </a:cubicBezTo>
                  <a:cubicBezTo>
                    <a:pt x="2860" y="5275"/>
                    <a:pt x="3003" y="4956"/>
                    <a:pt x="3121" y="4678"/>
                  </a:cubicBezTo>
                  <a:cubicBezTo>
                    <a:pt x="3282" y="4380"/>
                    <a:pt x="3476" y="4094"/>
                    <a:pt x="3681" y="3834"/>
                  </a:cubicBezTo>
                  <a:cubicBezTo>
                    <a:pt x="4210" y="3182"/>
                    <a:pt x="4910" y="2671"/>
                    <a:pt x="5684" y="2356"/>
                  </a:cubicBezTo>
                  <a:cubicBezTo>
                    <a:pt x="5685" y="2356"/>
                    <a:pt x="5686" y="2357"/>
                    <a:pt x="5687" y="2357"/>
                  </a:cubicBezTo>
                  <a:cubicBezTo>
                    <a:pt x="5700" y="2357"/>
                    <a:pt x="5715" y="2341"/>
                    <a:pt x="5728" y="2341"/>
                  </a:cubicBezTo>
                  <a:cubicBezTo>
                    <a:pt x="5729" y="2341"/>
                    <a:pt x="5730" y="2341"/>
                    <a:pt x="5731" y="2341"/>
                  </a:cubicBezTo>
                  <a:cubicBezTo>
                    <a:pt x="5871" y="2283"/>
                    <a:pt x="6017" y="2209"/>
                    <a:pt x="6168" y="2170"/>
                  </a:cubicBezTo>
                  <a:cubicBezTo>
                    <a:pt x="6168" y="2165"/>
                    <a:pt x="6171" y="2165"/>
                    <a:pt x="6171" y="2162"/>
                  </a:cubicBezTo>
                  <a:cubicBezTo>
                    <a:pt x="6516" y="2041"/>
                    <a:pt x="6894" y="1945"/>
                    <a:pt x="7249" y="1872"/>
                  </a:cubicBezTo>
                  <a:cubicBezTo>
                    <a:pt x="7277" y="1872"/>
                    <a:pt x="7309" y="1857"/>
                    <a:pt x="7337" y="1857"/>
                  </a:cubicBezTo>
                  <a:cubicBezTo>
                    <a:pt x="7340" y="1857"/>
                    <a:pt x="7343" y="1857"/>
                    <a:pt x="7345" y="1857"/>
                  </a:cubicBezTo>
                  <a:cubicBezTo>
                    <a:pt x="7495" y="1839"/>
                    <a:pt x="7749" y="1775"/>
                    <a:pt x="7964" y="1775"/>
                  </a:cubicBezTo>
                  <a:cubicBezTo>
                    <a:pt x="8102" y="1775"/>
                    <a:pt x="8224" y="1802"/>
                    <a:pt x="8291" y="1884"/>
                  </a:cubicBezTo>
                  <a:cubicBezTo>
                    <a:pt x="8317" y="1909"/>
                    <a:pt x="8302" y="1967"/>
                    <a:pt x="8298" y="2001"/>
                  </a:cubicBezTo>
                  <a:cubicBezTo>
                    <a:pt x="8229" y="2173"/>
                    <a:pt x="8107" y="2346"/>
                    <a:pt x="7968" y="2470"/>
                  </a:cubicBezTo>
                  <a:cubicBezTo>
                    <a:pt x="7965" y="2478"/>
                    <a:pt x="7965" y="2478"/>
                    <a:pt x="7965" y="2481"/>
                  </a:cubicBezTo>
                  <a:cubicBezTo>
                    <a:pt x="7694" y="2749"/>
                    <a:pt x="7403" y="3020"/>
                    <a:pt x="7078" y="3226"/>
                  </a:cubicBezTo>
                  <a:cubicBezTo>
                    <a:pt x="6934" y="3331"/>
                    <a:pt x="6773" y="3438"/>
                    <a:pt x="6619" y="3529"/>
                  </a:cubicBezTo>
                  <a:cubicBezTo>
                    <a:pt x="6611" y="3537"/>
                    <a:pt x="6604" y="3541"/>
                    <a:pt x="6597" y="3541"/>
                  </a:cubicBezTo>
                  <a:cubicBezTo>
                    <a:pt x="6520" y="3600"/>
                    <a:pt x="6432" y="3647"/>
                    <a:pt x="6347" y="3691"/>
                  </a:cubicBezTo>
                  <a:cubicBezTo>
                    <a:pt x="6337" y="3698"/>
                    <a:pt x="6303" y="3720"/>
                    <a:pt x="6296" y="3724"/>
                  </a:cubicBezTo>
                  <a:cubicBezTo>
                    <a:pt x="6148" y="3806"/>
                    <a:pt x="5892" y="3972"/>
                    <a:pt x="5703" y="3972"/>
                  </a:cubicBezTo>
                  <a:cubicBezTo>
                    <a:pt x="5682" y="3972"/>
                    <a:pt x="5662" y="3970"/>
                    <a:pt x="5643" y="3966"/>
                  </a:cubicBezTo>
                  <a:cubicBezTo>
                    <a:pt x="5633" y="3952"/>
                    <a:pt x="5618" y="3922"/>
                    <a:pt x="5626" y="3900"/>
                  </a:cubicBezTo>
                  <a:cubicBezTo>
                    <a:pt x="5629" y="3761"/>
                    <a:pt x="5702" y="3625"/>
                    <a:pt x="5739" y="3497"/>
                  </a:cubicBezTo>
                  <a:lnTo>
                    <a:pt x="5739" y="3497"/>
                  </a:lnTo>
                  <a:lnTo>
                    <a:pt x="5736" y="3504"/>
                  </a:lnTo>
                  <a:cubicBezTo>
                    <a:pt x="5746" y="3438"/>
                    <a:pt x="5772" y="3387"/>
                    <a:pt x="5797" y="3321"/>
                  </a:cubicBezTo>
                  <a:lnTo>
                    <a:pt x="5797" y="3321"/>
                  </a:lnTo>
                  <a:cubicBezTo>
                    <a:pt x="5790" y="3328"/>
                    <a:pt x="5783" y="3336"/>
                    <a:pt x="5780" y="3339"/>
                  </a:cubicBezTo>
                  <a:cubicBezTo>
                    <a:pt x="5753" y="3317"/>
                    <a:pt x="5816" y="3218"/>
                    <a:pt x="5834" y="3167"/>
                  </a:cubicBezTo>
                  <a:lnTo>
                    <a:pt x="5834" y="3167"/>
                  </a:lnTo>
                  <a:cubicBezTo>
                    <a:pt x="5809" y="3177"/>
                    <a:pt x="5794" y="3199"/>
                    <a:pt x="5775" y="3221"/>
                  </a:cubicBezTo>
                  <a:cubicBezTo>
                    <a:pt x="5780" y="3211"/>
                    <a:pt x="5780" y="3204"/>
                    <a:pt x="5783" y="3196"/>
                  </a:cubicBezTo>
                  <a:lnTo>
                    <a:pt x="5783" y="3196"/>
                  </a:lnTo>
                  <a:cubicBezTo>
                    <a:pt x="5769" y="3208"/>
                    <a:pt x="5754" y="3216"/>
                    <a:pt x="5745" y="3216"/>
                  </a:cubicBezTo>
                  <a:cubicBezTo>
                    <a:pt x="5738" y="3216"/>
                    <a:pt x="5734" y="3211"/>
                    <a:pt x="5736" y="3199"/>
                  </a:cubicBezTo>
                  <a:lnTo>
                    <a:pt x="5736" y="3199"/>
                  </a:lnTo>
                  <a:cubicBezTo>
                    <a:pt x="5731" y="3204"/>
                    <a:pt x="5727" y="3206"/>
                    <a:pt x="5725" y="3206"/>
                  </a:cubicBezTo>
                  <a:cubicBezTo>
                    <a:pt x="5720" y="3206"/>
                    <a:pt x="5718" y="3199"/>
                    <a:pt x="5714" y="3199"/>
                  </a:cubicBezTo>
                  <a:cubicBezTo>
                    <a:pt x="5721" y="3170"/>
                    <a:pt x="5743" y="3145"/>
                    <a:pt x="5736" y="3119"/>
                  </a:cubicBezTo>
                  <a:lnTo>
                    <a:pt x="5736" y="3119"/>
                  </a:lnTo>
                  <a:cubicBezTo>
                    <a:pt x="5728" y="3126"/>
                    <a:pt x="5714" y="3148"/>
                    <a:pt x="5706" y="3155"/>
                  </a:cubicBezTo>
                  <a:cubicBezTo>
                    <a:pt x="5706" y="3265"/>
                    <a:pt x="5621" y="3336"/>
                    <a:pt x="5560" y="3424"/>
                  </a:cubicBezTo>
                  <a:cubicBezTo>
                    <a:pt x="5482" y="3534"/>
                    <a:pt x="5420" y="3639"/>
                    <a:pt x="5369" y="3764"/>
                  </a:cubicBezTo>
                  <a:cubicBezTo>
                    <a:pt x="5284" y="3959"/>
                    <a:pt x="5387" y="4219"/>
                    <a:pt x="5611" y="4263"/>
                  </a:cubicBezTo>
                  <a:cubicBezTo>
                    <a:pt x="5644" y="4268"/>
                    <a:pt x="5678" y="4270"/>
                    <a:pt x="5711" y="4270"/>
                  </a:cubicBezTo>
                  <a:cubicBezTo>
                    <a:pt x="5954" y="4270"/>
                    <a:pt x="6186" y="4150"/>
                    <a:pt x="6396" y="4047"/>
                  </a:cubicBezTo>
                  <a:cubicBezTo>
                    <a:pt x="7176" y="3636"/>
                    <a:pt x="7931" y="3082"/>
                    <a:pt x="8456" y="2360"/>
                  </a:cubicBezTo>
                  <a:lnTo>
                    <a:pt x="8452" y="2356"/>
                  </a:lnTo>
                  <a:cubicBezTo>
                    <a:pt x="8865" y="1726"/>
                    <a:pt x="8443" y="1500"/>
                    <a:pt x="7945" y="1500"/>
                  </a:cubicBezTo>
                  <a:cubicBezTo>
                    <a:pt x="7770" y="1500"/>
                    <a:pt x="7586" y="1528"/>
                    <a:pt x="7425" y="1576"/>
                  </a:cubicBezTo>
                  <a:cubicBezTo>
                    <a:pt x="7422" y="1576"/>
                    <a:pt x="7418" y="1571"/>
                    <a:pt x="7418" y="1571"/>
                  </a:cubicBezTo>
                  <a:cubicBezTo>
                    <a:pt x="7144" y="1620"/>
                    <a:pt x="6865" y="1656"/>
                    <a:pt x="6601" y="1740"/>
                  </a:cubicBezTo>
                  <a:cubicBezTo>
                    <a:pt x="6567" y="1744"/>
                    <a:pt x="6454" y="1784"/>
                    <a:pt x="6421" y="1791"/>
                  </a:cubicBezTo>
                  <a:lnTo>
                    <a:pt x="6413" y="1788"/>
                  </a:lnTo>
                  <a:cubicBezTo>
                    <a:pt x="6355" y="1825"/>
                    <a:pt x="6208" y="1850"/>
                    <a:pt x="6157" y="1894"/>
                  </a:cubicBezTo>
                  <a:cubicBezTo>
                    <a:pt x="6036" y="1920"/>
                    <a:pt x="5937" y="2001"/>
                    <a:pt x="5824" y="2033"/>
                  </a:cubicBezTo>
                  <a:cubicBezTo>
                    <a:pt x="5695" y="2089"/>
                    <a:pt x="5567" y="2133"/>
                    <a:pt x="5442" y="2195"/>
                  </a:cubicBezTo>
                  <a:cubicBezTo>
                    <a:pt x="5328" y="2243"/>
                    <a:pt x="5215" y="2302"/>
                    <a:pt x="5105" y="2349"/>
                  </a:cubicBezTo>
                  <a:cubicBezTo>
                    <a:pt x="4723" y="2554"/>
                    <a:pt x="4360" y="2815"/>
                    <a:pt x="4048" y="3123"/>
                  </a:cubicBezTo>
                  <a:cubicBezTo>
                    <a:pt x="4034" y="3123"/>
                    <a:pt x="4023" y="3148"/>
                    <a:pt x="4008" y="3152"/>
                  </a:cubicBezTo>
                  <a:cubicBezTo>
                    <a:pt x="3847" y="3306"/>
                    <a:pt x="3696" y="3475"/>
                    <a:pt x="3546" y="3639"/>
                  </a:cubicBezTo>
                  <a:cubicBezTo>
                    <a:pt x="3157" y="4120"/>
                    <a:pt x="2754" y="4656"/>
                    <a:pt x="2743" y="5297"/>
                  </a:cubicBezTo>
                  <a:cubicBezTo>
                    <a:pt x="2740" y="5862"/>
                    <a:pt x="3084" y="6028"/>
                    <a:pt x="3494" y="6028"/>
                  </a:cubicBezTo>
                  <a:cubicBezTo>
                    <a:pt x="3691" y="6028"/>
                    <a:pt x="3903" y="5990"/>
                    <a:pt x="4100" y="5939"/>
                  </a:cubicBezTo>
                  <a:lnTo>
                    <a:pt x="4100" y="5939"/>
                  </a:lnTo>
                  <a:cubicBezTo>
                    <a:pt x="3990" y="5961"/>
                    <a:pt x="3894" y="5976"/>
                    <a:pt x="3791" y="5983"/>
                  </a:cubicBezTo>
                  <a:cubicBezTo>
                    <a:pt x="3799" y="5976"/>
                    <a:pt x="3806" y="5968"/>
                    <a:pt x="3810" y="5964"/>
                  </a:cubicBezTo>
                  <a:cubicBezTo>
                    <a:pt x="3876" y="5954"/>
                    <a:pt x="3876" y="5954"/>
                    <a:pt x="3927" y="5939"/>
                  </a:cubicBezTo>
                  <a:lnTo>
                    <a:pt x="3927" y="5939"/>
                  </a:lnTo>
                  <a:cubicBezTo>
                    <a:pt x="3883" y="5946"/>
                    <a:pt x="3850" y="5954"/>
                    <a:pt x="3813" y="5957"/>
                  </a:cubicBezTo>
                  <a:cubicBezTo>
                    <a:pt x="3787" y="5967"/>
                    <a:pt x="3747" y="5972"/>
                    <a:pt x="3713" y="5972"/>
                  </a:cubicBezTo>
                  <a:cubicBezTo>
                    <a:pt x="3697" y="5972"/>
                    <a:pt x="3682" y="5971"/>
                    <a:pt x="3671" y="5968"/>
                  </a:cubicBezTo>
                  <a:cubicBezTo>
                    <a:pt x="3946" y="5932"/>
                    <a:pt x="4210" y="5869"/>
                    <a:pt x="4477" y="5800"/>
                  </a:cubicBezTo>
                  <a:cubicBezTo>
                    <a:pt x="4672" y="5729"/>
                    <a:pt x="4877" y="5675"/>
                    <a:pt x="5064" y="5605"/>
                  </a:cubicBezTo>
                  <a:cubicBezTo>
                    <a:pt x="5064" y="5607"/>
                    <a:pt x="5065" y="5607"/>
                    <a:pt x="5067" y="5607"/>
                  </a:cubicBezTo>
                  <a:cubicBezTo>
                    <a:pt x="5075" y="5607"/>
                    <a:pt x="5097" y="5597"/>
                    <a:pt x="5115" y="5594"/>
                  </a:cubicBezTo>
                  <a:lnTo>
                    <a:pt x="5115" y="5594"/>
                  </a:lnTo>
                  <a:cubicBezTo>
                    <a:pt x="4892" y="5678"/>
                    <a:pt x="4687" y="5763"/>
                    <a:pt x="4455" y="5836"/>
                  </a:cubicBezTo>
                  <a:cubicBezTo>
                    <a:pt x="4450" y="5840"/>
                    <a:pt x="4450" y="5841"/>
                    <a:pt x="4453" y="5841"/>
                  </a:cubicBezTo>
                  <a:cubicBezTo>
                    <a:pt x="4470" y="5841"/>
                    <a:pt x="4574" y="5801"/>
                    <a:pt x="4608" y="5801"/>
                  </a:cubicBezTo>
                  <a:cubicBezTo>
                    <a:pt x="4612" y="5801"/>
                    <a:pt x="4615" y="5802"/>
                    <a:pt x="4617" y="5803"/>
                  </a:cubicBezTo>
                  <a:cubicBezTo>
                    <a:pt x="4533" y="5836"/>
                    <a:pt x="4459" y="5854"/>
                    <a:pt x="4371" y="5880"/>
                  </a:cubicBezTo>
                  <a:cubicBezTo>
                    <a:pt x="4373" y="5882"/>
                    <a:pt x="4377" y="5883"/>
                    <a:pt x="4383" y="5883"/>
                  </a:cubicBezTo>
                  <a:cubicBezTo>
                    <a:pt x="4398" y="5883"/>
                    <a:pt x="4422" y="5878"/>
                    <a:pt x="4430" y="5873"/>
                  </a:cubicBezTo>
                  <a:cubicBezTo>
                    <a:pt x="5020" y="5741"/>
                    <a:pt x="5582" y="5484"/>
                    <a:pt x="6120" y="5201"/>
                  </a:cubicBezTo>
                  <a:cubicBezTo>
                    <a:pt x="6121" y="5202"/>
                    <a:pt x="6122" y="5202"/>
                    <a:pt x="6123" y="5202"/>
                  </a:cubicBezTo>
                  <a:cubicBezTo>
                    <a:pt x="6130" y="5202"/>
                    <a:pt x="6140" y="5190"/>
                    <a:pt x="6147" y="5190"/>
                  </a:cubicBezTo>
                  <a:cubicBezTo>
                    <a:pt x="6148" y="5190"/>
                    <a:pt x="6149" y="5191"/>
                    <a:pt x="6149" y="5191"/>
                  </a:cubicBezTo>
                  <a:cubicBezTo>
                    <a:pt x="6322" y="5096"/>
                    <a:pt x="6506" y="5003"/>
                    <a:pt x="6677" y="4908"/>
                  </a:cubicBezTo>
                  <a:cubicBezTo>
                    <a:pt x="6806" y="4868"/>
                    <a:pt x="6919" y="4773"/>
                    <a:pt x="7041" y="4703"/>
                  </a:cubicBezTo>
                  <a:cubicBezTo>
                    <a:pt x="7308" y="4556"/>
                    <a:pt x="7598" y="4409"/>
                    <a:pt x="7870" y="4267"/>
                  </a:cubicBezTo>
                  <a:cubicBezTo>
                    <a:pt x="8137" y="4109"/>
                    <a:pt x="8401" y="3944"/>
                    <a:pt x="8657" y="3764"/>
                  </a:cubicBezTo>
                  <a:cubicBezTo>
                    <a:pt x="8811" y="3688"/>
                    <a:pt x="8911" y="3563"/>
                    <a:pt x="9031" y="3446"/>
                  </a:cubicBezTo>
                  <a:cubicBezTo>
                    <a:pt x="9285" y="3265"/>
                    <a:pt x="9523" y="3045"/>
                    <a:pt x="9765" y="2855"/>
                  </a:cubicBezTo>
                  <a:cubicBezTo>
                    <a:pt x="9776" y="2825"/>
                    <a:pt x="9828" y="2808"/>
                    <a:pt x="9838" y="2781"/>
                  </a:cubicBezTo>
                  <a:cubicBezTo>
                    <a:pt x="9829" y="2781"/>
                    <a:pt x="9838" y="2779"/>
                    <a:pt x="9841" y="2776"/>
                  </a:cubicBezTo>
                  <a:lnTo>
                    <a:pt x="9841" y="2776"/>
                  </a:lnTo>
                  <a:lnTo>
                    <a:pt x="9838" y="2781"/>
                  </a:lnTo>
                  <a:cubicBezTo>
                    <a:pt x="9918" y="2709"/>
                    <a:pt x="9999" y="2632"/>
                    <a:pt x="10077" y="2552"/>
                  </a:cubicBezTo>
                  <a:lnTo>
                    <a:pt x="10077" y="2552"/>
                  </a:lnTo>
                  <a:cubicBezTo>
                    <a:pt x="10099" y="2596"/>
                    <a:pt x="10119" y="2640"/>
                    <a:pt x="10136" y="2686"/>
                  </a:cubicBezTo>
                  <a:lnTo>
                    <a:pt x="10143" y="2693"/>
                  </a:lnTo>
                  <a:cubicBezTo>
                    <a:pt x="10246" y="2913"/>
                    <a:pt x="10297" y="3145"/>
                    <a:pt x="10322" y="3383"/>
                  </a:cubicBezTo>
                  <a:cubicBezTo>
                    <a:pt x="10329" y="3583"/>
                    <a:pt x="10319" y="3815"/>
                    <a:pt x="10304" y="4012"/>
                  </a:cubicBezTo>
                  <a:lnTo>
                    <a:pt x="10304" y="4012"/>
                  </a:lnTo>
                  <a:cubicBezTo>
                    <a:pt x="10305" y="4011"/>
                    <a:pt x="10306" y="4010"/>
                    <a:pt x="10308" y="4010"/>
                  </a:cubicBezTo>
                  <a:cubicBezTo>
                    <a:pt x="10304" y="4013"/>
                    <a:pt x="10308" y="4018"/>
                    <a:pt x="10304" y="4021"/>
                  </a:cubicBezTo>
                  <a:cubicBezTo>
                    <a:pt x="10275" y="4230"/>
                    <a:pt x="10172" y="4450"/>
                    <a:pt x="10077" y="4644"/>
                  </a:cubicBezTo>
                  <a:cubicBezTo>
                    <a:pt x="10183" y="4502"/>
                    <a:pt x="10234" y="4326"/>
                    <a:pt x="10297" y="4160"/>
                  </a:cubicBezTo>
                  <a:cubicBezTo>
                    <a:pt x="10297" y="4145"/>
                    <a:pt x="10304" y="4123"/>
                    <a:pt x="10304" y="4109"/>
                  </a:cubicBezTo>
                  <a:cubicBezTo>
                    <a:pt x="10307" y="4109"/>
                    <a:pt x="10312" y="4098"/>
                    <a:pt x="10315" y="4094"/>
                  </a:cubicBezTo>
                  <a:lnTo>
                    <a:pt x="10315" y="4094"/>
                  </a:lnTo>
                  <a:cubicBezTo>
                    <a:pt x="10312" y="4098"/>
                    <a:pt x="10315" y="4101"/>
                    <a:pt x="10312" y="4106"/>
                  </a:cubicBezTo>
                  <a:lnTo>
                    <a:pt x="10312" y="4101"/>
                  </a:lnTo>
                  <a:cubicBezTo>
                    <a:pt x="10310" y="4115"/>
                    <a:pt x="10310" y="4119"/>
                    <a:pt x="10311" y="4119"/>
                  </a:cubicBezTo>
                  <a:cubicBezTo>
                    <a:pt x="10312" y="4119"/>
                    <a:pt x="10314" y="4116"/>
                    <a:pt x="10315" y="4116"/>
                  </a:cubicBezTo>
                  <a:cubicBezTo>
                    <a:pt x="10315" y="4113"/>
                    <a:pt x="10315" y="4109"/>
                    <a:pt x="10319" y="4109"/>
                  </a:cubicBezTo>
                  <a:cubicBezTo>
                    <a:pt x="10319" y="4113"/>
                    <a:pt x="10319" y="4116"/>
                    <a:pt x="10315" y="4120"/>
                  </a:cubicBezTo>
                  <a:cubicBezTo>
                    <a:pt x="10315" y="4119"/>
                    <a:pt x="10315" y="4118"/>
                    <a:pt x="10315" y="4118"/>
                  </a:cubicBezTo>
                  <a:cubicBezTo>
                    <a:pt x="10314" y="4118"/>
                    <a:pt x="10311" y="4134"/>
                    <a:pt x="10308" y="4150"/>
                  </a:cubicBezTo>
                  <a:cubicBezTo>
                    <a:pt x="10308" y="4150"/>
                    <a:pt x="10312" y="4142"/>
                    <a:pt x="10312" y="4135"/>
                  </a:cubicBezTo>
                  <a:lnTo>
                    <a:pt x="10312" y="4135"/>
                  </a:lnTo>
                  <a:cubicBezTo>
                    <a:pt x="10312" y="4136"/>
                    <a:pt x="10312" y="4152"/>
                    <a:pt x="10309" y="4152"/>
                  </a:cubicBezTo>
                  <a:cubicBezTo>
                    <a:pt x="10309" y="4152"/>
                    <a:pt x="10308" y="4152"/>
                    <a:pt x="10308" y="4150"/>
                  </a:cubicBezTo>
                  <a:cubicBezTo>
                    <a:pt x="10308" y="4148"/>
                    <a:pt x="10307" y="4147"/>
                    <a:pt x="10307" y="4147"/>
                  </a:cubicBezTo>
                  <a:cubicBezTo>
                    <a:pt x="10304" y="4147"/>
                    <a:pt x="10298" y="4164"/>
                    <a:pt x="10300" y="4167"/>
                  </a:cubicBezTo>
                  <a:cubicBezTo>
                    <a:pt x="10297" y="4175"/>
                    <a:pt x="10276" y="4241"/>
                    <a:pt x="10285" y="4241"/>
                  </a:cubicBezTo>
                  <a:cubicBezTo>
                    <a:pt x="10285" y="4241"/>
                    <a:pt x="10285" y="4241"/>
                    <a:pt x="10286" y="4241"/>
                  </a:cubicBezTo>
                  <a:lnTo>
                    <a:pt x="10286" y="4241"/>
                  </a:lnTo>
                  <a:cubicBezTo>
                    <a:pt x="10260" y="4384"/>
                    <a:pt x="10183" y="4505"/>
                    <a:pt x="10121" y="4629"/>
                  </a:cubicBezTo>
                  <a:lnTo>
                    <a:pt x="10117" y="4634"/>
                  </a:lnTo>
                  <a:cubicBezTo>
                    <a:pt x="10109" y="4648"/>
                    <a:pt x="10102" y="4663"/>
                    <a:pt x="10095" y="4678"/>
                  </a:cubicBezTo>
                  <a:cubicBezTo>
                    <a:pt x="10095" y="4685"/>
                    <a:pt x="10095" y="4688"/>
                    <a:pt x="10099" y="4692"/>
                  </a:cubicBezTo>
                  <a:cubicBezTo>
                    <a:pt x="10092" y="4695"/>
                    <a:pt x="10087" y="4695"/>
                    <a:pt x="10084" y="4700"/>
                  </a:cubicBezTo>
                  <a:cubicBezTo>
                    <a:pt x="10080" y="4761"/>
                    <a:pt x="10004" y="4802"/>
                    <a:pt x="9989" y="4854"/>
                  </a:cubicBezTo>
                  <a:cubicBezTo>
                    <a:pt x="9992" y="4849"/>
                    <a:pt x="9996" y="4849"/>
                    <a:pt x="9996" y="4846"/>
                  </a:cubicBezTo>
                  <a:lnTo>
                    <a:pt x="9996" y="4846"/>
                  </a:lnTo>
                  <a:cubicBezTo>
                    <a:pt x="9996" y="4854"/>
                    <a:pt x="9992" y="4857"/>
                    <a:pt x="9989" y="4857"/>
                  </a:cubicBezTo>
                  <a:cubicBezTo>
                    <a:pt x="9967" y="4890"/>
                    <a:pt x="9911" y="4959"/>
                    <a:pt x="9879" y="5003"/>
                  </a:cubicBezTo>
                  <a:lnTo>
                    <a:pt x="9872" y="5008"/>
                  </a:lnTo>
                  <a:cubicBezTo>
                    <a:pt x="9867" y="5015"/>
                    <a:pt x="9857" y="5025"/>
                    <a:pt x="9860" y="5025"/>
                  </a:cubicBezTo>
                  <a:cubicBezTo>
                    <a:pt x="9864" y="5022"/>
                    <a:pt x="9864" y="5022"/>
                    <a:pt x="9867" y="5018"/>
                  </a:cubicBezTo>
                  <a:lnTo>
                    <a:pt x="9867" y="5018"/>
                  </a:lnTo>
                  <a:cubicBezTo>
                    <a:pt x="9864" y="5025"/>
                    <a:pt x="9864" y="5030"/>
                    <a:pt x="9857" y="5030"/>
                  </a:cubicBezTo>
                  <a:cubicBezTo>
                    <a:pt x="9857" y="5029"/>
                    <a:pt x="9857" y="5029"/>
                    <a:pt x="9856" y="5029"/>
                  </a:cubicBezTo>
                  <a:cubicBezTo>
                    <a:pt x="9853" y="5029"/>
                    <a:pt x="9836" y="5057"/>
                    <a:pt x="9830" y="5057"/>
                  </a:cubicBezTo>
                  <a:cubicBezTo>
                    <a:pt x="9829" y="5057"/>
                    <a:pt x="9828" y="5056"/>
                    <a:pt x="9828" y="5055"/>
                  </a:cubicBezTo>
                  <a:cubicBezTo>
                    <a:pt x="9691" y="5220"/>
                    <a:pt x="9490" y="5407"/>
                    <a:pt x="9310" y="5487"/>
                  </a:cubicBezTo>
                  <a:cubicBezTo>
                    <a:pt x="9036" y="5656"/>
                    <a:pt x="8757" y="5829"/>
                    <a:pt x="8459" y="5968"/>
                  </a:cubicBezTo>
                  <a:cubicBezTo>
                    <a:pt x="8137" y="6147"/>
                    <a:pt x="7777" y="6262"/>
                    <a:pt x="7430" y="6382"/>
                  </a:cubicBezTo>
                  <a:lnTo>
                    <a:pt x="7430" y="6379"/>
                  </a:lnTo>
                  <a:lnTo>
                    <a:pt x="7474" y="6360"/>
                  </a:lnTo>
                  <a:lnTo>
                    <a:pt x="7474" y="6360"/>
                  </a:lnTo>
                  <a:cubicBezTo>
                    <a:pt x="7440" y="6372"/>
                    <a:pt x="7408" y="6382"/>
                    <a:pt x="7378" y="6389"/>
                  </a:cubicBezTo>
                  <a:lnTo>
                    <a:pt x="7371" y="6394"/>
                  </a:lnTo>
                  <a:cubicBezTo>
                    <a:pt x="7361" y="6394"/>
                    <a:pt x="7349" y="6402"/>
                    <a:pt x="7344" y="6402"/>
                  </a:cubicBezTo>
                  <a:cubicBezTo>
                    <a:pt x="7343" y="6402"/>
                    <a:pt x="7342" y="6401"/>
                    <a:pt x="7342" y="6401"/>
                  </a:cubicBezTo>
                  <a:cubicBezTo>
                    <a:pt x="7298" y="6416"/>
                    <a:pt x="7264" y="6416"/>
                    <a:pt x="7220" y="6433"/>
                  </a:cubicBezTo>
                  <a:lnTo>
                    <a:pt x="7224" y="6430"/>
                  </a:lnTo>
                  <a:lnTo>
                    <a:pt x="7232" y="6426"/>
                  </a:lnTo>
                  <a:cubicBezTo>
                    <a:pt x="7205" y="6426"/>
                    <a:pt x="7151" y="6445"/>
                    <a:pt x="7125" y="6452"/>
                  </a:cubicBezTo>
                  <a:lnTo>
                    <a:pt x="7110" y="6452"/>
                  </a:lnTo>
                  <a:cubicBezTo>
                    <a:pt x="7037" y="6474"/>
                    <a:pt x="6949" y="6499"/>
                    <a:pt x="6875" y="6518"/>
                  </a:cubicBezTo>
                  <a:cubicBezTo>
                    <a:pt x="6883" y="6514"/>
                    <a:pt x="6890" y="6511"/>
                    <a:pt x="6909" y="6504"/>
                  </a:cubicBezTo>
                  <a:lnTo>
                    <a:pt x="6909" y="6504"/>
                  </a:lnTo>
                  <a:cubicBezTo>
                    <a:pt x="6814" y="6536"/>
                    <a:pt x="6718" y="6548"/>
                    <a:pt x="6626" y="6584"/>
                  </a:cubicBezTo>
                  <a:cubicBezTo>
                    <a:pt x="6594" y="6595"/>
                    <a:pt x="6572" y="6595"/>
                    <a:pt x="6542" y="6606"/>
                  </a:cubicBezTo>
                  <a:cubicBezTo>
                    <a:pt x="6531" y="6606"/>
                    <a:pt x="6520" y="6610"/>
                    <a:pt x="6509" y="6614"/>
                  </a:cubicBezTo>
                  <a:cubicBezTo>
                    <a:pt x="6388" y="6646"/>
                    <a:pt x="6267" y="6672"/>
                    <a:pt x="6146" y="6687"/>
                  </a:cubicBezTo>
                  <a:cubicBezTo>
                    <a:pt x="6134" y="6691"/>
                    <a:pt x="6137" y="6694"/>
                    <a:pt x="6144" y="6694"/>
                  </a:cubicBezTo>
                  <a:cubicBezTo>
                    <a:pt x="6149" y="6694"/>
                    <a:pt x="6155" y="6693"/>
                    <a:pt x="6161" y="6690"/>
                  </a:cubicBezTo>
                  <a:lnTo>
                    <a:pt x="6164" y="6690"/>
                  </a:lnTo>
                  <a:cubicBezTo>
                    <a:pt x="6164" y="6691"/>
                    <a:pt x="6165" y="6691"/>
                    <a:pt x="6165" y="6691"/>
                  </a:cubicBezTo>
                  <a:lnTo>
                    <a:pt x="6165" y="6691"/>
                  </a:lnTo>
                  <a:cubicBezTo>
                    <a:pt x="6166" y="6691"/>
                    <a:pt x="6165" y="6690"/>
                    <a:pt x="6164" y="6690"/>
                  </a:cubicBezTo>
                  <a:lnTo>
                    <a:pt x="6176" y="6690"/>
                  </a:lnTo>
                  <a:cubicBezTo>
                    <a:pt x="6173" y="6690"/>
                    <a:pt x="6170" y="6692"/>
                    <a:pt x="6168" y="6692"/>
                  </a:cubicBezTo>
                  <a:cubicBezTo>
                    <a:pt x="6167" y="6692"/>
                    <a:pt x="6166" y="6692"/>
                    <a:pt x="6165" y="6691"/>
                  </a:cubicBezTo>
                  <a:lnTo>
                    <a:pt x="6165" y="6691"/>
                  </a:lnTo>
                  <a:cubicBezTo>
                    <a:pt x="6162" y="6693"/>
                    <a:pt x="6142" y="6698"/>
                    <a:pt x="6139" y="6702"/>
                  </a:cubicBezTo>
                  <a:cubicBezTo>
                    <a:pt x="6058" y="6716"/>
                    <a:pt x="5973" y="6727"/>
                    <a:pt x="5893" y="6746"/>
                  </a:cubicBezTo>
                  <a:cubicBezTo>
                    <a:pt x="5888" y="6753"/>
                    <a:pt x="5882" y="6754"/>
                    <a:pt x="5874" y="6754"/>
                  </a:cubicBezTo>
                  <a:cubicBezTo>
                    <a:pt x="5870" y="6754"/>
                    <a:pt x="5866" y="6754"/>
                    <a:pt x="5861" y="6754"/>
                  </a:cubicBezTo>
                  <a:cubicBezTo>
                    <a:pt x="5853" y="6754"/>
                    <a:pt x="5845" y="6755"/>
                    <a:pt x="5838" y="6760"/>
                  </a:cubicBezTo>
                  <a:cubicBezTo>
                    <a:pt x="5714" y="6782"/>
                    <a:pt x="5585" y="6797"/>
                    <a:pt x="5467" y="6826"/>
                  </a:cubicBezTo>
                  <a:cubicBezTo>
                    <a:pt x="5332" y="6837"/>
                    <a:pt x="5208" y="6859"/>
                    <a:pt x="5076" y="6881"/>
                  </a:cubicBezTo>
                  <a:cubicBezTo>
                    <a:pt x="5071" y="6885"/>
                    <a:pt x="5068" y="6888"/>
                    <a:pt x="5064" y="6896"/>
                  </a:cubicBezTo>
                  <a:lnTo>
                    <a:pt x="5076" y="6896"/>
                  </a:lnTo>
                  <a:cubicBezTo>
                    <a:pt x="5070" y="6896"/>
                    <a:pt x="5067" y="6897"/>
                    <a:pt x="5065" y="6897"/>
                  </a:cubicBezTo>
                  <a:cubicBezTo>
                    <a:pt x="5064" y="6897"/>
                    <a:pt x="5064" y="6897"/>
                    <a:pt x="5064" y="6896"/>
                  </a:cubicBezTo>
                  <a:cubicBezTo>
                    <a:pt x="5055" y="6899"/>
                    <a:pt x="5013" y="6905"/>
                    <a:pt x="4986" y="6912"/>
                  </a:cubicBezTo>
                  <a:lnTo>
                    <a:pt x="4986" y="6912"/>
                  </a:lnTo>
                  <a:cubicBezTo>
                    <a:pt x="4987" y="6911"/>
                    <a:pt x="4988" y="6910"/>
                    <a:pt x="4988" y="6910"/>
                  </a:cubicBezTo>
                  <a:lnTo>
                    <a:pt x="4983" y="6910"/>
                  </a:lnTo>
                  <a:cubicBezTo>
                    <a:pt x="4983" y="6911"/>
                    <a:pt x="4983" y="6912"/>
                    <a:pt x="4984" y="6912"/>
                  </a:cubicBezTo>
                  <a:lnTo>
                    <a:pt x="4984" y="6912"/>
                  </a:lnTo>
                  <a:cubicBezTo>
                    <a:pt x="4985" y="6912"/>
                    <a:pt x="4985" y="6912"/>
                    <a:pt x="4986" y="6912"/>
                  </a:cubicBezTo>
                  <a:lnTo>
                    <a:pt x="4986" y="6912"/>
                  </a:lnTo>
                  <a:cubicBezTo>
                    <a:pt x="4985" y="6912"/>
                    <a:pt x="4985" y="6912"/>
                    <a:pt x="4984" y="6912"/>
                  </a:cubicBezTo>
                  <a:cubicBezTo>
                    <a:pt x="4984" y="6912"/>
                    <a:pt x="4984" y="6912"/>
                    <a:pt x="4984" y="6912"/>
                  </a:cubicBezTo>
                  <a:lnTo>
                    <a:pt x="4984" y="6912"/>
                  </a:lnTo>
                  <a:cubicBezTo>
                    <a:pt x="4981" y="6913"/>
                    <a:pt x="4978" y="6913"/>
                    <a:pt x="4976" y="6914"/>
                  </a:cubicBezTo>
                  <a:lnTo>
                    <a:pt x="4983" y="6910"/>
                  </a:lnTo>
                  <a:cubicBezTo>
                    <a:pt x="4983" y="6907"/>
                    <a:pt x="4976" y="6907"/>
                    <a:pt x="4976" y="6903"/>
                  </a:cubicBezTo>
                  <a:cubicBezTo>
                    <a:pt x="4991" y="6900"/>
                    <a:pt x="5010" y="6892"/>
                    <a:pt x="5027" y="6885"/>
                  </a:cubicBezTo>
                  <a:lnTo>
                    <a:pt x="5027" y="6885"/>
                  </a:lnTo>
                  <a:cubicBezTo>
                    <a:pt x="5002" y="6888"/>
                    <a:pt x="4980" y="6892"/>
                    <a:pt x="4958" y="6896"/>
                  </a:cubicBezTo>
                  <a:cubicBezTo>
                    <a:pt x="4966" y="6896"/>
                    <a:pt x="4969" y="6896"/>
                    <a:pt x="4973" y="6900"/>
                  </a:cubicBezTo>
                  <a:cubicBezTo>
                    <a:pt x="4932" y="6908"/>
                    <a:pt x="4885" y="6920"/>
                    <a:pt x="4842" y="6920"/>
                  </a:cubicBezTo>
                  <a:cubicBezTo>
                    <a:pt x="4832" y="6920"/>
                    <a:pt x="4821" y="6919"/>
                    <a:pt x="4811" y="6918"/>
                  </a:cubicBezTo>
                  <a:cubicBezTo>
                    <a:pt x="4844" y="6903"/>
                    <a:pt x="4895" y="6910"/>
                    <a:pt x="4921" y="6892"/>
                  </a:cubicBezTo>
                  <a:lnTo>
                    <a:pt x="4921" y="6892"/>
                  </a:lnTo>
                  <a:cubicBezTo>
                    <a:pt x="4719" y="6922"/>
                    <a:pt x="4499" y="6925"/>
                    <a:pt x="4298" y="6962"/>
                  </a:cubicBezTo>
                  <a:cubicBezTo>
                    <a:pt x="4298" y="6966"/>
                    <a:pt x="4298" y="6969"/>
                    <a:pt x="4294" y="6973"/>
                  </a:cubicBezTo>
                  <a:cubicBezTo>
                    <a:pt x="4293" y="6971"/>
                    <a:pt x="4290" y="6971"/>
                    <a:pt x="4287" y="6971"/>
                  </a:cubicBezTo>
                  <a:cubicBezTo>
                    <a:pt x="4280" y="6971"/>
                    <a:pt x="4269" y="6975"/>
                    <a:pt x="4261" y="6975"/>
                  </a:cubicBezTo>
                  <a:cubicBezTo>
                    <a:pt x="4260" y="6975"/>
                    <a:pt x="4259" y="6975"/>
                    <a:pt x="4259" y="6975"/>
                  </a:cubicBezTo>
                  <a:lnTo>
                    <a:pt x="4259" y="6975"/>
                  </a:lnTo>
                  <a:cubicBezTo>
                    <a:pt x="4267" y="6977"/>
                    <a:pt x="4279" y="6979"/>
                    <a:pt x="4292" y="6979"/>
                  </a:cubicBezTo>
                  <a:cubicBezTo>
                    <a:pt x="4352" y="6979"/>
                    <a:pt x="4452" y="6957"/>
                    <a:pt x="4507" y="6954"/>
                  </a:cubicBezTo>
                  <a:cubicBezTo>
                    <a:pt x="4555" y="6951"/>
                    <a:pt x="4606" y="6951"/>
                    <a:pt x="4653" y="6940"/>
                  </a:cubicBezTo>
                  <a:cubicBezTo>
                    <a:pt x="4722" y="6940"/>
                    <a:pt x="4794" y="6928"/>
                    <a:pt x="4857" y="6928"/>
                  </a:cubicBezTo>
                  <a:cubicBezTo>
                    <a:pt x="4865" y="6928"/>
                    <a:pt x="4873" y="6929"/>
                    <a:pt x="4881" y="6929"/>
                  </a:cubicBezTo>
                  <a:cubicBezTo>
                    <a:pt x="4888" y="6922"/>
                    <a:pt x="4914" y="6925"/>
                    <a:pt x="4921" y="6918"/>
                  </a:cubicBezTo>
                  <a:lnTo>
                    <a:pt x="4921" y="6918"/>
                  </a:lnTo>
                  <a:cubicBezTo>
                    <a:pt x="4936" y="6925"/>
                    <a:pt x="4925" y="6929"/>
                    <a:pt x="4903" y="6932"/>
                  </a:cubicBezTo>
                  <a:cubicBezTo>
                    <a:pt x="5032" y="6925"/>
                    <a:pt x="5174" y="6907"/>
                    <a:pt x="5303" y="6885"/>
                  </a:cubicBezTo>
                  <a:lnTo>
                    <a:pt x="5303" y="6885"/>
                  </a:lnTo>
                  <a:cubicBezTo>
                    <a:pt x="5280" y="6891"/>
                    <a:pt x="5289" y="6893"/>
                    <a:pt x="5297" y="6893"/>
                  </a:cubicBezTo>
                  <a:cubicBezTo>
                    <a:pt x="5303" y="6893"/>
                    <a:pt x="5309" y="6892"/>
                    <a:pt x="5306" y="6892"/>
                  </a:cubicBezTo>
                  <a:lnTo>
                    <a:pt x="5306" y="6892"/>
                  </a:lnTo>
                  <a:cubicBezTo>
                    <a:pt x="5313" y="6892"/>
                    <a:pt x="5313" y="6896"/>
                    <a:pt x="5318" y="6896"/>
                  </a:cubicBezTo>
                  <a:lnTo>
                    <a:pt x="5306" y="6896"/>
                  </a:lnTo>
                  <a:cubicBezTo>
                    <a:pt x="5259" y="6903"/>
                    <a:pt x="5178" y="6918"/>
                    <a:pt x="5120" y="6929"/>
                  </a:cubicBezTo>
                  <a:cubicBezTo>
                    <a:pt x="5123" y="6929"/>
                    <a:pt x="5127" y="6929"/>
                    <a:pt x="5130" y="6932"/>
                  </a:cubicBezTo>
                  <a:cubicBezTo>
                    <a:pt x="5101" y="6935"/>
                    <a:pt x="5079" y="6941"/>
                    <a:pt x="5058" y="6941"/>
                  </a:cubicBezTo>
                  <a:cubicBezTo>
                    <a:pt x="5053" y="6941"/>
                    <a:pt x="5047" y="6940"/>
                    <a:pt x="5042" y="6940"/>
                  </a:cubicBezTo>
                  <a:cubicBezTo>
                    <a:pt x="5027" y="6947"/>
                    <a:pt x="4998" y="6944"/>
                    <a:pt x="4988" y="6951"/>
                  </a:cubicBezTo>
                  <a:cubicBezTo>
                    <a:pt x="4584" y="6998"/>
                    <a:pt x="4188" y="7035"/>
                    <a:pt x="3777" y="7057"/>
                  </a:cubicBezTo>
                  <a:cubicBezTo>
                    <a:pt x="3786" y="7055"/>
                    <a:pt x="3784" y="7054"/>
                    <a:pt x="3777" y="7054"/>
                  </a:cubicBezTo>
                  <a:cubicBezTo>
                    <a:pt x="3763" y="7054"/>
                    <a:pt x="3730" y="7057"/>
                    <a:pt x="3722" y="7057"/>
                  </a:cubicBezTo>
                  <a:cubicBezTo>
                    <a:pt x="3720" y="7057"/>
                    <a:pt x="3717" y="7057"/>
                    <a:pt x="3715" y="7057"/>
                  </a:cubicBezTo>
                  <a:cubicBezTo>
                    <a:pt x="3704" y="7057"/>
                    <a:pt x="3691" y="7060"/>
                    <a:pt x="3680" y="7060"/>
                  </a:cubicBezTo>
                  <a:cubicBezTo>
                    <a:pt x="3676" y="7060"/>
                    <a:pt x="3671" y="7059"/>
                    <a:pt x="3667" y="7057"/>
                  </a:cubicBezTo>
                  <a:cubicBezTo>
                    <a:pt x="3629" y="7065"/>
                    <a:pt x="3588" y="7067"/>
                    <a:pt x="3546" y="7067"/>
                  </a:cubicBezTo>
                  <a:cubicBezTo>
                    <a:pt x="3471" y="7067"/>
                    <a:pt x="3393" y="7060"/>
                    <a:pt x="3320" y="7060"/>
                  </a:cubicBezTo>
                  <a:cubicBezTo>
                    <a:pt x="3275" y="7060"/>
                    <a:pt x="3233" y="7062"/>
                    <a:pt x="3194" y="7072"/>
                  </a:cubicBezTo>
                  <a:cubicBezTo>
                    <a:pt x="3202" y="7072"/>
                    <a:pt x="3209" y="7072"/>
                    <a:pt x="3217" y="7072"/>
                  </a:cubicBezTo>
                  <a:cubicBezTo>
                    <a:pt x="3244" y="7072"/>
                    <a:pt x="3271" y="7069"/>
                    <a:pt x="3297" y="7069"/>
                  </a:cubicBezTo>
                  <a:cubicBezTo>
                    <a:pt x="3316" y="7069"/>
                    <a:pt x="3333" y="7071"/>
                    <a:pt x="3351" y="7076"/>
                  </a:cubicBezTo>
                  <a:cubicBezTo>
                    <a:pt x="3297" y="7083"/>
                    <a:pt x="3245" y="7083"/>
                    <a:pt x="3190" y="7083"/>
                  </a:cubicBezTo>
                  <a:cubicBezTo>
                    <a:pt x="3104" y="7089"/>
                    <a:pt x="3019" y="7091"/>
                    <a:pt x="2932" y="7091"/>
                  </a:cubicBezTo>
                  <a:cubicBezTo>
                    <a:pt x="2874" y="7091"/>
                    <a:pt x="2816" y="7090"/>
                    <a:pt x="2757" y="7090"/>
                  </a:cubicBezTo>
                  <a:cubicBezTo>
                    <a:pt x="2754" y="7094"/>
                    <a:pt x="2750" y="7094"/>
                    <a:pt x="2747" y="7098"/>
                  </a:cubicBezTo>
                  <a:cubicBezTo>
                    <a:pt x="2669" y="7094"/>
                    <a:pt x="2589" y="7090"/>
                    <a:pt x="2515" y="7090"/>
                  </a:cubicBezTo>
                  <a:cubicBezTo>
                    <a:pt x="2485" y="7090"/>
                    <a:pt x="2485" y="7074"/>
                    <a:pt x="2457" y="7074"/>
                  </a:cubicBezTo>
                  <a:cubicBezTo>
                    <a:pt x="2452" y="7074"/>
                    <a:pt x="2446" y="7075"/>
                    <a:pt x="2439" y="7076"/>
                  </a:cubicBezTo>
                  <a:lnTo>
                    <a:pt x="2435" y="7072"/>
                  </a:lnTo>
                  <a:cubicBezTo>
                    <a:pt x="2433" y="7073"/>
                    <a:pt x="2429" y="7074"/>
                    <a:pt x="2425" y="7074"/>
                  </a:cubicBezTo>
                  <a:cubicBezTo>
                    <a:pt x="2416" y="7074"/>
                    <a:pt x="2404" y="7070"/>
                    <a:pt x="2398" y="7067"/>
                  </a:cubicBezTo>
                  <a:lnTo>
                    <a:pt x="2398" y="7067"/>
                  </a:lnTo>
                  <a:cubicBezTo>
                    <a:pt x="2398" y="7067"/>
                    <a:pt x="2399" y="7067"/>
                    <a:pt x="2400" y="7067"/>
                  </a:cubicBezTo>
                  <a:cubicBezTo>
                    <a:pt x="2407" y="7067"/>
                    <a:pt x="2419" y="7069"/>
                    <a:pt x="2428" y="7069"/>
                  </a:cubicBezTo>
                  <a:cubicBezTo>
                    <a:pt x="2431" y="7069"/>
                    <a:pt x="2434" y="7069"/>
                    <a:pt x="2435" y="7068"/>
                  </a:cubicBezTo>
                  <a:cubicBezTo>
                    <a:pt x="2427" y="7061"/>
                    <a:pt x="2402" y="7064"/>
                    <a:pt x="2398" y="7057"/>
                  </a:cubicBezTo>
                  <a:cubicBezTo>
                    <a:pt x="2299" y="7046"/>
                    <a:pt x="2193" y="7046"/>
                    <a:pt x="2090" y="7042"/>
                  </a:cubicBezTo>
                  <a:cubicBezTo>
                    <a:pt x="1933" y="7028"/>
                    <a:pt x="1804" y="6991"/>
                    <a:pt x="1647" y="6966"/>
                  </a:cubicBezTo>
                  <a:cubicBezTo>
                    <a:pt x="1635" y="6966"/>
                    <a:pt x="1669" y="6966"/>
                    <a:pt x="1661" y="6962"/>
                  </a:cubicBezTo>
                  <a:lnTo>
                    <a:pt x="1661" y="6962"/>
                  </a:lnTo>
                  <a:cubicBezTo>
                    <a:pt x="1696" y="6965"/>
                    <a:pt x="1729" y="6975"/>
                    <a:pt x="1762" y="6975"/>
                  </a:cubicBezTo>
                  <a:cubicBezTo>
                    <a:pt x="1770" y="6975"/>
                    <a:pt x="1778" y="6974"/>
                    <a:pt x="1786" y="6973"/>
                  </a:cubicBezTo>
                  <a:cubicBezTo>
                    <a:pt x="1782" y="6973"/>
                    <a:pt x="1760" y="6969"/>
                    <a:pt x="1753" y="6969"/>
                  </a:cubicBezTo>
                  <a:lnTo>
                    <a:pt x="1749" y="6969"/>
                  </a:lnTo>
                  <a:cubicBezTo>
                    <a:pt x="1567" y="6948"/>
                    <a:pt x="1385" y="6918"/>
                    <a:pt x="1207" y="6871"/>
                  </a:cubicBezTo>
                  <a:lnTo>
                    <a:pt x="1207" y="6871"/>
                  </a:lnTo>
                  <a:cubicBezTo>
                    <a:pt x="1210" y="6872"/>
                    <a:pt x="1215" y="6875"/>
                    <a:pt x="1214" y="6875"/>
                  </a:cubicBezTo>
                  <a:cubicBezTo>
                    <a:pt x="1214" y="6875"/>
                    <a:pt x="1213" y="6874"/>
                    <a:pt x="1210" y="6874"/>
                  </a:cubicBezTo>
                  <a:cubicBezTo>
                    <a:pt x="1133" y="6844"/>
                    <a:pt x="1045" y="6834"/>
                    <a:pt x="975" y="6793"/>
                  </a:cubicBezTo>
                  <a:lnTo>
                    <a:pt x="975" y="6793"/>
                  </a:lnTo>
                  <a:cubicBezTo>
                    <a:pt x="1075" y="6808"/>
                    <a:pt x="1155" y="6834"/>
                    <a:pt x="1247" y="6848"/>
                  </a:cubicBezTo>
                  <a:cubicBezTo>
                    <a:pt x="1071" y="6793"/>
                    <a:pt x="895" y="6760"/>
                    <a:pt x="737" y="6658"/>
                  </a:cubicBezTo>
                  <a:cubicBezTo>
                    <a:pt x="736" y="6658"/>
                    <a:pt x="735" y="6658"/>
                    <a:pt x="734" y="6658"/>
                  </a:cubicBezTo>
                  <a:cubicBezTo>
                    <a:pt x="724" y="6658"/>
                    <a:pt x="714" y="6643"/>
                    <a:pt x="708" y="6643"/>
                  </a:cubicBezTo>
                  <a:cubicBezTo>
                    <a:pt x="605" y="6580"/>
                    <a:pt x="506" y="6492"/>
                    <a:pt x="433" y="6401"/>
                  </a:cubicBezTo>
                  <a:cubicBezTo>
                    <a:pt x="367" y="6316"/>
                    <a:pt x="323" y="6218"/>
                    <a:pt x="297" y="6108"/>
                  </a:cubicBezTo>
                  <a:cubicBezTo>
                    <a:pt x="293" y="6103"/>
                    <a:pt x="293" y="6103"/>
                    <a:pt x="290" y="6100"/>
                  </a:cubicBezTo>
                  <a:cubicBezTo>
                    <a:pt x="293" y="6071"/>
                    <a:pt x="279" y="6030"/>
                    <a:pt x="279" y="5998"/>
                  </a:cubicBezTo>
                  <a:cubicBezTo>
                    <a:pt x="268" y="5964"/>
                    <a:pt x="271" y="5932"/>
                    <a:pt x="268" y="5891"/>
                  </a:cubicBezTo>
                  <a:cubicBezTo>
                    <a:pt x="275" y="5825"/>
                    <a:pt x="264" y="5748"/>
                    <a:pt x="283" y="5678"/>
                  </a:cubicBezTo>
                  <a:cubicBezTo>
                    <a:pt x="283" y="5675"/>
                    <a:pt x="279" y="5671"/>
                    <a:pt x="279" y="5668"/>
                  </a:cubicBezTo>
                  <a:cubicBezTo>
                    <a:pt x="308" y="5531"/>
                    <a:pt x="330" y="5382"/>
                    <a:pt x="389" y="5257"/>
                  </a:cubicBezTo>
                  <a:cubicBezTo>
                    <a:pt x="389" y="5253"/>
                    <a:pt x="389" y="5250"/>
                    <a:pt x="385" y="5245"/>
                  </a:cubicBezTo>
                  <a:cubicBezTo>
                    <a:pt x="459" y="5084"/>
                    <a:pt x="517" y="4923"/>
                    <a:pt x="616" y="4776"/>
                  </a:cubicBezTo>
                  <a:cubicBezTo>
                    <a:pt x="642" y="4736"/>
                    <a:pt x="667" y="4685"/>
                    <a:pt x="693" y="4648"/>
                  </a:cubicBezTo>
                  <a:cubicBezTo>
                    <a:pt x="723" y="4607"/>
                    <a:pt x="741" y="4563"/>
                    <a:pt x="774" y="4534"/>
                  </a:cubicBezTo>
                  <a:cubicBezTo>
                    <a:pt x="847" y="4424"/>
                    <a:pt x="924" y="4326"/>
                    <a:pt x="1012" y="4230"/>
                  </a:cubicBezTo>
                  <a:cubicBezTo>
                    <a:pt x="1012" y="4223"/>
                    <a:pt x="1031" y="4208"/>
                    <a:pt x="1031" y="4201"/>
                  </a:cubicBezTo>
                  <a:cubicBezTo>
                    <a:pt x="1093" y="4131"/>
                    <a:pt x="1170" y="4057"/>
                    <a:pt x="1229" y="3984"/>
                  </a:cubicBezTo>
                  <a:cubicBezTo>
                    <a:pt x="1415" y="3805"/>
                    <a:pt x="1599" y="3622"/>
                    <a:pt x="1797" y="3460"/>
                  </a:cubicBezTo>
                  <a:lnTo>
                    <a:pt x="1793" y="3456"/>
                  </a:lnTo>
                  <a:cubicBezTo>
                    <a:pt x="1793" y="3456"/>
                    <a:pt x="1792" y="3456"/>
                    <a:pt x="1792" y="3457"/>
                  </a:cubicBezTo>
                  <a:lnTo>
                    <a:pt x="1792" y="3457"/>
                  </a:lnTo>
                  <a:cubicBezTo>
                    <a:pt x="1801" y="3450"/>
                    <a:pt x="1810" y="3440"/>
                    <a:pt x="1808" y="3438"/>
                  </a:cubicBezTo>
                  <a:lnTo>
                    <a:pt x="1808" y="3438"/>
                  </a:lnTo>
                  <a:cubicBezTo>
                    <a:pt x="1809" y="3438"/>
                    <a:pt x="1810" y="3438"/>
                    <a:pt x="1811" y="3438"/>
                  </a:cubicBezTo>
                  <a:cubicBezTo>
                    <a:pt x="1852" y="3412"/>
                    <a:pt x="1911" y="3350"/>
                    <a:pt x="1958" y="3324"/>
                  </a:cubicBezTo>
                  <a:cubicBezTo>
                    <a:pt x="1987" y="3306"/>
                    <a:pt x="2013" y="3280"/>
                    <a:pt x="2046" y="3258"/>
                  </a:cubicBezTo>
                  <a:cubicBezTo>
                    <a:pt x="2090" y="3214"/>
                    <a:pt x="2145" y="3189"/>
                    <a:pt x="2189" y="3148"/>
                  </a:cubicBezTo>
                  <a:cubicBezTo>
                    <a:pt x="2216" y="3131"/>
                    <a:pt x="2246" y="3111"/>
                    <a:pt x="2270" y="3086"/>
                  </a:cubicBezTo>
                  <a:lnTo>
                    <a:pt x="2270" y="3086"/>
                  </a:lnTo>
                  <a:cubicBezTo>
                    <a:pt x="2270" y="3086"/>
                    <a:pt x="2271" y="3085"/>
                    <a:pt x="2271" y="3085"/>
                  </a:cubicBezTo>
                  <a:lnTo>
                    <a:pt x="2271" y="3085"/>
                  </a:lnTo>
                  <a:cubicBezTo>
                    <a:pt x="2271" y="3085"/>
                    <a:pt x="2271" y="3086"/>
                    <a:pt x="2270" y="3086"/>
                  </a:cubicBezTo>
                  <a:lnTo>
                    <a:pt x="2277" y="3086"/>
                  </a:lnTo>
                  <a:lnTo>
                    <a:pt x="2277" y="3083"/>
                  </a:lnTo>
                  <a:lnTo>
                    <a:pt x="2277" y="3083"/>
                  </a:lnTo>
                  <a:cubicBezTo>
                    <a:pt x="2275" y="3083"/>
                    <a:pt x="2273" y="3084"/>
                    <a:pt x="2271" y="3085"/>
                  </a:cubicBezTo>
                  <a:lnTo>
                    <a:pt x="2271" y="3085"/>
                  </a:lnTo>
                  <a:cubicBezTo>
                    <a:pt x="2273" y="3083"/>
                    <a:pt x="2275" y="3081"/>
                    <a:pt x="2277" y="3079"/>
                  </a:cubicBezTo>
                  <a:lnTo>
                    <a:pt x="2277" y="3083"/>
                  </a:lnTo>
                  <a:lnTo>
                    <a:pt x="2277" y="3083"/>
                  </a:lnTo>
                  <a:cubicBezTo>
                    <a:pt x="2367" y="3040"/>
                    <a:pt x="2477" y="2949"/>
                    <a:pt x="2571" y="2891"/>
                  </a:cubicBezTo>
                  <a:cubicBezTo>
                    <a:pt x="2618" y="2862"/>
                    <a:pt x="2677" y="2830"/>
                    <a:pt x="2717" y="2796"/>
                  </a:cubicBezTo>
                  <a:lnTo>
                    <a:pt x="2725" y="2796"/>
                  </a:lnTo>
                  <a:cubicBezTo>
                    <a:pt x="2750" y="2774"/>
                    <a:pt x="2779" y="2774"/>
                    <a:pt x="2805" y="2745"/>
                  </a:cubicBezTo>
                  <a:cubicBezTo>
                    <a:pt x="2823" y="2742"/>
                    <a:pt x="2842" y="2723"/>
                    <a:pt x="2864" y="2712"/>
                  </a:cubicBezTo>
                  <a:cubicBezTo>
                    <a:pt x="3153" y="2514"/>
                    <a:pt x="3476" y="2349"/>
                    <a:pt x="3788" y="2180"/>
                  </a:cubicBezTo>
                  <a:cubicBezTo>
                    <a:pt x="3832" y="2151"/>
                    <a:pt x="3876" y="2140"/>
                    <a:pt x="3920" y="2107"/>
                  </a:cubicBezTo>
                  <a:cubicBezTo>
                    <a:pt x="4001" y="2070"/>
                    <a:pt x="4089" y="2026"/>
                    <a:pt x="4169" y="1986"/>
                  </a:cubicBezTo>
                  <a:cubicBezTo>
                    <a:pt x="4169" y="1982"/>
                    <a:pt x="4169" y="1979"/>
                    <a:pt x="4173" y="1979"/>
                  </a:cubicBezTo>
                  <a:cubicBezTo>
                    <a:pt x="4580" y="1791"/>
                    <a:pt x="4991" y="1598"/>
                    <a:pt x="5420" y="1466"/>
                  </a:cubicBezTo>
                  <a:cubicBezTo>
                    <a:pt x="5420" y="1466"/>
                    <a:pt x="5421" y="1466"/>
                    <a:pt x="5422" y="1466"/>
                  </a:cubicBezTo>
                  <a:cubicBezTo>
                    <a:pt x="5429" y="1466"/>
                    <a:pt x="5440" y="1457"/>
                    <a:pt x="5447" y="1457"/>
                  </a:cubicBezTo>
                  <a:cubicBezTo>
                    <a:pt x="5448" y="1457"/>
                    <a:pt x="5449" y="1457"/>
                    <a:pt x="5450" y="1458"/>
                  </a:cubicBezTo>
                  <a:cubicBezTo>
                    <a:pt x="5457" y="1454"/>
                    <a:pt x="5467" y="1451"/>
                    <a:pt x="5475" y="1451"/>
                  </a:cubicBezTo>
                  <a:cubicBezTo>
                    <a:pt x="5670" y="1388"/>
                    <a:pt x="5882" y="1326"/>
                    <a:pt x="6076" y="1275"/>
                  </a:cubicBezTo>
                  <a:cubicBezTo>
                    <a:pt x="6139" y="1263"/>
                    <a:pt x="6193" y="1245"/>
                    <a:pt x="6252" y="1234"/>
                  </a:cubicBezTo>
                  <a:cubicBezTo>
                    <a:pt x="6289" y="1219"/>
                    <a:pt x="6337" y="1216"/>
                    <a:pt x="6377" y="1205"/>
                  </a:cubicBezTo>
                  <a:cubicBezTo>
                    <a:pt x="6645" y="1139"/>
                    <a:pt x="6912" y="1099"/>
                    <a:pt x="7191" y="1051"/>
                  </a:cubicBezTo>
                  <a:lnTo>
                    <a:pt x="7198" y="1055"/>
                  </a:lnTo>
                  <a:cubicBezTo>
                    <a:pt x="7476" y="1013"/>
                    <a:pt x="7763" y="997"/>
                    <a:pt x="8046" y="997"/>
                  </a:cubicBezTo>
                  <a:close/>
                  <a:moveTo>
                    <a:pt x="5694" y="0"/>
                  </a:moveTo>
                  <a:cubicBezTo>
                    <a:pt x="4963" y="0"/>
                    <a:pt x="4229" y="129"/>
                    <a:pt x="3539" y="376"/>
                  </a:cubicBezTo>
                  <a:cubicBezTo>
                    <a:pt x="3183" y="497"/>
                    <a:pt x="2835" y="633"/>
                    <a:pt x="2501" y="816"/>
                  </a:cubicBezTo>
                  <a:cubicBezTo>
                    <a:pt x="1925" y="1139"/>
                    <a:pt x="1353" y="1532"/>
                    <a:pt x="935" y="2038"/>
                  </a:cubicBezTo>
                  <a:cubicBezTo>
                    <a:pt x="803" y="2187"/>
                    <a:pt x="693" y="2390"/>
                    <a:pt x="569" y="2539"/>
                  </a:cubicBezTo>
                  <a:cubicBezTo>
                    <a:pt x="535" y="2613"/>
                    <a:pt x="477" y="2708"/>
                    <a:pt x="455" y="2781"/>
                  </a:cubicBezTo>
                  <a:cubicBezTo>
                    <a:pt x="488" y="2764"/>
                    <a:pt x="525" y="2676"/>
                    <a:pt x="561" y="2646"/>
                  </a:cubicBezTo>
                  <a:lnTo>
                    <a:pt x="561" y="2646"/>
                  </a:lnTo>
                  <a:cubicBezTo>
                    <a:pt x="547" y="2671"/>
                    <a:pt x="535" y="2690"/>
                    <a:pt x="525" y="2708"/>
                  </a:cubicBezTo>
                  <a:cubicBezTo>
                    <a:pt x="502" y="2724"/>
                    <a:pt x="393" y="2910"/>
                    <a:pt x="416" y="2910"/>
                  </a:cubicBezTo>
                  <a:cubicBezTo>
                    <a:pt x="420" y="2910"/>
                    <a:pt x="425" y="2906"/>
                    <a:pt x="433" y="2899"/>
                  </a:cubicBezTo>
                  <a:cubicBezTo>
                    <a:pt x="484" y="2866"/>
                    <a:pt x="517" y="2737"/>
                    <a:pt x="569" y="2668"/>
                  </a:cubicBezTo>
                  <a:cubicBezTo>
                    <a:pt x="613" y="2588"/>
                    <a:pt x="623" y="2635"/>
                    <a:pt x="642" y="2580"/>
                  </a:cubicBezTo>
                  <a:lnTo>
                    <a:pt x="642" y="2580"/>
                  </a:lnTo>
                  <a:cubicBezTo>
                    <a:pt x="635" y="2583"/>
                    <a:pt x="627" y="2588"/>
                    <a:pt x="616" y="2598"/>
                  </a:cubicBezTo>
                  <a:cubicBezTo>
                    <a:pt x="653" y="2554"/>
                    <a:pt x="660" y="2525"/>
                    <a:pt x="693" y="2503"/>
                  </a:cubicBezTo>
                  <a:lnTo>
                    <a:pt x="693" y="2503"/>
                  </a:lnTo>
                  <a:cubicBezTo>
                    <a:pt x="686" y="2517"/>
                    <a:pt x="682" y="2525"/>
                    <a:pt x="679" y="2536"/>
                  </a:cubicBezTo>
                  <a:cubicBezTo>
                    <a:pt x="689" y="2532"/>
                    <a:pt x="708" y="2503"/>
                    <a:pt x="723" y="2481"/>
                  </a:cubicBezTo>
                  <a:lnTo>
                    <a:pt x="723" y="2481"/>
                  </a:lnTo>
                  <a:cubicBezTo>
                    <a:pt x="726" y="2495"/>
                    <a:pt x="704" y="2536"/>
                    <a:pt x="719" y="2544"/>
                  </a:cubicBezTo>
                  <a:cubicBezTo>
                    <a:pt x="770" y="2412"/>
                    <a:pt x="891" y="2353"/>
                    <a:pt x="987" y="2261"/>
                  </a:cubicBezTo>
                  <a:cubicBezTo>
                    <a:pt x="987" y="2262"/>
                    <a:pt x="988" y="2262"/>
                    <a:pt x="989" y="2262"/>
                  </a:cubicBezTo>
                  <a:cubicBezTo>
                    <a:pt x="1001" y="2262"/>
                    <a:pt x="1036" y="2216"/>
                    <a:pt x="1053" y="2206"/>
                  </a:cubicBezTo>
                  <a:lnTo>
                    <a:pt x="1053" y="2206"/>
                  </a:lnTo>
                  <a:cubicBezTo>
                    <a:pt x="1049" y="2217"/>
                    <a:pt x="1041" y="2224"/>
                    <a:pt x="1038" y="2231"/>
                  </a:cubicBezTo>
                  <a:cubicBezTo>
                    <a:pt x="1071" y="2214"/>
                    <a:pt x="1100" y="2170"/>
                    <a:pt x="1133" y="2140"/>
                  </a:cubicBezTo>
                  <a:lnTo>
                    <a:pt x="1133" y="2140"/>
                  </a:lnTo>
                  <a:cubicBezTo>
                    <a:pt x="1126" y="2148"/>
                    <a:pt x="1122" y="2155"/>
                    <a:pt x="1115" y="2170"/>
                  </a:cubicBezTo>
                  <a:cubicBezTo>
                    <a:pt x="1129" y="2151"/>
                    <a:pt x="1144" y="2143"/>
                    <a:pt x="1151" y="2129"/>
                  </a:cubicBezTo>
                  <a:cubicBezTo>
                    <a:pt x="1155" y="2129"/>
                    <a:pt x="1188" y="2092"/>
                    <a:pt x="1188" y="2089"/>
                  </a:cubicBezTo>
                  <a:lnTo>
                    <a:pt x="1188" y="2082"/>
                  </a:lnTo>
                  <a:cubicBezTo>
                    <a:pt x="1197" y="2075"/>
                    <a:pt x="1208" y="2065"/>
                    <a:pt x="1216" y="2055"/>
                  </a:cubicBezTo>
                  <a:lnTo>
                    <a:pt x="1216" y="2055"/>
                  </a:lnTo>
                  <a:cubicBezTo>
                    <a:pt x="1215" y="2055"/>
                    <a:pt x="1215" y="2055"/>
                    <a:pt x="1214" y="2055"/>
                  </a:cubicBezTo>
                  <a:lnTo>
                    <a:pt x="1214" y="2055"/>
                  </a:lnTo>
                  <a:cubicBezTo>
                    <a:pt x="1215" y="2055"/>
                    <a:pt x="1216" y="2054"/>
                    <a:pt x="1217" y="2054"/>
                  </a:cubicBezTo>
                  <a:lnTo>
                    <a:pt x="1217" y="2054"/>
                  </a:lnTo>
                  <a:cubicBezTo>
                    <a:pt x="1217" y="2054"/>
                    <a:pt x="1216" y="2054"/>
                    <a:pt x="1216" y="2055"/>
                  </a:cubicBezTo>
                  <a:lnTo>
                    <a:pt x="1216" y="2055"/>
                  </a:lnTo>
                  <a:cubicBezTo>
                    <a:pt x="1217" y="2054"/>
                    <a:pt x="1217" y="2054"/>
                    <a:pt x="1217" y="2054"/>
                  </a:cubicBezTo>
                  <a:lnTo>
                    <a:pt x="1217" y="2054"/>
                  </a:lnTo>
                  <a:cubicBezTo>
                    <a:pt x="1217" y="2054"/>
                    <a:pt x="1217" y="2055"/>
                    <a:pt x="1217" y="2055"/>
                  </a:cubicBezTo>
                  <a:cubicBezTo>
                    <a:pt x="1327" y="1964"/>
                    <a:pt x="1437" y="1862"/>
                    <a:pt x="1544" y="1766"/>
                  </a:cubicBezTo>
                  <a:cubicBezTo>
                    <a:pt x="1588" y="1740"/>
                    <a:pt x="1647" y="1689"/>
                    <a:pt x="1679" y="1656"/>
                  </a:cubicBezTo>
                  <a:cubicBezTo>
                    <a:pt x="1694" y="1645"/>
                    <a:pt x="1713" y="1637"/>
                    <a:pt x="1723" y="1623"/>
                  </a:cubicBezTo>
                  <a:cubicBezTo>
                    <a:pt x="1852" y="1510"/>
                    <a:pt x="2013" y="1414"/>
                    <a:pt x="2149" y="1307"/>
                  </a:cubicBezTo>
                  <a:cubicBezTo>
                    <a:pt x="2175" y="1300"/>
                    <a:pt x="2204" y="1271"/>
                    <a:pt x="2229" y="1263"/>
                  </a:cubicBezTo>
                  <a:cubicBezTo>
                    <a:pt x="2266" y="1241"/>
                    <a:pt x="2307" y="1219"/>
                    <a:pt x="2336" y="1197"/>
                  </a:cubicBezTo>
                  <a:cubicBezTo>
                    <a:pt x="2387" y="1179"/>
                    <a:pt x="2435" y="1161"/>
                    <a:pt x="2490" y="1121"/>
                  </a:cubicBezTo>
                  <a:cubicBezTo>
                    <a:pt x="2493" y="1121"/>
                    <a:pt x="2497" y="1124"/>
                    <a:pt x="2501" y="1124"/>
                  </a:cubicBezTo>
                  <a:cubicBezTo>
                    <a:pt x="2512" y="1113"/>
                    <a:pt x="2519" y="1109"/>
                    <a:pt x="2527" y="1102"/>
                  </a:cubicBezTo>
                  <a:cubicBezTo>
                    <a:pt x="2527" y="1102"/>
                    <a:pt x="2528" y="1102"/>
                    <a:pt x="2528" y="1102"/>
                  </a:cubicBezTo>
                  <a:cubicBezTo>
                    <a:pt x="2542" y="1102"/>
                    <a:pt x="2589" y="1060"/>
                    <a:pt x="2616" y="1060"/>
                  </a:cubicBezTo>
                  <a:cubicBezTo>
                    <a:pt x="2621" y="1060"/>
                    <a:pt x="2626" y="1062"/>
                    <a:pt x="2629" y="1065"/>
                  </a:cubicBezTo>
                  <a:cubicBezTo>
                    <a:pt x="2644" y="1043"/>
                    <a:pt x="2673" y="1043"/>
                    <a:pt x="2691" y="1029"/>
                  </a:cubicBezTo>
                  <a:cubicBezTo>
                    <a:pt x="2673" y="1029"/>
                    <a:pt x="2655" y="1036"/>
                    <a:pt x="2640" y="1040"/>
                  </a:cubicBezTo>
                  <a:cubicBezTo>
                    <a:pt x="2643" y="1037"/>
                    <a:pt x="2645" y="1035"/>
                    <a:pt x="2648" y="1035"/>
                  </a:cubicBezTo>
                  <a:cubicBezTo>
                    <a:pt x="2649" y="1035"/>
                    <a:pt x="2650" y="1035"/>
                    <a:pt x="2651" y="1036"/>
                  </a:cubicBezTo>
                  <a:cubicBezTo>
                    <a:pt x="2691" y="1021"/>
                    <a:pt x="2761" y="996"/>
                    <a:pt x="2809" y="959"/>
                  </a:cubicBezTo>
                  <a:lnTo>
                    <a:pt x="2816" y="959"/>
                  </a:lnTo>
                  <a:cubicBezTo>
                    <a:pt x="2831" y="952"/>
                    <a:pt x="2824" y="952"/>
                    <a:pt x="2820" y="948"/>
                  </a:cubicBezTo>
                  <a:lnTo>
                    <a:pt x="2820" y="948"/>
                  </a:lnTo>
                  <a:cubicBezTo>
                    <a:pt x="2816" y="949"/>
                    <a:pt x="2813" y="949"/>
                    <a:pt x="2812" y="949"/>
                  </a:cubicBezTo>
                  <a:cubicBezTo>
                    <a:pt x="2807" y="949"/>
                    <a:pt x="2837" y="945"/>
                    <a:pt x="2845" y="945"/>
                  </a:cubicBezTo>
                  <a:lnTo>
                    <a:pt x="2853" y="933"/>
                  </a:lnTo>
                  <a:cubicBezTo>
                    <a:pt x="2877" y="927"/>
                    <a:pt x="2879" y="926"/>
                    <a:pt x="2867" y="923"/>
                  </a:cubicBezTo>
                  <a:lnTo>
                    <a:pt x="2867" y="923"/>
                  </a:lnTo>
                  <a:cubicBezTo>
                    <a:pt x="2864" y="925"/>
                    <a:pt x="2862" y="926"/>
                    <a:pt x="2862" y="926"/>
                  </a:cubicBezTo>
                  <a:cubicBezTo>
                    <a:pt x="2861" y="926"/>
                    <a:pt x="2861" y="925"/>
                    <a:pt x="2864" y="923"/>
                  </a:cubicBezTo>
                  <a:lnTo>
                    <a:pt x="2864" y="923"/>
                  </a:lnTo>
                  <a:cubicBezTo>
                    <a:pt x="2865" y="923"/>
                    <a:pt x="2866" y="923"/>
                    <a:pt x="2867" y="923"/>
                  </a:cubicBezTo>
                  <a:lnTo>
                    <a:pt x="2867" y="923"/>
                  </a:lnTo>
                  <a:cubicBezTo>
                    <a:pt x="2869" y="922"/>
                    <a:pt x="2871" y="921"/>
                    <a:pt x="2873" y="920"/>
                  </a:cubicBezTo>
                  <a:lnTo>
                    <a:pt x="2873" y="920"/>
                  </a:lnTo>
                  <a:cubicBezTo>
                    <a:pt x="2870" y="921"/>
                    <a:pt x="2867" y="922"/>
                    <a:pt x="2864" y="923"/>
                  </a:cubicBezTo>
                  <a:cubicBezTo>
                    <a:pt x="2864" y="923"/>
                    <a:pt x="2871" y="919"/>
                    <a:pt x="2879" y="915"/>
                  </a:cubicBezTo>
                  <a:lnTo>
                    <a:pt x="2879" y="915"/>
                  </a:lnTo>
                  <a:cubicBezTo>
                    <a:pt x="2879" y="915"/>
                    <a:pt x="2876" y="917"/>
                    <a:pt x="2873" y="920"/>
                  </a:cubicBezTo>
                  <a:lnTo>
                    <a:pt x="2873" y="920"/>
                  </a:lnTo>
                  <a:cubicBezTo>
                    <a:pt x="2948" y="894"/>
                    <a:pt x="3036" y="855"/>
                    <a:pt x="3102" y="823"/>
                  </a:cubicBezTo>
                  <a:cubicBezTo>
                    <a:pt x="3102" y="823"/>
                    <a:pt x="3101" y="823"/>
                    <a:pt x="3100" y="823"/>
                  </a:cubicBezTo>
                  <a:cubicBezTo>
                    <a:pt x="3091" y="823"/>
                    <a:pt x="3068" y="838"/>
                    <a:pt x="3055" y="842"/>
                  </a:cubicBezTo>
                  <a:cubicBezTo>
                    <a:pt x="3065" y="827"/>
                    <a:pt x="3087" y="827"/>
                    <a:pt x="3106" y="816"/>
                  </a:cubicBezTo>
                  <a:lnTo>
                    <a:pt x="3117" y="820"/>
                  </a:lnTo>
                  <a:cubicBezTo>
                    <a:pt x="3121" y="816"/>
                    <a:pt x="3131" y="813"/>
                    <a:pt x="3135" y="809"/>
                  </a:cubicBezTo>
                  <a:lnTo>
                    <a:pt x="3139" y="809"/>
                  </a:lnTo>
                  <a:lnTo>
                    <a:pt x="3150" y="801"/>
                  </a:lnTo>
                  <a:cubicBezTo>
                    <a:pt x="3150" y="800"/>
                    <a:pt x="3149" y="799"/>
                    <a:pt x="3147" y="799"/>
                  </a:cubicBezTo>
                  <a:cubicBezTo>
                    <a:pt x="3144" y="799"/>
                    <a:pt x="3138" y="801"/>
                    <a:pt x="3135" y="801"/>
                  </a:cubicBezTo>
                  <a:cubicBezTo>
                    <a:pt x="3141" y="799"/>
                    <a:pt x="3142" y="796"/>
                    <a:pt x="3145" y="796"/>
                  </a:cubicBezTo>
                  <a:cubicBezTo>
                    <a:pt x="3146" y="796"/>
                    <a:pt x="3148" y="797"/>
                    <a:pt x="3150" y="798"/>
                  </a:cubicBezTo>
                  <a:cubicBezTo>
                    <a:pt x="3149" y="798"/>
                    <a:pt x="3149" y="798"/>
                    <a:pt x="3149" y="798"/>
                  </a:cubicBezTo>
                  <a:cubicBezTo>
                    <a:pt x="3149" y="798"/>
                    <a:pt x="3165" y="790"/>
                    <a:pt x="3168" y="787"/>
                  </a:cubicBezTo>
                  <a:cubicBezTo>
                    <a:pt x="3175" y="787"/>
                    <a:pt x="3183" y="787"/>
                    <a:pt x="3194" y="783"/>
                  </a:cubicBezTo>
                  <a:cubicBezTo>
                    <a:pt x="3194" y="783"/>
                    <a:pt x="3197" y="779"/>
                    <a:pt x="3197" y="776"/>
                  </a:cubicBezTo>
                  <a:cubicBezTo>
                    <a:pt x="3487" y="658"/>
                    <a:pt x="3784" y="552"/>
                    <a:pt x="4078" y="475"/>
                  </a:cubicBezTo>
                  <a:cubicBezTo>
                    <a:pt x="4085" y="471"/>
                    <a:pt x="4089" y="468"/>
                    <a:pt x="4096" y="464"/>
                  </a:cubicBezTo>
                  <a:cubicBezTo>
                    <a:pt x="4102" y="465"/>
                    <a:pt x="4106" y="466"/>
                    <a:pt x="4110" y="466"/>
                  </a:cubicBezTo>
                  <a:cubicBezTo>
                    <a:pt x="4115" y="466"/>
                    <a:pt x="4119" y="465"/>
                    <a:pt x="4125" y="460"/>
                  </a:cubicBezTo>
                  <a:lnTo>
                    <a:pt x="4129" y="460"/>
                  </a:lnTo>
                  <a:cubicBezTo>
                    <a:pt x="4155" y="446"/>
                    <a:pt x="4213" y="449"/>
                    <a:pt x="4250" y="431"/>
                  </a:cubicBezTo>
                  <a:cubicBezTo>
                    <a:pt x="4252" y="432"/>
                    <a:pt x="4254" y="432"/>
                    <a:pt x="4256" y="432"/>
                  </a:cubicBezTo>
                  <a:cubicBezTo>
                    <a:pt x="4303" y="432"/>
                    <a:pt x="4363" y="397"/>
                    <a:pt x="4411" y="397"/>
                  </a:cubicBezTo>
                  <a:cubicBezTo>
                    <a:pt x="4415" y="397"/>
                    <a:pt x="4419" y="397"/>
                    <a:pt x="4423" y="398"/>
                  </a:cubicBezTo>
                  <a:cubicBezTo>
                    <a:pt x="4426" y="394"/>
                    <a:pt x="4430" y="391"/>
                    <a:pt x="4433" y="387"/>
                  </a:cubicBezTo>
                  <a:lnTo>
                    <a:pt x="4463" y="387"/>
                  </a:lnTo>
                  <a:cubicBezTo>
                    <a:pt x="4587" y="361"/>
                    <a:pt x="4734" y="339"/>
                    <a:pt x="4870" y="317"/>
                  </a:cubicBezTo>
                  <a:lnTo>
                    <a:pt x="4870" y="317"/>
                  </a:lnTo>
                  <a:lnTo>
                    <a:pt x="4863" y="321"/>
                  </a:lnTo>
                  <a:cubicBezTo>
                    <a:pt x="4932" y="321"/>
                    <a:pt x="5013" y="292"/>
                    <a:pt x="5086" y="292"/>
                  </a:cubicBezTo>
                  <a:cubicBezTo>
                    <a:pt x="5254" y="263"/>
                    <a:pt x="5426" y="269"/>
                    <a:pt x="5598" y="256"/>
                  </a:cubicBezTo>
                  <a:lnTo>
                    <a:pt x="5598" y="256"/>
                  </a:lnTo>
                  <a:lnTo>
                    <a:pt x="5604" y="259"/>
                  </a:lnTo>
                  <a:lnTo>
                    <a:pt x="5606" y="258"/>
                  </a:lnTo>
                  <a:lnTo>
                    <a:pt x="5606" y="258"/>
                  </a:lnTo>
                  <a:cubicBezTo>
                    <a:pt x="5614" y="260"/>
                    <a:pt x="5624" y="262"/>
                    <a:pt x="5633" y="262"/>
                  </a:cubicBezTo>
                  <a:cubicBezTo>
                    <a:pt x="5640" y="259"/>
                    <a:pt x="5648" y="255"/>
                    <a:pt x="5655" y="251"/>
                  </a:cubicBezTo>
                  <a:lnTo>
                    <a:pt x="5658" y="251"/>
                  </a:lnTo>
                  <a:cubicBezTo>
                    <a:pt x="5662" y="255"/>
                    <a:pt x="5662" y="259"/>
                    <a:pt x="5665" y="262"/>
                  </a:cubicBezTo>
                  <a:cubicBezTo>
                    <a:pt x="5671" y="259"/>
                    <a:pt x="5683" y="259"/>
                    <a:pt x="5693" y="259"/>
                  </a:cubicBezTo>
                  <a:cubicBezTo>
                    <a:pt x="5703" y="259"/>
                    <a:pt x="5711" y="259"/>
                    <a:pt x="5709" y="255"/>
                  </a:cubicBezTo>
                  <a:cubicBezTo>
                    <a:pt x="5706" y="251"/>
                    <a:pt x="5702" y="251"/>
                    <a:pt x="5702" y="251"/>
                  </a:cubicBezTo>
                  <a:cubicBezTo>
                    <a:pt x="5706" y="251"/>
                    <a:pt x="5709" y="251"/>
                    <a:pt x="5714" y="255"/>
                  </a:cubicBezTo>
                  <a:lnTo>
                    <a:pt x="5731" y="255"/>
                  </a:lnTo>
                  <a:cubicBezTo>
                    <a:pt x="5736" y="255"/>
                    <a:pt x="5743" y="251"/>
                    <a:pt x="5746" y="247"/>
                  </a:cubicBezTo>
                  <a:cubicBezTo>
                    <a:pt x="5756" y="250"/>
                    <a:pt x="5770" y="256"/>
                    <a:pt x="5781" y="256"/>
                  </a:cubicBezTo>
                  <a:cubicBezTo>
                    <a:pt x="5786" y="256"/>
                    <a:pt x="5790" y="255"/>
                    <a:pt x="5794" y="251"/>
                  </a:cubicBezTo>
                  <a:cubicBezTo>
                    <a:pt x="5888" y="262"/>
                    <a:pt x="6113" y="250"/>
                    <a:pt x="6194" y="268"/>
                  </a:cubicBezTo>
                  <a:lnTo>
                    <a:pt x="6194" y="268"/>
                  </a:lnTo>
                  <a:cubicBezTo>
                    <a:pt x="6188" y="267"/>
                    <a:pt x="6183" y="266"/>
                    <a:pt x="6178" y="266"/>
                  </a:cubicBezTo>
                  <a:cubicBezTo>
                    <a:pt x="6172" y="266"/>
                    <a:pt x="6166" y="267"/>
                    <a:pt x="6164" y="270"/>
                  </a:cubicBezTo>
                  <a:cubicBezTo>
                    <a:pt x="6201" y="277"/>
                    <a:pt x="6249" y="284"/>
                    <a:pt x="6289" y="284"/>
                  </a:cubicBezTo>
                  <a:cubicBezTo>
                    <a:pt x="6278" y="281"/>
                    <a:pt x="6264" y="277"/>
                    <a:pt x="6242" y="277"/>
                  </a:cubicBezTo>
                  <a:cubicBezTo>
                    <a:pt x="6237" y="273"/>
                    <a:pt x="6234" y="273"/>
                    <a:pt x="6227" y="266"/>
                  </a:cubicBezTo>
                  <a:lnTo>
                    <a:pt x="6227" y="266"/>
                  </a:lnTo>
                  <a:cubicBezTo>
                    <a:pt x="6325" y="281"/>
                    <a:pt x="6418" y="288"/>
                    <a:pt x="6516" y="299"/>
                  </a:cubicBezTo>
                  <a:cubicBezTo>
                    <a:pt x="6520" y="303"/>
                    <a:pt x="6520" y="306"/>
                    <a:pt x="6523" y="306"/>
                  </a:cubicBezTo>
                  <a:cubicBezTo>
                    <a:pt x="6670" y="314"/>
                    <a:pt x="6821" y="354"/>
                    <a:pt x="6963" y="380"/>
                  </a:cubicBezTo>
                  <a:cubicBezTo>
                    <a:pt x="6995" y="380"/>
                    <a:pt x="7066" y="410"/>
                    <a:pt x="7104" y="410"/>
                  </a:cubicBezTo>
                  <a:cubicBezTo>
                    <a:pt x="7106" y="410"/>
                    <a:pt x="7107" y="410"/>
                    <a:pt x="7109" y="410"/>
                  </a:cubicBezTo>
                  <a:lnTo>
                    <a:pt x="7109" y="410"/>
                  </a:lnTo>
                  <a:cubicBezTo>
                    <a:pt x="7110" y="410"/>
                    <a:pt x="7112" y="411"/>
                    <a:pt x="7114" y="413"/>
                  </a:cubicBezTo>
                  <a:cubicBezTo>
                    <a:pt x="7107" y="413"/>
                    <a:pt x="7136" y="413"/>
                    <a:pt x="7139" y="416"/>
                  </a:cubicBezTo>
                  <a:cubicBezTo>
                    <a:pt x="7183" y="424"/>
                    <a:pt x="7220" y="438"/>
                    <a:pt x="7261" y="442"/>
                  </a:cubicBezTo>
                  <a:cubicBezTo>
                    <a:pt x="7257" y="438"/>
                    <a:pt x="7257" y="438"/>
                    <a:pt x="7254" y="438"/>
                  </a:cubicBezTo>
                  <a:cubicBezTo>
                    <a:pt x="7260" y="438"/>
                    <a:pt x="7264" y="438"/>
                    <a:pt x="7264" y="441"/>
                  </a:cubicBezTo>
                  <a:lnTo>
                    <a:pt x="7264" y="441"/>
                  </a:lnTo>
                  <a:cubicBezTo>
                    <a:pt x="7264" y="441"/>
                    <a:pt x="7264" y="441"/>
                    <a:pt x="7264" y="441"/>
                  </a:cubicBezTo>
                  <a:cubicBezTo>
                    <a:pt x="7263" y="441"/>
                    <a:pt x="7263" y="441"/>
                    <a:pt x="7264" y="442"/>
                  </a:cubicBezTo>
                  <a:cubicBezTo>
                    <a:pt x="7264" y="442"/>
                    <a:pt x="7264" y="442"/>
                    <a:pt x="7264" y="441"/>
                  </a:cubicBezTo>
                  <a:lnTo>
                    <a:pt x="7264" y="441"/>
                  </a:lnTo>
                  <a:cubicBezTo>
                    <a:pt x="7268" y="442"/>
                    <a:pt x="7284" y="446"/>
                    <a:pt x="7287" y="446"/>
                  </a:cubicBezTo>
                  <a:cubicBezTo>
                    <a:pt x="7287" y="446"/>
                    <a:pt x="7287" y="446"/>
                    <a:pt x="7286" y="446"/>
                  </a:cubicBezTo>
                  <a:cubicBezTo>
                    <a:pt x="7283" y="442"/>
                    <a:pt x="7283" y="442"/>
                    <a:pt x="7279" y="442"/>
                  </a:cubicBezTo>
                  <a:cubicBezTo>
                    <a:pt x="7286" y="442"/>
                    <a:pt x="7290" y="442"/>
                    <a:pt x="7290" y="446"/>
                  </a:cubicBezTo>
                  <a:cubicBezTo>
                    <a:pt x="7433" y="464"/>
                    <a:pt x="7631" y="523"/>
                    <a:pt x="7767" y="596"/>
                  </a:cubicBezTo>
                  <a:cubicBezTo>
                    <a:pt x="7764" y="596"/>
                    <a:pt x="7752" y="591"/>
                    <a:pt x="7748" y="591"/>
                  </a:cubicBezTo>
                  <a:cubicBezTo>
                    <a:pt x="7745" y="591"/>
                    <a:pt x="7745" y="592"/>
                    <a:pt x="7748" y="596"/>
                  </a:cubicBezTo>
                  <a:cubicBezTo>
                    <a:pt x="7814" y="614"/>
                    <a:pt x="7884" y="658"/>
                    <a:pt x="7950" y="669"/>
                  </a:cubicBezTo>
                  <a:cubicBezTo>
                    <a:pt x="7892" y="636"/>
                    <a:pt x="7814" y="618"/>
                    <a:pt x="7763" y="581"/>
                  </a:cubicBezTo>
                  <a:cubicBezTo>
                    <a:pt x="7769" y="581"/>
                    <a:pt x="7791" y="594"/>
                    <a:pt x="7797" y="594"/>
                  </a:cubicBezTo>
                  <a:cubicBezTo>
                    <a:pt x="7799" y="594"/>
                    <a:pt x="7799" y="594"/>
                    <a:pt x="7799" y="592"/>
                  </a:cubicBezTo>
                  <a:cubicBezTo>
                    <a:pt x="7884" y="622"/>
                    <a:pt x="7961" y="677"/>
                    <a:pt x="8046" y="710"/>
                  </a:cubicBezTo>
                  <a:cubicBezTo>
                    <a:pt x="8078" y="710"/>
                    <a:pt x="8124" y="744"/>
                    <a:pt x="8160" y="767"/>
                  </a:cubicBezTo>
                  <a:lnTo>
                    <a:pt x="8160" y="767"/>
                  </a:lnTo>
                  <a:cubicBezTo>
                    <a:pt x="8158" y="767"/>
                    <a:pt x="8156" y="767"/>
                    <a:pt x="8154" y="767"/>
                  </a:cubicBezTo>
                  <a:lnTo>
                    <a:pt x="8154" y="767"/>
                  </a:lnTo>
                  <a:cubicBezTo>
                    <a:pt x="8150" y="766"/>
                    <a:pt x="8144" y="764"/>
                    <a:pt x="8137" y="761"/>
                  </a:cubicBezTo>
                  <a:lnTo>
                    <a:pt x="8137" y="761"/>
                  </a:lnTo>
                  <a:cubicBezTo>
                    <a:pt x="8142" y="763"/>
                    <a:pt x="8147" y="765"/>
                    <a:pt x="8151" y="767"/>
                  </a:cubicBezTo>
                  <a:lnTo>
                    <a:pt x="8151" y="767"/>
                  </a:lnTo>
                  <a:cubicBezTo>
                    <a:pt x="8128" y="769"/>
                    <a:pt x="8105" y="770"/>
                    <a:pt x="8082" y="772"/>
                  </a:cubicBezTo>
                  <a:cubicBezTo>
                    <a:pt x="7719" y="798"/>
                    <a:pt x="7337" y="823"/>
                    <a:pt x="6985" y="875"/>
                  </a:cubicBezTo>
                  <a:cubicBezTo>
                    <a:pt x="6931" y="879"/>
                    <a:pt x="6872" y="897"/>
                    <a:pt x="6817" y="897"/>
                  </a:cubicBezTo>
                  <a:cubicBezTo>
                    <a:pt x="6784" y="907"/>
                    <a:pt x="6744" y="911"/>
                    <a:pt x="6716" y="915"/>
                  </a:cubicBezTo>
                  <a:lnTo>
                    <a:pt x="6716" y="915"/>
                  </a:lnTo>
                  <a:cubicBezTo>
                    <a:pt x="6719" y="914"/>
                    <a:pt x="6722" y="911"/>
                    <a:pt x="6726" y="908"/>
                  </a:cubicBezTo>
                  <a:lnTo>
                    <a:pt x="6726" y="908"/>
                  </a:lnTo>
                  <a:cubicBezTo>
                    <a:pt x="6553" y="941"/>
                    <a:pt x="6388" y="959"/>
                    <a:pt x="6227" y="1018"/>
                  </a:cubicBezTo>
                  <a:cubicBezTo>
                    <a:pt x="6223" y="1014"/>
                    <a:pt x="6220" y="1014"/>
                    <a:pt x="6220" y="1011"/>
                  </a:cubicBezTo>
                  <a:cubicBezTo>
                    <a:pt x="5904" y="1077"/>
                    <a:pt x="5582" y="1161"/>
                    <a:pt x="5284" y="1260"/>
                  </a:cubicBezTo>
                  <a:cubicBezTo>
                    <a:pt x="5296" y="1260"/>
                    <a:pt x="5281" y="1263"/>
                    <a:pt x="5281" y="1263"/>
                  </a:cubicBezTo>
                  <a:lnTo>
                    <a:pt x="5284" y="1260"/>
                  </a:lnTo>
                  <a:lnTo>
                    <a:pt x="5284" y="1260"/>
                  </a:lnTo>
                  <a:cubicBezTo>
                    <a:pt x="5244" y="1275"/>
                    <a:pt x="5164" y="1307"/>
                    <a:pt x="5115" y="1315"/>
                  </a:cubicBezTo>
                  <a:cubicBezTo>
                    <a:pt x="4939" y="1388"/>
                    <a:pt x="4771" y="1451"/>
                    <a:pt x="4599" y="1527"/>
                  </a:cubicBezTo>
                  <a:cubicBezTo>
                    <a:pt x="4521" y="1568"/>
                    <a:pt x="4411" y="1620"/>
                    <a:pt x="4323" y="1652"/>
                  </a:cubicBezTo>
                  <a:cubicBezTo>
                    <a:pt x="4173" y="1725"/>
                    <a:pt x="4019" y="1803"/>
                    <a:pt x="3876" y="1887"/>
                  </a:cubicBezTo>
                  <a:lnTo>
                    <a:pt x="3876" y="1898"/>
                  </a:lnTo>
                  <a:cubicBezTo>
                    <a:pt x="3773" y="1957"/>
                    <a:pt x="3674" y="2016"/>
                    <a:pt x="3575" y="2077"/>
                  </a:cubicBezTo>
                  <a:cubicBezTo>
                    <a:pt x="3414" y="2165"/>
                    <a:pt x="3256" y="2253"/>
                    <a:pt x="3099" y="2338"/>
                  </a:cubicBezTo>
                  <a:cubicBezTo>
                    <a:pt x="2867" y="2463"/>
                    <a:pt x="2647" y="2602"/>
                    <a:pt x="2427" y="2742"/>
                  </a:cubicBezTo>
                  <a:cubicBezTo>
                    <a:pt x="2263" y="2855"/>
                    <a:pt x="2090" y="2972"/>
                    <a:pt x="1921" y="3094"/>
                  </a:cubicBezTo>
                  <a:cubicBezTo>
                    <a:pt x="1258" y="3617"/>
                    <a:pt x="657" y="4245"/>
                    <a:pt x="283" y="5008"/>
                  </a:cubicBezTo>
                  <a:cubicBezTo>
                    <a:pt x="147" y="5355"/>
                    <a:pt x="0" y="5788"/>
                    <a:pt x="132" y="6162"/>
                  </a:cubicBezTo>
                  <a:cubicBezTo>
                    <a:pt x="227" y="6720"/>
                    <a:pt x="843" y="6966"/>
                    <a:pt x="1335" y="7050"/>
                  </a:cubicBezTo>
                  <a:cubicBezTo>
                    <a:pt x="1767" y="7134"/>
                    <a:pt x="2217" y="7152"/>
                    <a:pt x="2667" y="7152"/>
                  </a:cubicBezTo>
                  <a:cubicBezTo>
                    <a:pt x="3009" y="7152"/>
                    <a:pt x="3352" y="7142"/>
                    <a:pt x="3689" y="7142"/>
                  </a:cubicBezTo>
                  <a:cubicBezTo>
                    <a:pt x="3716" y="7142"/>
                    <a:pt x="3743" y="7142"/>
                    <a:pt x="3769" y="7142"/>
                  </a:cubicBezTo>
                  <a:cubicBezTo>
                    <a:pt x="4023" y="7130"/>
                    <a:pt x="4276" y="7101"/>
                    <a:pt x="4529" y="7083"/>
                  </a:cubicBezTo>
                  <a:cubicBezTo>
                    <a:pt x="4621" y="7064"/>
                    <a:pt x="4712" y="7064"/>
                    <a:pt x="4800" y="7046"/>
                  </a:cubicBezTo>
                  <a:cubicBezTo>
                    <a:pt x="4797" y="7046"/>
                    <a:pt x="4789" y="7042"/>
                    <a:pt x="4782" y="7042"/>
                  </a:cubicBezTo>
                  <a:cubicBezTo>
                    <a:pt x="4778" y="7046"/>
                    <a:pt x="4775" y="7046"/>
                    <a:pt x="4775" y="7050"/>
                  </a:cubicBezTo>
                  <a:cubicBezTo>
                    <a:pt x="4773" y="7049"/>
                    <a:pt x="4770" y="7048"/>
                    <a:pt x="4766" y="7048"/>
                  </a:cubicBezTo>
                  <a:cubicBezTo>
                    <a:pt x="4761" y="7048"/>
                    <a:pt x="4755" y="7049"/>
                    <a:pt x="4750" y="7050"/>
                  </a:cubicBezTo>
                  <a:lnTo>
                    <a:pt x="4750" y="7050"/>
                  </a:lnTo>
                  <a:cubicBezTo>
                    <a:pt x="4751" y="7050"/>
                    <a:pt x="4751" y="7050"/>
                    <a:pt x="4753" y="7050"/>
                  </a:cubicBezTo>
                  <a:lnTo>
                    <a:pt x="4749" y="7050"/>
                  </a:lnTo>
                  <a:cubicBezTo>
                    <a:pt x="4749" y="7050"/>
                    <a:pt x="4749" y="7050"/>
                    <a:pt x="4749" y="7051"/>
                  </a:cubicBezTo>
                  <a:lnTo>
                    <a:pt x="4749" y="7051"/>
                  </a:lnTo>
                  <a:cubicBezTo>
                    <a:pt x="4749" y="7051"/>
                    <a:pt x="4750" y="7051"/>
                    <a:pt x="4750" y="7050"/>
                  </a:cubicBezTo>
                  <a:lnTo>
                    <a:pt x="4750" y="7050"/>
                  </a:lnTo>
                  <a:cubicBezTo>
                    <a:pt x="4750" y="7051"/>
                    <a:pt x="4749" y="7051"/>
                    <a:pt x="4749" y="7051"/>
                  </a:cubicBezTo>
                  <a:cubicBezTo>
                    <a:pt x="4749" y="7051"/>
                    <a:pt x="4749" y="7051"/>
                    <a:pt x="4749" y="7051"/>
                  </a:cubicBezTo>
                  <a:lnTo>
                    <a:pt x="4749" y="7051"/>
                  </a:lnTo>
                  <a:cubicBezTo>
                    <a:pt x="4746" y="7052"/>
                    <a:pt x="4743" y="7053"/>
                    <a:pt x="4741" y="7054"/>
                  </a:cubicBezTo>
                  <a:lnTo>
                    <a:pt x="4745" y="7050"/>
                  </a:lnTo>
                  <a:lnTo>
                    <a:pt x="4749" y="7050"/>
                  </a:lnTo>
                  <a:cubicBezTo>
                    <a:pt x="4744" y="7048"/>
                    <a:pt x="4740" y="7047"/>
                    <a:pt x="4737" y="7047"/>
                  </a:cubicBezTo>
                  <a:cubicBezTo>
                    <a:pt x="4732" y="7047"/>
                    <a:pt x="4729" y="7050"/>
                    <a:pt x="4719" y="7057"/>
                  </a:cubicBezTo>
                  <a:cubicBezTo>
                    <a:pt x="4591" y="7057"/>
                    <a:pt x="4452" y="7076"/>
                    <a:pt x="4316" y="7090"/>
                  </a:cubicBezTo>
                  <a:cubicBezTo>
                    <a:pt x="4150" y="7098"/>
                    <a:pt x="3979" y="7111"/>
                    <a:pt x="3809" y="7111"/>
                  </a:cubicBezTo>
                  <a:cubicBezTo>
                    <a:pt x="3747" y="7111"/>
                    <a:pt x="3685" y="7109"/>
                    <a:pt x="3623" y="7105"/>
                  </a:cubicBezTo>
                  <a:cubicBezTo>
                    <a:pt x="3712" y="7085"/>
                    <a:pt x="3788" y="7083"/>
                    <a:pt x="3876" y="7083"/>
                  </a:cubicBezTo>
                  <a:cubicBezTo>
                    <a:pt x="3901" y="7083"/>
                    <a:pt x="3926" y="7083"/>
                    <a:pt x="3953" y="7083"/>
                  </a:cubicBezTo>
                  <a:cubicBezTo>
                    <a:pt x="3880" y="7090"/>
                    <a:pt x="3828" y="7094"/>
                    <a:pt x="3766" y="7098"/>
                  </a:cubicBezTo>
                  <a:cubicBezTo>
                    <a:pt x="3759" y="7094"/>
                    <a:pt x="3751" y="7093"/>
                    <a:pt x="3743" y="7093"/>
                  </a:cubicBezTo>
                  <a:cubicBezTo>
                    <a:pt x="3727" y="7093"/>
                    <a:pt x="3709" y="7099"/>
                    <a:pt x="3696" y="7101"/>
                  </a:cubicBezTo>
                  <a:cubicBezTo>
                    <a:pt x="3718" y="7102"/>
                    <a:pt x="3740" y="7102"/>
                    <a:pt x="3762" y="7102"/>
                  </a:cubicBezTo>
                  <a:cubicBezTo>
                    <a:pt x="3915" y="7102"/>
                    <a:pt x="4064" y="7092"/>
                    <a:pt x="4221" y="7079"/>
                  </a:cubicBezTo>
                  <a:cubicBezTo>
                    <a:pt x="4213" y="7079"/>
                    <a:pt x="4210" y="7076"/>
                    <a:pt x="4210" y="7076"/>
                  </a:cubicBezTo>
                  <a:cubicBezTo>
                    <a:pt x="4265" y="7068"/>
                    <a:pt x="4323" y="7061"/>
                    <a:pt x="4378" y="7057"/>
                  </a:cubicBezTo>
                  <a:cubicBezTo>
                    <a:pt x="4382" y="7053"/>
                    <a:pt x="4388" y="7053"/>
                    <a:pt x="4395" y="7053"/>
                  </a:cubicBezTo>
                  <a:cubicBezTo>
                    <a:pt x="4401" y="7053"/>
                    <a:pt x="4408" y="7053"/>
                    <a:pt x="4411" y="7050"/>
                  </a:cubicBezTo>
                  <a:cubicBezTo>
                    <a:pt x="4543" y="7035"/>
                    <a:pt x="4687" y="7032"/>
                    <a:pt x="4819" y="7013"/>
                  </a:cubicBezTo>
                  <a:lnTo>
                    <a:pt x="4829" y="7017"/>
                  </a:lnTo>
                  <a:cubicBezTo>
                    <a:pt x="5010" y="6991"/>
                    <a:pt x="5181" y="6984"/>
                    <a:pt x="5362" y="6962"/>
                  </a:cubicBezTo>
                  <a:cubicBezTo>
                    <a:pt x="5379" y="6951"/>
                    <a:pt x="5406" y="6962"/>
                    <a:pt x="5428" y="6947"/>
                  </a:cubicBezTo>
                  <a:lnTo>
                    <a:pt x="5431" y="6951"/>
                  </a:lnTo>
                  <a:cubicBezTo>
                    <a:pt x="5441" y="6949"/>
                    <a:pt x="5447" y="6948"/>
                    <a:pt x="5451" y="6948"/>
                  </a:cubicBezTo>
                  <a:cubicBezTo>
                    <a:pt x="5459" y="6948"/>
                    <a:pt x="5460" y="6951"/>
                    <a:pt x="5467" y="6951"/>
                  </a:cubicBezTo>
                  <a:lnTo>
                    <a:pt x="5445" y="6958"/>
                  </a:lnTo>
                  <a:cubicBezTo>
                    <a:pt x="5472" y="6958"/>
                    <a:pt x="5511" y="6954"/>
                    <a:pt x="5541" y="6944"/>
                  </a:cubicBezTo>
                  <a:lnTo>
                    <a:pt x="5545" y="6944"/>
                  </a:lnTo>
                  <a:cubicBezTo>
                    <a:pt x="5658" y="6925"/>
                    <a:pt x="5780" y="6907"/>
                    <a:pt x="5890" y="6900"/>
                  </a:cubicBezTo>
                  <a:cubicBezTo>
                    <a:pt x="5890" y="6900"/>
                    <a:pt x="5893" y="6896"/>
                    <a:pt x="5897" y="6896"/>
                  </a:cubicBezTo>
                  <a:cubicBezTo>
                    <a:pt x="5900" y="6896"/>
                    <a:pt x="5900" y="6892"/>
                    <a:pt x="5900" y="6888"/>
                  </a:cubicBezTo>
                  <a:cubicBezTo>
                    <a:pt x="5904" y="6891"/>
                    <a:pt x="5909" y="6892"/>
                    <a:pt x="5915" y="6892"/>
                  </a:cubicBezTo>
                  <a:cubicBezTo>
                    <a:pt x="5926" y="6892"/>
                    <a:pt x="5940" y="6889"/>
                    <a:pt x="5951" y="6889"/>
                  </a:cubicBezTo>
                  <a:cubicBezTo>
                    <a:pt x="5956" y="6889"/>
                    <a:pt x="5960" y="6889"/>
                    <a:pt x="5963" y="6892"/>
                  </a:cubicBezTo>
                  <a:cubicBezTo>
                    <a:pt x="5849" y="6910"/>
                    <a:pt x="5717" y="6951"/>
                    <a:pt x="5604" y="6958"/>
                  </a:cubicBezTo>
                  <a:cubicBezTo>
                    <a:pt x="5570" y="6966"/>
                    <a:pt x="5548" y="6976"/>
                    <a:pt x="5511" y="6980"/>
                  </a:cubicBezTo>
                  <a:cubicBezTo>
                    <a:pt x="5574" y="6980"/>
                    <a:pt x="5636" y="6958"/>
                    <a:pt x="5695" y="6958"/>
                  </a:cubicBezTo>
                  <a:cubicBezTo>
                    <a:pt x="5794" y="6932"/>
                    <a:pt x="5900" y="6929"/>
                    <a:pt x="5995" y="6892"/>
                  </a:cubicBezTo>
                  <a:cubicBezTo>
                    <a:pt x="6105" y="6874"/>
                    <a:pt x="6223" y="6863"/>
                    <a:pt x="6340" y="6834"/>
                  </a:cubicBezTo>
                  <a:cubicBezTo>
                    <a:pt x="6344" y="6837"/>
                    <a:pt x="6347" y="6837"/>
                    <a:pt x="6347" y="6841"/>
                  </a:cubicBezTo>
                  <a:cubicBezTo>
                    <a:pt x="6689" y="6775"/>
                    <a:pt x="7029" y="6683"/>
                    <a:pt x="7359" y="6584"/>
                  </a:cubicBezTo>
                  <a:cubicBezTo>
                    <a:pt x="7623" y="6485"/>
                    <a:pt x="7906" y="6394"/>
                    <a:pt x="8178" y="6287"/>
                  </a:cubicBezTo>
                  <a:lnTo>
                    <a:pt x="8178" y="6287"/>
                  </a:lnTo>
                  <a:cubicBezTo>
                    <a:pt x="8112" y="6328"/>
                    <a:pt x="8049" y="6350"/>
                    <a:pt x="7980" y="6379"/>
                  </a:cubicBezTo>
                  <a:cubicBezTo>
                    <a:pt x="7997" y="6364"/>
                    <a:pt x="8009" y="6357"/>
                    <a:pt x="8019" y="6350"/>
                  </a:cubicBezTo>
                  <a:lnTo>
                    <a:pt x="8019" y="6350"/>
                  </a:lnTo>
                  <a:cubicBezTo>
                    <a:pt x="7961" y="6379"/>
                    <a:pt x="7906" y="6404"/>
                    <a:pt x="7840" y="6426"/>
                  </a:cubicBezTo>
                  <a:cubicBezTo>
                    <a:pt x="8203" y="6342"/>
                    <a:pt x="8540" y="6115"/>
                    <a:pt x="8882" y="5957"/>
                  </a:cubicBezTo>
                  <a:cubicBezTo>
                    <a:pt x="9031" y="5873"/>
                    <a:pt x="9190" y="5788"/>
                    <a:pt x="9332" y="5697"/>
                  </a:cubicBezTo>
                  <a:cubicBezTo>
                    <a:pt x="9461" y="5612"/>
                    <a:pt x="9589" y="5531"/>
                    <a:pt x="9703" y="5426"/>
                  </a:cubicBezTo>
                  <a:lnTo>
                    <a:pt x="9703" y="5426"/>
                  </a:lnTo>
                  <a:cubicBezTo>
                    <a:pt x="9662" y="5440"/>
                    <a:pt x="9633" y="5477"/>
                    <a:pt x="9596" y="5509"/>
                  </a:cubicBezTo>
                  <a:cubicBezTo>
                    <a:pt x="9593" y="5506"/>
                    <a:pt x="9589" y="5506"/>
                    <a:pt x="9586" y="5506"/>
                  </a:cubicBezTo>
                  <a:cubicBezTo>
                    <a:pt x="9515" y="5553"/>
                    <a:pt x="9449" y="5587"/>
                    <a:pt x="9380" y="5634"/>
                  </a:cubicBezTo>
                  <a:cubicBezTo>
                    <a:pt x="9373" y="5594"/>
                    <a:pt x="9559" y="5514"/>
                    <a:pt x="9596" y="5455"/>
                  </a:cubicBezTo>
                  <a:cubicBezTo>
                    <a:pt x="9596" y="5451"/>
                    <a:pt x="9596" y="5448"/>
                    <a:pt x="9593" y="5443"/>
                  </a:cubicBezTo>
                  <a:cubicBezTo>
                    <a:pt x="9622" y="5418"/>
                    <a:pt x="9647" y="5404"/>
                    <a:pt x="9669" y="5374"/>
                  </a:cubicBezTo>
                  <a:cubicBezTo>
                    <a:pt x="9688" y="5367"/>
                    <a:pt x="9706" y="5348"/>
                    <a:pt x="9718" y="5326"/>
                  </a:cubicBezTo>
                  <a:cubicBezTo>
                    <a:pt x="9725" y="5326"/>
                    <a:pt x="9732" y="5316"/>
                    <a:pt x="9735" y="5308"/>
                  </a:cubicBezTo>
                  <a:cubicBezTo>
                    <a:pt x="9835" y="5245"/>
                    <a:pt x="9894" y="5135"/>
                    <a:pt x="9977" y="5062"/>
                  </a:cubicBezTo>
                  <a:cubicBezTo>
                    <a:pt x="10099" y="4915"/>
                    <a:pt x="10219" y="4761"/>
                    <a:pt x="10300" y="4585"/>
                  </a:cubicBezTo>
                  <a:cubicBezTo>
                    <a:pt x="10359" y="4483"/>
                    <a:pt x="10400" y="4358"/>
                    <a:pt x="10436" y="4241"/>
                  </a:cubicBezTo>
                  <a:cubicBezTo>
                    <a:pt x="10436" y="4238"/>
                    <a:pt x="10436" y="4233"/>
                    <a:pt x="10432" y="4230"/>
                  </a:cubicBezTo>
                  <a:cubicBezTo>
                    <a:pt x="10451" y="4186"/>
                    <a:pt x="10462" y="4145"/>
                    <a:pt x="10466" y="4098"/>
                  </a:cubicBezTo>
                  <a:cubicBezTo>
                    <a:pt x="10493" y="3996"/>
                    <a:pt x="10504" y="3865"/>
                    <a:pt x="10520" y="3762"/>
                  </a:cubicBezTo>
                  <a:lnTo>
                    <a:pt x="10520" y="3762"/>
                  </a:lnTo>
                  <a:cubicBezTo>
                    <a:pt x="10521" y="3773"/>
                    <a:pt x="10523" y="3786"/>
                    <a:pt x="10525" y="3786"/>
                  </a:cubicBezTo>
                  <a:cubicBezTo>
                    <a:pt x="10526" y="3786"/>
                    <a:pt x="10528" y="3779"/>
                    <a:pt x="10528" y="3761"/>
                  </a:cubicBezTo>
                  <a:cubicBezTo>
                    <a:pt x="10532" y="3761"/>
                    <a:pt x="10532" y="3746"/>
                    <a:pt x="10535" y="3742"/>
                  </a:cubicBezTo>
                  <a:lnTo>
                    <a:pt x="10535" y="3742"/>
                  </a:lnTo>
                  <a:cubicBezTo>
                    <a:pt x="10535" y="3749"/>
                    <a:pt x="10535" y="3754"/>
                    <a:pt x="10532" y="3757"/>
                  </a:cubicBezTo>
                  <a:lnTo>
                    <a:pt x="10532" y="3771"/>
                  </a:lnTo>
                  <a:lnTo>
                    <a:pt x="10539" y="3771"/>
                  </a:lnTo>
                  <a:cubicBezTo>
                    <a:pt x="10535" y="3834"/>
                    <a:pt x="10535" y="3878"/>
                    <a:pt x="10532" y="3940"/>
                  </a:cubicBezTo>
                  <a:cubicBezTo>
                    <a:pt x="10561" y="3746"/>
                    <a:pt x="10572" y="3541"/>
                    <a:pt x="10532" y="3350"/>
                  </a:cubicBezTo>
                  <a:cubicBezTo>
                    <a:pt x="10535" y="3331"/>
                    <a:pt x="10535" y="3317"/>
                    <a:pt x="10528" y="3299"/>
                  </a:cubicBezTo>
                  <a:cubicBezTo>
                    <a:pt x="10520" y="3211"/>
                    <a:pt x="10488" y="3123"/>
                    <a:pt x="10473" y="3038"/>
                  </a:cubicBezTo>
                  <a:cubicBezTo>
                    <a:pt x="10451" y="2987"/>
                    <a:pt x="10444" y="2910"/>
                    <a:pt x="10414" y="2862"/>
                  </a:cubicBezTo>
                  <a:cubicBezTo>
                    <a:pt x="10362" y="2701"/>
                    <a:pt x="10297" y="2545"/>
                    <a:pt x="10221" y="2396"/>
                  </a:cubicBezTo>
                  <a:lnTo>
                    <a:pt x="10221" y="2396"/>
                  </a:lnTo>
                  <a:cubicBezTo>
                    <a:pt x="10256" y="2354"/>
                    <a:pt x="10290" y="2311"/>
                    <a:pt x="10322" y="2268"/>
                  </a:cubicBezTo>
                  <a:lnTo>
                    <a:pt x="10322" y="2268"/>
                  </a:lnTo>
                  <a:lnTo>
                    <a:pt x="10312" y="2275"/>
                  </a:lnTo>
                  <a:cubicBezTo>
                    <a:pt x="10344" y="2231"/>
                    <a:pt x="10396" y="2170"/>
                    <a:pt x="10410" y="2129"/>
                  </a:cubicBezTo>
                  <a:lnTo>
                    <a:pt x="10410" y="2129"/>
                  </a:lnTo>
                  <a:cubicBezTo>
                    <a:pt x="10410" y="2130"/>
                    <a:pt x="10409" y="2130"/>
                    <a:pt x="10409" y="2130"/>
                  </a:cubicBezTo>
                  <a:cubicBezTo>
                    <a:pt x="10406" y="2130"/>
                    <a:pt x="10414" y="2121"/>
                    <a:pt x="10414" y="2121"/>
                  </a:cubicBezTo>
                  <a:lnTo>
                    <a:pt x="10414" y="2121"/>
                  </a:lnTo>
                  <a:lnTo>
                    <a:pt x="10410" y="2129"/>
                  </a:lnTo>
                  <a:cubicBezTo>
                    <a:pt x="10414" y="2121"/>
                    <a:pt x="10429" y="2096"/>
                    <a:pt x="10440" y="2089"/>
                  </a:cubicBezTo>
                  <a:cubicBezTo>
                    <a:pt x="10454" y="2063"/>
                    <a:pt x="10480" y="2038"/>
                    <a:pt x="10480" y="2023"/>
                  </a:cubicBezTo>
                  <a:lnTo>
                    <a:pt x="10480" y="2023"/>
                  </a:lnTo>
                  <a:cubicBezTo>
                    <a:pt x="10479" y="2024"/>
                    <a:pt x="10479" y="2024"/>
                    <a:pt x="10479" y="2024"/>
                  </a:cubicBezTo>
                  <a:cubicBezTo>
                    <a:pt x="10478" y="2024"/>
                    <a:pt x="10534" y="1934"/>
                    <a:pt x="10517" y="1931"/>
                  </a:cubicBezTo>
                  <a:cubicBezTo>
                    <a:pt x="10520" y="1920"/>
                    <a:pt x="10532" y="1901"/>
                    <a:pt x="10532" y="1901"/>
                  </a:cubicBezTo>
                  <a:cubicBezTo>
                    <a:pt x="10532" y="1872"/>
                    <a:pt x="10561" y="1810"/>
                    <a:pt x="10579" y="1777"/>
                  </a:cubicBezTo>
                  <a:cubicBezTo>
                    <a:pt x="10579" y="1766"/>
                    <a:pt x="10586" y="1740"/>
                    <a:pt x="10583" y="1740"/>
                  </a:cubicBezTo>
                  <a:cubicBezTo>
                    <a:pt x="10586" y="1734"/>
                    <a:pt x="10603" y="1693"/>
                    <a:pt x="10598" y="1693"/>
                  </a:cubicBezTo>
                  <a:cubicBezTo>
                    <a:pt x="10597" y="1693"/>
                    <a:pt x="10595" y="1694"/>
                    <a:pt x="10594" y="1696"/>
                  </a:cubicBezTo>
                  <a:cubicBezTo>
                    <a:pt x="10593" y="1698"/>
                    <a:pt x="10592" y="1698"/>
                    <a:pt x="10592" y="1698"/>
                  </a:cubicBezTo>
                  <a:cubicBezTo>
                    <a:pt x="10592" y="1698"/>
                    <a:pt x="10595" y="1692"/>
                    <a:pt x="10598" y="1689"/>
                  </a:cubicBezTo>
                  <a:cubicBezTo>
                    <a:pt x="10612" y="1571"/>
                    <a:pt x="10608" y="1334"/>
                    <a:pt x="10473" y="1227"/>
                  </a:cubicBezTo>
                  <a:lnTo>
                    <a:pt x="10473" y="1219"/>
                  </a:lnTo>
                  <a:cubicBezTo>
                    <a:pt x="10447" y="1194"/>
                    <a:pt x="10418" y="1172"/>
                    <a:pt x="10392" y="1157"/>
                  </a:cubicBezTo>
                  <a:cubicBezTo>
                    <a:pt x="10282" y="1058"/>
                    <a:pt x="10128" y="996"/>
                    <a:pt x="9985" y="948"/>
                  </a:cubicBezTo>
                  <a:cubicBezTo>
                    <a:pt x="9618" y="823"/>
                    <a:pt x="9204" y="787"/>
                    <a:pt x="8816" y="768"/>
                  </a:cubicBezTo>
                  <a:cubicBezTo>
                    <a:pt x="8741" y="766"/>
                    <a:pt x="8665" y="764"/>
                    <a:pt x="8588" y="762"/>
                  </a:cubicBezTo>
                  <a:lnTo>
                    <a:pt x="8588" y="762"/>
                  </a:lnTo>
                  <a:cubicBezTo>
                    <a:pt x="8556" y="745"/>
                    <a:pt x="8525" y="728"/>
                    <a:pt x="8496" y="713"/>
                  </a:cubicBezTo>
                  <a:cubicBezTo>
                    <a:pt x="7640" y="229"/>
                    <a:pt x="6669" y="0"/>
                    <a:pt x="56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8" name="Google Shape;3158;p33"/>
            <p:cNvSpPr/>
            <p:nvPr/>
          </p:nvSpPr>
          <p:spPr>
            <a:xfrm>
              <a:off x="1470719" y="954884"/>
              <a:ext cx="28130" cy="33544"/>
            </a:xfrm>
            <a:custGeom>
              <a:avLst/>
              <a:gdLst/>
              <a:ahLst/>
              <a:cxnLst/>
              <a:rect l="l" t="t" r="r" b="b"/>
              <a:pathLst>
                <a:path w="478" h="570" extrusionOk="0">
                  <a:moveTo>
                    <a:pt x="279" y="253"/>
                  </a:moveTo>
                  <a:lnTo>
                    <a:pt x="279" y="253"/>
                  </a:lnTo>
                  <a:cubicBezTo>
                    <a:pt x="276" y="258"/>
                    <a:pt x="272" y="265"/>
                    <a:pt x="269" y="265"/>
                  </a:cubicBezTo>
                  <a:cubicBezTo>
                    <a:pt x="272" y="261"/>
                    <a:pt x="276" y="258"/>
                    <a:pt x="279" y="253"/>
                  </a:cubicBezTo>
                  <a:close/>
                  <a:moveTo>
                    <a:pt x="232" y="302"/>
                  </a:moveTo>
                  <a:cubicBezTo>
                    <a:pt x="228" y="305"/>
                    <a:pt x="225" y="309"/>
                    <a:pt x="220" y="312"/>
                  </a:cubicBezTo>
                  <a:cubicBezTo>
                    <a:pt x="225" y="309"/>
                    <a:pt x="228" y="302"/>
                    <a:pt x="232" y="302"/>
                  </a:cubicBezTo>
                  <a:close/>
                  <a:moveTo>
                    <a:pt x="217" y="324"/>
                  </a:moveTo>
                  <a:cubicBezTo>
                    <a:pt x="213" y="327"/>
                    <a:pt x="210" y="331"/>
                    <a:pt x="206" y="334"/>
                  </a:cubicBezTo>
                  <a:cubicBezTo>
                    <a:pt x="210" y="331"/>
                    <a:pt x="213" y="324"/>
                    <a:pt x="217" y="324"/>
                  </a:cubicBezTo>
                  <a:close/>
                  <a:moveTo>
                    <a:pt x="181" y="363"/>
                  </a:moveTo>
                  <a:lnTo>
                    <a:pt x="176" y="368"/>
                  </a:lnTo>
                  <a:lnTo>
                    <a:pt x="173" y="371"/>
                  </a:lnTo>
                  <a:lnTo>
                    <a:pt x="173" y="368"/>
                  </a:lnTo>
                  <a:cubicBezTo>
                    <a:pt x="176" y="363"/>
                    <a:pt x="176" y="363"/>
                    <a:pt x="181" y="363"/>
                  </a:cubicBezTo>
                  <a:close/>
                  <a:moveTo>
                    <a:pt x="159" y="393"/>
                  </a:moveTo>
                  <a:lnTo>
                    <a:pt x="159" y="393"/>
                  </a:lnTo>
                  <a:cubicBezTo>
                    <a:pt x="154" y="397"/>
                    <a:pt x="151" y="404"/>
                    <a:pt x="147" y="404"/>
                  </a:cubicBezTo>
                  <a:cubicBezTo>
                    <a:pt x="151" y="400"/>
                    <a:pt x="154" y="397"/>
                    <a:pt x="159" y="393"/>
                  </a:cubicBezTo>
                  <a:close/>
                  <a:moveTo>
                    <a:pt x="125" y="437"/>
                  </a:moveTo>
                  <a:cubicBezTo>
                    <a:pt x="124" y="439"/>
                    <a:pt x="122" y="441"/>
                    <a:pt x="120" y="442"/>
                  </a:cubicBezTo>
                  <a:lnTo>
                    <a:pt x="120" y="442"/>
                  </a:lnTo>
                  <a:cubicBezTo>
                    <a:pt x="122" y="439"/>
                    <a:pt x="123" y="437"/>
                    <a:pt x="125" y="437"/>
                  </a:cubicBezTo>
                  <a:close/>
                  <a:moveTo>
                    <a:pt x="477" y="1"/>
                  </a:moveTo>
                  <a:cubicBezTo>
                    <a:pt x="455" y="30"/>
                    <a:pt x="433" y="60"/>
                    <a:pt x="408" y="89"/>
                  </a:cubicBezTo>
                  <a:cubicBezTo>
                    <a:pt x="415" y="77"/>
                    <a:pt x="418" y="70"/>
                    <a:pt x="426" y="52"/>
                  </a:cubicBezTo>
                  <a:lnTo>
                    <a:pt x="426" y="52"/>
                  </a:lnTo>
                  <a:cubicBezTo>
                    <a:pt x="364" y="133"/>
                    <a:pt x="305" y="214"/>
                    <a:pt x="242" y="287"/>
                  </a:cubicBezTo>
                  <a:cubicBezTo>
                    <a:pt x="198" y="324"/>
                    <a:pt x="166" y="378"/>
                    <a:pt x="125" y="419"/>
                  </a:cubicBezTo>
                  <a:cubicBezTo>
                    <a:pt x="126" y="421"/>
                    <a:pt x="127" y="421"/>
                    <a:pt x="129" y="421"/>
                  </a:cubicBezTo>
                  <a:cubicBezTo>
                    <a:pt x="133" y="421"/>
                    <a:pt x="138" y="415"/>
                    <a:pt x="140" y="415"/>
                  </a:cubicBezTo>
                  <a:cubicBezTo>
                    <a:pt x="137" y="419"/>
                    <a:pt x="133" y="422"/>
                    <a:pt x="129" y="422"/>
                  </a:cubicBezTo>
                  <a:lnTo>
                    <a:pt x="129" y="422"/>
                  </a:lnTo>
                  <a:cubicBezTo>
                    <a:pt x="129" y="422"/>
                    <a:pt x="129" y="422"/>
                    <a:pt x="129" y="422"/>
                  </a:cubicBezTo>
                  <a:lnTo>
                    <a:pt x="129" y="422"/>
                  </a:lnTo>
                  <a:cubicBezTo>
                    <a:pt x="129" y="422"/>
                    <a:pt x="129" y="422"/>
                    <a:pt x="129" y="422"/>
                  </a:cubicBezTo>
                  <a:cubicBezTo>
                    <a:pt x="129" y="422"/>
                    <a:pt x="129" y="422"/>
                    <a:pt x="129" y="422"/>
                  </a:cubicBezTo>
                  <a:lnTo>
                    <a:pt x="129" y="422"/>
                  </a:lnTo>
                  <a:cubicBezTo>
                    <a:pt x="128" y="425"/>
                    <a:pt x="116" y="441"/>
                    <a:pt x="117" y="444"/>
                  </a:cubicBezTo>
                  <a:lnTo>
                    <a:pt x="117" y="444"/>
                  </a:lnTo>
                  <a:cubicBezTo>
                    <a:pt x="116" y="444"/>
                    <a:pt x="115" y="444"/>
                    <a:pt x="115" y="444"/>
                  </a:cubicBezTo>
                  <a:cubicBezTo>
                    <a:pt x="103" y="451"/>
                    <a:pt x="81" y="481"/>
                    <a:pt x="59" y="507"/>
                  </a:cubicBezTo>
                  <a:cubicBezTo>
                    <a:pt x="54" y="510"/>
                    <a:pt x="31" y="529"/>
                    <a:pt x="36" y="529"/>
                  </a:cubicBezTo>
                  <a:cubicBezTo>
                    <a:pt x="37" y="529"/>
                    <a:pt x="40" y="528"/>
                    <a:pt x="44" y="525"/>
                  </a:cubicBezTo>
                  <a:lnTo>
                    <a:pt x="44" y="525"/>
                  </a:lnTo>
                  <a:cubicBezTo>
                    <a:pt x="41" y="529"/>
                    <a:pt x="41" y="532"/>
                    <a:pt x="34" y="532"/>
                  </a:cubicBezTo>
                  <a:cubicBezTo>
                    <a:pt x="34" y="532"/>
                    <a:pt x="8" y="561"/>
                    <a:pt x="0" y="569"/>
                  </a:cubicBezTo>
                  <a:cubicBezTo>
                    <a:pt x="56" y="529"/>
                    <a:pt x="110" y="466"/>
                    <a:pt x="154" y="419"/>
                  </a:cubicBezTo>
                  <a:cubicBezTo>
                    <a:pt x="257" y="283"/>
                    <a:pt x="393" y="143"/>
                    <a:pt x="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9" name="Google Shape;3159;p33"/>
            <p:cNvSpPr/>
            <p:nvPr/>
          </p:nvSpPr>
          <p:spPr>
            <a:xfrm>
              <a:off x="1130210" y="1088062"/>
              <a:ext cx="45609" cy="3001"/>
            </a:xfrm>
            <a:custGeom>
              <a:avLst/>
              <a:gdLst/>
              <a:ahLst/>
              <a:cxnLst/>
              <a:rect l="l" t="t" r="r" b="b"/>
              <a:pathLst>
                <a:path w="775" h="51" extrusionOk="0">
                  <a:moveTo>
                    <a:pt x="774" y="0"/>
                  </a:moveTo>
                  <a:cubicBezTo>
                    <a:pt x="521" y="26"/>
                    <a:pt x="261" y="22"/>
                    <a:pt x="0" y="44"/>
                  </a:cubicBezTo>
                  <a:cubicBezTo>
                    <a:pt x="2" y="46"/>
                    <a:pt x="9" y="46"/>
                    <a:pt x="16" y="46"/>
                  </a:cubicBezTo>
                  <a:cubicBezTo>
                    <a:pt x="24" y="46"/>
                    <a:pt x="32" y="46"/>
                    <a:pt x="37" y="48"/>
                  </a:cubicBezTo>
                  <a:cubicBezTo>
                    <a:pt x="92" y="48"/>
                    <a:pt x="150" y="40"/>
                    <a:pt x="208" y="40"/>
                  </a:cubicBezTo>
                  <a:cubicBezTo>
                    <a:pt x="220" y="40"/>
                    <a:pt x="231" y="40"/>
                    <a:pt x="242" y="41"/>
                  </a:cubicBezTo>
                  <a:cubicBezTo>
                    <a:pt x="226" y="47"/>
                    <a:pt x="239" y="50"/>
                    <a:pt x="255" y="50"/>
                  </a:cubicBezTo>
                  <a:cubicBezTo>
                    <a:pt x="269" y="50"/>
                    <a:pt x="284" y="47"/>
                    <a:pt x="286" y="41"/>
                  </a:cubicBezTo>
                  <a:cubicBezTo>
                    <a:pt x="275" y="37"/>
                    <a:pt x="290" y="37"/>
                    <a:pt x="290" y="37"/>
                  </a:cubicBezTo>
                  <a:lnTo>
                    <a:pt x="290" y="37"/>
                  </a:lnTo>
                  <a:lnTo>
                    <a:pt x="286" y="41"/>
                  </a:lnTo>
                  <a:cubicBezTo>
                    <a:pt x="429" y="29"/>
                    <a:pt x="653" y="33"/>
                    <a:pt x="7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0" name="Google Shape;3160;p33"/>
            <p:cNvSpPr/>
            <p:nvPr/>
          </p:nvSpPr>
          <p:spPr>
            <a:xfrm>
              <a:off x="1213542" y="1086532"/>
              <a:ext cx="22069" cy="4943"/>
            </a:xfrm>
            <a:custGeom>
              <a:avLst/>
              <a:gdLst/>
              <a:ahLst/>
              <a:cxnLst/>
              <a:rect l="l" t="t" r="r" b="b"/>
              <a:pathLst>
                <a:path w="375" h="84" extrusionOk="0">
                  <a:moveTo>
                    <a:pt x="48" y="77"/>
                  </a:moveTo>
                  <a:lnTo>
                    <a:pt x="44" y="81"/>
                  </a:lnTo>
                  <a:lnTo>
                    <a:pt x="41" y="77"/>
                  </a:lnTo>
                  <a:close/>
                  <a:moveTo>
                    <a:pt x="334" y="1"/>
                  </a:moveTo>
                  <a:lnTo>
                    <a:pt x="322" y="4"/>
                  </a:lnTo>
                  <a:lnTo>
                    <a:pt x="322" y="11"/>
                  </a:lnTo>
                  <a:cubicBezTo>
                    <a:pt x="234" y="33"/>
                    <a:pt x="151" y="52"/>
                    <a:pt x="66" y="74"/>
                  </a:cubicBezTo>
                  <a:lnTo>
                    <a:pt x="63" y="70"/>
                  </a:lnTo>
                  <a:cubicBezTo>
                    <a:pt x="44" y="70"/>
                    <a:pt x="29" y="77"/>
                    <a:pt x="0" y="77"/>
                  </a:cubicBezTo>
                  <a:cubicBezTo>
                    <a:pt x="8" y="82"/>
                    <a:pt x="22" y="84"/>
                    <a:pt x="38" y="84"/>
                  </a:cubicBezTo>
                  <a:cubicBezTo>
                    <a:pt x="104" y="84"/>
                    <a:pt x="222" y="55"/>
                    <a:pt x="275" y="37"/>
                  </a:cubicBezTo>
                  <a:lnTo>
                    <a:pt x="239" y="37"/>
                  </a:lnTo>
                  <a:cubicBezTo>
                    <a:pt x="271" y="33"/>
                    <a:pt x="290" y="30"/>
                    <a:pt x="308" y="26"/>
                  </a:cubicBezTo>
                  <a:cubicBezTo>
                    <a:pt x="312" y="23"/>
                    <a:pt x="315" y="19"/>
                    <a:pt x="315" y="15"/>
                  </a:cubicBezTo>
                  <a:cubicBezTo>
                    <a:pt x="320" y="16"/>
                    <a:pt x="324" y="16"/>
                    <a:pt x="328" y="16"/>
                  </a:cubicBezTo>
                  <a:cubicBezTo>
                    <a:pt x="346" y="16"/>
                    <a:pt x="359" y="10"/>
                    <a:pt x="374" y="4"/>
                  </a:cubicBezTo>
                  <a:cubicBezTo>
                    <a:pt x="373" y="4"/>
                    <a:pt x="371" y="4"/>
                    <a:pt x="369" y="4"/>
                  </a:cubicBezTo>
                  <a:cubicBezTo>
                    <a:pt x="362" y="4"/>
                    <a:pt x="351" y="6"/>
                    <a:pt x="343" y="6"/>
                  </a:cubicBezTo>
                  <a:cubicBezTo>
                    <a:pt x="338" y="6"/>
                    <a:pt x="334" y="5"/>
                    <a:pt x="3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1" name="Google Shape;3161;p33"/>
            <p:cNvSpPr/>
            <p:nvPr/>
          </p:nvSpPr>
          <p:spPr>
            <a:xfrm>
              <a:off x="911227" y="1033214"/>
              <a:ext cx="7945" cy="22304"/>
            </a:xfrm>
            <a:custGeom>
              <a:avLst/>
              <a:gdLst/>
              <a:ahLst/>
              <a:cxnLst/>
              <a:rect l="l" t="t" r="r" b="b"/>
              <a:pathLst>
                <a:path w="135" h="379" extrusionOk="0">
                  <a:moveTo>
                    <a:pt x="14" y="66"/>
                  </a:moveTo>
                  <a:lnTo>
                    <a:pt x="14" y="70"/>
                  </a:lnTo>
                  <a:lnTo>
                    <a:pt x="14" y="70"/>
                  </a:lnTo>
                  <a:cubicBezTo>
                    <a:pt x="14" y="69"/>
                    <a:pt x="14" y="68"/>
                    <a:pt x="14" y="67"/>
                  </a:cubicBezTo>
                  <a:lnTo>
                    <a:pt x="14" y="67"/>
                  </a:lnTo>
                  <a:cubicBezTo>
                    <a:pt x="14" y="67"/>
                    <a:pt x="14" y="67"/>
                    <a:pt x="14" y="66"/>
                  </a:cubicBezTo>
                  <a:close/>
                  <a:moveTo>
                    <a:pt x="13" y="68"/>
                  </a:moveTo>
                  <a:cubicBezTo>
                    <a:pt x="14" y="69"/>
                    <a:pt x="14" y="70"/>
                    <a:pt x="14" y="72"/>
                  </a:cubicBezTo>
                  <a:lnTo>
                    <a:pt x="14" y="72"/>
                  </a:lnTo>
                  <a:lnTo>
                    <a:pt x="14" y="78"/>
                  </a:lnTo>
                  <a:lnTo>
                    <a:pt x="14" y="81"/>
                  </a:lnTo>
                  <a:cubicBezTo>
                    <a:pt x="14" y="78"/>
                    <a:pt x="11" y="72"/>
                    <a:pt x="13" y="68"/>
                  </a:cubicBezTo>
                  <a:close/>
                  <a:moveTo>
                    <a:pt x="20" y="99"/>
                  </a:moveTo>
                  <a:cubicBezTo>
                    <a:pt x="27" y="128"/>
                    <a:pt x="34" y="145"/>
                    <a:pt x="36" y="162"/>
                  </a:cubicBezTo>
                  <a:lnTo>
                    <a:pt x="40" y="173"/>
                  </a:lnTo>
                  <a:lnTo>
                    <a:pt x="36" y="166"/>
                  </a:lnTo>
                  <a:cubicBezTo>
                    <a:pt x="36" y="166"/>
                    <a:pt x="34" y="163"/>
                    <a:pt x="20" y="99"/>
                  </a:cubicBezTo>
                  <a:close/>
                  <a:moveTo>
                    <a:pt x="8" y="0"/>
                  </a:moveTo>
                  <a:lnTo>
                    <a:pt x="8" y="0"/>
                  </a:lnTo>
                  <a:cubicBezTo>
                    <a:pt x="7" y="0"/>
                    <a:pt x="7" y="14"/>
                    <a:pt x="11" y="52"/>
                  </a:cubicBezTo>
                  <a:cubicBezTo>
                    <a:pt x="5" y="17"/>
                    <a:pt x="2" y="4"/>
                    <a:pt x="1" y="4"/>
                  </a:cubicBezTo>
                  <a:lnTo>
                    <a:pt x="1" y="4"/>
                  </a:lnTo>
                  <a:cubicBezTo>
                    <a:pt x="0" y="4"/>
                    <a:pt x="1" y="19"/>
                    <a:pt x="3" y="34"/>
                  </a:cubicBezTo>
                  <a:cubicBezTo>
                    <a:pt x="21" y="154"/>
                    <a:pt x="55" y="272"/>
                    <a:pt x="128" y="379"/>
                  </a:cubicBezTo>
                  <a:cubicBezTo>
                    <a:pt x="128" y="374"/>
                    <a:pt x="131" y="371"/>
                    <a:pt x="135" y="367"/>
                  </a:cubicBezTo>
                  <a:cubicBezTo>
                    <a:pt x="73" y="264"/>
                    <a:pt x="33" y="154"/>
                    <a:pt x="14" y="34"/>
                  </a:cubicBezTo>
                  <a:cubicBezTo>
                    <a:pt x="12" y="16"/>
                    <a:pt x="9" y="0"/>
                    <a:pt x="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2" name="Google Shape;3162;p33"/>
            <p:cNvSpPr/>
            <p:nvPr/>
          </p:nvSpPr>
          <p:spPr>
            <a:xfrm>
              <a:off x="1304996" y="862960"/>
              <a:ext cx="22716" cy="12594"/>
            </a:xfrm>
            <a:custGeom>
              <a:avLst/>
              <a:gdLst/>
              <a:ahLst/>
              <a:cxnLst/>
              <a:rect l="l" t="t" r="r" b="b"/>
              <a:pathLst>
                <a:path w="386" h="214" extrusionOk="0">
                  <a:moveTo>
                    <a:pt x="386" y="1"/>
                  </a:moveTo>
                  <a:lnTo>
                    <a:pt x="386" y="1"/>
                  </a:lnTo>
                  <a:cubicBezTo>
                    <a:pt x="272" y="55"/>
                    <a:pt x="125" y="140"/>
                    <a:pt x="0" y="214"/>
                  </a:cubicBezTo>
                  <a:cubicBezTo>
                    <a:pt x="125" y="151"/>
                    <a:pt x="264" y="82"/>
                    <a:pt x="3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3" name="Google Shape;3163;p33"/>
            <p:cNvSpPr/>
            <p:nvPr/>
          </p:nvSpPr>
          <p:spPr>
            <a:xfrm>
              <a:off x="1276748" y="878497"/>
              <a:ext cx="21598" cy="10828"/>
            </a:xfrm>
            <a:custGeom>
              <a:avLst/>
              <a:gdLst/>
              <a:ahLst/>
              <a:cxnLst/>
              <a:rect l="l" t="t" r="r" b="b"/>
              <a:pathLst>
                <a:path w="367" h="184" extrusionOk="0">
                  <a:moveTo>
                    <a:pt x="367" y="1"/>
                  </a:moveTo>
                  <a:cubicBezTo>
                    <a:pt x="246" y="67"/>
                    <a:pt x="121" y="121"/>
                    <a:pt x="1" y="184"/>
                  </a:cubicBezTo>
                  <a:cubicBezTo>
                    <a:pt x="96" y="162"/>
                    <a:pt x="206" y="82"/>
                    <a:pt x="297" y="48"/>
                  </a:cubicBezTo>
                  <a:cubicBezTo>
                    <a:pt x="309" y="41"/>
                    <a:pt x="367" y="16"/>
                    <a:pt x="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4" name="Google Shape;3164;p33"/>
            <p:cNvSpPr/>
            <p:nvPr/>
          </p:nvSpPr>
          <p:spPr>
            <a:xfrm>
              <a:off x="1111201" y="1090357"/>
              <a:ext cx="19303" cy="1412"/>
            </a:xfrm>
            <a:custGeom>
              <a:avLst/>
              <a:gdLst/>
              <a:ahLst/>
              <a:cxnLst/>
              <a:rect l="l" t="t" r="r" b="b"/>
              <a:pathLst>
                <a:path w="328" h="24" extrusionOk="0">
                  <a:moveTo>
                    <a:pt x="262" y="0"/>
                  </a:moveTo>
                  <a:cubicBezTo>
                    <a:pt x="213" y="0"/>
                    <a:pt x="163" y="7"/>
                    <a:pt x="118" y="9"/>
                  </a:cubicBezTo>
                  <a:cubicBezTo>
                    <a:pt x="77" y="9"/>
                    <a:pt x="37" y="9"/>
                    <a:pt x="1" y="16"/>
                  </a:cubicBezTo>
                  <a:lnTo>
                    <a:pt x="1" y="24"/>
                  </a:lnTo>
                  <a:cubicBezTo>
                    <a:pt x="43" y="16"/>
                    <a:pt x="90" y="16"/>
                    <a:pt x="136" y="16"/>
                  </a:cubicBezTo>
                  <a:cubicBezTo>
                    <a:pt x="182" y="16"/>
                    <a:pt x="228" y="16"/>
                    <a:pt x="268" y="9"/>
                  </a:cubicBezTo>
                  <a:cubicBezTo>
                    <a:pt x="273" y="11"/>
                    <a:pt x="278" y="11"/>
                    <a:pt x="282" y="11"/>
                  </a:cubicBezTo>
                  <a:cubicBezTo>
                    <a:pt x="296" y="11"/>
                    <a:pt x="311" y="5"/>
                    <a:pt x="327" y="5"/>
                  </a:cubicBezTo>
                  <a:cubicBezTo>
                    <a:pt x="306" y="2"/>
                    <a:pt x="284" y="0"/>
                    <a:pt x="2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5" name="Google Shape;3165;p33"/>
            <p:cNvSpPr/>
            <p:nvPr/>
          </p:nvSpPr>
          <p:spPr>
            <a:xfrm>
              <a:off x="1299170" y="792634"/>
              <a:ext cx="20774" cy="5885"/>
            </a:xfrm>
            <a:custGeom>
              <a:avLst/>
              <a:gdLst/>
              <a:ahLst/>
              <a:cxnLst/>
              <a:rect l="l" t="t" r="r" b="b"/>
              <a:pathLst>
                <a:path w="353" h="100" extrusionOk="0">
                  <a:moveTo>
                    <a:pt x="353" y="1"/>
                  </a:moveTo>
                  <a:lnTo>
                    <a:pt x="353" y="1"/>
                  </a:lnTo>
                  <a:cubicBezTo>
                    <a:pt x="231" y="15"/>
                    <a:pt x="121" y="59"/>
                    <a:pt x="1" y="96"/>
                  </a:cubicBezTo>
                  <a:cubicBezTo>
                    <a:pt x="4" y="96"/>
                    <a:pt x="8" y="99"/>
                    <a:pt x="11" y="99"/>
                  </a:cubicBezTo>
                  <a:cubicBezTo>
                    <a:pt x="74" y="77"/>
                    <a:pt x="151" y="55"/>
                    <a:pt x="214" y="33"/>
                  </a:cubicBezTo>
                  <a:cubicBezTo>
                    <a:pt x="261" y="30"/>
                    <a:pt x="309" y="15"/>
                    <a:pt x="3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6" name="Google Shape;3166;p33"/>
            <p:cNvSpPr/>
            <p:nvPr/>
          </p:nvSpPr>
          <p:spPr>
            <a:xfrm>
              <a:off x="1047584" y="1090416"/>
              <a:ext cx="12712" cy="883"/>
            </a:xfrm>
            <a:custGeom>
              <a:avLst/>
              <a:gdLst/>
              <a:ahLst/>
              <a:cxnLst/>
              <a:rect l="l" t="t" r="r" b="b"/>
              <a:pathLst>
                <a:path w="216" h="15" extrusionOk="0">
                  <a:moveTo>
                    <a:pt x="0" y="1"/>
                  </a:moveTo>
                  <a:lnTo>
                    <a:pt x="0" y="1"/>
                  </a:lnTo>
                  <a:cubicBezTo>
                    <a:pt x="33" y="10"/>
                    <a:pt x="72" y="11"/>
                    <a:pt x="110" y="11"/>
                  </a:cubicBezTo>
                  <a:cubicBezTo>
                    <a:pt x="119" y="11"/>
                    <a:pt x="129" y="11"/>
                    <a:pt x="138" y="11"/>
                  </a:cubicBezTo>
                  <a:cubicBezTo>
                    <a:pt x="166" y="11"/>
                    <a:pt x="193" y="11"/>
                    <a:pt x="216" y="15"/>
                  </a:cubicBezTo>
                  <a:cubicBezTo>
                    <a:pt x="210" y="3"/>
                    <a:pt x="164" y="1"/>
                    <a:pt x="114" y="1"/>
                  </a:cubicBezTo>
                  <a:cubicBezTo>
                    <a:pt x="86" y="1"/>
                    <a:pt x="56" y="2"/>
                    <a:pt x="32" y="2"/>
                  </a:cubicBezTo>
                  <a:cubicBezTo>
                    <a:pt x="20" y="2"/>
                    <a:pt x="9"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7" name="Google Shape;3167;p33"/>
            <p:cNvSpPr/>
            <p:nvPr/>
          </p:nvSpPr>
          <p:spPr>
            <a:xfrm>
              <a:off x="1293108" y="696120"/>
              <a:ext cx="13241" cy="3119"/>
            </a:xfrm>
            <a:custGeom>
              <a:avLst/>
              <a:gdLst/>
              <a:ahLst/>
              <a:cxnLst/>
              <a:rect l="l" t="t" r="r" b="b"/>
              <a:pathLst>
                <a:path w="225" h="53" extrusionOk="0">
                  <a:moveTo>
                    <a:pt x="1" y="1"/>
                  </a:moveTo>
                  <a:lnTo>
                    <a:pt x="1" y="1"/>
                  </a:lnTo>
                  <a:cubicBezTo>
                    <a:pt x="75" y="45"/>
                    <a:pt x="141" y="30"/>
                    <a:pt x="224" y="52"/>
                  </a:cubicBezTo>
                  <a:cubicBezTo>
                    <a:pt x="185" y="38"/>
                    <a:pt x="151" y="34"/>
                    <a:pt x="111" y="30"/>
                  </a:cubicBezTo>
                  <a:cubicBezTo>
                    <a:pt x="70" y="19"/>
                    <a:pt x="45" y="16"/>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8" name="Google Shape;3168;p33"/>
            <p:cNvSpPr/>
            <p:nvPr/>
          </p:nvSpPr>
          <p:spPr>
            <a:xfrm>
              <a:off x="1166050" y="703300"/>
              <a:ext cx="6532" cy="2413"/>
            </a:xfrm>
            <a:custGeom>
              <a:avLst/>
              <a:gdLst/>
              <a:ahLst/>
              <a:cxnLst/>
              <a:rect l="l" t="t" r="r" b="b"/>
              <a:pathLst>
                <a:path w="111" h="41" extrusionOk="0">
                  <a:moveTo>
                    <a:pt x="107" y="0"/>
                  </a:moveTo>
                  <a:cubicBezTo>
                    <a:pt x="85" y="4"/>
                    <a:pt x="63" y="11"/>
                    <a:pt x="33" y="18"/>
                  </a:cubicBezTo>
                  <a:cubicBezTo>
                    <a:pt x="44" y="26"/>
                    <a:pt x="22" y="33"/>
                    <a:pt x="0" y="40"/>
                  </a:cubicBezTo>
                  <a:cubicBezTo>
                    <a:pt x="3" y="40"/>
                    <a:pt x="6" y="40"/>
                    <a:pt x="9" y="40"/>
                  </a:cubicBezTo>
                  <a:cubicBezTo>
                    <a:pt x="56" y="40"/>
                    <a:pt x="59" y="7"/>
                    <a:pt x="110" y="7"/>
                  </a:cubicBezTo>
                  <a:cubicBezTo>
                    <a:pt x="110" y="4"/>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9" name="Google Shape;3169;p33"/>
            <p:cNvSpPr/>
            <p:nvPr/>
          </p:nvSpPr>
          <p:spPr>
            <a:xfrm>
              <a:off x="1055528" y="1092476"/>
              <a:ext cx="5238" cy="883"/>
            </a:xfrm>
            <a:custGeom>
              <a:avLst/>
              <a:gdLst/>
              <a:ahLst/>
              <a:cxnLst/>
              <a:rect l="l" t="t" r="r" b="b"/>
              <a:pathLst>
                <a:path w="89" h="15" extrusionOk="0">
                  <a:moveTo>
                    <a:pt x="70" y="1"/>
                  </a:moveTo>
                  <a:cubicBezTo>
                    <a:pt x="57" y="1"/>
                    <a:pt x="49" y="3"/>
                    <a:pt x="41" y="6"/>
                  </a:cubicBezTo>
                  <a:cubicBezTo>
                    <a:pt x="41" y="6"/>
                    <a:pt x="37" y="2"/>
                    <a:pt x="33" y="2"/>
                  </a:cubicBezTo>
                  <a:lnTo>
                    <a:pt x="11" y="2"/>
                  </a:lnTo>
                  <a:cubicBezTo>
                    <a:pt x="19" y="6"/>
                    <a:pt x="23" y="6"/>
                    <a:pt x="26" y="10"/>
                  </a:cubicBezTo>
                  <a:lnTo>
                    <a:pt x="1" y="10"/>
                  </a:lnTo>
                  <a:cubicBezTo>
                    <a:pt x="11" y="14"/>
                    <a:pt x="21" y="15"/>
                    <a:pt x="32" y="15"/>
                  </a:cubicBezTo>
                  <a:cubicBezTo>
                    <a:pt x="46" y="15"/>
                    <a:pt x="60" y="13"/>
                    <a:pt x="73" y="13"/>
                  </a:cubicBezTo>
                  <a:cubicBezTo>
                    <a:pt x="77" y="13"/>
                    <a:pt x="81" y="13"/>
                    <a:pt x="85" y="13"/>
                  </a:cubicBezTo>
                  <a:cubicBezTo>
                    <a:pt x="89" y="10"/>
                    <a:pt x="89" y="6"/>
                    <a:pt x="89" y="2"/>
                  </a:cubicBezTo>
                  <a:cubicBezTo>
                    <a:pt x="81" y="1"/>
                    <a:pt x="75" y="1"/>
                    <a:pt x="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0" name="Google Shape;3170;p33"/>
            <p:cNvSpPr/>
            <p:nvPr/>
          </p:nvSpPr>
          <p:spPr>
            <a:xfrm>
              <a:off x="1085307" y="1093888"/>
              <a:ext cx="7356" cy="471"/>
            </a:xfrm>
            <a:custGeom>
              <a:avLst/>
              <a:gdLst/>
              <a:ahLst/>
              <a:cxnLst/>
              <a:rect l="l" t="t" r="r" b="b"/>
              <a:pathLst>
                <a:path w="125" h="8" extrusionOk="0">
                  <a:moveTo>
                    <a:pt x="45" y="0"/>
                  </a:moveTo>
                  <a:cubicBezTo>
                    <a:pt x="30" y="4"/>
                    <a:pt x="30" y="4"/>
                    <a:pt x="1" y="8"/>
                  </a:cubicBezTo>
                  <a:lnTo>
                    <a:pt x="55" y="8"/>
                  </a:lnTo>
                  <a:cubicBezTo>
                    <a:pt x="48" y="4"/>
                    <a:pt x="48" y="0"/>
                    <a:pt x="45" y="0"/>
                  </a:cubicBezTo>
                  <a:close/>
                  <a:moveTo>
                    <a:pt x="63" y="0"/>
                  </a:moveTo>
                  <a:cubicBezTo>
                    <a:pt x="63" y="4"/>
                    <a:pt x="59" y="4"/>
                    <a:pt x="55" y="8"/>
                  </a:cubicBezTo>
                  <a:lnTo>
                    <a:pt x="125" y="8"/>
                  </a:lnTo>
                  <a:lnTo>
                    <a:pt x="125" y="0"/>
                  </a:lnTo>
                  <a:cubicBezTo>
                    <a:pt x="108" y="0"/>
                    <a:pt x="93" y="2"/>
                    <a:pt x="80" y="2"/>
                  </a:cubicBezTo>
                  <a:cubicBezTo>
                    <a:pt x="74" y="2"/>
                    <a:pt x="68" y="1"/>
                    <a:pt x="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1" name="Google Shape;3171;p33"/>
            <p:cNvSpPr/>
            <p:nvPr/>
          </p:nvSpPr>
          <p:spPr>
            <a:xfrm>
              <a:off x="1299170" y="875495"/>
              <a:ext cx="5061" cy="2884"/>
            </a:xfrm>
            <a:custGeom>
              <a:avLst/>
              <a:gdLst/>
              <a:ahLst/>
              <a:cxnLst/>
              <a:rect l="l" t="t" r="r" b="b"/>
              <a:pathLst>
                <a:path w="86" h="49" extrusionOk="0">
                  <a:moveTo>
                    <a:pt x="85" y="1"/>
                  </a:moveTo>
                  <a:lnTo>
                    <a:pt x="85" y="1"/>
                  </a:lnTo>
                  <a:cubicBezTo>
                    <a:pt x="52" y="18"/>
                    <a:pt x="30" y="26"/>
                    <a:pt x="1" y="48"/>
                  </a:cubicBezTo>
                  <a:cubicBezTo>
                    <a:pt x="10" y="48"/>
                    <a:pt x="40" y="29"/>
                    <a:pt x="50" y="29"/>
                  </a:cubicBezTo>
                  <a:cubicBezTo>
                    <a:pt x="51" y="29"/>
                    <a:pt x="51" y="29"/>
                    <a:pt x="52" y="30"/>
                  </a:cubicBezTo>
                  <a:cubicBezTo>
                    <a:pt x="63" y="23"/>
                    <a:pt x="70" y="15"/>
                    <a:pt x="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2" name="Google Shape;3172;p33"/>
            <p:cNvSpPr/>
            <p:nvPr/>
          </p:nvSpPr>
          <p:spPr>
            <a:xfrm>
              <a:off x="1113320" y="1092240"/>
              <a:ext cx="5355" cy="824"/>
            </a:xfrm>
            <a:custGeom>
              <a:avLst/>
              <a:gdLst/>
              <a:ahLst/>
              <a:cxnLst/>
              <a:rect l="l" t="t" r="r" b="b"/>
              <a:pathLst>
                <a:path w="91" h="14" extrusionOk="0">
                  <a:moveTo>
                    <a:pt x="76" y="0"/>
                  </a:moveTo>
                  <a:cubicBezTo>
                    <a:pt x="65" y="0"/>
                    <a:pt x="47" y="2"/>
                    <a:pt x="38" y="2"/>
                  </a:cubicBezTo>
                  <a:cubicBezTo>
                    <a:pt x="41" y="10"/>
                    <a:pt x="12" y="6"/>
                    <a:pt x="1" y="10"/>
                  </a:cubicBezTo>
                  <a:cubicBezTo>
                    <a:pt x="7" y="13"/>
                    <a:pt x="18" y="14"/>
                    <a:pt x="31" y="14"/>
                  </a:cubicBezTo>
                  <a:cubicBezTo>
                    <a:pt x="51" y="14"/>
                    <a:pt x="74" y="11"/>
                    <a:pt x="85" y="6"/>
                  </a:cubicBezTo>
                  <a:cubicBezTo>
                    <a:pt x="90" y="1"/>
                    <a:pt x="85" y="0"/>
                    <a:pt x="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3" name="Google Shape;3173;p33"/>
            <p:cNvSpPr/>
            <p:nvPr/>
          </p:nvSpPr>
          <p:spPr>
            <a:xfrm>
              <a:off x="1047995" y="1093064"/>
              <a:ext cx="4767" cy="1059"/>
            </a:xfrm>
            <a:custGeom>
              <a:avLst/>
              <a:gdLst/>
              <a:ahLst/>
              <a:cxnLst/>
              <a:rect l="l" t="t" r="r" b="b"/>
              <a:pathLst>
                <a:path w="81" h="18" extrusionOk="0">
                  <a:moveTo>
                    <a:pt x="24" y="0"/>
                  </a:moveTo>
                  <a:cubicBezTo>
                    <a:pt x="14" y="0"/>
                    <a:pt x="5" y="1"/>
                    <a:pt x="0" y="3"/>
                  </a:cubicBezTo>
                  <a:cubicBezTo>
                    <a:pt x="11" y="7"/>
                    <a:pt x="26" y="3"/>
                    <a:pt x="26" y="10"/>
                  </a:cubicBezTo>
                  <a:cubicBezTo>
                    <a:pt x="33" y="10"/>
                    <a:pt x="44" y="14"/>
                    <a:pt x="51" y="18"/>
                  </a:cubicBezTo>
                  <a:cubicBezTo>
                    <a:pt x="81" y="7"/>
                    <a:pt x="50" y="0"/>
                    <a:pt x="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4" name="Google Shape;3174;p33"/>
            <p:cNvSpPr/>
            <p:nvPr/>
          </p:nvSpPr>
          <p:spPr>
            <a:xfrm>
              <a:off x="1329831" y="858664"/>
              <a:ext cx="3472" cy="3296"/>
            </a:xfrm>
            <a:custGeom>
              <a:avLst/>
              <a:gdLst/>
              <a:ahLst/>
              <a:cxnLst/>
              <a:rect l="l" t="t" r="r" b="b"/>
              <a:pathLst>
                <a:path w="59" h="56" extrusionOk="0">
                  <a:moveTo>
                    <a:pt x="59" y="1"/>
                  </a:moveTo>
                  <a:lnTo>
                    <a:pt x="59" y="1"/>
                  </a:lnTo>
                  <a:cubicBezTo>
                    <a:pt x="33" y="23"/>
                    <a:pt x="11" y="33"/>
                    <a:pt x="1" y="55"/>
                  </a:cubicBezTo>
                  <a:cubicBezTo>
                    <a:pt x="26" y="33"/>
                    <a:pt x="48" y="23"/>
                    <a:pt x="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5" name="Google Shape;3175;p33"/>
            <p:cNvSpPr/>
            <p:nvPr/>
          </p:nvSpPr>
          <p:spPr>
            <a:xfrm>
              <a:off x="1288753" y="696355"/>
              <a:ext cx="4002" cy="824"/>
            </a:xfrm>
            <a:custGeom>
              <a:avLst/>
              <a:gdLst/>
              <a:ahLst/>
              <a:cxnLst/>
              <a:rect l="l" t="t" r="r" b="b"/>
              <a:pathLst>
                <a:path w="68" h="14" extrusionOk="0">
                  <a:moveTo>
                    <a:pt x="31" y="1"/>
                  </a:moveTo>
                  <a:lnTo>
                    <a:pt x="31" y="1"/>
                  </a:lnTo>
                  <a:cubicBezTo>
                    <a:pt x="0" y="9"/>
                    <a:pt x="26" y="13"/>
                    <a:pt x="49" y="13"/>
                  </a:cubicBezTo>
                  <a:cubicBezTo>
                    <a:pt x="56" y="13"/>
                    <a:pt x="63" y="13"/>
                    <a:pt x="68" y="12"/>
                  </a:cubicBezTo>
                  <a:cubicBezTo>
                    <a:pt x="53" y="8"/>
                    <a:pt x="46" y="4"/>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6" name="Google Shape;3176;p33"/>
            <p:cNvSpPr/>
            <p:nvPr/>
          </p:nvSpPr>
          <p:spPr>
            <a:xfrm>
              <a:off x="1228608" y="717953"/>
              <a:ext cx="5708" cy="942"/>
            </a:xfrm>
            <a:custGeom>
              <a:avLst/>
              <a:gdLst/>
              <a:ahLst/>
              <a:cxnLst/>
              <a:rect l="l" t="t" r="r" b="b"/>
              <a:pathLst>
                <a:path w="97" h="16" extrusionOk="0">
                  <a:moveTo>
                    <a:pt x="66" y="0"/>
                  </a:moveTo>
                  <a:lnTo>
                    <a:pt x="66" y="0"/>
                  </a:lnTo>
                  <a:cubicBezTo>
                    <a:pt x="0" y="15"/>
                    <a:pt x="63" y="11"/>
                    <a:pt x="96" y="15"/>
                  </a:cubicBezTo>
                  <a:cubicBezTo>
                    <a:pt x="85" y="11"/>
                    <a:pt x="78" y="8"/>
                    <a:pt x="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7" name="Google Shape;3177;p33"/>
            <p:cNvSpPr/>
            <p:nvPr/>
          </p:nvSpPr>
          <p:spPr>
            <a:xfrm>
              <a:off x="1324417" y="702711"/>
              <a:ext cx="3708" cy="1059"/>
            </a:xfrm>
            <a:custGeom>
              <a:avLst/>
              <a:gdLst/>
              <a:ahLst/>
              <a:cxnLst/>
              <a:rect l="l" t="t" r="r" b="b"/>
              <a:pathLst>
                <a:path w="63" h="18" extrusionOk="0">
                  <a:moveTo>
                    <a:pt x="6" y="1"/>
                  </a:moveTo>
                  <a:cubicBezTo>
                    <a:pt x="3" y="1"/>
                    <a:pt x="1" y="1"/>
                    <a:pt x="0" y="3"/>
                  </a:cubicBezTo>
                  <a:lnTo>
                    <a:pt x="59" y="17"/>
                  </a:lnTo>
                  <a:lnTo>
                    <a:pt x="63" y="17"/>
                  </a:lnTo>
                  <a:lnTo>
                    <a:pt x="44" y="6"/>
                  </a:lnTo>
                  <a:cubicBezTo>
                    <a:pt x="43" y="7"/>
                    <a:pt x="42" y="7"/>
                    <a:pt x="40" y="7"/>
                  </a:cubicBezTo>
                  <a:cubicBezTo>
                    <a:pt x="32" y="7"/>
                    <a:pt x="15" y="1"/>
                    <a:pt x="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8" name="Google Shape;3178;p33"/>
            <p:cNvSpPr/>
            <p:nvPr/>
          </p:nvSpPr>
          <p:spPr>
            <a:xfrm>
              <a:off x="1264860" y="693354"/>
              <a:ext cx="3296" cy="706"/>
            </a:xfrm>
            <a:custGeom>
              <a:avLst/>
              <a:gdLst/>
              <a:ahLst/>
              <a:cxnLst/>
              <a:rect l="l" t="t" r="r" b="b"/>
              <a:pathLst>
                <a:path w="56" h="12" extrusionOk="0">
                  <a:moveTo>
                    <a:pt x="0" y="0"/>
                  </a:moveTo>
                  <a:lnTo>
                    <a:pt x="0" y="0"/>
                  </a:lnTo>
                  <a:cubicBezTo>
                    <a:pt x="12" y="10"/>
                    <a:pt x="22" y="12"/>
                    <a:pt x="33" y="12"/>
                  </a:cubicBezTo>
                  <a:cubicBezTo>
                    <a:pt x="39" y="12"/>
                    <a:pt x="45" y="11"/>
                    <a:pt x="52" y="11"/>
                  </a:cubicBezTo>
                  <a:cubicBezTo>
                    <a:pt x="56" y="4"/>
                    <a:pt x="15" y="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9" name="Google Shape;3179;p33"/>
            <p:cNvSpPr/>
            <p:nvPr/>
          </p:nvSpPr>
          <p:spPr>
            <a:xfrm>
              <a:off x="1478487" y="993961"/>
              <a:ext cx="3296" cy="2648"/>
            </a:xfrm>
            <a:custGeom>
              <a:avLst/>
              <a:gdLst/>
              <a:ahLst/>
              <a:cxnLst/>
              <a:rect l="l" t="t" r="r" b="b"/>
              <a:pathLst>
                <a:path w="56" h="45" extrusionOk="0">
                  <a:moveTo>
                    <a:pt x="54" y="0"/>
                  </a:moveTo>
                  <a:cubicBezTo>
                    <a:pt x="41" y="0"/>
                    <a:pt x="5" y="38"/>
                    <a:pt x="0" y="44"/>
                  </a:cubicBezTo>
                  <a:cubicBezTo>
                    <a:pt x="19" y="29"/>
                    <a:pt x="34" y="19"/>
                    <a:pt x="56" y="0"/>
                  </a:cubicBezTo>
                  <a:cubicBezTo>
                    <a:pt x="55" y="0"/>
                    <a:pt x="55" y="0"/>
                    <a:pt x="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0" name="Google Shape;3180;p33"/>
            <p:cNvSpPr/>
            <p:nvPr/>
          </p:nvSpPr>
          <p:spPr>
            <a:xfrm>
              <a:off x="1055058" y="1091887"/>
              <a:ext cx="3766" cy="530"/>
            </a:xfrm>
            <a:custGeom>
              <a:avLst/>
              <a:gdLst/>
              <a:ahLst/>
              <a:cxnLst/>
              <a:rect l="l" t="t" r="r" b="b"/>
              <a:pathLst>
                <a:path w="64" h="9" extrusionOk="0">
                  <a:moveTo>
                    <a:pt x="23" y="0"/>
                  </a:moveTo>
                  <a:cubicBezTo>
                    <a:pt x="16" y="0"/>
                    <a:pt x="11" y="2"/>
                    <a:pt x="1" y="5"/>
                  </a:cubicBezTo>
                  <a:cubicBezTo>
                    <a:pt x="19" y="5"/>
                    <a:pt x="38" y="5"/>
                    <a:pt x="63" y="8"/>
                  </a:cubicBezTo>
                  <a:cubicBezTo>
                    <a:pt x="41" y="3"/>
                    <a:pt x="31" y="0"/>
                    <a:pt x="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1" name="Google Shape;3181;p33"/>
            <p:cNvSpPr/>
            <p:nvPr/>
          </p:nvSpPr>
          <p:spPr>
            <a:xfrm>
              <a:off x="1245204" y="899624"/>
              <a:ext cx="2236" cy="589"/>
            </a:xfrm>
            <a:custGeom>
              <a:avLst/>
              <a:gdLst/>
              <a:ahLst/>
              <a:cxnLst/>
              <a:rect l="l" t="t" r="r" b="b"/>
              <a:pathLst>
                <a:path w="38" h="10" extrusionOk="0">
                  <a:moveTo>
                    <a:pt x="38" y="1"/>
                  </a:moveTo>
                  <a:cubicBezTo>
                    <a:pt x="16" y="1"/>
                    <a:pt x="19" y="1"/>
                    <a:pt x="1" y="9"/>
                  </a:cubicBezTo>
                  <a:cubicBezTo>
                    <a:pt x="9" y="9"/>
                    <a:pt x="14" y="9"/>
                    <a:pt x="17" y="9"/>
                  </a:cubicBezTo>
                  <a:cubicBezTo>
                    <a:pt x="23" y="9"/>
                    <a:pt x="26" y="8"/>
                    <a:pt x="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2" name="Google Shape;3182;p33"/>
            <p:cNvSpPr/>
            <p:nvPr/>
          </p:nvSpPr>
          <p:spPr>
            <a:xfrm>
              <a:off x="1011920" y="1088121"/>
              <a:ext cx="3119" cy="765"/>
            </a:xfrm>
            <a:custGeom>
              <a:avLst/>
              <a:gdLst/>
              <a:ahLst/>
              <a:cxnLst/>
              <a:rect l="l" t="t" r="r" b="b"/>
              <a:pathLst>
                <a:path w="53" h="13" extrusionOk="0">
                  <a:moveTo>
                    <a:pt x="10" y="1"/>
                  </a:moveTo>
                  <a:cubicBezTo>
                    <a:pt x="6" y="1"/>
                    <a:pt x="3" y="1"/>
                    <a:pt x="1" y="3"/>
                  </a:cubicBezTo>
                  <a:cubicBezTo>
                    <a:pt x="13" y="7"/>
                    <a:pt x="36" y="12"/>
                    <a:pt x="46" y="12"/>
                  </a:cubicBezTo>
                  <a:cubicBezTo>
                    <a:pt x="52" y="12"/>
                    <a:pt x="53" y="11"/>
                    <a:pt x="45" y="6"/>
                  </a:cubicBezTo>
                  <a:cubicBezTo>
                    <a:pt x="40" y="6"/>
                    <a:pt x="21" y="1"/>
                    <a:pt x="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3" name="Google Shape;3183;p33"/>
            <p:cNvSpPr/>
            <p:nvPr/>
          </p:nvSpPr>
          <p:spPr>
            <a:xfrm>
              <a:off x="1058353" y="1091946"/>
              <a:ext cx="3531" cy="471"/>
            </a:xfrm>
            <a:custGeom>
              <a:avLst/>
              <a:gdLst/>
              <a:ahLst/>
              <a:cxnLst/>
              <a:rect l="l" t="t" r="r" b="b"/>
              <a:pathLst>
                <a:path w="60" h="8" extrusionOk="0">
                  <a:moveTo>
                    <a:pt x="7" y="0"/>
                  </a:moveTo>
                  <a:cubicBezTo>
                    <a:pt x="7" y="0"/>
                    <a:pt x="4" y="0"/>
                    <a:pt x="0" y="4"/>
                  </a:cubicBezTo>
                  <a:cubicBezTo>
                    <a:pt x="19" y="4"/>
                    <a:pt x="37" y="4"/>
                    <a:pt x="59" y="7"/>
                  </a:cubicBezTo>
                  <a:cubicBezTo>
                    <a:pt x="50" y="2"/>
                    <a:pt x="43" y="1"/>
                    <a:pt x="35" y="1"/>
                  </a:cubicBezTo>
                  <a:cubicBezTo>
                    <a:pt x="31" y="1"/>
                    <a:pt x="27" y="2"/>
                    <a:pt x="22" y="2"/>
                  </a:cubicBezTo>
                  <a:cubicBezTo>
                    <a:pt x="18" y="2"/>
                    <a:pt x="13" y="1"/>
                    <a:pt x="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4" name="Google Shape;3184;p33"/>
            <p:cNvSpPr/>
            <p:nvPr/>
          </p:nvSpPr>
          <p:spPr>
            <a:xfrm>
              <a:off x="1151337" y="1025916"/>
              <a:ext cx="3531" cy="1118"/>
            </a:xfrm>
            <a:custGeom>
              <a:avLst/>
              <a:gdLst/>
              <a:ahLst/>
              <a:cxnLst/>
              <a:rect l="l" t="t" r="r" b="b"/>
              <a:pathLst>
                <a:path w="60" h="19" extrusionOk="0">
                  <a:moveTo>
                    <a:pt x="59" y="0"/>
                  </a:moveTo>
                  <a:cubicBezTo>
                    <a:pt x="41" y="4"/>
                    <a:pt x="19" y="7"/>
                    <a:pt x="1" y="14"/>
                  </a:cubicBezTo>
                  <a:lnTo>
                    <a:pt x="1" y="19"/>
                  </a:lnTo>
                  <a:cubicBezTo>
                    <a:pt x="19" y="11"/>
                    <a:pt x="59" y="14"/>
                    <a:pt x="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5" name="Google Shape;3185;p33"/>
            <p:cNvSpPr/>
            <p:nvPr/>
          </p:nvSpPr>
          <p:spPr>
            <a:xfrm>
              <a:off x="1205538" y="695061"/>
              <a:ext cx="2001" cy="706"/>
            </a:xfrm>
            <a:custGeom>
              <a:avLst/>
              <a:gdLst/>
              <a:ahLst/>
              <a:cxnLst/>
              <a:rect l="l" t="t" r="r" b="b"/>
              <a:pathLst>
                <a:path w="34" h="12" extrusionOk="0">
                  <a:moveTo>
                    <a:pt x="11" y="1"/>
                  </a:moveTo>
                  <a:lnTo>
                    <a:pt x="1" y="8"/>
                  </a:lnTo>
                  <a:lnTo>
                    <a:pt x="33" y="12"/>
                  </a:lnTo>
                  <a:cubicBezTo>
                    <a:pt x="26" y="8"/>
                    <a:pt x="33" y="1"/>
                    <a:pt x="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6" name="Google Shape;3186;p33"/>
            <p:cNvSpPr/>
            <p:nvPr/>
          </p:nvSpPr>
          <p:spPr>
            <a:xfrm>
              <a:off x="1334774" y="705183"/>
              <a:ext cx="2413" cy="824"/>
            </a:xfrm>
            <a:custGeom>
              <a:avLst/>
              <a:gdLst/>
              <a:ahLst/>
              <a:cxnLst/>
              <a:rect l="l" t="t" r="r" b="b"/>
              <a:pathLst>
                <a:path w="41" h="14" extrusionOk="0">
                  <a:moveTo>
                    <a:pt x="5" y="0"/>
                  </a:moveTo>
                  <a:cubicBezTo>
                    <a:pt x="4" y="0"/>
                    <a:pt x="2" y="1"/>
                    <a:pt x="0" y="1"/>
                  </a:cubicBezTo>
                  <a:cubicBezTo>
                    <a:pt x="7" y="7"/>
                    <a:pt x="21" y="13"/>
                    <a:pt x="33" y="13"/>
                  </a:cubicBezTo>
                  <a:cubicBezTo>
                    <a:pt x="36" y="13"/>
                    <a:pt x="38" y="13"/>
                    <a:pt x="41" y="12"/>
                  </a:cubicBezTo>
                  <a:cubicBezTo>
                    <a:pt x="29" y="9"/>
                    <a:pt x="16" y="0"/>
                    <a:pt x="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7" name="Google Shape;3187;p33"/>
            <p:cNvSpPr/>
            <p:nvPr/>
          </p:nvSpPr>
          <p:spPr>
            <a:xfrm>
              <a:off x="1286046" y="695296"/>
              <a:ext cx="3237" cy="883"/>
            </a:xfrm>
            <a:custGeom>
              <a:avLst/>
              <a:gdLst/>
              <a:ahLst/>
              <a:cxnLst/>
              <a:rect l="l" t="t" r="r" b="b"/>
              <a:pathLst>
                <a:path w="55" h="15" extrusionOk="0">
                  <a:moveTo>
                    <a:pt x="0" y="0"/>
                  </a:moveTo>
                  <a:lnTo>
                    <a:pt x="0" y="0"/>
                  </a:lnTo>
                  <a:cubicBezTo>
                    <a:pt x="14" y="8"/>
                    <a:pt x="22" y="11"/>
                    <a:pt x="29" y="15"/>
                  </a:cubicBezTo>
                  <a:cubicBezTo>
                    <a:pt x="36" y="15"/>
                    <a:pt x="44" y="11"/>
                    <a:pt x="55" y="11"/>
                  </a:cubicBezTo>
                  <a:cubicBezTo>
                    <a:pt x="41" y="8"/>
                    <a:pt x="26" y="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8" name="Google Shape;3188;p33"/>
            <p:cNvSpPr/>
            <p:nvPr/>
          </p:nvSpPr>
          <p:spPr>
            <a:xfrm>
              <a:off x="1330302" y="1049809"/>
              <a:ext cx="2942" cy="824"/>
            </a:xfrm>
            <a:custGeom>
              <a:avLst/>
              <a:gdLst/>
              <a:ahLst/>
              <a:cxnLst/>
              <a:rect l="l" t="t" r="r" b="b"/>
              <a:pathLst>
                <a:path w="50" h="14" extrusionOk="0">
                  <a:moveTo>
                    <a:pt x="37" y="1"/>
                  </a:moveTo>
                  <a:cubicBezTo>
                    <a:pt x="25" y="4"/>
                    <a:pt x="15" y="9"/>
                    <a:pt x="3" y="9"/>
                  </a:cubicBezTo>
                  <a:cubicBezTo>
                    <a:pt x="1" y="12"/>
                    <a:pt x="2" y="14"/>
                    <a:pt x="6" y="14"/>
                  </a:cubicBezTo>
                  <a:cubicBezTo>
                    <a:pt x="18" y="14"/>
                    <a:pt x="50" y="1"/>
                    <a:pt x="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9" name="Google Shape;3189;p33"/>
            <p:cNvSpPr/>
            <p:nvPr/>
          </p:nvSpPr>
          <p:spPr>
            <a:xfrm>
              <a:off x="1042817" y="1090416"/>
              <a:ext cx="2825" cy="294"/>
            </a:xfrm>
            <a:custGeom>
              <a:avLst/>
              <a:gdLst/>
              <a:ahLst/>
              <a:cxnLst/>
              <a:rect l="l" t="t" r="r" b="b"/>
              <a:pathLst>
                <a:path w="48" h="5" extrusionOk="0">
                  <a:moveTo>
                    <a:pt x="48" y="1"/>
                  </a:moveTo>
                  <a:cubicBezTo>
                    <a:pt x="33" y="1"/>
                    <a:pt x="19" y="1"/>
                    <a:pt x="0" y="4"/>
                  </a:cubicBezTo>
                  <a:cubicBezTo>
                    <a:pt x="33" y="4"/>
                    <a:pt x="33" y="4"/>
                    <a:pt x="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0" name="Google Shape;3190;p33"/>
            <p:cNvSpPr/>
            <p:nvPr/>
          </p:nvSpPr>
          <p:spPr>
            <a:xfrm>
              <a:off x="1061531" y="1091063"/>
              <a:ext cx="2648" cy="706"/>
            </a:xfrm>
            <a:custGeom>
              <a:avLst/>
              <a:gdLst/>
              <a:ahLst/>
              <a:cxnLst/>
              <a:rect l="l" t="t" r="r" b="b"/>
              <a:pathLst>
                <a:path w="45" h="12" extrusionOk="0">
                  <a:moveTo>
                    <a:pt x="19" y="0"/>
                  </a:moveTo>
                  <a:cubicBezTo>
                    <a:pt x="12" y="0"/>
                    <a:pt x="9" y="4"/>
                    <a:pt x="1" y="4"/>
                  </a:cubicBezTo>
                  <a:cubicBezTo>
                    <a:pt x="12" y="8"/>
                    <a:pt x="23" y="8"/>
                    <a:pt x="45" y="12"/>
                  </a:cubicBezTo>
                  <a:cubicBezTo>
                    <a:pt x="34" y="8"/>
                    <a:pt x="27" y="4"/>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1" name="Google Shape;3191;p33"/>
            <p:cNvSpPr/>
            <p:nvPr/>
          </p:nvSpPr>
          <p:spPr>
            <a:xfrm>
              <a:off x="1075184" y="731312"/>
              <a:ext cx="4119" cy="1824"/>
            </a:xfrm>
            <a:custGeom>
              <a:avLst/>
              <a:gdLst/>
              <a:ahLst/>
              <a:cxnLst/>
              <a:rect l="l" t="t" r="r" b="b"/>
              <a:pathLst>
                <a:path w="70" h="31" extrusionOk="0">
                  <a:moveTo>
                    <a:pt x="70" y="1"/>
                  </a:moveTo>
                  <a:lnTo>
                    <a:pt x="70" y="1"/>
                  </a:lnTo>
                  <a:cubicBezTo>
                    <a:pt x="48" y="8"/>
                    <a:pt x="29" y="12"/>
                    <a:pt x="0" y="30"/>
                  </a:cubicBezTo>
                  <a:cubicBezTo>
                    <a:pt x="33" y="16"/>
                    <a:pt x="51" y="8"/>
                    <a:pt x="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2" name="Google Shape;3192;p33"/>
            <p:cNvSpPr/>
            <p:nvPr/>
          </p:nvSpPr>
          <p:spPr>
            <a:xfrm>
              <a:off x="1469189" y="986840"/>
              <a:ext cx="2236" cy="1766"/>
            </a:xfrm>
            <a:custGeom>
              <a:avLst/>
              <a:gdLst/>
              <a:ahLst/>
              <a:cxnLst/>
              <a:rect l="l" t="t" r="r" b="b"/>
              <a:pathLst>
                <a:path w="38" h="30" extrusionOk="0">
                  <a:moveTo>
                    <a:pt x="35" y="0"/>
                  </a:moveTo>
                  <a:cubicBezTo>
                    <a:pt x="28" y="0"/>
                    <a:pt x="14" y="16"/>
                    <a:pt x="1" y="30"/>
                  </a:cubicBezTo>
                  <a:cubicBezTo>
                    <a:pt x="16" y="18"/>
                    <a:pt x="26" y="11"/>
                    <a:pt x="38" y="1"/>
                  </a:cubicBezTo>
                  <a:cubicBezTo>
                    <a:pt x="37" y="0"/>
                    <a:pt x="36" y="0"/>
                    <a:pt x="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3" name="Google Shape;3193;p33"/>
            <p:cNvSpPr/>
            <p:nvPr/>
          </p:nvSpPr>
          <p:spPr>
            <a:xfrm>
              <a:off x="1050761" y="1092123"/>
              <a:ext cx="2472" cy="412"/>
            </a:xfrm>
            <a:custGeom>
              <a:avLst/>
              <a:gdLst/>
              <a:ahLst/>
              <a:cxnLst/>
              <a:rect l="l" t="t" r="r" b="b"/>
              <a:pathLst>
                <a:path w="42" h="7" extrusionOk="0">
                  <a:moveTo>
                    <a:pt x="41" y="1"/>
                  </a:moveTo>
                  <a:lnTo>
                    <a:pt x="41" y="1"/>
                  </a:lnTo>
                  <a:cubicBezTo>
                    <a:pt x="26" y="4"/>
                    <a:pt x="16" y="4"/>
                    <a:pt x="1" y="4"/>
                  </a:cubicBezTo>
                  <a:cubicBezTo>
                    <a:pt x="11" y="6"/>
                    <a:pt x="18" y="7"/>
                    <a:pt x="22" y="7"/>
                  </a:cubicBezTo>
                  <a:cubicBezTo>
                    <a:pt x="29" y="7"/>
                    <a:pt x="33" y="5"/>
                    <a:pt x="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4" name="Google Shape;3194;p33"/>
            <p:cNvSpPr/>
            <p:nvPr/>
          </p:nvSpPr>
          <p:spPr>
            <a:xfrm>
              <a:off x="1103845" y="1091711"/>
              <a:ext cx="2648" cy="294"/>
            </a:xfrm>
            <a:custGeom>
              <a:avLst/>
              <a:gdLst/>
              <a:ahLst/>
              <a:cxnLst/>
              <a:rect l="l" t="t" r="r" b="b"/>
              <a:pathLst>
                <a:path w="45" h="5" extrusionOk="0">
                  <a:moveTo>
                    <a:pt x="1" y="1"/>
                  </a:moveTo>
                  <a:lnTo>
                    <a:pt x="1" y="4"/>
                  </a:lnTo>
                  <a:lnTo>
                    <a:pt x="45" y="4"/>
                  </a:lnTo>
                  <a:lnTo>
                    <a:pt x="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5" name="Google Shape;3195;p33"/>
            <p:cNvSpPr/>
            <p:nvPr/>
          </p:nvSpPr>
          <p:spPr>
            <a:xfrm>
              <a:off x="1107140" y="1091299"/>
              <a:ext cx="1942" cy="471"/>
            </a:xfrm>
            <a:custGeom>
              <a:avLst/>
              <a:gdLst/>
              <a:ahLst/>
              <a:cxnLst/>
              <a:rect l="l" t="t" r="r" b="b"/>
              <a:pathLst>
                <a:path w="33" h="8" extrusionOk="0">
                  <a:moveTo>
                    <a:pt x="18" y="0"/>
                  </a:moveTo>
                  <a:cubicBezTo>
                    <a:pt x="4" y="4"/>
                    <a:pt x="0" y="4"/>
                    <a:pt x="18" y="8"/>
                  </a:cubicBezTo>
                  <a:cubicBezTo>
                    <a:pt x="33" y="0"/>
                    <a:pt x="26" y="0"/>
                    <a:pt x="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6" name="Google Shape;3196;p33"/>
            <p:cNvSpPr/>
            <p:nvPr/>
          </p:nvSpPr>
          <p:spPr>
            <a:xfrm>
              <a:off x="1175289" y="702182"/>
              <a:ext cx="1589" cy="294"/>
            </a:xfrm>
            <a:custGeom>
              <a:avLst/>
              <a:gdLst/>
              <a:ahLst/>
              <a:cxnLst/>
              <a:rect l="l" t="t" r="r" b="b"/>
              <a:pathLst>
                <a:path w="27" h="5" extrusionOk="0">
                  <a:moveTo>
                    <a:pt x="20" y="0"/>
                  </a:moveTo>
                  <a:cubicBezTo>
                    <a:pt x="16" y="0"/>
                    <a:pt x="10" y="1"/>
                    <a:pt x="1" y="4"/>
                  </a:cubicBezTo>
                  <a:lnTo>
                    <a:pt x="26" y="4"/>
                  </a:lnTo>
                  <a:cubicBezTo>
                    <a:pt x="26" y="2"/>
                    <a:pt x="25" y="0"/>
                    <a:pt x="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7" name="Google Shape;3197;p33"/>
            <p:cNvSpPr/>
            <p:nvPr/>
          </p:nvSpPr>
          <p:spPr>
            <a:xfrm>
              <a:off x="1032635" y="1098596"/>
              <a:ext cx="2236" cy="294"/>
            </a:xfrm>
            <a:custGeom>
              <a:avLst/>
              <a:gdLst/>
              <a:ahLst/>
              <a:cxnLst/>
              <a:rect l="l" t="t" r="r" b="b"/>
              <a:pathLst>
                <a:path w="38" h="5" extrusionOk="0">
                  <a:moveTo>
                    <a:pt x="1" y="1"/>
                  </a:moveTo>
                  <a:lnTo>
                    <a:pt x="38" y="5"/>
                  </a:lnTo>
                  <a:lnTo>
                    <a:pt x="38" y="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8" name="Google Shape;3198;p33"/>
            <p:cNvSpPr/>
            <p:nvPr/>
          </p:nvSpPr>
          <p:spPr>
            <a:xfrm>
              <a:off x="1081423" y="729370"/>
              <a:ext cx="2001" cy="942"/>
            </a:xfrm>
            <a:custGeom>
              <a:avLst/>
              <a:gdLst/>
              <a:ahLst/>
              <a:cxnLst/>
              <a:rect l="l" t="t" r="r" b="b"/>
              <a:pathLst>
                <a:path w="34" h="16" extrusionOk="0">
                  <a:moveTo>
                    <a:pt x="30" y="1"/>
                  </a:moveTo>
                  <a:lnTo>
                    <a:pt x="1" y="15"/>
                  </a:lnTo>
                  <a:lnTo>
                    <a:pt x="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9" name="Google Shape;3199;p33"/>
            <p:cNvSpPr/>
            <p:nvPr/>
          </p:nvSpPr>
          <p:spPr>
            <a:xfrm>
              <a:off x="1243732" y="860724"/>
              <a:ext cx="1295" cy="1412"/>
            </a:xfrm>
            <a:custGeom>
              <a:avLst/>
              <a:gdLst/>
              <a:ahLst/>
              <a:cxnLst/>
              <a:rect l="l" t="t" r="r" b="b"/>
              <a:pathLst>
                <a:path w="22" h="24" extrusionOk="0">
                  <a:moveTo>
                    <a:pt x="15" y="0"/>
                  </a:moveTo>
                  <a:cubicBezTo>
                    <a:pt x="14" y="0"/>
                    <a:pt x="13" y="1"/>
                    <a:pt x="12" y="2"/>
                  </a:cubicBezTo>
                  <a:cubicBezTo>
                    <a:pt x="7" y="10"/>
                    <a:pt x="0" y="20"/>
                    <a:pt x="0" y="24"/>
                  </a:cubicBezTo>
                  <a:cubicBezTo>
                    <a:pt x="6" y="21"/>
                    <a:pt x="21" y="0"/>
                    <a:pt x="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0" name="Google Shape;3200;p33"/>
            <p:cNvSpPr/>
            <p:nvPr/>
          </p:nvSpPr>
          <p:spPr>
            <a:xfrm>
              <a:off x="1339953" y="853250"/>
              <a:ext cx="1824" cy="1354"/>
            </a:xfrm>
            <a:custGeom>
              <a:avLst/>
              <a:gdLst/>
              <a:ahLst/>
              <a:cxnLst/>
              <a:rect l="l" t="t" r="r" b="b"/>
              <a:pathLst>
                <a:path w="31" h="23" extrusionOk="0">
                  <a:moveTo>
                    <a:pt x="27" y="0"/>
                  </a:moveTo>
                  <a:lnTo>
                    <a:pt x="0" y="22"/>
                  </a:lnTo>
                  <a:lnTo>
                    <a:pt x="5" y="22"/>
                  </a:lnTo>
                  <a:lnTo>
                    <a:pt x="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1" name="Google Shape;3201;p33"/>
            <p:cNvSpPr/>
            <p:nvPr/>
          </p:nvSpPr>
          <p:spPr>
            <a:xfrm>
              <a:off x="1481960" y="992725"/>
              <a:ext cx="942" cy="647"/>
            </a:xfrm>
            <a:custGeom>
              <a:avLst/>
              <a:gdLst/>
              <a:ahLst/>
              <a:cxnLst/>
              <a:rect l="l" t="t" r="r" b="b"/>
              <a:pathLst>
                <a:path w="16" h="11" extrusionOk="0">
                  <a:moveTo>
                    <a:pt x="13" y="0"/>
                  </a:moveTo>
                  <a:cubicBezTo>
                    <a:pt x="12" y="0"/>
                    <a:pt x="10" y="1"/>
                    <a:pt x="7" y="3"/>
                  </a:cubicBezTo>
                  <a:cubicBezTo>
                    <a:pt x="4" y="6"/>
                    <a:pt x="0" y="11"/>
                    <a:pt x="4" y="11"/>
                  </a:cubicBezTo>
                  <a:lnTo>
                    <a:pt x="15" y="3"/>
                  </a:lnTo>
                  <a:cubicBezTo>
                    <a:pt x="15" y="1"/>
                    <a:pt x="15" y="0"/>
                    <a:pt x="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2" name="Google Shape;3202;p33"/>
            <p:cNvSpPr/>
            <p:nvPr/>
          </p:nvSpPr>
          <p:spPr>
            <a:xfrm>
              <a:off x="1083835" y="728311"/>
              <a:ext cx="1766" cy="942"/>
            </a:xfrm>
            <a:custGeom>
              <a:avLst/>
              <a:gdLst/>
              <a:ahLst/>
              <a:cxnLst/>
              <a:rect l="l" t="t" r="r" b="b"/>
              <a:pathLst>
                <a:path w="30" h="16" extrusionOk="0">
                  <a:moveTo>
                    <a:pt x="29" y="1"/>
                  </a:moveTo>
                  <a:cubicBezTo>
                    <a:pt x="22" y="4"/>
                    <a:pt x="14" y="8"/>
                    <a:pt x="0" y="15"/>
                  </a:cubicBezTo>
                  <a:cubicBezTo>
                    <a:pt x="14" y="11"/>
                    <a:pt x="18" y="8"/>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3" name="Google Shape;3203;p33"/>
            <p:cNvSpPr/>
            <p:nvPr/>
          </p:nvSpPr>
          <p:spPr>
            <a:xfrm>
              <a:off x="1308056" y="699416"/>
              <a:ext cx="1766" cy="471"/>
            </a:xfrm>
            <a:custGeom>
              <a:avLst/>
              <a:gdLst/>
              <a:ahLst/>
              <a:cxnLst/>
              <a:rect l="l" t="t" r="r" b="b"/>
              <a:pathLst>
                <a:path w="30" h="8" extrusionOk="0">
                  <a:moveTo>
                    <a:pt x="0" y="0"/>
                  </a:moveTo>
                  <a:cubicBezTo>
                    <a:pt x="14" y="7"/>
                    <a:pt x="19" y="7"/>
                    <a:pt x="29" y="7"/>
                  </a:cubicBezTo>
                  <a:cubicBezTo>
                    <a:pt x="22" y="4"/>
                    <a:pt x="11" y="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4" name="Google Shape;3204;p33"/>
            <p:cNvSpPr/>
            <p:nvPr/>
          </p:nvSpPr>
          <p:spPr>
            <a:xfrm>
              <a:off x="1181351" y="700475"/>
              <a:ext cx="1118" cy="294"/>
            </a:xfrm>
            <a:custGeom>
              <a:avLst/>
              <a:gdLst/>
              <a:ahLst/>
              <a:cxnLst/>
              <a:rect l="l" t="t" r="r" b="b"/>
              <a:pathLst>
                <a:path w="19" h="5" extrusionOk="0">
                  <a:moveTo>
                    <a:pt x="19" y="0"/>
                  </a:moveTo>
                  <a:cubicBezTo>
                    <a:pt x="11" y="0"/>
                    <a:pt x="8" y="0"/>
                    <a:pt x="1" y="4"/>
                  </a:cubicBezTo>
                  <a:lnTo>
                    <a:pt x="4" y="4"/>
                  </a:lnTo>
                  <a:cubicBezTo>
                    <a:pt x="11" y="4"/>
                    <a:pt x="15" y="0"/>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5" name="Google Shape;3205;p33"/>
            <p:cNvSpPr/>
            <p:nvPr/>
          </p:nvSpPr>
          <p:spPr>
            <a:xfrm>
              <a:off x="1173347" y="702829"/>
              <a:ext cx="1354" cy="530"/>
            </a:xfrm>
            <a:custGeom>
              <a:avLst/>
              <a:gdLst/>
              <a:ahLst/>
              <a:cxnLst/>
              <a:rect l="l" t="t" r="r" b="b"/>
              <a:pathLst>
                <a:path w="23" h="9" extrusionOk="0">
                  <a:moveTo>
                    <a:pt x="23" y="1"/>
                  </a:moveTo>
                  <a:cubicBezTo>
                    <a:pt x="15" y="1"/>
                    <a:pt x="8" y="1"/>
                    <a:pt x="1" y="4"/>
                  </a:cubicBezTo>
                  <a:lnTo>
                    <a:pt x="5" y="8"/>
                  </a:lnTo>
                  <a:cubicBezTo>
                    <a:pt x="15" y="4"/>
                    <a:pt x="19" y="4"/>
                    <a:pt x="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6" name="Google Shape;3206;p33"/>
            <p:cNvSpPr/>
            <p:nvPr/>
          </p:nvSpPr>
          <p:spPr>
            <a:xfrm>
              <a:off x="1090486" y="952942"/>
              <a:ext cx="706" cy="824"/>
            </a:xfrm>
            <a:custGeom>
              <a:avLst/>
              <a:gdLst/>
              <a:ahLst/>
              <a:cxnLst/>
              <a:rect l="l" t="t" r="r" b="b"/>
              <a:pathLst>
                <a:path w="12" h="14" extrusionOk="0">
                  <a:moveTo>
                    <a:pt x="4" y="0"/>
                  </a:moveTo>
                  <a:lnTo>
                    <a:pt x="1" y="12"/>
                  </a:lnTo>
                  <a:cubicBezTo>
                    <a:pt x="2" y="13"/>
                    <a:pt x="3" y="13"/>
                    <a:pt x="3" y="13"/>
                  </a:cubicBezTo>
                  <a:cubicBezTo>
                    <a:pt x="5" y="13"/>
                    <a:pt x="6" y="12"/>
                    <a:pt x="8" y="12"/>
                  </a:cubicBezTo>
                  <a:cubicBezTo>
                    <a:pt x="8" y="5"/>
                    <a:pt x="11" y="0"/>
                    <a:pt x="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7" name="Google Shape;3207;p33"/>
            <p:cNvSpPr/>
            <p:nvPr/>
          </p:nvSpPr>
          <p:spPr>
            <a:xfrm>
              <a:off x="1074772" y="1094535"/>
              <a:ext cx="1530" cy="59"/>
            </a:xfrm>
            <a:custGeom>
              <a:avLst/>
              <a:gdLst/>
              <a:ahLst/>
              <a:cxnLst/>
              <a:rect l="l" t="t" r="r" b="b"/>
              <a:pathLst>
                <a:path w="26" h="1" extrusionOk="0">
                  <a:moveTo>
                    <a:pt x="0" y="0"/>
                  </a:moveTo>
                  <a:lnTo>
                    <a:pt x="26" y="0"/>
                  </a:lnTo>
                  <a:lnTo>
                    <a:pt x="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8" name="Google Shape;3208;p33"/>
            <p:cNvSpPr/>
            <p:nvPr/>
          </p:nvSpPr>
          <p:spPr>
            <a:xfrm>
              <a:off x="1362434" y="713128"/>
              <a:ext cx="883" cy="589"/>
            </a:xfrm>
            <a:custGeom>
              <a:avLst/>
              <a:gdLst/>
              <a:ahLst/>
              <a:cxnLst/>
              <a:rect l="l" t="t" r="r" b="b"/>
              <a:pathLst>
                <a:path w="15" h="10" extrusionOk="0">
                  <a:moveTo>
                    <a:pt x="2" y="1"/>
                  </a:moveTo>
                  <a:cubicBezTo>
                    <a:pt x="0" y="1"/>
                    <a:pt x="0" y="2"/>
                    <a:pt x="4" y="5"/>
                  </a:cubicBezTo>
                  <a:cubicBezTo>
                    <a:pt x="7" y="5"/>
                    <a:pt x="11" y="9"/>
                    <a:pt x="14" y="9"/>
                  </a:cubicBezTo>
                  <a:cubicBezTo>
                    <a:pt x="11" y="5"/>
                    <a:pt x="11" y="2"/>
                    <a:pt x="11" y="2"/>
                  </a:cubicBezTo>
                  <a:cubicBezTo>
                    <a:pt x="7" y="2"/>
                    <a:pt x="4" y="1"/>
                    <a:pt x="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9" name="Google Shape;3209;p33"/>
            <p:cNvSpPr/>
            <p:nvPr/>
          </p:nvSpPr>
          <p:spPr>
            <a:xfrm>
              <a:off x="1076656" y="1094300"/>
              <a:ext cx="1766" cy="177"/>
            </a:xfrm>
            <a:custGeom>
              <a:avLst/>
              <a:gdLst/>
              <a:ahLst/>
              <a:cxnLst/>
              <a:rect l="l" t="t" r="r" b="b"/>
              <a:pathLst>
                <a:path w="30" h="3" extrusionOk="0">
                  <a:moveTo>
                    <a:pt x="1" y="1"/>
                  </a:moveTo>
                  <a:cubicBezTo>
                    <a:pt x="6" y="2"/>
                    <a:pt x="10" y="2"/>
                    <a:pt x="13" y="2"/>
                  </a:cubicBezTo>
                  <a:cubicBezTo>
                    <a:pt x="19" y="2"/>
                    <a:pt x="23" y="1"/>
                    <a:pt x="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0" name="Google Shape;3210;p33"/>
            <p:cNvSpPr/>
            <p:nvPr/>
          </p:nvSpPr>
          <p:spPr>
            <a:xfrm>
              <a:off x="1287929" y="1066876"/>
              <a:ext cx="2060" cy="530"/>
            </a:xfrm>
            <a:custGeom>
              <a:avLst/>
              <a:gdLst/>
              <a:ahLst/>
              <a:cxnLst/>
              <a:rect l="l" t="t" r="r" b="b"/>
              <a:pathLst>
                <a:path w="35" h="9" extrusionOk="0">
                  <a:moveTo>
                    <a:pt x="34" y="1"/>
                  </a:moveTo>
                  <a:cubicBezTo>
                    <a:pt x="31" y="2"/>
                    <a:pt x="29" y="3"/>
                    <a:pt x="27" y="3"/>
                  </a:cubicBezTo>
                  <a:lnTo>
                    <a:pt x="27" y="3"/>
                  </a:lnTo>
                  <a:cubicBezTo>
                    <a:pt x="30" y="3"/>
                    <a:pt x="32" y="2"/>
                    <a:pt x="34" y="1"/>
                  </a:cubicBezTo>
                  <a:close/>
                  <a:moveTo>
                    <a:pt x="27" y="3"/>
                  </a:moveTo>
                  <a:cubicBezTo>
                    <a:pt x="21" y="5"/>
                    <a:pt x="14" y="6"/>
                    <a:pt x="1" y="8"/>
                  </a:cubicBezTo>
                  <a:cubicBezTo>
                    <a:pt x="15" y="8"/>
                    <a:pt x="20" y="6"/>
                    <a:pt x="27" y="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1" name="Google Shape;3211;p33"/>
            <p:cNvSpPr/>
            <p:nvPr/>
          </p:nvSpPr>
          <p:spPr>
            <a:xfrm>
              <a:off x="1064591" y="1091063"/>
              <a:ext cx="471" cy="471"/>
            </a:xfrm>
            <a:custGeom>
              <a:avLst/>
              <a:gdLst/>
              <a:ahLst/>
              <a:cxnLst/>
              <a:rect l="l" t="t" r="r" b="b"/>
              <a:pathLst>
                <a:path w="8" h="8" extrusionOk="0">
                  <a:moveTo>
                    <a:pt x="1" y="0"/>
                  </a:moveTo>
                  <a:lnTo>
                    <a:pt x="1" y="8"/>
                  </a:lnTo>
                  <a:lnTo>
                    <a:pt x="8" y="8"/>
                  </a:lnTo>
                  <a:lnTo>
                    <a:pt x="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2" name="Google Shape;3212;p33"/>
            <p:cNvSpPr/>
            <p:nvPr/>
          </p:nvSpPr>
          <p:spPr>
            <a:xfrm>
              <a:off x="1337128" y="855427"/>
              <a:ext cx="1589" cy="1118"/>
            </a:xfrm>
            <a:custGeom>
              <a:avLst/>
              <a:gdLst/>
              <a:ahLst/>
              <a:cxnLst/>
              <a:rect l="l" t="t" r="r" b="b"/>
              <a:pathLst>
                <a:path w="27" h="19" extrusionOk="0">
                  <a:moveTo>
                    <a:pt x="26" y="0"/>
                  </a:moveTo>
                  <a:cubicBezTo>
                    <a:pt x="23" y="4"/>
                    <a:pt x="16" y="7"/>
                    <a:pt x="1" y="19"/>
                  </a:cubicBezTo>
                  <a:cubicBezTo>
                    <a:pt x="16" y="12"/>
                    <a:pt x="19" y="7"/>
                    <a:pt x="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3" name="Google Shape;3213;p33"/>
            <p:cNvSpPr/>
            <p:nvPr/>
          </p:nvSpPr>
          <p:spPr>
            <a:xfrm>
              <a:off x="1482842" y="991548"/>
              <a:ext cx="1530" cy="1354"/>
            </a:xfrm>
            <a:custGeom>
              <a:avLst/>
              <a:gdLst/>
              <a:ahLst/>
              <a:cxnLst/>
              <a:rect l="l" t="t" r="r" b="b"/>
              <a:pathLst>
                <a:path w="26" h="23" extrusionOk="0">
                  <a:moveTo>
                    <a:pt x="26" y="1"/>
                  </a:moveTo>
                  <a:lnTo>
                    <a:pt x="26" y="1"/>
                  </a:lnTo>
                  <a:cubicBezTo>
                    <a:pt x="11" y="9"/>
                    <a:pt x="11" y="12"/>
                    <a:pt x="0" y="23"/>
                  </a:cubicBezTo>
                  <a:cubicBezTo>
                    <a:pt x="7" y="19"/>
                    <a:pt x="14" y="12"/>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4" name="Google Shape;3214;p33"/>
            <p:cNvSpPr/>
            <p:nvPr/>
          </p:nvSpPr>
          <p:spPr>
            <a:xfrm>
              <a:off x="1525980" y="911276"/>
              <a:ext cx="471" cy="2060"/>
            </a:xfrm>
            <a:custGeom>
              <a:avLst/>
              <a:gdLst/>
              <a:ahLst/>
              <a:cxnLst/>
              <a:rect l="l" t="t" r="r" b="b"/>
              <a:pathLst>
                <a:path w="8" h="35" extrusionOk="0">
                  <a:moveTo>
                    <a:pt x="8" y="1"/>
                  </a:moveTo>
                  <a:cubicBezTo>
                    <a:pt x="4" y="9"/>
                    <a:pt x="4" y="16"/>
                    <a:pt x="0" y="34"/>
                  </a:cubicBezTo>
                  <a:cubicBezTo>
                    <a:pt x="8" y="19"/>
                    <a:pt x="4" y="12"/>
                    <a:pt x="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5" name="Google Shape;3215;p33"/>
            <p:cNvSpPr/>
            <p:nvPr/>
          </p:nvSpPr>
          <p:spPr>
            <a:xfrm>
              <a:off x="1215661" y="831005"/>
              <a:ext cx="530" cy="530"/>
            </a:xfrm>
            <a:custGeom>
              <a:avLst/>
              <a:gdLst/>
              <a:ahLst/>
              <a:cxnLst/>
              <a:rect l="l" t="t" r="r" b="b"/>
              <a:pathLst>
                <a:path w="9" h="9" extrusionOk="0">
                  <a:moveTo>
                    <a:pt x="5" y="1"/>
                  </a:moveTo>
                  <a:lnTo>
                    <a:pt x="0" y="4"/>
                  </a:lnTo>
                  <a:lnTo>
                    <a:pt x="5" y="9"/>
                  </a:lnTo>
                  <a:lnTo>
                    <a:pt x="8" y="4"/>
                  </a:lnTo>
                  <a:lnTo>
                    <a:pt x="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6" name="Google Shape;3216;p33"/>
            <p:cNvSpPr/>
            <p:nvPr/>
          </p:nvSpPr>
          <p:spPr>
            <a:xfrm>
              <a:off x="1305467" y="794988"/>
              <a:ext cx="1530" cy="530"/>
            </a:xfrm>
            <a:custGeom>
              <a:avLst/>
              <a:gdLst/>
              <a:ahLst/>
              <a:cxnLst/>
              <a:rect l="l" t="t" r="r" b="b"/>
              <a:pathLst>
                <a:path w="26" h="9" extrusionOk="0">
                  <a:moveTo>
                    <a:pt x="22" y="0"/>
                  </a:moveTo>
                  <a:lnTo>
                    <a:pt x="0" y="5"/>
                  </a:lnTo>
                  <a:lnTo>
                    <a:pt x="0" y="8"/>
                  </a:lnTo>
                  <a:lnTo>
                    <a:pt x="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7" name="Google Shape;3217;p33"/>
            <p:cNvSpPr/>
            <p:nvPr/>
          </p:nvSpPr>
          <p:spPr>
            <a:xfrm>
              <a:off x="1298110" y="798637"/>
              <a:ext cx="471" cy="530"/>
            </a:xfrm>
            <a:custGeom>
              <a:avLst/>
              <a:gdLst/>
              <a:ahLst/>
              <a:cxnLst/>
              <a:rect l="l" t="t" r="r" b="b"/>
              <a:pathLst>
                <a:path w="8" h="9" extrusionOk="0">
                  <a:moveTo>
                    <a:pt x="0" y="1"/>
                  </a:moveTo>
                  <a:lnTo>
                    <a:pt x="4" y="9"/>
                  </a:lnTo>
                  <a:lnTo>
                    <a:pt x="7" y="4"/>
                  </a:lnTo>
                  <a:lnTo>
                    <a:pt x="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8" name="Google Shape;3218;p33"/>
            <p:cNvSpPr/>
            <p:nvPr/>
          </p:nvSpPr>
          <p:spPr>
            <a:xfrm>
              <a:off x="1481724" y="993313"/>
              <a:ext cx="471" cy="706"/>
            </a:xfrm>
            <a:custGeom>
              <a:avLst/>
              <a:gdLst/>
              <a:ahLst/>
              <a:cxnLst/>
              <a:rect l="l" t="t" r="r" b="b"/>
              <a:pathLst>
                <a:path w="8" h="12" extrusionOk="0">
                  <a:moveTo>
                    <a:pt x="8" y="1"/>
                  </a:moveTo>
                  <a:lnTo>
                    <a:pt x="1" y="11"/>
                  </a:lnTo>
                  <a:lnTo>
                    <a:pt x="4" y="11"/>
                  </a:lnTo>
                  <a:lnTo>
                    <a:pt x="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9" name="Google Shape;3219;p33"/>
            <p:cNvSpPr/>
            <p:nvPr/>
          </p:nvSpPr>
          <p:spPr>
            <a:xfrm>
              <a:off x="1477840" y="996550"/>
              <a:ext cx="706" cy="706"/>
            </a:xfrm>
            <a:custGeom>
              <a:avLst/>
              <a:gdLst/>
              <a:ahLst/>
              <a:cxnLst/>
              <a:rect l="l" t="t" r="r" b="b"/>
              <a:pathLst>
                <a:path w="12" h="12" extrusionOk="0">
                  <a:moveTo>
                    <a:pt x="11" y="0"/>
                  </a:moveTo>
                  <a:lnTo>
                    <a:pt x="4" y="7"/>
                  </a:lnTo>
                  <a:lnTo>
                    <a:pt x="1" y="12"/>
                  </a:lnTo>
                  <a:lnTo>
                    <a:pt x="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0" name="Google Shape;3220;p33"/>
            <p:cNvSpPr/>
            <p:nvPr/>
          </p:nvSpPr>
          <p:spPr>
            <a:xfrm>
              <a:off x="942888" y="832535"/>
              <a:ext cx="471" cy="530"/>
            </a:xfrm>
            <a:custGeom>
              <a:avLst/>
              <a:gdLst/>
              <a:ahLst/>
              <a:cxnLst/>
              <a:rect l="l" t="t" r="r" b="b"/>
              <a:pathLst>
                <a:path w="8" h="9" extrusionOk="0">
                  <a:moveTo>
                    <a:pt x="8" y="0"/>
                  </a:moveTo>
                  <a:cubicBezTo>
                    <a:pt x="4" y="0"/>
                    <a:pt x="4" y="5"/>
                    <a:pt x="4" y="5"/>
                  </a:cubicBezTo>
                  <a:lnTo>
                    <a:pt x="8" y="0"/>
                  </a:lnTo>
                  <a:close/>
                  <a:moveTo>
                    <a:pt x="4" y="5"/>
                  </a:moveTo>
                  <a:cubicBezTo>
                    <a:pt x="1" y="5"/>
                    <a:pt x="1" y="8"/>
                    <a:pt x="1" y="8"/>
                  </a:cubicBezTo>
                  <a:lnTo>
                    <a:pt x="4" y="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1" name="Google Shape;3221;p33"/>
            <p:cNvSpPr/>
            <p:nvPr/>
          </p:nvSpPr>
          <p:spPr>
            <a:xfrm>
              <a:off x="1479547" y="990253"/>
              <a:ext cx="765" cy="530"/>
            </a:xfrm>
            <a:custGeom>
              <a:avLst/>
              <a:gdLst/>
              <a:ahLst/>
              <a:cxnLst/>
              <a:rect l="l" t="t" r="r" b="b"/>
              <a:pathLst>
                <a:path w="13" h="9" extrusionOk="0">
                  <a:moveTo>
                    <a:pt x="12" y="1"/>
                  </a:moveTo>
                  <a:lnTo>
                    <a:pt x="1" y="9"/>
                  </a:lnTo>
                  <a:lnTo>
                    <a:pt x="9" y="9"/>
                  </a:lnTo>
                  <a:lnTo>
                    <a:pt x="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2" name="Google Shape;3222;p33"/>
            <p:cNvSpPr/>
            <p:nvPr/>
          </p:nvSpPr>
          <p:spPr>
            <a:xfrm>
              <a:off x="1478487" y="991371"/>
              <a:ext cx="530" cy="706"/>
            </a:xfrm>
            <a:custGeom>
              <a:avLst/>
              <a:gdLst/>
              <a:ahLst/>
              <a:cxnLst/>
              <a:rect l="l" t="t" r="r" b="b"/>
              <a:pathLst>
                <a:path w="9" h="12" extrusionOk="0">
                  <a:moveTo>
                    <a:pt x="8" y="0"/>
                  </a:moveTo>
                  <a:lnTo>
                    <a:pt x="0" y="12"/>
                  </a:lnTo>
                  <a:lnTo>
                    <a:pt x="5" y="7"/>
                  </a:lnTo>
                  <a:lnTo>
                    <a:pt x="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3" name="Google Shape;3223;p33"/>
            <p:cNvSpPr/>
            <p:nvPr/>
          </p:nvSpPr>
          <p:spPr>
            <a:xfrm>
              <a:off x="1475486" y="994137"/>
              <a:ext cx="706" cy="765"/>
            </a:xfrm>
            <a:custGeom>
              <a:avLst/>
              <a:gdLst/>
              <a:ahLst/>
              <a:cxnLst/>
              <a:rect l="l" t="t" r="r" b="b"/>
              <a:pathLst>
                <a:path w="12" h="13" extrusionOk="0">
                  <a:moveTo>
                    <a:pt x="12" y="1"/>
                  </a:moveTo>
                  <a:lnTo>
                    <a:pt x="0" y="12"/>
                  </a:lnTo>
                  <a:lnTo>
                    <a:pt x="7" y="9"/>
                  </a:lnTo>
                  <a:lnTo>
                    <a:pt x="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4" name="Google Shape;3224;p33"/>
            <p:cNvSpPr/>
            <p:nvPr/>
          </p:nvSpPr>
          <p:spPr>
            <a:xfrm>
              <a:off x="1378795" y="1051339"/>
              <a:ext cx="942" cy="294"/>
            </a:xfrm>
            <a:custGeom>
              <a:avLst/>
              <a:gdLst/>
              <a:ahLst/>
              <a:cxnLst/>
              <a:rect l="l" t="t" r="r" b="b"/>
              <a:pathLst>
                <a:path w="16" h="5" extrusionOk="0">
                  <a:moveTo>
                    <a:pt x="8" y="0"/>
                  </a:moveTo>
                  <a:lnTo>
                    <a:pt x="0" y="5"/>
                  </a:lnTo>
                  <a:cubicBezTo>
                    <a:pt x="0" y="5"/>
                    <a:pt x="15" y="0"/>
                    <a:pt x="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5" name="Google Shape;3225;p33"/>
            <p:cNvSpPr/>
            <p:nvPr/>
          </p:nvSpPr>
          <p:spPr>
            <a:xfrm>
              <a:off x="1366907" y="1056106"/>
              <a:ext cx="530" cy="235"/>
            </a:xfrm>
            <a:custGeom>
              <a:avLst/>
              <a:gdLst/>
              <a:ahLst/>
              <a:cxnLst/>
              <a:rect l="l" t="t" r="r" b="b"/>
              <a:pathLst>
                <a:path w="9" h="4" extrusionOk="0">
                  <a:moveTo>
                    <a:pt x="4" y="0"/>
                  </a:moveTo>
                  <a:lnTo>
                    <a:pt x="1" y="4"/>
                  </a:lnTo>
                  <a:lnTo>
                    <a:pt x="4" y="4"/>
                  </a:lnTo>
                  <a:lnTo>
                    <a:pt x="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6" name="Google Shape;3226;p33"/>
            <p:cNvSpPr/>
            <p:nvPr/>
          </p:nvSpPr>
          <p:spPr>
            <a:xfrm>
              <a:off x="1155869" y="1025681"/>
              <a:ext cx="706" cy="177"/>
            </a:xfrm>
            <a:custGeom>
              <a:avLst/>
              <a:gdLst/>
              <a:ahLst/>
              <a:cxnLst/>
              <a:rect l="l" t="t" r="r" b="b"/>
              <a:pathLst>
                <a:path w="12" h="3" extrusionOk="0">
                  <a:moveTo>
                    <a:pt x="1" y="1"/>
                  </a:moveTo>
                  <a:cubicBezTo>
                    <a:pt x="2" y="2"/>
                    <a:pt x="3" y="2"/>
                    <a:pt x="4" y="2"/>
                  </a:cubicBezTo>
                  <a:cubicBezTo>
                    <a:pt x="7" y="2"/>
                    <a:pt x="10" y="1"/>
                    <a:pt x="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7" name="Google Shape;3227;p33"/>
            <p:cNvSpPr/>
            <p:nvPr/>
          </p:nvSpPr>
          <p:spPr>
            <a:xfrm>
              <a:off x="1149630" y="1026975"/>
              <a:ext cx="883" cy="294"/>
            </a:xfrm>
            <a:custGeom>
              <a:avLst/>
              <a:gdLst/>
              <a:ahLst/>
              <a:cxnLst/>
              <a:rect l="l" t="t" r="r" b="b"/>
              <a:pathLst>
                <a:path w="15" h="5" extrusionOk="0">
                  <a:moveTo>
                    <a:pt x="8" y="1"/>
                  </a:moveTo>
                  <a:lnTo>
                    <a:pt x="0" y="4"/>
                  </a:lnTo>
                  <a:lnTo>
                    <a:pt x="15" y="4"/>
                  </a:lnTo>
                  <a:lnTo>
                    <a:pt x="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8" name="Google Shape;3228;p33"/>
            <p:cNvSpPr/>
            <p:nvPr/>
          </p:nvSpPr>
          <p:spPr>
            <a:xfrm>
              <a:off x="1148100" y="1027387"/>
              <a:ext cx="942" cy="294"/>
            </a:xfrm>
            <a:custGeom>
              <a:avLst/>
              <a:gdLst/>
              <a:ahLst/>
              <a:cxnLst/>
              <a:rect l="l" t="t" r="r" b="b"/>
              <a:pathLst>
                <a:path w="16" h="5" extrusionOk="0">
                  <a:moveTo>
                    <a:pt x="1" y="1"/>
                  </a:moveTo>
                  <a:lnTo>
                    <a:pt x="8" y="4"/>
                  </a:lnTo>
                  <a:lnTo>
                    <a:pt x="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9" name="Google Shape;3229;p33"/>
            <p:cNvSpPr/>
            <p:nvPr/>
          </p:nvSpPr>
          <p:spPr>
            <a:xfrm>
              <a:off x="1148983" y="1026975"/>
              <a:ext cx="706" cy="471"/>
            </a:xfrm>
            <a:custGeom>
              <a:avLst/>
              <a:gdLst/>
              <a:ahLst/>
              <a:cxnLst/>
              <a:rect l="l" t="t" r="r" b="b"/>
              <a:pathLst>
                <a:path w="12" h="8" extrusionOk="0">
                  <a:moveTo>
                    <a:pt x="8" y="1"/>
                  </a:moveTo>
                  <a:lnTo>
                    <a:pt x="0" y="8"/>
                  </a:lnTo>
                  <a:lnTo>
                    <a:pt x="0" y="8"/>
                  </a:lnTo>
                  <a:lnTo>
                    <a:pt x="11" y="4"/>
                  </a:lnTo>
                  <a:lnTo>
                    <a:pt x="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0" name="Google Shape;3230;p33"/>
            <p:cNvSpPr/>
            <p:nvPr/>
          </p:nvSpPr>
          <p:spPr>
            <a:xfrm>
              <a:off x="1512797" y="922752"/>
              <a:ext cx="294" cy="706"/>
            </a:xfrm>
            <a:custGeom>
              <a:avLst/>
              <a:gdLst/>
              <a:ahLst/>
              <a:cxnLst/>
              <a:rect l="l" t="t" r="r" b="b"/>
              <a:pathLst>
                <a:path w="5" h="12" extrusionOk="0">
                  <a:moveTo>
                    <a:pt x="1" y="0"/>
                  </a:moveTo>
                  <a:lnTo>
                    <a:pt x="1" y="12"/>
                  </a:lnTo>
                  <a:lnTo>
                    <a:pt x="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1" name="Google Shape;3231;p33"/>
            <p:cNvSpPr/>
            <p:nvPr/>
          </p:nvSpPr>
          <p:spPr>
            <a:xfrm>
              <a:off x="1502263" y="949941"/>
              <a:ext cx="471" cy="706"/>
            </a:xfrm>
            <a:custGeom>
              <a:avLst/>
              <a:gdLst/>
              <a:ahLst/>
              <a:cxnLst/>
              <a:rect l="l" t="t" r="r" b="b"/>
              <a:pathLst>
                <a:path w="8" h="12" extrusionOk="0">
                  <a:moveTo>
                    <a:pt x="4" y="0"/>
                  </a:moveTo>
                  <a:lnTo>
                    <a:pt x="0" y="12"/>
                  </a:lnTo>
                  <a:lnTo>
                    <a:pt x="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2" name="Google Shape;3232;p33"/>
            <p:cNvSpPr/>
            <p:nvPr/>
          </p:nvSpPr>
          <p:spPr>
            <a:xfrm>
              <a:off x="1487786" y="971951"/>
              <a:ext cx="706" cy="706"/>
            </a:xfrm>
            <a:custGeom>
              <a:avLst/>
              <a:gdLst/>
              <a:ahLst/>
              <a:cxnLst/>
              <a:rect l="l" t="t" r="r" b="b"/>
              <a:pathLst>
                <a:path w="12" h="12" extrusionOk="0">
                  <a:moveTo>
                    <a:pt x="8" y="0"/>
                  </a:moveTo>
                  <a:lnTo>
                    <a:pt x="1" y="12"/>
                  </a:lnTo>
                  <a:lnTo>
                    <a:pt x="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3" name="Google Shape;3233;p33"/>
            <p:cNvSpPr/>
            <p:nvPr/>
          </p:nvSpPr>
          <p:spPr>
            <a:xfrm>
              <a:off x="974373" y="802992"/>
              <a:ext cx="471" cy="706"/>
            </a:xfrm>
            <a:custGeom>
              <a:avLst/>
              <a:gdLst/>
              <a:ahLst/>
              <a:cxnLst/>
              <a:rect l="l" t="t" r="r" b="b"/>
              <a:pathLst>
                <a:path w="8" h="12" extrusionOk="0">
                  <a:moveTo>
                    <a:pt x="8" y="1"/>
                  </a:moveTo>
                  <a:lnTo>
                    <a:pt x="1" y="11"/>
                  </a:lnTo>
                  <a:lnTo>
                    <a:pt x="4" y="11"/>
                  </a:lnTo>
                  <a:lnTo>
                    <a:pt x="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4" name="Google Shape;3234;p33"/>
            <p:cNvSpPr/>
            <p:nvPr/>
          </p:nvSpPr>
          <p:spPr>
            <a:xfrm>
              <a:off x="1478487" y="794988"/>
              <a:ext cx="530" cy="706"/>
            </a:xfrm>
            <a:custGeom>
              <a:avLst/>
              <a:gdLst/>
              <a:ahLst/>
              <a:cxnLst/>
              <a:rect l="l" t="t" r="r" b="b"/>
              <a:pathLst>
                <a:path w="9" h="12" extrusionOk="0">
                  <a:moveTo>
                    <a:pt x="0" y="0"/>
                  </a:moveTo>
                  <a:lnTo>
                    <a:pt x="0" y="5"/>
                  </a:lnTo>
                  <a:lnTo>
                    <a:pt x="8" y="12"/>
                  </a:lnTo>
                  <a:lnTo>
                    <a:pt x="8" y="12"/>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5" name="Google Shape;3235;p33"/>
            <p:cNvSpPr/>
            <p:nvPr/>
          </p:nvSpPr>
          <p:spPr>
            <a:xfrm>
              <a:off x="1230550" y="1088709"/>
              <a:ext cx="706" cy="235"/>
            </a:xfrm>
            <a:custGeom>
              <a:avLst/>
              <a:gdLst/>
              <a:ahLst/>
              <a:cxnLst/>
              <a:rect l="l" t="t" r="r" b="b"/>
              <a:pathLst>
                <a:path w="12" h="4" extrusionOk="0">
                  <a:moveTo>
                    <a:pt x="11" y="0"/>
                  </a:moveTo>
                  <a:lnTo>
                    <a:pt x="11" y="0"/>
                  </a:lnTo>
                  <a:cubicBezTo>
                    <a:pt x="11" y="0"/>
                    <a:pt x="4" y="0"/>
                    <a:pt x="1" y="4"/>
                  </a:cubicBezTo>
                  <a:lnTo>
                    <a:pt x="8" y="4"/>
                  </a:lnTo>
                  <a:lnTo>
                    <a:pt x="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6" name="Google Shape;3236;p33"/>
            <p:cNvSpPr/>
            <p:nvPr/>
          </p:nvSpPr>
          <p:spPr>
            <a:xfrm>
              <a:off x="1499674" y="951000"/>
              <a:ext cx="235" cy="706"/>
            </a:xfrm>
            <a:custGeom>
              <a:avLst/>
              <a:gdLst/>
              <a:ahLst/>
              <a:cxnLst/>
              <a:rect l="l" t="t" r="r" b="b"/>
              <a:pathLst>
                <a:path w="4" h="12" extrusionOk="0">
                  <a:moveTo>
                    <a:pt x="4" y="1"/>
                  </a:moveTo>
                  <a:lnTo>
                    <a:pt x="4" y="1"/>
                  </a:lnTo>
                  <a:cubicBezTo>
                    <a:pt x="4" y="4"/>
                    <a:pt x="0" y="8"/>
                    <a:pt x="0" y="11"/>
                  </a:cubicBezTo>
                  <a:cubicBezTo>
                    <a:pt x="0" y="11"/>
                    <a:pt x="4" y="4"/>
                    <a:pt x="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7" name="Google Shape;3237;p33"/>
            <p:cNvSpPr/>
            <p:nvPr/>
          </p:nvSpPr>
          <p:spPr>
            <a:xfrm>
              <a:off x="1469660" y="989194"/>
              <a:ext cx="471" cy="294"/>
            </a:xfrm>
            <a:custGeom>
              <a:avLst/>
              <a:gdLst/>
              <a:ahLst/>
              <a:cxnLst/>
              <a:rect l="l" t="t" r="r" b="b"/>
              <a:pathLst>
                <a:path w="8" h="5" extrusionOk="0">
                  <a:moveTo>
                    <a:pt x="4" y="0"/>
                  </a:moveTo>
                  <a:lnTo>
                    <a:pt x="1" y="5"/>
                  </a:lnTo>
                  <a:lnTo>
                    <a:pt x="4" y="5"/>
                  </a:lnTo>
                  <a:lnTo>
                    <a:pt x="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8" name="Google Shape;3238;p33"/>
            <p:cNvSpPr/>
            <p:nvPr/>
          </p:nvSpPr>
          <p:spPr>
            <a:xfrm>
              <a:off x="1217191" y="1090416"/>
              <a:ext cx="706" cy="294"/>
            </a:xfrm>
            <a:custGeom>
              <a:avLst/>
              <a:gdLst/>
              <a:ahLst/>
              <a:cxnLst/>
              <a:rect l="l" t="t" r="r" b="b"/>
              <a:pathLst>
                <a:path w="12" h="5" extrusionOk="0">
                  <a:moveTo>
                    <a:pt x="8" y="1"/>
                  </a:moveTo>
                  <a:lnTo>
                    <a:pt x="1" y="4"/>
                  </a:lnTo>
                  <a:lnTo>
                    <a:pt x="11" y="4"/>
                  </a:lnTo>
                  <a:lnTo>
                    <a:pt x="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9" name="Google Shape;3239;p33"/>
            <p:cNvSpPr/>
            <p:nvPr/>
          </p:nvSpPr>
          <p:spPr>
            <a:xfrm>
              <a:off x="1526627" y="874848"/>
              <a:ext cx="294" cy="942"/>
            </a:xfrm>
            <a:custGeom>
              <a:avLst/>
              <a:gdLst/>
              <a:ahLst/>
              <a:cxnLst/>
              <a:rect l="l" t="t" r="r" b="b"/>
              <a:pathLst>
                <a:path w="5" h="16" extrusionOk="0">
                  <a:moveTo>
                    <a:pt x="1" y="0"/>
                  </a:moveTo>
                  <a:lnTo>
                    <a:pt x="4" y="15"/>
                  </a:lnTo>
                  <a:lnTo>
                    <a:pt x="4" y="7"/>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0" name="Google Shape;3240;p33"/>
            <p:cNvSpPr/>
            <p:nvPr/>
          </p:nvSpPr>
          <p:spPr>
            <a:xfrm>
              <a:off x="1471778" y="985780"/>
              <a:ext cx="765" cy="647"/>
            </a:xfrm>
            <a:custGeom>
              <a:avLst/>
              <a:gdLst/>
              <a:ahLst/>
              <a:cxnLst/>
              <a:rect l="l" t="t" r="r" b="b"/>
              <a:pathLst>
                <a:path w="13" h="11" extrusionOk="0">
                  <a:moveTo>
                    <a:pt x="12" y="0"/>
                  </a:moveTo>
                  <a:lnTo>
                    <a:pt x="4" y="7"/>
                  </a:lnTo>
                  <a:lnTo>
                    <a:pt x="1" y="11"/>
                  </a:lnTo>
                  <a:cubicBezTo>
                    <a:pt x="4" y="7"/>
                    <a:pt x="12" y="4"/>
                    <a:pt x="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1" name="Google Shape;3241;p33"/>
            <p:cNvSpPr/>
            <p:nvPr/>
          </p:nvSpPr>
          <p:spPr>
            <a:xfrm>
              <a:off x="1467894" y="989429"/>
              <a:ext cx="530" cy="471"/>
            </a:xfrm>
            <a:custGeom>
              <a:avLst/>
              <a:gdLst/>
              <a:ahLst/>
              <a:cxnLst/>
              <a:rect l="l" t="t" r="r" b="b"/>
              <a:pathLst>
                <a:path w="9" h="8" extrusionOk="0">
                  <a:moveTo>
                    <a:pt x="9" y="1"/>
                  </a:moveTo>
                  <a:lnTo>
                    <a:pt x="4" y="4"/>
                  </a:lnTo>
                  <a:lnTo>
                    <a:pt x="1" y="8"/>
                  </a:lnTo>
                  <a:lnTo>
                    <a:pt x="4" y="8"/>
                  </a:lnTo>
                  <a:lnTo>
                    <a:pt x="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2" name="Google Shape;3242;p33"/>
            <p:cNvSpPr/>
            <p:nvPr/>
          </p:nvSpPr>
          <p:spPr>
            <a:xfrm>
              <a:off x="1466188" y="990959"/>
              <a:ext cx="706" cy="647"/>
            </a:xfrm>
            <a:custGeom>
              <a:avLst/>
              <a:gdLst/>
              <a:ahLst/>
              <a:cxnLst/>
              <a:rect l="l" t="t" r="r" b="b"/>
              <a:pathLst>
                <a:path w="12" h="11" extrusionOk="0">
                  <a:moveTo>
                    <a:pt x="11" y="0"/>
                  </a:moveTo>
                  <a:lnTo>
                    <a:pt x="4" y="4"/>
                  </a:lnTo>
                  <a:lnTo>
                    <a:pt x="1" y="11"/>
                  </a:lnTo>
                  <a:lnTo>
                    <a:pt x="4" y="7"/>
                  </a:lnTo>
                  <a:lnTo>
                    <a:pt x="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3" name="Google Shape;3243;p33"/>
            <p:cNvSpPr/>
            <p:nvPr/>
          </p:nvSpPr>
          <p:spPr>
            <a:xfrm>
              <a:off x="1468365" y="988899"/>
              <a:ext cx="471" cy="589"/>
            </a:xfrm>
            <a:custGeom>
              <a:avLst/>
              <a:gdLst/>
              <a:ahLst/>
              <a:cxnLst/>
              <a:rect l="l" t="t" r="r" b="b"/>
              <a:pathLst>
                <a:path w="8" h="10" extrusionOk="0">
                  <a:moveTo>
                    <a:pt x="7" y="1"/>
                  </a:moveTo>
                  <a:cubicBezTo>
                    <a:pt x="6" y="1"/>
                    <a:pt x="6" y="1"/>
                    <a:pt x="4" y="2"/>
                  </a:cubicBezTo>
                  <a:lnTo>
                    <a:pt x="1" y="5"/>
                  </a:lnTo>
                  <a:lnTo>
                    <a:pt x="1" y="10"/>
                  </a:lnTo>
                  <a:cubicBezTo>
                    <a:pt x="1" y="6"/>
                    <a:pt x="8" y="1"/>
                    <a:pt x="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4" name="Google Shape;3244;p33"/>
            <p:cNvSpPr/>
            <p:nvPr/>
          </p:nvSpPr>
          <p:spPr>
            <a:xfrm>
              <a:off x="1466600" y="990430"/>
              <a:ext cx="589" cy="589"/>
            </a:xfrm>
            <a:custGeom>
              <a:avLst/>
              <a:gdLst/>
              <a:ahLst/>
              <a:cxnLst/>
              <a:rect l="l" t="t" r="r" b="b"/>
              <a:pathLst>
                <a:path w="10" h="10" extrusionOk="0">
                  <a:moveTo>
                    <a:pt x="7" y="1"/>
                  </a:moveTo>
                  <a:cubicBezTo>
                    <a:pt x="6" y="1"/>
                    <a:pt x="5" y="1"/>
                    <a:pt x="4" y="1"/>
                  </a:cubicBezTo>
                  <a:lnTo>
                    <a:pt x="1" y="9"/>
                  </a:lnTo>
                  <a:cubicBezTo>
                    <a:pt x="1" y="9"/>
                    <a:pt x="10" y="1"/>
                    <a:pt x="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5" name="Google Shape;3245;p33"/>
            <p:cNvSpPr/>
            <p:nvPr/>
          </p:nvSpPr>
          <p:spPr>
            <a:xfrm>
              <a:off x="1465128" y="992019"/>
              <a:ext cx="235" cy="471"/>
            </a:xfrm>
            <a:custGeom>
              <a:avLst/>
              <a:gdLst/>
              <a:ahLst/>
              <a:cxnLst/>
              <a:rect l="l" t="t" r="r" b="b"/>
              <a:pathLst>
                <a:path w="4" h="8" extrusionOk="0">
                  <a:moveTo>
                    <a:pt x="4" y="1"/>
                  </a:moveTo>
                  <a:lnTo>
                    <a:pt x="0" y="4"/>
                  </a:lnTo>
                  <a:lnTo>
                    <a:pt x="0" y="8"/>
                  </a:lnTo>
                  <a:cubicBezTo>
                    <a:pt x="0" y="8"/>
                    <a:pt x="0" y="4"/>
                    <a:pt x="4" y="4"/>
                  </a:cubicBezTo>
                  <a:lnTo>
                    <a:pt x="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6" name="Google Shape;3246;p33"/>
            <p:cNvSpPr/>
            <p:nvPr/>
          </p:nvSpPr>
          <p:spPr>
            <a:xfrm>
              <a:off x="1456242" y="999139"/>
              <a:ext cx="294" cy="235"/>
            </a:xfrm>
            <a:custGeom>
              <a:avLst/>
              <a:gdLst/>
              <a:ahLst/>
              <a:cxnLst/>
              <a:rect l="l" t="t" r="r" b="b"/>
              <a:pathLst>
                <a:path w="5" h="4" extrusionOk="0">
                  <a:moveTo>
                    <a:pt x="4" y="0"/>
                  </a:moveTo>
                  <a:lnTo>
                    <a:pt x="1" y="4"/>
                  </a:lnTo>
                  <a:cubicBezTo>
                    <a:pt x="4" y="4"/>
                    <a:pt x="4" y="4"/>
                    <a:pt x="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7" name="Google Shape;3247;p33"/>
            <p:cNvSpPr/>
            <p:nvPr/>
          </p:nvSpPr>
          <p:spPr>
            <a:xfrm>
              <a:off x="1252972" y="692942"/>
              <a:ext cx="530" cy="235"/>
            </a:xfrm>
            <a:custGeom>
              <a:avLst/>
              <a:gdLst/>
              <a:ahLst/>
              <a:cxnLst/>
              <a:rect l="l" t="t" r="r" b="b"/>
              <a:pathLst>
                <a:path w="9" h="4" extrusionOk="0">
                  <a:moveTo>
                    <a:pt x="4" y="0"/>
                  </a:moveTo>
                  <a:lnTo>
                    <a:pt x="1" y="4"/>
                  </a:lnTo>
                  <a:lnTo>
                    <a:pt x="9" y="4"/>
                  </a:lnTo>
                  <a:lnTo>
                    <a:pt x="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8" name="Google Shape;3248;p33"/>
            <p:cNvSpPr/>
            <p:nvPr/>
          </p:nvSpPr>
          <p:spPr>
            <a:xfrm>
              <a:off x="1156339" y="703300"/>
              <a:ext cx="883" cy="471"/>
            </a:xfrm>
            <a:custGeom>
              <a:avLst/>
              <a:gdLst/>
              <a:ahLst/>
              <a:cxnLst/>
              <a:rect l="l" t="t" r="r" b="b"/>
              <a:pathLst>
                <a:path w="15" h="8" extrusionOk="0">
                  <a:moveTo>
                    <a:pt x="15" y="0"/>
                  </a:moveTo>
                  <a:lnTo>
                    <a:pt x="0" y="4"/>
                  </a:lnTo>
                  <a:lnTo>
                    <a:pt x="7" y="7"/>
                  </a:lnTo>
                  <a:lnTo>
                    <a:pt x="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9" name="Google Shape;3249;p33"/>
            <p:cNvSpPr/>
            <p:nvPr/>
          </p:nvSpPr>
          <p:spPr>
            <a:xfrm>
              <a:off x="1233139" y="693354"/>
              <a:ext cx="942" cy="177"/>
            </a:xfrm>
            <a:custGeom>
              <a:avLst/>
              <a:gdLst/>
              <a:ahLst/>
              <a:cxnLst/>
              <a:rect l="l" t="t" r="r" b="b"/>
              <a:pathLst>
                <a:path w="16" h="3" extrusionOk="0">
                  <a:moveTo>
                    <a:pt x="1" y="0"/>
                  </a:moveTo>
                  <a:cubicBezTo>
                    <a:pt x="3" y="0"/>
                    <a:pt x="7" y="2"/>
                    <a:pt x="10" y="2"/>
                  </a:cubicBezTo>
                  <a:cubicBezTo>
                    <a:pt x="12" y="2"/>
                    <a:pt x="14" y="2"/>
                    <a:pt x="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0" name="Google Shape;3250;p33"/>
            <p:cNvSpPr/>
            <p:nvPr/>
          </p:nvSpPr>
          <p:spPr>
            <a:xfrm>
              <a:off x="1526392" y="910452"/>
              <a:ext cx="294" cy="883"/>
            </a:xfrm>
            <a:custGeom>
              <a:avLst/>
              <a:gdLst/>
              <a:ahLst/>
              <a:cxnLst/>
              <a:rect l="l" t="t" r="r" b="b"/>
              <a:pathLst>
                <a:path w="5" h="15" extrusionOk="0">
                  <a:moveTo>
                    <a:pt x="5" y="1"/>
                  </a:moveTo>
                  <a:lnTo>
                    <a:pt x="1" y="8"/>
                  </a:lnTo>
                  <a:lnTo>
                    <a:pt x="1" y="15"/>
                  </a:lnTo>
                  <a:cubicBezTo>
                    <a:pt x="5" y="11"/>
                    <a:pt x="5" y="8"/>
                    <a:pt x="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1" name="Google Shape;3251;p33"/>
            <p:cNvSpPr/>
            <p:nvPr/>
          </p:nvSpPr>
          <p:spPr>
            <a:xfrm>
              <a:off x="1146806" y="705889"/>
              <a:ext cx="942" cy="118"/>
            </a:xfrm>
            <a:custGeom>
              <a:avLst/>
              <a:gdLst/>
              <a:ahLst/>
              <a:cxnLst/>
              <a:rect l="l" t="t" r="r" b="b"/>
              <a:pathLst>
                <a:path w="16" h="2" extrusionOk="0">
                  <a:moveTo>
                    <a:pt x="1" y="0"/>
                  </a:moveTo>
                  <a:cubicBezTo>
                    <a:pt x="3" y="0"/>
                    <a:pt x="7" y="2"/>
                    <a:pt x="11" y="2"/>
                  </a:cubicBezTo>
                  <a:cubicBezTo>
                    <a:pt x="13" y="2"/>
                    <a:pt x="14" y="2"/>
                    <a:pt x="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2" name="Google Shape;3252;p33"/>
            <p:cNvSpPr/>
            <p:nvPr/>
          </p:nvSpPr>
          <p:spPr>
            <a:xfrm>
              <a:off x="1196475" y="696355"/>
              <a:ext cx="706" cy="59"/>
            </a:xfrm>
            <a:custGeom>
              <a:avLst/>
              <a:gdLst/>
              <a:ahLst/>
              <a:cxnLst/>
              <a:rect l="l" t="t" r="r" b="b"/>
              <a:pathLst>
                <a:path w="12" h="1" extrusionOk="0">
                  <a:moveTo>
                    <a:pt x="11" y="1"/>
                  </a:moveTo>
                  <a:lnTo>
                    <a:pt x="0" y="1"/>
                  </a:lnTo>
                  <a:lnTo>
                    <a:pt x="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3" name="Google Shape;3253;p33"/>
            <p:cNvSpPr/>
            <p:nvPr/>
          </p:nvSpPr>
          <p:spPr>
            <a:xfrm>
              <a:off x="1289047" y="695943"/>
              <a:ext cx="706" cy="59"/>
            </a:xfrm>
            <a:custGeom>
              <a:avLst/>
              <a:gdLst/>
              <a:ahLst/>
              <a:cxnLst/>
              <a:rect l="l" t="t" r="r" b="b"/>
              <a:pathLst>
                <a:path w="12" h="1" extrusionOk="0">
                  <a:moveTo>
                    <a:pt x="0" y="0"/>
                  </a:moveTo>
                  <a:lnTo>
                    <a:pt x="7" y="0"/>
                  </a:lnTo>
                  <a:lnTo>
                    <a:pt x="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4" name="Google Shape;3254;p33"/>
            <p:cNvSpPr/>
            <p:nvPr/>
          </p:nvSpPr>
          <p:spPr>
            <a:xfrm>
              <a:off x="1335010" y="704771"/>
              <a:ext cx="471" cy="294"/>
            </a:xfrm>
            <a:custGeom>
              <a:avLst/>
              <a:gdLst/>
              <a:ahLst/>
              <a:cxnLst/>
              <a:rect l="l" t="t" r="r" b="b"/>
              <a:pathLst>
                <a:path w="8" h="5" extrusionOk="0">
                  <a:moveTo>
                    <a:pt x="1" y="1"/>
                  </a:moveTo>
                  <a:lnTo>
                    <a:pt x="4" y="4"/>
                  </a:lnTo>
                  <a:lnTo>
                    <a:pt x="8" y="4"/>
                  </a:lnTo>
                  <a:lnTo>
                    <a:pt x="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5" name="Google Shape;3255;p33"/>
            <p:cNvSpPr/>
            <p:nvPr/>
          </p:nvSpPr>
          <p:spPr>
            <a:xfrm>
              <a:off x="1211129" y="1090004"/>
              <a:ext cx="471" cy="0"/>
            </a:xfrm>
            <a:custGeom>
              <a:avLst/>
              <a:gdLst/>
              <a:ahLst/>
              <a:cxnLst/>
              <a:rect l="l" t="t" r="r" b="b"/>
              <a:pathLst>
                <a:path w="8" extrusionOk="0">
                  <a:moveTo>
                    <a:pt x="8" y="0"/>
                  </a:moveTo>
                  <a:lnTo>
                    <a:pt x="4" y="0"/>
                  </a:lnTo>
                  <a:lnTo>
                    <a:pt x="1" y="0"/>
                  </a:lnTo>
                  <a:lnTo>
                    <a:pt x="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6" name="Google Shape;3256;p33"/>
            <p:cNvSpPr/>
            <p:nvPr/>
          </p:nvSpPr>
          <p:spPr>
            <a:xfrm>
              <a:off x="1092898" y="724192"/>
              <a:ext cx="647" cy="530"/>
            </a:xfrm>
            <a:custGeom>
              <a:avLst/>
              <a:gdLst/>
              <a:ahLst/>
              <a:cxnLst/>
              <a:rect l="l" t="t" r="r" b="b"/>
              <a:pathLst>
                <a:path w="11" h="9" extrusionOk="0">
                  <a:moveTo>
                    <a:pt x="11" y="1"/>
                  </a:moveTo>
                  <a:lnTo>
                    <a:pt x="0" y="5"/>
                  </a:lnTo>
                  <a:lnTo>
                    <a:pt x="4" y="8"/>
                  </a:lnTo>
                  <a:lnTo>
                    <a:pt x="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7" name="Google Shape;3257;p33"/>
            <p:cNvSpPr/>
            <p:nvPr/>
          </p:nvSpPr>
          <p:spPr>
            <a:xfrm>
              <a:off x="1204656" y="695532"/>
              <a:ext cx="942" cy="235"/>
            </a:xfrm>
            <a:custGeom>
              <a:avLst/>
              <a:gdLst/>
              <a:ahLst/>
              <a:cxnLst/>
              <a:rect l="l" t="t" r="r" b="b"/>
              <a:pathLst>
                <a:path w="16" h="4" extrusionOk="0">
                  <a:moveTo>
                    <a:pt x="16" y="0"/>
                  </a:moveTo>
                  <a:cubicBezTo>
                    <a:pt x="11" y="4"/>
                    <a:pt x="1" y="4"/>
                    <a:pt x="8" y="4"/>
                  </a:cubicBezTo>
                  <a:lnTo>
                    <a:pt x="16" y="4"/>
                  </a:lnTo>
                  <a:lnTo>
                    <a:pt x="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8" name="Google Shape;3258;p33"/>
            <p:cNvSpPr/>
            <p:nvPr/>
          </p:nvSpPr>
          <p:spPr>
            <a:xfrm>
              <a:off x="1267920" y="694001"/>
              <a:ext cx="647" cy="294"/>
            </a:xfrm>
            <a:custGeom>
              <a:avLst/>
              <a:gdLst/>
              <a:ahLst/>
              <a:cxnLst/>
              <a:rect l="l" t="t" r="r" b="b"/>
              <a:pathLst>
                <a:path w="11" h="5" extrusionOk="0">
                  <a:moveTo>
                    <a:pt x="7" y="0"/>
                  </a:moveTo>
                  <a:lnTo>
                    <a:pt x="0" y="4"/>
                  </a:lnTo>
                  <a:lnTo>
                    <a:pt x="11" y="4"/>
                  </a:lnTo>
                  <a:lnTo>
                    <a:pt x="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9" name="Google Shape;3259;p33"/>
            <p:cNvSpPr/>
            <p:nvPr/>
          </p:nvSpPr>
          <p:spPr>
            <a:xfrm>
              <a:off x="1276983" y="694825"/>
              <a:ext cx="647" cy="177"/>
            </a:xfrm>
            <a:custGeom>
              <a:avLst/>
              <a:gdLst/>
              <a:ahLst/>
              <a:cxnLst/>
              <a:rect l="l" t="t" r="r" b="b"/>
              <a:pathLst>
                <a:path w="11" h="3" extrusionOk="0">
                  <a:moveTo>
                    <a:pt x="0" y="1"/>
                  </a:moveTo>
                  <a:cubicBezTo>
                    <a:pt x="2" y="1"/>
                    <a:pt x="5" y="3"/>
                    <a:pt x="7" y="3"/>
                  </a:cubicBezTo>
                  <a:cubicBezTo>
                    <a:pt x="8" y="3"/>
                    <a:pt x="10" y="2"/>
                    <a:pt x="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0" name="Google Shape;3260;p33"/>
            <p:cNvSpPr/>
            <p:nvPr/>
          </p:nvSpPr>
          <p:spPr>
            <a:xfrm>
              <a:off x="1289695" y="695943"/>
              <a:ext cx="706" cy="471"/>
            </a:xfrm>
            <a:custGeom>
              <a:avLst/>
              <a:gdLst/>
              <a:ahLst/>
              <a:cxnLst/>
              <a:rect l="l" t="t" r="r" b="b"/>
              <a:pathLst>
                <a:path w="12" h="8" extrusionOk="0">
                  <a:moveTo>
                    <a:pt x="11" y="8"/>
                  </a:move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1" name="Google Shape;3261;p33"/>
            <p:cNvSpPr/>
            <p:nvPr/>
          </p:nvSpPr>
          <p:spPr>
            <a:xfrm>
              <a:off x="1209658" y="1090004"/>
              <a:ext cx="471" cy="235"/>
            </a:xfrm>
            <a:custGeom>
              <a:avLst/>
              <a:gdLst/>
              <a:ahLst/>
              <a:cxnLst/>
              <a:rect l="l" t="t" r="r" b="b"/>
              <a:pathLst>
                <a:path w="8" h="4" extrusionOk="0">
                  <a:moveTo>
                    <a:pt x="4" y="0"/>
                  </a:moveTo>
                  <a:lnTo>
                    <a:pt x="0" y="4"/>
                  </a:lnTo>
                  <a:lnTo>
                    <a:pt x="4" y="4"/>
                  </a:lnTo>
                  <a:lnTo>
                    <a:pt x="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2" name="Google Shape;3262;p33"/>
            <p:cNvSpPr/>
            <p:nvPr/>
          </p:nvSpPr>
          <p:spPr>
            <a:xfrm>
              <a:off x="1055528" y="742553"/>
              <a:ext cx="883" cy="294"/>
            </a:xfrm>
            <a:custGeom>
              <a:avLst/>
              <a:gdLst/>
              <a:ahLst/>
              <a:cxnLst/>
              <a:rect l="l" t="t" r="r" b="b"/>
              <a:pathLst>
                <a:path w="15" h="5" extrusionOk="0">
                  <a:moveTo>
                    <a:pt x="15" y="1"/>
                  </a:moveTo>
                  <a:lnTo>
                    <a:pt x="1" y="4"/>
                  </a:lnTo>
                  <a:lnTo>
                    <a:pt x="8" y="4"/>
                  </a:lnTo>
                  <a:lnTo>
                    <a:pt x="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3" name="Google Shape;3263;p33"/>
            <p:cNvSpPr/>
            <p:nvPr/>
          </p:nvSpPr>
          <p:spPr>
            <a:xfrm>
              <a:off x="1337835" y="705889"/>
              <a:ext cx="647" cy="353"/>
            </a:xfrm>
            <a:custGeom>
              <a:avLst/>
              <a:gdLst/>
              <a:ahLst/>
              <a:cxnLst/>
              <a:rect l="l" t="t" r="r" b="b"/>
              <a:pathLst>
                <a:path w="11" h="6" extrusionOk="0">
                  <a:moveTo>
                    <a:pt x="0" y="0"/>
                  </a:moveTo>
                  <a:cubicBezTo>
                    <a:pt x="0" y="3"/>
                    <a:pt x="4" y="5"/>
                    <a:pt x="7" y="5"/>
                  </a:cubicBezTo>
                  <a:cubicBezTo>
                    <a:pt x="8" y="5"/>
                    <a:pt x="10" y="5"/>
                    <a:pt x="11" y="4"/>
                  </a:cubicBezTo>
                  <a:lnTo>
                    <a:pt x="4" y="4"/>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4" name="Google Shape;3264;p33"/>
            <p:cNvSpPr/>
            <p:nvPr/>
          </p:nvSpPr>
          <p:spPr>
            <a:xfrm>
              <a:off x="1217838" y="1088474"/>
              <a:ext cx="471" cy="235"/>
            </a:xfrm>
            <a:custGeom>
              <a:avLst/>
              <a:gdLst/>
              <a:ahLst/>
              <a:cxnLst/>
              <a:rect l="l" t="t" r="r" b="b"/>
              <a:pathLst>
                <a:path w="8" h="4" extrusionOk="0">
                  <a:moveTo>
                    <a:pt x="4" y="0"/>
                  </a:moveTo>
                  <a:lnTo>
                    <a:pt x="0" y="4"/>
                  </a:lnTo>
                  <a:lnTo>
                    <a:pt x="4" y="4"/>
                  </a:lnTo>
                  <a:lnTo>
                    <a:pt x="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5" name="Google Shape;3265;p33"/>
            <p:cNvSpPr/>
            <p:nvPr/>
          </p:nvSpPr>
          <p:spPr>
            <a:xfrm>
              <a:off x="1216308" y="1088709"/>
              <a:ext cx="471" cy="235"/>
            </a:xfrm>
            <a:custGeom>
              <a:avLst/>
              <a:gdLst/>
              <a:ahLst/>
              <a:cxnLst/>
              <a:rect l="l" t="t" r="r" b="b"/>
              <a:pathLst>
                <a:path w="8" h="4" extrusionOk="0">
                  <a:moveTo>
                    <a:pt x="4" y="0"/>
                  </a:moveTo>
                  <a:lnTo>
                    <a:pt x="1" y="4"/>
                  </a:lnTo>
                  <a:lnTo>
                    <a:pt x="4" y="4"/>
                  </a:lnTo>
                  <a:lnTo>
                    <a:pt x="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6" name="Google Shape;3266;p33"/>
            <p:cNvSpPr/>
            <p:nvPr/>
          </p:nvSpPr>
          <p:spPr>
            <a:xfrm>
              <a:off x="1089426" y="726134"/>
              <a:ext cx="942" cy="294"/>
            </a:xfrm>
            <a:custGeom>
              <a:avLst/>
              <a:gdLst/>
              <a:ahLst/>
              <a:cxnLst/>
              <a:rect l="l" t="t" r="r" b="b"/>
              <a:pathLst>
                <a:path w="16" h="5" extrusionOk="0">
                  <a:moveTo>
                    <a:pt x="15" y="1"/>
                  </a:moveTo>
                  <a:lnTo>
                    <a:pt x="0" y="4"/>
                  </a:lnTo>
                  <a:lnTo>
                    <a:pt x="7" y="4"/>
                  </a:lnTo>
                  <a:lnTo>
                    <a:pt x="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7" name="Google Shape;3267;p33"/>
            <p:cNvSpPr/>
            <p:nvPr/>
          </p:nvSpPr>
          <p:spPr>
            <a:xfrm>
              <a:off x="1090898" y="725486"/>
              <a:ext cx="765" cy="294"/>
            </a:xfrm>
            <a:custGeom>
              <a:avLst/>
              <a:gdLst/>
              <a:ahLst/>
              <a:cxnLst/>
              <a:rect l="l" t="t" r="r" b="b"/>
              <a:pathLst>
                <a:path w="13" h="5" extrusionOk="0">
                  <a:moveTo>
                    <a:pt x="12" y="1"/>
                  </a:moveTo>
                  <a:lnTo>
                    <a:pt x="1" y="5"/>
                  </a:lnTo>
                  <a:lnTo>
                    <a:pt x="4" y="5"/>
                  </a:lnTo>
                  <a:lnTo>
                    <a:pt x="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8" name="Google Shape;3268;p33"/>
            <p:cNvSpPr/>
            <p:nvPr/>
          </p:nvSpPr>
          <p:spPr>
            <a:xfrm>
              <a:off x="1092192" y="725074"/>
              <a:ext cx="765" cy="294"/>
            </a:xfrm>
            <a:custGeom>
              <a:avLst/>
              <a:gdLst/>
              <a:ahLst/>
              <a:cxnLst/>
              <a:rect l="l" t="t" r="r" b="b"/>
              <a:pathLst>
                <a:path w="13" h="5" extrusionOk="0">
                  <a:moveTo>
                    <a:pt x="8" y="0"/>
                  </a:moveTo>
                  <a:lnTo>
                    <a:pt x="1" y="4"/>
                  </a:lnTo>
                  <a:cubicBezTo>
                    <a:pt x="4" y="4"/>
                    <a:pt x="12" y="0"/>
                    <a:pt x="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9" name="Google Shape;3269;p33"/>
            <p:cNvSpPr/>
            <p:nvPr/>
          </p:nvSpPr>
          <p:spPr>
            <a:xfrm>
              <a:off x="1309763" y="699592"/>
              <a:ext cx="706" cy="294"/>
            </a:xfrm>
            <a:custGeom>
              <a:avLst/>
              <a:gdLst/>
              <a:ahLst/>
              <a:cxnLst/>
              <a:rect l="l" t="t" r="r" b="b"/>
              <a:pathLst>
                <a:path w="12" h="5" extrusionOk="0">
                  <a:moveTo>
                    <a:pt x="7" y="1"/>
                  </a:moveTo>
                  <a:lnTo>
                    <a:pt x="0" y="4"/>
                  </a:lnTo>
                  <a:lnTo>
                    <a:pt x="12" y="4"/>
                  </a:lnTo>
                  <a:lnTo>
                    <a:pt x="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0" name="Google Shape;3270;p33"/>
            <p:cNvSpPr/>
            <p:nvPr/>
          </p:nvSpPr>
          <p:spPr>
            <a:xfrm>
              <a:off x="1311234" y="699828"/>
              <a:ext cx="765" cy="235"/>
            </a:xfrm>
            <a:custGeom>
              <a:avLst/>
              <a:gdLst/>
              <a:ahLst/>
              <a:cxnLst/>
              <a:rect l="l" t="t" r="r" b="b"/>
              <a:pathLst>
                <a:path w="13" h="4" extrusionOk="0">
                  <a:moveTo>
                    <a:pt x="9" y="0"/>
                  </a:moveTo>
                  <a:lnTo>
                    <a:pt x="1" y="4"/>
                  </a:lnTo>
                  <a:lnTo>
                    <a:pt x="12" y="4"/>
                  </a:lnTo>
                  <a:cubicBezTo>
                    <a:pt x="12" y="4"/>
                    <a:pt x="9" y="4"/>
                    <a:pt x="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1" name="Google Shape;3271;p33"/>
            <p:cNvSpPr/>
            <p:nvPr/>
          </p:nvSpPr>
          <p:spPr>
            <a:xfrm>
              <a:off x="1328065" y="703712"/>
              <a:ext cx="765" cy="59"/>
            </a:xfrm>
            <a:custGeom>
              <a:avLst/>
              <a:gdLst/>
              <a:ahLst/>
              <a:cxnLst/>
              <a:rect l="l" t="t" r="r" b="b"/>
              <a:pathLst>
                <a:path w="13" h="1" extrusionOk="0">
                  <a:moveTo>
                    <a:pt x="12" y="0"/>
                  </a:moveTo>
                  <a:lnTo>
                    <a:pt x="12" y="0"/>
                  </a:lnTo>
                  <a:lnTo>
                    <a:pt x="9"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2" name="Google Shape;3272;p33"/>
            <p:cNvSpPr/>
            <p:nvPr/>
          </p:nvSpPr>
          <p:spPr>
            <a:xfrm>
              <a:off x="1225606" y="1086944"/>
              <a:ext cx="942" cy="294"/>
            </a:xfrm>
            <a:custGeom>
              <a:avLst/>
              <a:gdLst/>
              <a:ahLst/>
              <a:cxnLst/>
              <a:rect l="l" t="t" r="r" b="b"/>
              <a:pathLst>
                <a:path w="16" h="5" extrusionOk="0">
                  <a:moveTo>
                    <a:pt x="0" y="1"/>
                  </a:moveTo>
                  <a:lnTo>
                    <a:pt x="7" y="4"/>
                  </a:lnTo>
                  <a:lnTo>
                    <a:pt x="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3" name="Google Shape;3273;p33"/>
            <p:cNvSpPr/>
            <p:nvPr/>
          </p:nvSpPr>
          <p:spPr>
            <a:xfrm>
              <a:off x="1071712" y="734373"/>
              <a:ext cx="942" cy="471"/>
            </a:xfrm>
            <a:custGeom>
              <a:avLst/>
              <a:gdLst/>
              <a:ahLst/>
              <a:cxnLst/>
              <a:rect l="l" t="t" r="r" b="b"/>
              <a:pathLst>
                <a:path w="16" h="8" extrusionOk="0">
                  <a:moveTo>
                    <a:pt x="15" y="0"/>
                  </a:moveTo>
                  <a:lnTo>
                    <a:pt x="0" y="8"/>
                  </a:lnTo>
                  <a:lnTo>
                    <a:pt x="8" y="8"/>
                  </a:lnTo>
                  <a:lnTo>
                    <a:pt x="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4" name="Google Shape;3274;p33"/>
            <p:cNvSpPr/>
            <p:nvPr/>
          </p:nvSpPr>
          <p:spPr>
            <a:xfrm>
              <a:off x="1306761" y="699180"/>
              <a:ext cx="883" cy="294"/>
            </a:xfrm>
            <a:custGeom>
              <a:avLst/>
              <a:gdLst/>
              <a:ahLst/>
              <a:cxnLst/>
              <a:rect l="l" t="t" r="r" b="b"/>
              <a:pathLst>
                <a:path w="15" h="5" extrusionOk="0">
                  <a:moveTo>
                    <a:pt x="0" y="0"/>
                  </a:moveTo>
                  <a:lnTo>
                    <a:pt x="0" y="0"/>
                  </a:lnTo>
                  <a:cubicBezTo>
                    <a:pt x="2" y="2"/>
                    <a:pt x="4" y="3"/>
                    <a:pt x="6" y="4"/>
                  </a:cubicBezTo>
                  <a:lnTo>
                    <a:pt x="6" y="4"/>
                  </a:lnTo>
                  <a:lnTo>
                    <a:pt x="0" y="0"/>
                  </a:lnTo>
                  <a:close/>
                  <a:moveTo>
                    <a:pt x="6" y="4"/>
                  </a:moveTo>
                  <a:lnTo>
                    <a:pt x="7" y="4"/>
                  </a:lnTo>
                  <a:lnTo>
                    <a:pt x="14" y="4"/>
                  </a:lnTo>
                  <a:cubicBezTo>
                    <a:pt x="12" y="4"/>
                    <a:pt x="9" y="4"/>
                    <a:pt x="6" y="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5" name="Google Shape;3275;p33"/>
            <p:cNvSpPr/>
            <p:nvPr/>
          </p:nvSpPr>
          <p:spPr>
            <a:xfrm>
              <a:off x="1310410" y="699828"/>
              <a:ext cx="883" cy="235"/>
            </a:xfrm>
            <a:custGeom>
              <a:avLst/>
              <a:gdLst/>
              <a:ahLst/>
              <a:cxnLst/>
              <a:rect l="l" t="t" r="r" b="b"/>
              <a:pathLst>
                <a:path w="15" h="4" extrusionOk="0">
                  <a:moveTo>
                    <a:pt x="1" y="0"/>
                  </a:moveTo>
                  <a:lnTo>
                    <a:pt x="4" y="4"/>
                  </a:lnTo>
                  <a:lnTo>
                    <a:pt x="15" y="4"/>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6" name="Google Shape;3276;p33"/>
            <p:cNvSpPr/>
            <p:nvPr/>
          </p:nvSpPr>
          <p:spPr>
            <a:xfrm>
              <a:off x="1323828" y="702711"/>
              <a:ext cx="647" cy="177"/>
            </a:xfrm>
            <a:custGeom>
              <a:avLst/>
              <a:gdLst/>
              <a:ahLst/>
              <a:cxnLst/>
              <a:rect l="l" t="t" r="r" b="b"/>
              <a:pathLst>
                <a:path w="11" h="3" extrusionOk="0">
                  <a:moveTo>
                    <a:pt x="2" y="1"/>
                  </a:moveTo>
                  <a:cubicBezTo>
                    <a:pt x="1" y="1"/>
                    <a:pt x="1" y="1"/>
                    <a:pt x="3" y="3"/>
                  </a:cubicBezTo>
                  <a:lnTo>
                    <a:pt x="10" y="3"/>
                  </a:lnTo>
                  <a:cubicBezTo>
                    <a:pt x="10" y="3"/>
                    <a:pt x="4" y="1"/>
                    <a:pt x="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7" name="Google Shape;3277;p33"/>
            <p:cNvSpPr/>
            <p:nvPr/>
          </p:nvSpPr>
          <p:spPr>
            <a:xfrm>
              <a:off x="1190237" y="1092123"/>
              <a:ext cx="647" cy="294"/>
            </a:xfrm>
            <a:custGeom>
              <a:avLst/>
              <a:gdLst/>
              <a:ahLst/>
              <a:cxnLst/>
              <a:rect l="l" t="t" r="r" b="b"/>
              <a:pathLst>
                <a:path w="11" h="5" extrusionOk="0">
                  <a:moveTo>
                    <a:pt x="0" y="1"/>
                  </a:moveTo>
                  <a:cubicBezTo>
                    <a:pt x="4" y="4"/>
                    <a:pt x="7" y="4"/>
                    <a:pt x="11" y="4"/>
                  </a:cubicBezTo>
                  <a:lnTo>
                    <a:pt x="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8" name="Google Shape;3278;p33"/>
            <p:cNvSpPr/>
            <p:nvPr/>
          </p:nvSpPr>
          <p:spPr>
            <a:xfrm>
              <a:off x="1189531" y="1092123"/>
              <a:ext cx="765" cy="294"/>
            </a:xfrm>
            <a:custGeom>
              <a:avLst/>
              <a:gdLst/>
              <a:ahLst/>
              <a:cxnLst/>
              <a:rect l="l" t="t" r="r" b="b"/>
              <a:pathLst>
                <a:path w="13" h="5" extrusionOk="0">
                  <a:moveTo>
                    <a:pt x="1" y="1"/>
                  </a:moveTo>
                  <a:lnTo>
                    <a:pt x="4" y="4"/>
                  </a:lnTo>
                  <a:lnTo>
                    <a:pt x="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9" name="Google Shape;3279;p33"/>
            <p:cNvSpPr/>
            <p:nvPr/>
          </p:nvSpPr>
          <p:spPr>
            <a:xfrm>
              <a:off x="1183293" y="700004"/>
              <a:ext cx="942" cy="294"/>
            </a:xfrm>
            <a:custGeom>
              <a:avLst/>
              <a:gdLst/>
              <a:ahLst/>
              <a:cxnLst/>
              <a:rect l="l" t="t" r="r" b="b"/>
              <a:pathLst>
                <a:path w="16" h="5" extrusionOk="0">
                  <a:moveTo>
                    <a:pt x="15" y="1"/>
                  </a:moveTo>
                  <a:cubicBezTo>
                    <a:pt x="12" y="1"/>
                    <a:pt x="4" y="1"/>
                    <a:pt x="0" y="5"/>
                  </a:cubicBezTo>
                  <a:lnTo>
                    <a:pt x="4" y="5"/>
                  </a:lnTo>
                  <a:lnTo>
                    <a:pt x="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0" name="Google Shape;3280;p33"/>
            <p:cNvSpPr/>
            <p:nvPr/>
          </p:nvSpPr>
          <p:spPr>
            <a:xfrm>
              <a:off x="1178349" y="701299"/>
              <a:ext cx="471" cy="294"/>
            </a:xfrm>
            <a:custGeom>
              <a:avLst/>
              <a:gdLst/>
              <a:ahLst/>
              <a:cxnLst/>
              <a:rect l="l" t="t" r="r" b="b"/>
              <a:pathLst>
                <a:path w="8" h="5" extrusionOk="0">
                  <a:moveTo>
                    <a:pt x="4" y="1"/>
                  </a:moveTo>
                  <a:lnTo>
                    <a:pt x="0" y="5"/>
                  </a:lnTo>
                  <a:lnTo>
                    <a:pt x="8" y="5"/>
                  </a:lnTo>
                  <a:cubicBezTo>
                    <a:pt x="8" y="5"/>
                    <a:pt x="8" y="1"/>
                    <a:pt x="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1" name="Google Shape;3281;p33"/>
            <p:cNvSpPr/>
            <p:nvPr/>
          </p:nvSpPr>
          <p:spPr>
            <a:xfrm>
              <a:off x="1179644" y="701122"/>
              <a:ext cx="883" cy="235"/>
            </a:xfrm>
            <a:custGeom>
              <a:avLst/>
              <a:gdLst/>
              <a:ahLst/>
              <a:cxnLst/>
              <a:rect l="l" t="t" r="r" b="b"/>
              <a:pathLst>
                <a:path w="15" h="4" extrusionOk="0">
                  <a:moveTo>
                    <a:pt x="11" y="0"/>
                  </a:moveTo>
                  <a:lnTo>
                    <a:pt x="0" y="4"/>
                  </a:lnTo>
                  <a:cubicBezTo>
                    <a:pt x="4" y="4"/>
                    <a:pt x="11" y="4"/>
                    <a:pt x="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2" name="Google Shape;3282;p33"/>
            <p:cNvSpPr/>
            <p:nvPr/>
          </p:nvSpPr>
          <p:spPr>
            <a:xfrm>
              <a:off x="1175289" y="1092123"/>
              <a:ext cx="706" cy="59"/>
            </a:xfrm>
            <a:custGeom>
              <a:avLst/>
              <a:gdLst/>
              <a:ahLst/>
              <a:cxnLst/>
              <a:rect l="l" t="t" r="r" b="b"/>
              <a:pathLst>
                <a:path w="12" h="1" extrusionOk="0">
                  <a:moveTo>
                    <a:pt x="4" y="1"/>
                  </a:moveTo>
                  <a:lnTo>
                    <a:pt x="1" y="1"/>
                  </a:lnTo>
                  <a:lnTo>
                    <a:pt x="4" y="1"/>
                  </a:lnTo>
                  <a:lnTo>
                    <a:pt x="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3" name="Google Shape;3283;p33"/>
            <p:cNvSpPr/>
            <p:nvPr/>
          </p:nvSpPr>
          <p:spPr>
            <a:xfrm>
              <a:off x="1362434" y="1046631"/>
              <a:ext cx="471" cy="235"/>
            </a:xfrm>
            <a:custGeom>
              <a:avLst/>
              <a:gdLst/>
              <a:ahLst/>
              <a:cxnLst/>
              <a:rect l="l" t="t" r="r" b="b"/>
              <a:pathLst>
                <a:path w="8" h="4" extrusionOk="0">
                  <a:moveTo>
                    <a:pt x="4" y="0"/>
                  </a:moveTo>
                  <a:lnTo>
                    <a:pt x="0" y="4"/>
                  </a:lnTo>
                  <a:lnTo>
                    <a:pt x="7" y="4"/>
                  </a:lnTo>
                  <a:cubicBezTo>
                    <a:pt x="7" y="2"/>
                    <a:pt x="6" y="2"/>
                    <a:pt x="6" y="2"/>
                  </a:cubicBezTo>
                  <a:cubicBezTo>
                    <a:pt x="5" y="2"/>
                    <a:pt x="4" y="2"/>
                    <a:pt x="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4" name="Google Shape;3284;p33"/>
            <p:cNvSpPr/>
            <p:nvPr/>
          </p:nvSpPr>
          <p:spPr>
            <a:xfrm>
              <a:off x="1160871" y="706301"/>
              <a:ext cx="706" cy="235"/>
            </a:xfrm>
            <a:custGeom>
              <a:avLst/>
              <a:gdLst/>
              <a:ahLst/>
              <a:cxnLst/>
              <a:rect l="l" t="t" r="r" b="b"/>
              <a:pathLst>
                <a:path w="12" h="4" extrusionOk="0">
                  <a:moveTo>
                    <a:pt x="7" y="0"/>
                  </a:moveTo>
                  <a:lnTo>
                    <a:pt x="0" y="4"/>
                  </a:lnTo>
                  <a:lnTo>
                    <a:pt x="7" y="4"/>
                  </a:lnTo>
                  <a:lnTo>
                    <a:pt x="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5" name="Google Shape;3285;p33"/>
            <p:cNvSpPr/>
            <p:nvPr/>
          </p:nvSpPr>
          <p:spPr>
            <a:xfrm>
              <a:off x="1158929" y="706948"/>
              <a:ext cx="471" cy="294"/>
            </a:xfrm>
            <a:custGeom>
              <a:avLst/>
              <a:gdLst/>
              <a:ahLst/>
              <a:cxnLst/>
              <a:rect l="l" t="t" r="r" b="b"/>
              <a:pathLst>
                <a:path w="8" h="5" extrusionOk="0">
                  <a:moveTo>
                    <a:pt x="4" y="0"/>
                  </a:moveTo>
                  <a:lnTo>
                    <a:pt x="0" y="4"/>
                  </a:lnTo>
                  <a:lnTo>
                    <a:pt x="7" y="4"/>
                  </a:lnTo>
                  <a:lnTo>
                    <a:pt x="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6" name="Google Shape;3286;p33"/>
            <p:cNvSpPr/>
            <p:nvPr/>
          </p:nvSpPr>
          <p:spPr>
            <a:xfrm>
              <a:off x="1160224" y="706713"/>
              <a:ext cx="883" cy="294"/>
            </a:xfrm>
            <a:custGeom>
              <a:avLst/>
              <a:gdLst/>
              <a:ahLst/>
              <a:cxnLst/>
              <a:rect l="l" t="t" r="r" b="b"/>
              <a:pathLst>
                <a:path w="15" h="5" extrusionOk="0">
                  <a:moveTo>
                    <a:pt x="15" y="1"/>
                  </a:moveTo>
                  <a:cubicBezTo>
                    <a:pt x="11" y="1"/>
                    <a:pt x="0" y="1"/>
                    <a:pt x="7" y="4"/>
                  </a:cubicBezTo>
                  <a:lnTo>
                    <a:pt x="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7" name="Google Shape;3287;p33"/>
            <p:cNvSpPr/>
            <p:nvPr/>
          </p:nvSpPr>
          <p:spPr>
            <a:xfrm>
              <a:off x="1087720" y="959886"/>
              <a:ext cx="235" cy="647"/>
            </a:xfrm>
            <a:custGeom>
              <a:avLst/>
              <a:gdLst/>
              <a:ahLst/>
              <a:cxnLst/>
              <a:rect l="l" t="t" r="r" b="b"/>
              <a:pathLst>
                <a:path w="4" h="11" extrusionOk="0">
                  <a:moveTo>
                    <a:pt x="4" y="0"/>
                  </a:moveTo>
                  <a:lnTo>
                    <a:pt x="0" y="7"/>
                  </a:lnTo>
                  <a:lnTo>
                    <a:pt x="0" y="11"/>
                  </a:lnTo>
                  <a:cubicBezTo>
                    <a:pt x="0" y="7"/>
                    <a:pt x="4" y="4"/>
                    <a:pt x="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8" name="Google Shape;3288;p33"/>
            <p:cNvSpPr/>
            <p:nvPr/>
          </p:nvSpPr>
          <p:spPr>
            <a:xfrm>
              <a:off x="1156751" y="707772"/>
              <a:ext cx="706" cy="177"/>
            </a:xfrm>
            <a:custGeom>
              <a:avLst/>
              <a:gdLst/>
              <a:ahLst/>
              <a:cxnLst/>
              <a:rect l="l" t="t" r="r" b="b"/>
              <a:pathLst>
                <a:path w="12" h="3" extrusionOk="0">
                  <a:moveTo>
                    <a:pt x="0" y="1"/>
                  </a:moveTo>
                  <a:cubicBezTo>
                    <a:pt x="2" y="2"/>
                    <a:pt x="3" y="3"/>
                    <a:pt x="4" y="3"/>
                  </a:cubicBezTo>
                  <a:cubicBezTo>
                    <a:pt x="6" y="3"/>
                    <a:pt x="9" y="1"/>
                    <a:pt x="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9" name="Google Shape;3289;p33"/>
            <p:cNvSpPr/>
            <p:nvPr/>
          </p:nvSpPr>
          <p:spPr>
            <a:xfrm>
              <a:off x="1089603" y="955119"/>
              <a:ext cx="471" cy="471"/>
            </a:xfrm>
            <a:custGeom>
              <a:avLst/>
              <a:gdLst/>
              <a:ahLst/>
              <a:cxnLst/>
              <a:rect l="l" t="t" r="r" b="b"/>
              <a:pathLst>
                <a:path w="8" h="8" extrusionOk="0">
                  <a:moveTo>
                    <a:pt x="8" y="0"/>
                  </a:moveTo>
                  <a:cubicBezTo>
                    <a:pt x="4" y="0"/>
                    <a:pt x="4" y="4"/>
                    <a:pt x="1" y="7"/>
                  </a:cubicBezTo>
                  <a:lnTo>
                    <a:pt x="8" y="4"/>
                  </a:lnTo>
                  <a:lnTo>
                    <a:pt x="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0" name="Google Shape;3290;p33"/>
            <p:cNvSpPr/>
            <p:nvPr/>
          </p:nvSpPr>
          <p:spPr>
            <a:xfrm>
              <a:off x="1340424" y="1053929"/>
              <a:ext cx="647" cy="294"/>
            </a:xfrm>
            <a:custGeom>
              <a:avLst/>
              <a:gdLst/>
              <a:ahLst/>
              <a:cxnLst/>
              <a:rect l="l" t="t" r="r" b="b"/>
              <a:pathLst>
                <a:path w="11" h="5" extrusionOk="0">
                  <a:moveTo>
                    <a:pt x="7" y="0"/>
                  </a:moveTo>
                  <a:lnTo>
                    <a:pt x="0" y="5"/>
                  </a:lnTo>
                  <a:lnTo>
                    <a:pt x="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1" name="Google Shape;3291;p33"/>
            <p:cNvSpPr/>
            <p:nvPr/>
          </p:nvSpPr>
          <p:spPr>
            <a:xfrm>
              <a:off x="1090015" y="954472"/>
              <a:ext cx="530" cy="706"/>
            </a:xfrm>
            <a:custGeom>
              <a:avLst/>
              <a:gdLst/>
              <a:ahLst/>
              <a:cxnLst/>
              <a:rect l="l" t="t" r="r" b="b"/>
              <a:pathLst>
                <a:path w="9" h="12" extrusionOk="0">
                  <a:moveTo>
                    <a:pt x="9" y="1"/>
                  </a:moveTo>
                  <a:lnTo>
                    <a:pt x="5" y="4"/>
                  </a:lnTo>
                  <a:lnTo>
                    <a:pt x="1" y="11"/>
                  </a:lnTo>
                  <a:cubicBezTo>
                    <a:pt x="5" y="8"/>
                    <a:pt x="9" y="4"/>
                    <a:pt x="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2" name="Google Shape;3292;p33"/>
            <p:cNvSpPr/>
            <p:nvPr/>
          </p:nvSpPr>
          <p:spPr>
            <a:xfrm>
              <a:off x="1338894" y="1054164"/>
              <a:ext cx="883" cy="471"/>
            </a:xfrm>
            <a:custGeom>
              <a:avLst/>
              <a:gdLst/>
              <a:ahLst/>
              <a:cxnLst/>
              <a:rect l="l" t="t" r="r" b="b"/>
              <a:pathLst>
                <a:path w="15" h="8" extrusionOk="0">
                  <a:moveTo>
                    <a:pt x="8" y="1"/>
                  </a:moveTo>
                  <a:lnTo>
                    <a:pt x="1" y="4"/>
                  </a:lnTo>
                  <a:lnTo>
                    <a:pt x="1" y="8"/>
                  </a:lnTo>
                  <a:cubicBezTo>
                    <a:pt x="1" y="4"/>
                    <a:pt x="15" y="1"/>
                    <a:pt x="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3" name="Google Shape;3293;p33"/>
            <p:cNvSpPr/>
            <p:nvPr/>
          </p:nvSpPr>
          <p:spPr>
            <a:xfrm>
              <a:off x="922820" y="1024386"/>
              <a:ext cx="59" cy="883"/>
            </a:xfrm>
            <a:custGeom>
              <a:avLst/>
              <a:gdLst/>
              <a:ahLst/>
              <a:cxnLst/>
              <a:rect l="l" t="t" r="r" b="b"/>
              <a:pathLst>
                <a:path w="1" h="15" extrusionOk="0">
                  <a:moveTo>
                    <a:pt x="0" y="1"/>
                  </a:moveTo>
                  <a:lnTo>
                    <a:pt x="0" y="11"/>
                  </a:lnTo>
                  <a:lnTo>
                    <a:pt x="0" y="1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4" name="Google Shape;3294;p33"/>
            <p:cNvSpPr/>
            <p:nvPr/>
          </p:nvSpPr>
          <p:spPr>
            <a:xfrm>
              <a:off x="1206833" y="1085649"/>
              <a:ext cx="471" cy="294"/>
            </a:xfrm>
            <a:custGeom>
              <a:avLst/>
              <a:gdLst/>
              <a:ahLst/>
              <a:cxnLst/>
              <a:rect l="l" t="t" r="r" b="b"/>
              <a:pathLst>
                <a:path w="8" h="5" extrusionOk="0">
                  <a:moveTo>
                    <a:pt x="4" y="1"/>
                  </a:moveTo>
                  <a:lnTo>
                    <a:pt x="1" y="4"/>
                  </a:lnTo>
                  <a:lnTo>
                    <a:pt x="8" y="4"/>
                  </a:lnTo>
                  <a:lnTo>
                    <a:pt x="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5" name="Google Shape;3295;p33"/>
            <p:cNvSpPr/>
            <p:nvPr/>
          </p:nvSpPr>
          <p:spPr>
            <a:xfrm>
              <a:off x="1205068" y="1086002"/>
              <a:ext cx="942" cy="235"/>
            </a:xfrm>
            <a:custGeom>
              <a:avLst/>
              <a:gdLst/>
              <a:ahLst/>
              <a:cxnLst/>
              <a:rect l="l" t="t" r="r" b="b"/>
              <a:pathLst>
                <a:path w="16" h="4" extrusionOk="0">
                  <a:moveTo>
                    <a:pt x="11" y="0"/>
                  </a:moveTo>
                  <a:cubicBezTo>
                    <a:pt x="7" y="0"/>
                    <a:pt x="3" y="2"/>
                    <a:pt x="1" y="2"/>
                  </a:cubicBezTo>
                  <a:cubicBezTo>
                    <a:pt x="2" y="3"/>
                    <a:pt x="3" y="4"/>
                    <a:pt x="5" y="4"/>
                  </a:cubicBezTo>
                  <a:cubicBezTo>
                    <a:pt x="9" y="4"/>
                    <a:pt x="13" y="2"/>
                    <a:pt x="16" y="2"/>
                  </a:cubicBezTo>
                  <a:cubicBezTo>
                    <a:pt x="14" y="1"/>
                    <a:pt x="13" y="0"/>
                    <a:pt x="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6" name="Google Shape;3296;p33"/>
            <p:cNvSpPr/>
            <p:nvPr/>
          </p:nvSpPr>
          <p:spPr>
            <a:xfrm>
              <a:off x="1050173" y="1093888"/>
              <a:ext cx="883" cy="235"/>
            </a:xfrm>
            <a:custGeom>
              <a:avLst/>
              <a:gdLst/>
              <a:ahLst/>
              <a:cxnLst/>
              <a:rect l="l" t="t" r="r" b="b"/>
              <a:pathLst>
                <a:path w="15" h="4" extrusionOk="0">
                  <a:moveTo>
                    <a:pt x="0" y="0"/>
                  </a:moveTo>
                  <a:lnTo>
                    <a:pt x="0" y="4"/>
                  </a:lnTo>
                  <a:lnTo>
                    <a:pt x="14" y="4"/>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7" name="Google Shape;3297;p33"/>
            <p:cNvSpPr/>
            <p:nvPr/>
          </p:nvSpPr>
          <p:spPr>
            <a:xfrm>
              <a:off x="1079245" y="1094300"/>
              <a:ext cx="765" cy="235"/>
            </a:xfrm>
            <a:custGeom>
              <a:avLst/>
              <a:gdLst/>
              <a:ahLst/>
              <a:cxnLst/>
              <a:rect l="l" t="t" r="r" b="b"/>
              <a:pathLst>
                <a:path w="13" h="4" extrusionOk="0">
                  <a:moveTo>
                    <a:pt x="1" y="1"/>
                  </a:moveTo>
                  <a:cubicBezTo>
                    <a:pt x="1" y="3"/>
                    <a:pt x="2" y="4"/>
                    <a:pt x="4" y="4"/>
                  </a:cubicBezTo>
                  <a:cubicBezTo>
                    <a:pt x="6" y="4"/>
                    <a:pt x="8" y="3"/>
                    <a:pt x="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8" name="Google Shape;3298;p33"/>
            <p:cNvSpPr/>
            <p:nvPr/>
          </p:nvSpPr>
          <p:spPr>
            <a:xfrm>
              <a:off x="978964" y="912394"/>
              <a:ext cx="471" cy="471"/>
            </a:xfrm>
            <a:custGeom>
              <a:avLst/>
              <a:gdLst/>
              <a:ahLst/>
              <a:cxnLst/>
              <a:rect l="l" t="t" r="r" b="b"/>
              <a:pathLst>
                <a:path w="8" h="8" extrusionOk="0">
                  <a:moveTo>
                    <a:pt x="7" y="0"/>
                  </a:moveTo>
                  <a:lnTo>
                    <a:pt x="0" y="7"/>
                  </a:lnTo>
                  <a:lnTo>
                    <a:pt x="4" y="7"/>
                  </a:lnTo>
                  <a:lnTo>
                    <a:pt x="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9" name="Google Shape;3299;p33"/>
            <p:cNvSpPr/>
            <p:nvPr/>
          </p:nvSpPr>
          <p:spPr>
            <a:xfrm>
              <a:off x="1078362" y="1094065"/>
              <a:ext cx="942" cy="294"/>
            </a:xfrm>
            <a:custGeom>
              <a:avLst/>
              <a:gdLst/>
              <a:ahLst/>
              <a:cxnLst/>
              <a:rect l="l" t="t" r="r" b="b"/>
              <a:pathLst>
                <a:path w="16" h="5" extrusionOk="0">
                  <a:moveTo>
                    <a:pt x="12" y="1"/>
                  </a:moveTo>
                  <a:lnTo>
                    <a:pt x="1" y="5"/>
                  </a:lnTo>
                  <a:lnTo>
                    <a:pt x="16" y="5"/>
                  </a:lnTo>
                  <a:lnTo>
                    <a:pt x="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0" name="Google Shape;3300;p33"/>
            <p:cNvSpPr/>
            <p:nvPr/>
          </p:nvSpPr>
          <p:spPr>
            <a:xfrm>
              <a:off x="1052468" y="1093241"/>
              <a:ext cx="765" cy="59"/>
            </a:xfrm>
            <a:custGeom>
              <a:avLst/>
              <a:gdLst/>
              <a:ahLst/>
              <a:cxnLst/>
              <a:rect l="l" t="t" r="r" b="b"/>
              <a:pathLst>
                <a:path w="13" h="1" extrusionOk="0">
                  <a:moveTo>
                    <a:pt x="1" y="0"/>
                  </a:moveTo>
                  <a:lnTo>
                    <a:pt x="12" y="0"/>
                  </a:lnTo>
                  <a:lnTo>
                    <a:pt x="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1" name="Google Shape;3301;p33"/>
            <p:cNvSpPr/>
            <p:nvPr/>
          </p:nvSpPr>
          <p:spPr>
            <a:xfrm>
              <a:off x="1093310" y="1094065"/>
              <a:ext cx="942" cy="59"/>
            </a:xfrm>
            <a:custGeom>
              <a:avLst/>
              <a:gdLst/>
              <a:ahLst/>
              <a:cxnLst/>
              <a:rect l="l" t="t" r="r" b="b"/>
              <a:pathLst>
                <a:path w="16" h="1" extrusionOk="0">
                  <a:moveTo>
                    <a:pt x="7" y="1"/>
                  </a:moveTo>
                  <a:lnTo>
                    <a:pt x="15"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2" name="Google Shape;3302;p33"/>
            <p:cNvSpPr/>
            <p:nvPr/>
          </p:nvSpPr>
          <p:spPr>
            <a:xfrm>
              <a:off x="1053174" y="1093005"/>
              <a:ext cx="1118" cy="294"/>
            </a:xfrm>
            <a:custGeom>
              <a:avLst/>
              <a:gdLst/>
              <a:ahLst/>
              <a:cxnLst/>
              <a:rect l="l" t="t" r="r" b="b"/>
              <a:pathLst>
                <a:path w="19" h="5" extrusionOk="0">
                  <a:moveTo>
                    <a:pt x="0" y="1"/>
                  </a:moveTo>
                  <a:lnTo>
                    <a:pt x="0" y="4"/>
                  </a:lnTo>
                  <a:cubicBezTo>
                    <a:pt x="4" y="4"/>
                    <a:pt x="19" y="4"/>
                    <a:pt x="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3" name="Google Shape;3303;p33"/>
            <p:cNvSpPr/>
            <p:nvPr/>
          </p:nvSpPr>
          <p:spPr>
            <a:xfrm>
              <a:off x="1051880" y="1093005"/>
              <a:ext cx="647" cy="294"/>
            </a:xfrm>
            <a:custGeom>
              <a:avLst/>
              <a:gdLst/>
              <a:ahLst/>
              <a:cxnLst/>
              <a:rect l="l" t="t" r="r" b="b"/>
              <a:pathLst>
                <a:path w="11" h="5" extrusionOk="0">
                  <a:moveTo>
                    <a:pt x="0" y="1"/>
                  </a:moveTo>
                  <a:lnTo>
                    <a:pt x="4" y="4"/>
                  </a:lnTo>
                  <a:lnTo>
                    <a:pt x="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4" name="Google Shape;3304;p33"/>
            <p:cNvSpPr/>
            <p:nvPr/>
          </p:nvSpPr>
          <p:spPr>
            <a:xfrm>
              <a:off x="1052468" y="1092593"/>
              <a:ext cx="765" cy="235"/>
            </a:xfrm>
            <a:custGeom>
              <a:avLst/>
              <a:gdLst/>
              <a:ahLst/>
              <a:cxnLst/>
              <a:rect l="l" t="t" r="r" b="b"/>
              <a:pathLst>
                <a:path w="13" h="4" extrusionOk="0">
                  <a:moveTo>
                    <a:pt x="1" y="0"/>
                  </a:moveTo>
                  <a:cubicBezTo>
                    <a:pt x="5" y="4"/>
                    <a:pt x="9" y="4"/>
                    <a:pt x="12" y="4"/>
                  </a:cubicBezTo>
                  <a:lnTo>
                    <a:pt x="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5" name="Google Shape;3305;p33"/>
            <p:cNvSpPr/>
            <p:nvPr/>
          </p:nvSpPr>
          <p:spPr>
            <a:xfrm>
              <a:off x="1054646" y="1092593"/>
              <a:ext cx="942" cy="118"/>
            </a:xfrm>
            <a:custGeom>
              <a:avLst/>
              <a:gdLst/>
              <a:ahLst/>
              <a:cxnLst/>
              <a:rect l="l" t="t" r="r" b="b"/>
              <a:pathLst>
                <a:path w="16" h="2" extrusionOk="0">
                  <a:moveTo>
                    <a:pt x="1" y="0"/>
                  </a:moveTo>
                  <a:cubicBezTo>
                    <a:pt x="2" y="1"/>
                    <a:pt x="4" y="2"/>
                    <a:pt x="6" y="2"/>
                  </a:cubicBezTo>
                  <a:cubicBezTo>
                    <a:pt x="9" y="2"/>
                    <a:pt x="13" y="0"/>
                    <a:pt x="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6" name="Google Shape;3306;p33"/>
            <p:cNvSpPr/>
            <p:nvPr/>
          </p:nvSpPr>
          <p:spPr>
            <a:xfrm>
              <a:off x="1009743" y="1087827"/>
              <a:ext cx="942" cy="294"/>
            </a:xfrm>
            <a:custGeom>
              <a:avLst/>
              <a:gdLst/>
              <a:ahLst/>
              <a:cxnLst/>
              <a:rect l="l" t="t" r="r" b="b"/>
              <a:pathLst>
                <a:path w="16" h="5" extrusionOk="0">
                  <a:moveTo>
                    <a:pt x="12" y="1"/>
                  </a:moveTo>
                  <a:lnTo>
                    <a:pt x="1" y="4"/>
                  </a:lnTo>
                  <a:lnTo>
                    <a:pt x="16" y="4"/>
                  </a:lnTo>
                  <a:lnTo>
                    <a:pt x="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7" name="Google Shape;3307;p33"/>
            <p:cNvSpPr/>
            <p:nvPr/>
          </p:nvSpPr>
          <p:spPr>
            <a:xfrm>
              <a:off x="1329595" y="739963"/>
              <a:ext cx="942" cy="294"/>
            </a:xfrm>
            <a:custGeom>
              <a:avLst/>
              <a:gdLst/>
              <a:ahLst/>
              <a:cxnLst/>
              <a:rect l="l" t="t" r="r" b="b"/>
              <a:pathLst>
                <a:path w="16" h="5" extrusionOk="0">
                  <a:moveTo>
                    <a:pt x="0" y="1"/>
                  </a:moveTo>
                  <a:lnTo>
                    <a:pt x="5" y="4"/>
                  </a:lnTo>
                  <a:lnTo>
                    <a:pt x="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8" name="Google Shape;3308;p33"/>
            <p:cNvSpPr/>
            <p:nvPr/>
          </p:nvSpPr>
          <p:spPr>
            <a:xfrm>
              <a:off x="1146570" y="1090651"/>
              <a:ext cx="765" cy="235"/>
            </a:xfrm>
            <a:custGeom>
              <a:avLst/>
              <a:gdLst/>
              <a:ahLst/>
              <a:cxnLst/>
              <a:rect l="l" t="t" r="r" b="b"/>
              <a:pathLst>
                <a:path w="13" h="4" extrusionOk="0">
                  <a:moveTo>
                    <a:pt x="8" y="0"/>
                  </a:moveTo>
                  <a:lnTo>
                    <a:pt x="1" y="4"/>
                  </a:lnTo>
                  <a:lnTo>
                    <a:pt x="12" y="4"/>
                  </a:lnTo>
                  <a:lnTo>
                    <a:pt x="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9" name="Google Shape;3309;p33"/>
            <p:cNvSpPr/>
            <p:nvPr/>
          </p:nvSpPr>
          <p:spPr>
            <a:xfrm>
              <a:off x="1065239" y="1092770"/>
              <a:ext cx="706" cy="294"/>
            </a:xfrm>
            <a:custGeom>
              <a:avLst/>
              <a:gdLst/>
              <a:ahLst/>
              <a:cxnLst/>
              <a:rect l="l" t="t" r="r" b="b"/>
              <a:pathLst>
                <a:path w="12" h="5" extrusionOk="0">
                  <a:moveTo>
                    <a:pt x="4" y="1"/>
                  </a:moveTo>
                  <a:lnTo>
                    <a:pt x="0" y="5"/>
                  </a:lnTo>
                  <a:lnTo>
                    <a:pt x="12" y="5"/>
                  </a:lnTo>
                  <a:lnTo>
                    <a:pt x="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0" name="Google Shape;3310;p33"/>
            <p:cNvSpPr/>
            <p:nvPr/>
          </p:nvSpPr>
          <p:spPr>
            <a:xfrm>
              <a:off x="1015804" y="1088709"/>
              <a:ext cx="765" cy="0"/>
            </a:xfrm>
            <a:custGeom>
              <a:avLst/>
              <a:gdLst/>
              <a:ahLst/>
              <a:cxnLst/>
              <a:rect l="l" t="t" r="r" b="b"/>
              <a:pathLst>
                <a:path w="13" extrusionOk="0">
                  <a:moveTo>
                    <a:pt x="8" y="0"/>
                  </a:moveTo>
                  <a:lnTo>
                    <a:pt x="12"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1" name="Google Shape;3311;p33"/>
            <p:cNvSpPr/>
            <p:nvPr/>
          </p:nvSpPr>
          <p:spPr>
            <a:xfrm>
              <a:off x="981082" y="1081118"/>
              <a:ext cx="706" cy="294"/>
            </a:xfrm>
            <a:custGeom>
              <a:avLst/>
              <a:gdLst/>
              <a:ahLst/>
              <a:cxnLst/>
              <a:rect l="l" t="t" r="r" b="b"/>
              <a:pathLst>
                <a:path w="12" h="5" extrusionOk="0">
                  <a:moveTo>
                    <a:pt x="0" y="1"/>
                  </a:moveTo>
                  <a:cubicBezTo>
                    <a:pt x="4" y="5"/>
                    <a:pt x="8" y="5"/>
                    <a:pt x="12" y="5"/>
                  </a:cubicBezTo>
                  <a:lnTo>
                    <a:pt x="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2" name="Google Shape;3312;p33"/>
            <p:cNvSpPr/>
            <p:nvPr/>
          </p:nvSpPr>
          <p:spPr>
            <a:xfrm>
              <a:off x="1252972" y="1074880"/>
              <a:ext cx="765" cy="294"/>
            </a:xfrm>
            <a:custGeom>
              <a:avLst/>
              <a:gdLst/>
              <a:ahLst/>
              <a:cxnLst/>
              <a:rect l="l" t="t" r="r" b="b"/>
              <a:pathLst>
                <a:path w="13" h="5" extrusionOk="0">
                  <a:moveTo>
                    <a:pt x="12" y="1"/>
                  </a:moveTo>
                  <a:cubicBezTo>
                    <a:pt x="9" y="1"/>
                    <a:pt x="4" y="1"/>
                    <a:pt x="1" y="4"/>
                  </a:cubicBezTo>
                  <a:lnTo>
                    <a:pt x="9" y="4"/>
                  </a:lnTo>
                  <a:lnTo>
                    <a:pt x="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3" name="Google Shape;3313;p33"/>
            <p:cNvSpPr/>
            <p:nvPr/>
          </p:nvSpPr>
          <p:spPr>
            <a:xfrm>
              <a:off x="1020983" y="1088886"/>
              <a:ext cx="471" cy="294"/>
            </a:xfrm>
            <a:custGeom>
              <a:avLst/>
              <a:gdLst/>
              <a:ahLst/>
              <a:cxnLst/>
              <a:rect l="l" t="t" r="r" b="b"/>
              <a:pathLst>
                <a:path w="8" h="5" extrusionOk="0">
                  <a:moveTo>
                    <a:pt x="1" y="1"/>
                  </a:moveTo>
                  <a:cubicBezTo>
                    <a:pt x="4" y="1"/>
                    <a:pt x="4" y="5"/>
                    <a:pt x="4" y="5"/>
                  </a:cubicBezTo>
                  <a:cubicBezTo>
                    <a:pt x="8" y="5"/>
                    <a:pt x="8" y="1"/>
                    <a:pt x="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4" name="Google Shape;3314;p33"/>
            <p:cNvSpPr/>
            <p:nvPr/>
          </p:nvSpPr>
          <p:spPr>
            <a:xfrm>
              <a:off x="1087425" y="1092358"/>
              <a:ext cx="530" cy="235"/>
            </a:xfrm>
            <a:custGeom>
              <a:avLst/>
              <a:gdLst/>
              <a:ahLst/>
              <a:cxnLst/>
              <a:rect l="l" t="t" r="r" b="b"/>
              <a:pathLst>
                <a:path w="9" h="4" extrusionOk="0">
                  <a:moveTo>
                    <a:pt x="1" y="0"/>
                  </a:moveTo>
                  <a:lnTo>
                    <a:pt x="5" y="4"/>
                  </a:lnTo>
                  <a:lnTo>
                    <a:pt x="9" y="4"/>
                  </a:lnTo>
                  <a:cubicBezTo>
                    <a:pt x="9" y="0"/>
                    <a:pt x="9" y="0"/>
                    <a:pt x="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5" name="Google Shape;3315;p33"/>
            <p:cNvSpPr/>
            <p:nvPr/>
          </p:nvSpPr>
          <p:spPr>
            <a:xfrm>
              <a:off x="1351194" y="845482"/>
              <a:ext cx="471" cy="530"/>
            </a:xfrm>
            <a:custGeom>
              <a:avLst/>
              <a:gdLst/>
              <a:ahLst/>
              <a:cxnLst/>
              <a:rect l="l" t="t" r="r" b="b"/>
              <a:pathLst>
                <a:path w="8" h="9" extrusionOk="0">
                  <a:moveTo>
                    <a:pt x="7" y="0"/>
                  </a:moveTo>
                  <a:lnTo>
                    <a:pt x="0" y="5"/>
                  </a:lnTo>
                  <a:lnTo>
                    <a:pt x="0" y="8"/>
                  </a:lnTo>
                  <a:cubicBezTo>
                    <a:pt x="0" y="8"/>
                    <a:pt x="7" y="5"/>
                    <a:pt x="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6" name="Google Shape;3316;p33"/>
            <p:cNvSpPr/>
            <p:nvPr/>
          </p:nvSpPr>
          <p:spPr>
            <a:xfrm>
              <a:off x="1349899" y="846541"/>
              <a:ext cx="706" cy="530"/>
            </a:xfrm>
            <a:custGeom>
              <a:avLst/>
              <a:gdLst/>
              <a:ahLst/>
              <a:cxnLst/>
              <a:rect l="l" t="t" r="r" b="b"/>
              <a:pathLst>
                <a:path w="12" h="9" extrusionOk="0">
                  <a:moveTo>
                    <a:pt x="12" y="1"/>
                  </a:moveTo>
                  <a:lnTo>
                    <a:pt x="4" y="4"/>
                  </a:lnTo>
                  <a:lnTo>
                    <a:pt x="0" y="9"/>
                  </a:lnTo>
                  <a:cubicBezTo>
                    <a:pt x="4" y="4"/>
                    <a:pt x="12" y="1"/>
                    <a:pt x="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7" name="Google Shape;3317;p33"/>
            <p:cNvSpPr/>
            <p:nvPr/>
          </p:nvSpPr>
          <p:spPr>
            <a:xfrm>
              <a:off x="1348781" y="847424"/>
              <a:ext cx="530" cy="471"/>
            </a:xfrm>
            <a:custGeom>
              <a:avLst/>
              <a:gdLst/>
              <a:ahLst/>
              <a:cxnLst/>
              <a:rect l="l" t="t" r="r" b="b"/>
              <a:pathLst>
                <a:path w="9" h="8" extrusionOk="0">
                  <a:moveTo>
                    <a:pt x="9" y="1"/>
                  </a:moveTo>
                  <a:cubicBezTo>
                    <a:pt x="9" y="1"/>
                    <a:pt x="9" y="4"/>
                    <a:pt x="4" y="4"/>
                  </a:cubicBezTo>
                  <a:lnTo>
                    <a:pt x="1" y="8"/>
                  </a:lnTo>
                  <a:lnTo>
                    <a:pt x="9" y="4"/>
                  </a:lnTo>
                  <a:lnTo>
                    <a:pt x="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8" name="Google Shape;3318;p33"/>
            <p:cNvSpPr/>
            <p:nvPr/>
          </p:nvSpPr>
          <p:spPr>
            <a:xfrm>
              <a:off x="1091780" y="1092123"/>
              <a:ext cx="883" cy="235"/>
            </a:xfrm>
            <a:custGeom>
              <a:avLst/>
              <a:gdLst/>
              <a:ahLst/>
              <a:cxnLst/>
              <a:rect l="l" t="t" r="r" b="b"/>
              <a:pathLst>
                <a:path w="15" h="4" extrusionOk="0">
                  <a:moveTo>
                    <a:pt x="1" y="1"/>
                  </a:moveTo>
                  <a:cubicBezTo>
                    <a:pt x="3" y="3"/>
                    <a:pt x="5" y="4"/>
                    <a:pt x="8" y="4"/>
                  </a:cubicBezTo>
                  <a:cubicBezTo>
                    <a:pt x="11" y="4"/>
                    <a:pt x="13" y="3"/>
                    <a:pt x="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9" name="Google Shape;3319;p33"/>
            <p:cNvSpPr/>
            <p:nvPr/>
          </p:nvSpPr>
          <p:spPr>
            <a:xfrm>
              <a:off x="1352253" y="844422"/>
              <a:ext cx="471" cy="471"/>
            </a:xfrm>
            <a:custGeom>
              <a:avLst/>
              <a:gdLst/>
              <a:ahLst/>
              <a:cxnLst/>
              <a:rect l="l" t="t" r="r" b="b"/>
              <a:pathLst>
                <a:path w="8" h="8" extrusionOk="0">
                  <a:moveTo>
                    <a:pt x="8" y="1"/>
                  </a:moveTo>
                  <a:lnTo>
                    <a:pt x="1" y="4"/>
                  </a:lnTo>
                  <a:lnTo>
                    <a:pt x="1" y="8"/>
                  </a:lnTo>
                  <a:lnTo>
                    <a:pt x="4" y="8"/>
                  </a:lnTo>
                  <a:lnTo>
                    <a:pt x="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0" name="Google Shape;3320;p33"/>
            <p:cNvSpPr/>
            <p:nvPr/>
          </p:nvSpPr>
          <p:spPr>
            <a:xfrm>
              <a:off x="1207069" y="1082412"/>
              <a:ext cx="471" cy="294"/>
            </a:xfrm>
            <a:custGeom>
              <a:avLst/>
              <a:gdLst/>
              <a:ahLst/>
              <a:cxnLst/>
              <a:rect l="l" t="t" r="r" b="b"/>
              <a:pathLst>
                <a:path w="8" h="5" extrusionOk="0">
                  <a:moveTo>
                    <a:pt x="0" y="1"/>
                  </a:moveTo>
                  <a:lnTo>
                    <a:pt x="4" y="5"/>
                  </a:lnTo>
                  <a:lnTo>
                    <a:pt x="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1" name="Google Shape;3321;p33"/>
            <p:cNvSpPr/>
            <p:nvPr/>
          </p:nvSpPr>
          <p:spPr>
            <a:xfrm>
              <a:off x="1338894" y="855192"/>
              <a:ext cx="471" cy="294"/>
            </a:xfrm>
            <a:custGeom>
              <a:avLst/>
              <a:gdLst/>
              <a:ahLst/>
              <a:cxnLst/>
              <a:rect l="l" t="t" r="r" b="b"/>
              <a:pathLst>
                <a:path w="8" h="5" extrusionOk="0">
                  <a:moveTo>
                    <a:pt x="4" y="1"/>
                  </a:moveTo>
                  <a:lnTo>
                    <a:pt x="1" y="4"/>
                  </a:lnTo>
                  <a:cubicBezTo>
                    <a:pt x="4" y="4"/>
                    <a:pt x="4" y="4"/>
                    <a:pt x="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2" name="Google Shape;3322;p33"/>
            <p:cNvSpPr/>
            <p:nvPr/>
          </p:nvSpPr>
          <p:spPr>
            <a:xfrm>
              <a:off x="1069123" y="1091475"/>
              <a:ext cx="530" cy="294"/>
            </a:xfrm>
            <a:custGeom>
              <a:avLst/>
              <a:gdLst/>
              <a:ahLst/>
              <a:cxnLst/>
              <a:rect l="l" t="t" r="r" b="b"/>
              <a:pathLst>
                <a:path w="9" h="5" extrusionOk="0">
                  <a:moveTo>
                    <a:pt x="4" y="1"/>
                  </a:moveTo>
                  <a:cubicBezTo>
                    <a:pt x="0" y="1"/>
                    <a:pt x="0" y="5"/>
                    <a:pt x="0" y="5"/>
                  </a:cubicBezTo>
                  <a:lnTo>
                    <a:pt x="8" y="5"/>
                  </a:lnTo>
                  <a:lnTo>
                    <a:pt x="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3" name="Google Shape;3323;p33"/>
            <p:cNvSpPr/>
            <p:nvPr/>
          </p:nvSpPr>
          <p:spPr>
            <a:xfrm>
              <a:off x="1067416" y="1091475"/>
              <a:ext cx="942" cy="177"/>
            </a:xfrm>
            <a:custGeom>
              <a:avLst/>
              <a:gdLst/>
              <a:ahLst/>
              <a:cxnLst/>
              <a:rect l="l" t="t" r="r" b="b"/>
              <a:pathLst>
                <a:path w="16" h="3" extrusionOk="0">
                  <a:moveTo>
                    <a:pt x="0" y="1"/>
                  </a:moveTo>
                  <a:cubicBezTo>
                    <a:pt x="3" y="1"/>
                    <a:pt x="7" y="2"/>
                    <a:pt x="10" y="2"/>
                  </a:cubicBezTo>
                  <a:cubicBezTo>
                    <a:pt x="12" y="2"/>
                    <a:pt x="14" y="2"/>
                    <a:pt x="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4" name="Google Shape;3324;p33"/>
            <p:cNvSpPr/>
            <p:nvPr/>
          </p:nvSpPr>
          <p:spPr>
            <a:xfrm>
              <a:off x="1066121" y="1091475"/>
              <a:ext cx="471" cy="59"/>
            </a:xfrm>
            <a:custGeom>
              <a:avLst/>
              <a:gdLst/>
              <a:ahLst/>
              <a:cxnLst/>
              <a:rect l="l" t="t" r="r" b="b"/>
              <a:pathLst>
                <a:path w="8" h="1" extrusionOk="0">
                  <a:moveTo>
                    <a:pt x="7" y="1"/>
                  </a:moveTo>
                  <a:lnTo>
                    <a:pt x="4" y="1"/>
                  </a:lnTo>
                  <a:lnTo>
                    <a:pt x="0" y="1"/>
                  </a:lnTo>
                  <a:lnTo>
                    <a:pt x="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5" name="Google Shape;3325;p33"/>
            <p:cNvSpPr/>
            <p:nvPr/>
          </p:nvSpPr>
          <p:spPr>
            <a:xfrm>
              <a:off x="1343425" y="851308"/>
              <a:ext cx="471" cy="471"/>
            </a:xfrm>
            <a:custGeom>
              <a:avLst/>
              <a:gdLst/>
              <a:ahLst/>
              <a:cxnLst/>
              <a:rect l="l" t="t" r="r" b="b"/>
              <a:pathLst>
                <a:path w="8" h="8" extrusionOk="0">
                  <a:moveTo>
                    <a:pt x="7" y="1"/>
                  </a:moveTo>
                  <a:cubicBezTo>
                    <a:pt x="4" y="1"/>
                    <a:pt x="0" y="4"/>
                    <a:pt x="0" y="8"/>
                  </a:cubicBezTo>
                  <a:lnTo>
                    <a:pt x="4" y="4"/>
                  </a:lnTo>
                  <a:lnTo>
                    <a:pt x="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6" name="Google Shape;3326;p33"/>
            <p:cNvSpPr/>
            <p:nvPr/>
          </p:nvSpPr>
          <p:spPr>
            <a:xfrm>
              <a:off x="1342307" y="852191"/>
              <a:ext cx="530" cy="471"/>
            </a:xfrm>
            <a:custGeom>
              <a:avLst/>
              <a:gdLst/>
              <a:ahLst/>
              <a:cxnLst/>
              <a:rect l="l" t="t" r="r" b="b"/>
              <a:pathLst>
                <a:path w="9" h="8" extrusionOk="0">
                  <a:moveTo>
                    <a:pt x="9" y="1"/>
                  </a:moveTo>
                  <a:cubicBezTo>
                    <a:pt x="4" y="1"/>
                    <a:pt x="4" y="1"/>
                    <a:pt x="1" y="4"/>
                  </a:cubicBezTo>
                  <a:lnTo>
                    <a:pt x="1" y="8"/>
                  </a:lnTo>
                  <a:lnTo>
                    <a:pt x="4" y="4"/>
                  </a:lnTo>
                  <a:lnTo>
                    <a:pt x="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7" name="Google Shape;3327;p33"/>
            <p:cNvSpPr/>
            <p:nvPr/>
          </p:nvSpPr>
          <p:spPr>
            <a:xfrm>
              <a:off x="1216720" y="830416"/>
              <a:ext cx="765" cy="235"/>
            </a:xfrm>
            <a:custGeom>
              <a:avLst/>
              <a:gdLst/>
              <a:ahLst/>
              <a:cxnLst/>
              <a:rect l="l" t="t" r="r" b="b"/>
              <a:pathLst>
                <a:path w="13" h="4" extrusionOk="0">
                  <a:moveTo>
                    <a:pt x="4" y="0"/>
                  </a:moveTo>
                  <a:lnTo>
                    <a:pt x="1" y="4"/>
                  </a:lnTo>
                  <a:cubicBezTo>
                    <a:pt x="4" y="4"/>
                    <a:pt x="12" y="0"/>
                    <a:pt x="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8" name="Google Shape;3328;p33"/>
            <p:cNvSpPr/>
            <p:nvPr/>
          </p:nvSpPr>
          <p:spPr>
            <a:xfrm>
              <a:off x="1209835" y="834477"/>
              <a:ext cx="706" cy="294"/>
            </a:xfrm>
            <a:custGeom>
              <a:avLst/>
              <a:gdLst/>
              <a:ahLst/>
              <a:cxnLst/>
              <a:rect l="l" t="t" r="r" b="b"/>
              <a:pathLst>
                <a:path w="12" h="5" extrusionOk="0">
                  <a:moveTo>
                    <a:pt x="11" y="1"/>
                  </a:moveTo>
                  <a:cubicBezTo>
                    <a:pt x="8" y="1"/>
                    <a:pt x="4" y="1"/>
                    <a:pt x="1" y="4"/>
                  </a:cubicBezTo>
                  <a:lnTo>
                    <a:pt x="8" y="4"/>
                  </a:lnTo>
                  <a:lnTo>
                    <a:pt x="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9" name="Google Shape;3329;p33"/>
            <p:cNvSpPr/>
            <p:nvPr/>
          </p:nvSpPr>
          <p:spPr>
            <a:xfrm>
              <a:off x="1210482" y="834300"/>
              <a:ext cx="706" cy="235"/>
            </a:xfrm>
            <a:custGeom>
              <a:avLst/>
              <a:gdLst/>
              <a:ahLst/>
              <a:cxnLst/>
              <a:rect l="l" t="t" r="r" b="b"/>
              <a:pathLst>
                <a:path w="12" h="4" extrusionOk="0">
                  <a:moveTo>
                    <a:pt x="5" y="0"/>
                  </a:moveTo>
                  <a:lnTo>
                    <a:pt x="0" y="4"/>
                  </a:lnTo>
                  <a:cubicBezTo>
                    <a:pt x="5" y="4"/>
                    <a:pt x="8" y="4"/>
                    <a:pt x="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0" name="Google Shape;3330;p33"/>
            <p:cNvSpPr/>
            <p:nvPr/>
          </p:nvSpPr>
          <p:spPr>
            <a:xfrm>
              <a:off x="1308233" y="794576"/>
              <a:ext cx="942" cy="235"/>
            </a:xfrm>
            <a:custGeom>
              <a:avLst/>
              <a:gdLst/>
              <a:ahLst/>
              <a:cxnLst/>
              <a:rect l="l" t="t" r="r" b="b"/>
              <a:pathLst>
                <a:path w="16" h="4" extrusionOk="0">
                  <a:moveTo>
                    <a:pt x="8" y="0"/>
                  </a:moveTo>
                  <a:lnTo>
                    <a:pt x="1" y="4"/>
                  </a:lnTo>
                  <a:cubicBezTo>
                    <a:pt x="4" y="4"/>
                    <a:pt x="11" y="0"/>
                    <a:pt x="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1" name="Google Shape;3331;p33"/>
            <p:cNvSpPr/>
            <p:nvPr/>
          </p:nvSpPr>
          <p:spPr>
            <a:xfrm>
              <a:off x="1329831" y="1050280"/>
              <a:ext cx="706" cy="294"/>
            </a:xfrm>
            <a:custGeom>
              <a:avLst/>
              <a:gdLst/>
              <a:ahLst/>
              <a:cxnLst/>
              <a:rect l="l" t="t" r="r" b="b"/>
              <a:pathLst>
                <a:path w="12" h="5" extrusionOk="0">
                  <a:moveTo>
                    <a:pt x="11" y="1"/>
                  </a:moveTo>
                  <a:cubicBezTo>
                    <a:pt x="8" y="1"/>
                    <a:pt x="1" y="1"/>
                    <a:pt x="1" y="4"/>
                  </a:cubicBezTo>
                  <a:lnTo>
                    <a:pt x="4" y="4"/>
                  </a:lnTo>
                  <a:lnTo>
                    <a:pt x="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2" name="Google Shape;3332;p33"/>
            <p:cNvSpPr/>
            <p:nvPr/>
          </p:nvSpPr>
          <p:spPr>
            <a:xfrm>
              <a:off x="1066533" y="842480"/>
              <a:ext cx="706" cy="471"/>
            </a:xfrm>
            <a:custGeom>
              <a:avLst/>
              <a:gdLst/>
              <a:ahLst/>
              <a:cxnLst/>
              <a:rect l="l" t="t" r="r" b="b"/>
              <a:pathLst>
                <a:path w="12" h="8" extrusionOk="0">
                  <a:moveTo>
                    <a:pt x="12" y="0"/>
                  </a:moveTo>
                  <a:lnTo>
                    <a:pt x="4" y="4"/>
                  </a:lnTo>
                  <a:lnTo>
                    <a:pt x="0" y="7"/>
                  </a:lnTo>
                  <a:lnTo>
                    <a:pt x="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3" name="Google Shape;3333;p33"/>
            <p:cNvSpPr/>
            <p:nvPr/>
          </p:nvSpPr>
          <p:spPr>
            <a:xfrm>
              <a:off x="1075361" y="837066"/>
              <a:ext cx="765" cy="471"/>
            </a:xfrm>
            <a:custGeom>
              <a:avLst/>
              <a:gdLst/>
              <a:ahLst/>
              <a:cxnLst/>
              <a:rect l="l" t="t" r="r" b="b"/>
              <a:pathLst>
                <a:path w="13" h="8" extrusionOk="0">
                  <a:moveTo>
                    <a:pt x="12" y="1"/>
                  </a:moveTo>
                  <a:lnTo>
                    <a:pt x="4" y="4"/>
                  </a:lnTo>
                  <a:lnTo>
                    <a:pt x="1" y="8"/>
                  </a:lnTo>
                  <a:cubicBezTo>
                    <a:pt x="4" y="8"/>
                    <a:pt x="8" y="4"/>
                    <a:pt x="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4" name="Google Shape;3334;p33"/>
            <p:cNvSpPr/>
            <p:nvPr/>
          </p:nvSpPr>
          <p:spPr>
            <a:xfrm>
              <a:off x="1168168" y="887795"/>
              <a:ext cx="530" cy="471"/>
            </a:xfrm>
            <a:custGeom>
              <a:avLst/>
              <a:gdLst/>
              <a:ahLst/>
              <a:cxnLst/>
              <a:rect l="l" t="t" r="r" b="b"/>
              <a:pathLst>
                <a:path w="9" h="8" extrusionOk="0">
                  <a:moveTo>
                    <a:pt x="5" y="0"/>
                  </a:moveTo>
                  <a:lnTo>
                    <a:pt x="1" y="7"/>
                  </a:lnTo>
                  <a:cubicBezTo>
                    <a:pt x="5" y="4"/>
                    <a:pt x="5" y="0"/>
                    <a:pt x="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5" name="Google Shape;3335;p33"/>
            <p:cNvSpPr/>
            <p:nvPr/>
          </p:nvSpPr>
          <p:spPr>
            <a:xfrm>
              <a:off x="1169286" y="886912"/>
              <a:ext cx="235" cy="294"/>
            </a:xfrm>
            <a:custGeom>
              <a:avLst/>
              <a:gdLst/>
              <a:ahLst/>
              <a:cxnLst/>
              <a:rect l="l" t="t" r="r" b="b"/>
              <a:pathLst>
                <a:path w="4" h="5" extrusionOk="0">
                  <a:moveTo>
                    <a:pt x="0" y="0"/>
                  </a:moveTo>
                  <a:lnTo>
                    <a:pt x="0" y="5"/>
                  </a:lnTo>
                  <a:lnTo>
                    <a:pt x="4" y="5"/>
                  </a:lnTo>
                  <a:lnTo>
                    <a:pt x="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6" name="Google Shape;3336;p33"/>
            <p:cNvSpPr/>
            <p:nvPr/>
          </p:nvSpPr>
          <p:spPr>
            <a:xfrm>
              <a:off x="1302171" y="959886"/>
              <a:ext cx="765" cy="471"/>
            </a:xfrm>
            <a:custGeom>
              <a:avLst/>
              <a:gdLst/>
              <a:ahLst/>
              <a:cxnLst/>
              <a:rect l="l" t="t" r="r" b="b"/>
              <a:pathLst>
                <a:path w="13" h="8" extrusionOk="0">
                  <a:moveTo>
                    <a:pt x="9" y="0"/>
                  </a:moveTo>
                  <a:lnTo>
                    <a:pt x="1" y="7"/>
                  </a:lnTo>
                  <a:lnTo>
                    <a:pt x="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7" name="Google Shape;3337;p33"/>
            <p:cNvSpPr/>
            <p:nvPr/>
          </p:nvSpPr>
          <p:spPr>
            <a:xfrm>
              <a:off x="1287105" y="1076822"/>
              <a:ext cx="706" cy="177"/>
            </a:xfrm>
            <a:custGeom>
              <a:avLst/>
              <a:gdLst/>
              <a:ahLst/>
              <a:cxnLst/>
              <a:rect l="l" t="t" r="r" b="b"/>
              <a:pathLst>
                <a:path w="12" h="3" extrusionOk="0">
                  <a:moveTo>
                    <a:pt x="1" y="0"/>
                  </a:moveTo>
                  <a:cubicBezTo>
                    <a:pt x="2" y="2"/>
                    <a:pt x="3" y="2"/>
                    <a:pt x="4" y="2"/>
                  </a:cubicBezTo>
                  <a:cubicBezTo>
                    <a:pt x="6" y="2"/>
                    <a:pt x="9" y="0"/>
                    <a:pt x="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8" name="Google Shape;3338;p33"/>
            <p:cNvSpPr/>
            <p:nvPr/>
          </p:nvSpPr>
          <p:spPr>
            <a:xfrm>
              <a:off x="1286223" y="1076822"/>
              <a:ext cx="942" cy="59"/>
            </a:xfrm>
            <a:custGeom>
              <a:avLst/>
              <a:gdLst/>
              <a:ahLst/>
              <a:cxnLst/>
              <a:rect l="l" t="t" r="r" b="b"/>
              <a:pathLst>
                <a:path w="16" h="1" extrusionOk="0">
                  <a:moveTo>
                    <a:pt x="1" y="0"/>
                  </a:moveTo>
                  <a:lnTo>
                    <a:pt x="16" y="0"/>
                  </a:lnTo>
                  <a:lnTo>
                    <a:pt x="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9" name="Google Shape;3339;p33"/>
            <p:cNvSpPr/>
            <p:nvPr/>
          </p:nvSpPr>
          <p:spPr>
            <a:xfrm>
              <a:off x="1294874" y="1073997"/>
              <a:ext cx="706" cy="294"/>
            </a:xfrm>
            <a:custGeom>
              <a:avLst/>
              <a:gdLst/>
              <a:ahLst/>
              <a:cxnLst/>
              <a:rect l="l" t="t" r="r" b="b"/>
              <a:pathLst>
                <a:path w="12" h="5" extrusionOk="0">
                  <a:moveTo>
                    <a:pt x="8" y="1"/>
                  </a:moveTo>
                  <a:lnTo>
                    <a:pt x="1" y="4"/>
                  </a:lnTo>
                  <a:lnTo>
                    <a:pt x="8" y="4"/>
                  </a:lnTo>
                  <a:lnTo>
                    <a:pt x="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0" name="Google Shape;3340;p33"/>
            <p:cNvSpPr/>
            <p:nvPr/>
          </p:nvSpPr>
          <p:spPr>
            <a:xfrm>
              <a:off x="1264860" y="1080706"/>
              <a:ext cx="942" cy="235"/>
            </a:xfrm>
            <a:custGeom>
              <a:avLst/>
              <a:gdLst/>
              <a:ahLst/>
              <a:cxnLst/>
              <a:rect l="l" t="t" r="r" b="b"/>
              <a:pathLst>
                <a:path w="16" h="4" extrusionOk="0">
                  <a:moveTo>
                    <a:pt x="8" y="0"/>
                  </a:moveTo>
                  <a:lnTo>
                    <a:pt x="0" y="4"/>
                  </a:lnTo>
                  <a:lnTo>
                    <a:pt x="15" y="4"/>
                  </a:lnTo>
                  <a:lnTo>
                    <a:pt x="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1" name="Google Shape;3341;p33"/>
            <p:cNvSpPr/>
            <p:nvPr/>
          </p:nvSpPr>
          <p:spPr>
            <a:xfrm>
              <a:off x="1286635" y="1075291"/>
              <a:ext cx="765" cy="294"/>
            </a:xfrm>
            <a:custGeom>
              <a:avLst/>
              <a:gdLst/>
              <a:ahLst/>
              <a:cxnLst/>
              <a:rect l="l" t="t" r="r" b="b"/>
              <a:pathLst>
                <a:path w="13" h="5" extrusionOk="0">
                  <a:moveTo>
                    <a:pt x="1" y="1"/>
                  </a:moveTo>
                  <a:lnTo>
                    <a:pt x="4" y="4"/>
                  </a:lnTo>
                  <a:lnTo>
                    <a:pt x="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2" name="Google Shape;3342;p33"/>
            <p:cNvSpPr/>
            <p:nvPr/>
          </p:nvSpPr>
          <p:spPr>
            <a:xfrm>
              <a:off x="1128268" y="1095183"/>
              <a:ext cx="942" cy="235"/>
            </a:xfrm>
            <a:custGeom>
              <a:avLst/>
              <a:gdLst/>
              <a:ahLst/>
              <a:cxnLst/>
              <a:rect l="l" t="t" r="r" b="b"/>
              <a:pathLst>
                <a:path w="16" h="4" extrusionOk="0">
                  <a:moveTo>
                    <a:pt x="0" y="0"/>
                  </a:moveTo>
                  <a:lnTo>
                    <a:pt x="0" y="4"/>
                  </a:lnTo>
                  <a:lnTo>
                    <a:pt x="15" y="4"/>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3" name="Google Shape;3343;p33"/>
            <p:cNvSpPr/>
            <p:nvPr/>
          </p:nvSpPr>
          <p:spPr>
            <a:xfrm>
              <a:off x="1319238" y="948823"/>
              <a:ext cx="706" cy="530"/>
            </a:xfrm>
            <a:custGeom>
              <a:avLst/>
              <a:gdLst/>
              <a:ahLst/>
              <a:cxnLst/>
              <a:rect l="l" t="t" r="r" b="b"/>
              <a:pathLst>
                <a:path w="12" h="9" extrusionOk="0">
                  <a:moveTo>
                    <a:pt x="12" y="1"/>
                  </a:moveTo>
                  <a:lnTo>
                    <a:pt x="0" y="9"/>
                  </a:lnTo>
                  <a:lnTo>
                    <a:pt x="12" y="4"/>
                  </a:lnTo>
                  <a:lnTo>
                    <a:pt x="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44" name="Google Shape;3344;p33"/>
          <p:cNvGrpSpPr/>
          <p:nvPr/>
        </p:nvGrpSpPr>
        <p:grpSpPr>
          <a:xfrm>
            <a:off x="7966095" y="345345"/>
            <a:ext cx="457898" cy="456314"/>
            <a:chOff x="2304594" y="2493825"/>
            <a:chExt cx="579837" cy="577832"/>
          </a:xfrm>
        </p:grpSpPr>
        <p:sp>
          <p:nvSpPr>
            <p:cNvPr id="3345" name="Google Shape;3345;p33"/>
            <p:cNvSpPr/>
            <p:nvPr/>
          </p:nvSpPr>
          <p:spPr>
            <a:xfrm>
              <a:off x="2583449" y="2978561"/>
              <a:ext cx="59" cy="59"/>
            </a:xfrm>
            <a:custGeom>
              <a:avLst/>
              <a:gdLst/>
              <a:ahLst/>
              <a:cxnLst/>
              <a:rect l="l" t="t" r="r" b="b"/>
              <a:pathLst>
                <a:path w="1" h="1" extrusionOk="0">
                  <a:moveTo>
                    <a:pt x="0" y="0"/>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6" name="Google Shape;3346;p33"/>
            <p:cNvSpPr/>
            <p:nvPr/>
          </p:nvSpPr>
          <p:spPr>
            <a:xfrm>
              <a:off x="2579319" y="2552640"/>
              <a:ext cx="59" cy="236"/>
            </a:xfrm>
            <a:custGeom>
              <a:avLst/>
              <a:gdLst/>
              <a:ahLst/>
              <a:cxnLst/>
              <a:rect l="l" t="t" r="r" b="b"/>
              <a:pathLst>
                <a:path w="1" h="4" extrusionOk="0">
                  <a:moveTo>
                    <a:pt x="1" y="0"/>
                  </a:moveTo>
                  <a:lnTo>
                    <a:pt x="1" y="0"/>
                  </a:lnTo>
                  <a:cubicBezTo>
                    <a:pt x="1" y="0"/>
                    <a:pt x="1" y="4"/>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7" name="Google Shape;3347;p33"/>
            <p:cNvSpPr/>
            <p:nvPr/>
          </p:nvSpPr>
          <p:spPr>
            <a:xfrm>
              <a:off x="2579319" y="2660359"/>
              <a:ext cx="59" cy="236"/>
            </a:xfrm>
            <a:custGeom>
              <a:avLst/>
              <a:gdLst/>
              <a:ahLst/>
              <a:cxnLst/>
              <a:rect l="l" t="t" r="r" b="b"/>
              <a:pathLst>
                <a:path w="1" h="4" extrusionOk="0">
                  <a:moveTo>
                    <a:pt x="1" y="0"/>
                  </a:moveTo>
                  <a:lnTo>
                    <a:pt x="1" y="0"/>
                  </a:lnTo>
                  <a:cubicBezTo>
                    <a:pt x="1" y="0"/>
                    <a:pt x="1" y="4"/>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8" name="Google Shape;3348;p33"/>
            <p:cNvSpPr/>
            <p:nvPr/>
          </p:nvSpPr>
          <p:spPr>
            <a:xfrm>
              <a:off x="2610880" y="2994253"/>
              <a:ext cx="236" cy="413"/>
            </a:xfrm>
            <a:custGeom>
              <a:avLst/>
              <a:gdLst/>
              <a:ahLst/>
              <a:cxnLst/>
              <a:rect l="l" t="t" r="r" b="b"/>
              <a:pathLst>
                <a:path w="4" h="7" extrusionOk="0">
                  <a:moveTo>
                    <a:pt x="1" y="0"/>
                  </a:moveTo>
                  <a:cubicBezTo>
                    <a:pt x="1" y="0"/>
                    <a:pt x="1" y="1"/>
                    <a:pt x="1" y="2"/>
                  </a:cubicBezTo>
                  <a:lnTo>
                    <a:pt x="1" y="6"/>
                  </a:lnTo>
                  <a:cubicBezTo>
                    <a:pt x="3" y="3"/>
                    <a:pt x="2" y="0"/>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9" name="Google Shape;3349;p33"/>
            <p:cNvSpPr/>
            <p:nvPr/>
          </p:nvSpPr>
          <p:spPr>
            <a:xfrm>
              <a:off x="2304594" y="2493825"/>
              <a:ext cx="579837" cy="577832"/>
            </a:xfrm>
            <a:custGeom>
              <a:avLst/>
              <a:gdLst/>
              <a:ahLst/>
              <a:cxnLst/>
              <a:rect l="l" t="t" r="r" b="b"/>
              <a:pathLst>
                <a:path w="9829" h="9795" extrusionOk="0">
                  <a:moveTo>
                    <a:pt x="5035" y="217"/>
                  </a:moveTo>
                  <a:lnTo>
                    <a:pt x="5035" y="217"/>
                  </a:lnTo>
                  <a:cubicBezTo>
                    <a:pt x="5035" y="221"/>
                    <a:pt x="5036" y="224"/>
                    <a:pt x="5036" y="227"/>
                  </a:cubicBezTo>
                  <a:lnTo>
                    <a:pt x="5036" y="227"/>
                  </a:lnTo>
                  <a:cubicBezTo>
                    <a:pt x="5036" y="224"/>
                    <a:pt x="5036" y="220"/>
                    <a:pt x="5035" y="217"/>
                  </a:cubicBezTo>
                  <a:close/>
                  <a:moveTo>
                    <a:pt x="6807" y="2739"/>
                  </a:moveTo>
                  <a:cubicBezTo>
                    <a:pt x="6807" y="2739"/>
                    <a:pt x="6806" y="2739"/>
                    <a:pt x="6806" y="2740"/>
                  </a:cubicBezTo>
                  <a:lnTo>
                    <a:pt x="6806" y="2740"/>
                  </a:lnTo>
                  <a:cubicBezTo>
                    <a:pt x="6806" y="2739"/>
                    <a:pt x="6807" y="2739"/>
                    <a:pt x="6807" y="2739"/>
                  </a:cubicBezTo>
                  <a:close/>
                  <a:moveTo>
                    <a:pt x="6905" y="2816"/>
                  </a:moveTo>
                  <a:cubicBezTo>
                    <a:pt x="6904" y="2817"/>
                    <a:pt x="6903" y="2818"/>
                    <a:pt x="6902" y="2820"/>
                  </a:cubicBezTo>
                  <a:lnTo>
                    <a:pt x="6902" y="2820"/>
                  </a:lnTo>
                  <a:cubicBezTo>
                    <a:pt x="6903" y="2819"/>
                    <a:pt x="6904" y="2817"/>
                    <a:pt x="6905" y="2816"/>
                  </a:cubicBezTo>
                  <a:close/>
                  <a:moveTo>
                    <a:pt x="2964" y="2959"/>
                  </a:moveTo>
                  <a:lnTo>
                    <a:pt x="2964" y="2959"/>
                  </a:lnTo>
                  <a:cubicBezTo>
                    <a:pt x="2964" y="2959"/>
                    <a:pt x="2964" y="2959"/>
                    <a:pt x="2964" y="2959"/>
                  </a:cubicBezTo>
                  <a:lnTo>
                    <a:pt x="2964" y="2959"/>
                  </a:lnTo>
                  <a:cubicBezTo>
                    <a:pt x="2964" y="2959"/>
                    <a:pt x="2964" y="2959"/>
                    <a:pt x="2964" y="2959"/>
                  </a:cubicBezTo>
                  <a:close/>
                  <a:moveTo>
                    <a:pt x="7034" y="2996"/>
                  </a:moveTo>
                  <a:cubicBezTo>
                    <a:pt x="7032" y="2996"/>
                    <a:pt x="7031" y="2997"/>
                    <a:pt x="7030" y="2998"/>
                  </a:cubicBezTo>
                  <a:lnTo>
                    <a:pt x="7030" y="2998"/>
                  </a:lnTo>
                  <a:cubicBezTo>
                    <a:pt x="7031" y="2998"/>
                    <a:pt x="7033" y="2997"/>
                    <a:pt x="7034" y="2996"/>
                  </a:cubicBezTo>
                  <a:close/>
                  <a:moveTo>
                    <a:pt x="6939" y="3128"/>
                  </a:moveTo>
                  <a:lnTo>
                    <a:pt x="6934" y="3131"/>
                  </a:lnTo>
                  <a:lnTo>
                    <a:pt x="6934" y="3128"/>
                  </a:lnTo>
                  <a:close/>
                  <a:moveTo>
                    <a:pt x="6901" y="3207"/>
                  </a:moveTo>
                  <a:lnTo>
                    <a:pt x="6901" y="3207"/>
                  </a:lnTo>
                  <a:cubicBezTo>
                    <a:pt x="6902" y="3207"/>
                    <a:pt x="6897" y="3212"/>
                    <a:pt x="6890" y="3212"/>
                  </a:cubicBezTo>
                  <a:cubicBezTo>
                    <a:pt x="6895" y="3212"/>
                    <a:pt x="6898" y="3209"/>
                    <a:pt x="6898" y="3209"/>
                  </a:cubicBezTo>
                  <a:cubicBezTo>
                    <a:pt x="6900" y="3208"/>
                    <a:pt x="6901" y="3207"/>
                    <a:pt x="6901" y="3207"/>
                  </a:cubicBezTo>
                  <a:close/>
                  <a:moveTo>
                    <a:pt x="6868" y="3217"/>
                  </a:moveTo>
                  <a:cubicBezTo>
                    <a:pt x="6870" y="3217"/>
                    <a:pt x="6864" y="3226"/>
                    <a:pt x="6858" y="3226"/>
                  </a:cubicBezTo>
                  <a:cubicBezTo>
                    <a:pt x="6861" y="3223"/>
                    <a:pt x="6861" y="3223"/>
                    <a:pt x="6865" y="3219"/>
                  </a:cubicBezTo>
                  <a:cubicBezTo>
                    <a:pt x="6867" y="3218"/>
                    <a:pt x="6867" y="3217"/>
                    <a:pt x="6868" y="3217"/>
                  </a:cubicBezTo>
                  <a:close/>
                  <a:moveTo>
                    <a:pt x="6565" y="3468"/>
                  </a:moveTo>
                  <a:lnTo>
                    <a:pt x="6560" y="3473"/>
                  </a:lnTo>
                  <a:lnTo>
                    <a:pt x="6560" y="3468"/>
                  </a:lnTo>
                  <a:close/>
                  <a:moveTo>
                    <a:pt x="6340" y="3769"/>
                  </a:moveTo>
                  <a:cubicBezTo>
                    <a:pt x="6340" y="3769"/>
                    <a:pt x="6340" y="3773"/>
                    <a:pt x="6337" y="3773"/>
                  </a:cubicBezTo>
                  <a:lnTo>
                    <a:pt x="6340" y="3769"/>
                  </a:lnTo>
                  <a:close/>
                  <a:moveTo>
                    <a:pt x="4117" y="4706"/>
                  </a:moveTo>
                  <a:cubicBezTo>
                    <a:pt x="4117" y="4706"/>
                    <a:pt x="4118" y="4707"/>
                    <a:pt x="4118" y="4708"/>
                  </a:cubicBezTo>
                  <a:cubicBezTo>
                    <a:pt x="4117" y="4707"/>
                    <a:pt x="4117" y="4706"/>
                    <a:pt x="4117" y="4706"/>
                  </a:cubicBezTo>
                  <a:close/>
                  <a:moveTo>
                    <a:pt x="2388" y="4708"/>
                  </a:moveTo>
                  <a:cubicBezTo>
                    <a:pt x="2383" y="4708"/>
                    <a:pt x="2378" y="4710"/>
                    <a:pt x="2374" y="4710"/>
                  </a:cubicBezTo>
                  <a:cubicBezTo>
                    <a:pt x="2372" y="4710"/>
                    <a:pt x="2371" y="4710"/>
                    <a:pt x="2370" y="4708"/>
                  </a:cubicBezTo>
                  <a:close/>
                  <a:moveTo>
                    <a:pt x="1879" y="4708"/>
                  </a:moveTo>
                  <a:lnTo>
                    <a:pt x="1874" y="4712"/>
                  </a:lnTo>
                  <a:cubicBezTo>
                    <a:pt x="1871" y="4712"/>
                    <a:pt x="1878" y="4708"/>
                    <a:pt x="1879" y="4708"/>
                  </a:cubicBezTo>
                  <a:close/>
                  <a:moveTo>
                    <a:pt x="591" y="4717"/>
                  </a:moveTo>
                  <a:cubicBezTo>
                    <a:pt x="595" y="4717"/>
                    <a:pt x="600" y="4718"/>
                    <a:pt x="602" y="4719"/>
                  </a:cubicBezTo>
                  <a:lnTo>
                    <a:pt x="587" y="4719"/>
                  </a:lnTo>
                  <a:cubicBezTo>
                    <a:pt x="575" y="4719"/>
                    <a:pt x="582" y="4717"/>
                    <a:pt x="591" y="4717"/>
                  </a:cubicBezTo>
                  <a:close/>
                  <a:moveTo>
                    <a:pt x="675" y="4719"/>
                  </a:moveTo>
                  <a:cubicBezTo>
                    <a:pt x="675" y="4722"/>
                    <a:pt x="679" y="4722"/>
                    <a:pt x="664" y="4722"/>
                  </a:cubicBezTo>
                  <a:cubicBezTo>
                    <a:pt x="668" y="4719"/>
                    <a:pt x="672" y="4719"/>
                    <a:pt x="675" y="4719"/>
                  </a:cubicBezTo>
                  <a:close/>
                  <a:moveTo>
                    <a:pt x="59" y="4976"/>
                  </a:moveTo>
                  <a:cubicBezTo>
                    <a:pt x="63" y="4976"/>
                    <a:pt x="65" y="4976"/>
                    <a:pt x="68" y="4976"/>
                  </a:cubicBezTo>
                  <a:lnTo>
                    <a:pt x="68" y="4976"/>
                  </a:lnTo>
                  <a:cubicBezTo>
                    <a:pt x="66" y="4976"/>
                    <a:pt x="63" y="4976"/>
                    <a:pt x="59" y="4976"/>
                  </a:cubicBezTo>
                  <a:close/>
                  <a:moveTo>
                    <a:pt x="9612" y="5013"/>
                  </a:moveTo>
                  <a:lnTo>
                    <a:pt x="9612" y="5013"/>
                  </a:lnTo>
                  <a:cubicBezTo>
                    <a:pt x="9608" y="5013"/>
                    <a:pt x="9604" y="5013"/>
                    <a:pt x="9601" y="5013"/>
                  </a:cubicBezTo>
                  <a:lnTo>
                    <a:pt x="9601" y="5013"/>
                  </a:lnTo>
                  <a:cubicBezTo>
                    <a:pt x="9605" y="5013"/>
                    <a:pt x="9608" y="5013"/>
                    <a:pt x="9612" y="5013"/>
                  </a:cubicBezTo>
                  <a:close/>
                  <a:moveTo>
                    <a:pt x="9542" y="5023"/>
                  </a:moveTo>
                  <a:cubicBezTo>
                    <a:pt x="9545" y="5024"/>
                    <a:pt x="9549" y="5024"/>
                    <a:pt x="9553" y="5025"/>
                  </a:cubicBezTo>
                  <a:lnTo>
                    <a:pt x="9553" y="5025"/>
                  </a:lnTo>
                  <a:cubicBezTo>
                    <a:pt x="9550" y="5024"/>
                    <a:pt x="9547" y="5023"/>
                    <a:pt x="9542" y="5023"/>
                  </a:cubicBezTo>
                  <a:close/>
                  <a:moveTo>
                    <a:pt x="5226" y="5504"/>
                  </a:moveTo>
                  <a:cubicBezTo>
                    <a:pt x="5230" y="5504"/>
                    <a:pt x="5230" y="5507"/>
                    <a:pt x="5230" y="5507"/>
                  </a:cubicBezTo>
                  <a:lnTo>
                    <a:pt x="5226" y="5504"/>
                  </a:lnTo>
                  <a:close/>
                  <a:moveTo>
                    <a:pt x="3664" y="5852"/>
                  </a:moveTo>
                  <a:cubicBezTo>
                    <a:pt x="3664" y="5852"/>
                    <a:pt x="3663" y="5852"/>
                    <a:pt x="3663" y="5852"/>
                  </a:cubicBezTo>
                  <a:lnTo>
                    <a:pt x="3664" y="5852"/>
                  </a:lnTo>
                  <a:lnTo>
                    <a:pt x="3664" y="5852"/>
                  </a:lnTo>
                  <a:close/>
                  <a:moveTo>
                    <a:pt x="4282" y="5920"/>
                  </a:moveTo>
                  <a:cubicBezTo>
                    <a:pt x="4282" y="5920"/>
                    <a:pt x="4281" y="5921"/>
                    <a:pt x="4280" y="5922"/>
                  </a:cubicBezTo>
                  <a:cubicBezTo>
                    <a:pt x="4281" y="5921"/>
                    <a:pt x="4281" y="5921"/>
                    <a:pt x="4282" y="5920"/>
                  </a:cubicBezTo>
                  <a:close/>
                  <a:moveTo>
                    <a:pt x="4211" y="5991"/>
                  </a:moveTo>
                  <a:cubicBezTo>
                    <a:pt x="4209" y="5993"/>
                    <a:pt x="4208" y="5994"/>
                    <a:pt x="4207" y="5995"/>
                  </a:cubicBezTo>
                  <a:lnTo>
                    <a:pt x="4207" y="5995"/>
                  </a:lnTo>
                  <a:cubicBezTo>
                    <a:pt x="4211" y="5995"/>
                    <a:pt x="4211" y="5995"/>
                    <a:pt x="4211" y="5991"/>
                  </a:cubicBezTo>
                  <a:close/>
                  <a:moveTo>
                    <a:pt x="6142" y="6395"/>
                  </a:moveTo>
                  <a:cubicBezTo>
                    <a:pt x="6142" y="6399"/>
                    <a:pt x="6147" y="6399"/>
                    <a:pt x="6142" y="6399"/>
                  </a:cubicBezTo>
                  <a:lnTo>
                    <a:pt x="6142" y="6395"/>
                  </a:lnTo>
                  <a:close/>
                  <a:moveTo>
                    <a:pt x="6172" y="6424"/>
                  </a:moveTo>
                  <a:lnTo>
                    <a:pt x="6172" y="6428"/>
                  </a:lnTo>
                  <a:cubicBezTo>
                    <a:pt x="6173" y="6430"/>
                    <a:pt x="6174" y="6431"/>
                    <a:pt x="6173" y="6431"/>
                  </a:cubicBezTo>
                  <a:cubicBezTo>
                    <a:pt x="6172" y="6431"/>
                    <a:pt x="6169" y="6427"/>
                    <a:pt x="6169" y="6424"/>
                  </a:cubicBezTo>
                  <a:lnTo>
                    <a:pt x="6169" y="6424"/>
                  </a:lnTo>
                  <a:cubicBezTo>
                    <a:pt x="6171" y="6426"/>
                    <a:pt x="6171" y="6427"/>
                    <a:pt x="6172" y="6427"/>
                  </a:cubicBezTo>
                  <a:cubicBezTo>
                    <a:pt x="6172" y="6427"/>
                    <a:pt x="6172" y="6426"/>
                    <a:pt x="6172" y="6424"/>
                  </a:cubicBezTo>
                  <a:close/>
                  <a:moveTo>
                    <a:pt x="6240" y="6522"/>
                  </a:moveTo>
                  <a:lnTo>
                    <a:pt x="6240" y="6522"/>
                  </a:lnTo>
                  <a:cubicBezTo>
                    <a:pt x="6240" y="6522"/>
                    <a:pt x="6241" y="6522"/>
                    <a:pt x="6242" y="6523"/>
                  </a:cubicBezTo>
                  <a:lnTo>
                    <a:pt x="6242" y="6527"/>
                  </a:lnTo>
                  <a:cubicBezTo>
                    <a:pt x="6242" y="6524"/>
                    <a:pt x="6240" y="6522"/>
                    <a:pt x="6240" y="6522"/>
                  </a:cubicBezTo>
                  <a:close/>
                  <a:moveTo>
                    <a:pt x="6443" y="6615"/>
                  </a:moveTo>
                  <a:lnTo>
                    <a:pt x="6443" y="6619"/>
                  </a:lnTo>
                  <a:cubicBezTo>
                    <a:pt x="6443" y="6615"/>
                    <a:pt x="6440" y="6615"/>
                    <a:pt x="6443" y="6615"/>
                  </a:cubicBezTo>
                  <a:close/>
                  <a:moveTo>
                    <a:pt x="6447" y="6623"/>
                  </a:moveTo>
                  <a:cubicBezTo>
                    <a:pt x="6450" y="6623"/>
                    <a:pt x="6450" y="6626"/>
                    <a:pt x="6455" y="6626"/>
                  </a:cubicBezTo>
                  <a:cubicBezTo>
                    <a:pt x="6450" y="6626"/>
                    <a:pt x="6447" y="6626"/>
                    <a:pt x="6447" y="6623"/>
                  </a:cubicBezTo>
                  <a:close/>
                  <a:moveTo>
                    <a:pt x="2927" y="6736"/>
                  </a:moveTo>
                  <a:lnTo>
                    <a:pt x="2923" y="6740"/>
                  </a:lnTo>
                  <a:cubicBezTo>
                    <a:pt x="2923" y="6740"/>
                    <a:pt x="2923" y="6740"/>
                    <a:pt x="2924" y="6740"/>
                  </a:cubicBezTo>
                  <a:lnTo>
                    <a:pt x="2924" y="6740"/>
                  </a:lnTo>
                  <a:cubicBezTo>
                    <a:pt x="2925" y="6739"/>
                    <a:pt x="2926" y="6737"/>
                    <a:pt x="2927" y="6736"/>
                  </a:cubicBezTo>
                  <a:close/>
                  <a:moveTo>
                    <a:pt x="6509" y="6755"/>
                  </a:moveTo>
                  <a:lnTo>
                    <a:pt x="6509" y="6758"/>
                  </a:lnTo>
                  <a:lnTo>
                    <a:pt x="6506" y="6755"/>
                  </a:lnTo>
                  <a:close/>
                  <a:moveTo>
                    <a:pt x="2892" y="6774"/>
                  </a:moveTo>
                  <a:cubicBezTo>
                    <a:pt x="2890" y="6776"/>
                    <a:pt x="2888" y="6778"/>
                    <a:pt x="2886" y="6780"/>
                  </a:cubicBezTo>
                  <a:cubicBezTo>
                    <a:pt x="2889" y="6777"/>
                    <a:pt x="2891" y="6775"/>
                    <a:pt x="2892" y="6774"/>
                  </a:cubicBezTo>
                  <a:close/>
                  <a:moveTo>
                    <a:pt x="7088" y="6783"/>
                  </a:moveTo>
                  <a:cubicBezTo>
                    <a:pt x="7088" y="6783"/>
                    <a:pt x="7088" y="6783"/>
                    <a:pt x="7088" y="6784"/>
                  </a:cubicBezTo>
                  <a:cubicBezTo>
                    <a:pt x="7088" y="6783"/>
                    <a:pt x="7088" y="6783"/>
                    <a:pt x="7088" y="6783"/>
                  </a:cubicBezTo>
                  <a:close/>
                  <a:moveTo>
                    <a:pt x="6535" y="6787"/>
                  </a:moveTo>
                  <a:cubicBezTo>
                    <a:pt x="6537" y="6789"/>
                    <a:pt x="6537" y="6790"/>
                    <a:pt x="6536" y="6790"/>
                  </a:cubicBezTo>
                  <a:cubicBezTo>
                    <a:pt x="6536" y="6790"/>
                    <a:pt x="6535" y="6789"/>
                    <a:pt x="6535" y="6787"/>
                  </a:cubicBezTo>
                  <a:close/>
                  <a:moveTo>
                    <a:pt x="6560" y="6806"/>
                  </a:moveTo>
                  <a:cubicBezTo>
                    <a:pt x="6560" y="6806"/>
                    <a:pt x="6561" y="6809"/>
                    <a:pt x="6565" y="6809"/>
                  </a:cubicBezTo>
                  <a:cubicBezTo>
                    <a:pt x="6560" y="6809"/>
                    <a:pt x="6560" y="6809"/>
                    <a:pt x="6560" y="6806"/>
                  </a:cubicBezTo>
                  <a:close/>
                  <a:moveTo>
                    <a:pt x="6604" y="6839"/>
                  </a:moveTo>
                  <a:cubicBezTo>
                    <a:pt x="6604" y="6843"/>
                    <a:pt x="6609" y="6843"/>
                    <a:pt x="6604" y="6843"/>
                  </a:cubicBezTo>
                  <a:cubicBezTo>
                    <a:pt x="6608" y="6845"/>
                    <a:pt x="6609" y="6846"/>
                    <a:pt x="6609" y="6846"/>
                  </a:cubicBezTo>
                  <a:cubicBezTo>
                    <a:pt x="6608" y="6846"/>
                    <a:pt x="6601" y="6841"/>
                    <a:pt x="6601" y="6839"/>
                  </a:cubicBezTo>
                  <a:lnTo>
                    <a:pt x="6601" y="6839"/>
                  </a:lnTo>
                  <a:lnTo>
                    <a:pt x="6604" y="6843"/>
                  </a:lnTo>
                  <a:cubicBezTo>
                    <a:pt x="6604" y="6839"/>
                    <a:pt x="6601" y="6839"/>
                    <a:pt x="6604" y="6839"/>
                  </a:cubicBezTo>
                  <a:close/>
                  <a:moveTo>
                    <a:pt x="2984" y="6859"/>
                  </a:moveTo>
                  <a:cubicBezTo>
                    <a:pt x="2984" y="6859"/>
                    <a:pt x="2983" y="6860"/>
                    <a:pt x="2982" y="6861"/>
                  </a:cubicBezTo>
                  <a:cubicBezTo>
                    <a:pt x="2983" y="6860"/>
                    <a:pt x="2984" y="6860"/>
                    <a:pt x="2984" y="6859"/>
                  </a:cubicBezTo>
                  <a:close/>
                  <a:moveTo>
                    <a:pt x="6612" y="6872"/>
                  </a:moveTo>
                  <a:cubicBezTo>
                    <a:pt x="6616" y="6872"/>
                    <a:pt x="6616" y="6875"/>
                    <a:pt x="6619" y="6875"/>
                  </a:cubicBezTo>
                  <a:cubicBezTo>
                    <a:pt x="6621" y="6878"/>
                    <a:pt x="6621" y="6878"/>
                    <a:pt x="6620" y="6878"/>
                  </a:cubicBezTo>
                  <a:cubicBezTo>
                    <a:pt x="6619" y="6878"/>
                    <a:pt x="6615" y="6874"/>
                    <a:pt x="6612" y="6872"/>
                  </a:cubicBezTo>
                  <a:close/>
                  <a:moveTo>
                    <a:pt x="4724" y="7946"/>
                  </a:moveTo>
                  <a:lnTo>
                    <a:pt x="4724" y="7953"/>
                  </a:lnTo>
                  <a:cubicBezTo>
                    <a:pt x="4724" y="7950"/>
                    <a:pt x="4720" y="7950"/>
                    <a:pt x="4724" y="7946"/>
                  </a:cubicBezTo>
                  <a:close/>
                  <a:moveTo>
                    <a:pt x="4731" y="8148"/>
                  </a:moveTo>
                  <a:cubicBezTo>
                    <a:pt x="4731" y="8148"/>
                    <a:pt x="4731" y="8152"/>
                    <a:pt x="4729" y="8152"/>
                  </a:cubicBezTo>
                  <a:cubicBezTo>
                    <a:pt x="4729" y="8152"/>
                    <a:pt x="4728" y="8152"/>
                    <a:pt x="4727" y="8151"/>
                  </a:cubicBezTo>
                  <a:lnTo>
                    <a:pt x="4731" y="8148"/>
                  </a:lnTo>
                  <a:close/>
                  <a:moveTo>
                    <a:pt x="4764" y="8943"/>
                  </a:moveTo>
                  <a:lnTo>
                    <a:pt x="4764" y="8951"/>
                  </a:lnTo>
                  <a:cubicBezTo>
                    <a:pt x="4761" y="8947"/>
                    <a:pt x="4761" y="8947"/>
                    <a:pt x="4764" y="8943"/>
                  </a:cubicBezTo>
                  <a:close/>
                  <a:moveTo>
                    <a:pt x="4743" y="9151"/>
                  </a:moveTo>
                  <a:lnTo>
                    <a:pt x="4743" y="9151"/>
                  </a:lnTo>
                  <a:cubicBezTo>
                    <a:pt x="4744" y="9151"/>
                    <a:pt x="4745" y="9154"/>
                    <a:pt x="4742" y="9163"/>
                  </a:cubicBezTo>
                  <a:lnTo>
                    <a:pt x="4742" y="9153"/>
                  </a:lnTo>
                  <a:cubicBezTo>
                    <a:pt x="4742" y="9152"/>
                    <a:pt x="4743" y="9151"/>
                    <a:pt x="4743" y="9151"/>
                  </a:cubicBezTo>
                  <a:close/>
                  <a:moveTo>
                    <a:pt x="4742" y="9222"/>
                  </a:moveTo>
                  <a:cubicBezTo>
                    <a:pt x="4739" y="9233"/>
                    <a:pt x="4746" y="9241"/>
                    <a:pt x="4739" y="9248"/>
                  </a:cubicBezTo>
                  <a:cubicBezTo>
                    <a:pt x="4739" y="9237"/>
                    <a:pt x="4739" y="9229"/>
                    <a:pt x="4742" y="9222"/>
                  </a:cubicBezTo>
                  <a:close/>
                  <a:moveTo>
                    <a:pt x="4727" y="9277"/>
                  </a:moveTo>
                  <a:lnTo>
                    <a:pt x="4727" y="9292"/>
                  </a:lnTo>
                  <a:cubicBezTo>
                    <a:pt x="4726" y="9296"/>
                    <a:pt x="4726" y="9297"/>
                    <a:pt x="4725" y="9297"/>
                  </a:cubicBezTo>
                  <a:cubicBezTo>
                    <a:pt x="4724" y="9297"/>
                    <a:pt x="4725" y="9285"/>
                    <a:pt x="4727" y="9277"/>
                  </a:cubicBezTo>
                  <a:close/>
                  <a:moveTo>
                    <a:pt x="4756" y="9431"/>
                  </a:moveTo>
                  <a:lnTo>
                    <a:pt x="4756" y="9435"/>
                  </a:lnTo>
                  <a:cubicBezTo>
                    <a:pt x="4756" y="9435"/>
                    <a:pt x="4753" y="9431"/>
                    <a:pt x="4756" y="9431"/>
                  </a:cubicBezTo>
                  <a:close/>
                  <a:moveTo>
                    <a:pt x="4764" y="9534"/>
                  </a:moveTo>
                  <a:cubicBezTo>
                    <a:pt x="4768" y="9534"/>
                    <a:pt x="4768" y="9537"/>
                    <a:pt x="4764" y="9537"/>
                  </a:cubicBezTo>
                  <a:lnTo>
                    <a:pt x="4764" y="9534"/>
                  </a:lnTo>
                  <a:close/>
                  <a:moveTo>
                    <a:pt x="4999" y="9758"/>
                  </a:moveTo>
                  <a:lnTo>
                    <a:pt x="4999" y="9758"/>
                  </a:lnTo>
                  <a:cubicBezTo>
                    <a:pt x="4998" y="9761"/>
                    <a:pt x="4998" y="9765"/>
                    <a:pt x="4998" y="9769"/>
                  </a:cubicBezTo>
                  <a:cubicBezTo>
                    <a:pt x="4999" y="9765"/>
                    <a:pt x="4999" y="9761"/>
                    <a:pt x="4999" y="9758"/>
                  </a:cubicBezTo>
                  <a:close/>
                  <a:moveTo>
                    <a:pt x="4690" y="0"/>
                  </a:moveTo>
                  <a:cubicBezTo>
                    <a:pt x="4621" y="880"/>
                    <a:pt x="4668" y="1818"/>
                    <a:pt x="4658" y="2725"/>
                  </a:cubicBezTo>
                  <a:lnTo>
                    <a:pt x="4658" y="2735"/>
                  </a:lnTo>
                  <a:cubicBezTo>
                    <a:pt x="4658" y="2761"/>
                    <a:pt x="4654" y="2786"/>
                    <a:pt x="4658" y="2816"/>
                  </a:cubicBezTo>
                  <a:lnTo>
                    <a:pt x="4658" y="2930"/>
                  </a:lnTo>
                  <a:lnTo>
                    <a:pt x="4658" y="2937"/>
                  </a:lnTo>
                  <a:cubicBezTo>
                    <a:pt x="4668" y="3395"/>
                    <a:pt x="4668" y="3857"/>
                    <a:pt x="4676" y="4323"/>
                  </a:cubicBezTo>
                  <a:cubicBezTo>
                    <a:pt x="4434" y="4096"/>
                    <a:pt x="4196" y="3850"/>
                    <a:pt x="3957" y="3619"/>
                  </a:cubicBezTo>
                  <a:lnTo>
                    <a:pt x="3957" y="3619"/>
                  </a:lnTo>
                  <a:cubicBezTo>
                    <a:pt x="4007" y="3676"/>
                    <a:pt x="4028" y="3700"/>
                    <a:pt x="4026" y="3700"/>
                  </a:cubicBezTo>
                  <a:cubicBezTo>
                    <a:pt x="4016" y="3700"/>
                    <a:pt x="3339" y="2972"/>
                    <a:pt x="3169" y="2923"/>
                  </a:cubicBezTo>
                  <a:cubicBezTo>
                    <a:pt x="3169" y="2924"/>
                    <a:pt x="3168" y="2924"/>
                    <a:pt x="3167" y="2924"/>
                  </a:cubicBezTo>
                  <a:cubicBezTo>
                    <a:pt x="3164" y="2924"/>
                    <a:pt x="3158" y="2921"/>
                    <a:pt x="3150" y="2918"/>
                  </a:cubicBezTo>
                  <a:lnTo>
                    <a:pt x="3150" y="2918"/>
                  </a:lnTo>
                  <a:cubicBezTo>
                    <a:pt x="3158" y="2933"/>
                    <a:pt x="3136" y="2937"/>
                    <a:pt x="3155" y="2962"/>
                  </a:cubicBezTo>
                  <a:cubicBezTo>
                    <a:pt x="3158" y="2967"/>
                    <a:pt x="3162" y="2974"/>
                    <a:pt x="3162" y="2977"/>
                  </a:cubicBezTo>
                  <a:cubicBezTo>
                    <a:pt x="3184" y="3002"/>
                    <a:pt x="3190" y="3011"/>
                    <a:pt x="3186" y="3011"/>
                  </a:cubicBezTo>
                  <a:cubicBezTo>
                    <a:pt x="3175" y="3011"/>
                    <a:pt x="3100" y="2947"/>
                    <a:pt x="3092" y="2915"/>
                  </a:cubicBezTo>
                  <a:lnTo>
                    <a:pt x="3092" y="2915"/>
                  </a:lnTo>
                  <a:cubicBezTo>
                    <a:pt x="3095" y="2917"/>
                    <a:pt x="3096" y="2918"/>
                    <a:pt x="3096" y="2918"/>
                  </a:cubicBezTo>
                  <a:cubicBezTo>
                    <a:pt x="3097" y="2918"/>
                    <a:pt x="3081" y="2904"/>
                    <a:pt x="3084" y="2901"/>
                  </a:cubicBezTo>
                  <a:lnTo>
                    <a:pt x="3084" y="2901"/>
                  </a:lnTo>
                  <a:cubicBezTo>
                    <a:pt x="3089" y="2904"/>
                    <a:pt x="3089" y="2904"/>
                    <a:pt x="3092" y="2904"/>
                  </a:cubicBezTo>
                  <a:cubicBezTo>
                    <a:pt x="3081" y="2896"/>
                    <a:pt x="3077" y="2886"/>
                    <a:pt x="3070" y="2874"/>
                  </a:cubicBezTo>
                  <a:lnTo>
                    <a:pt x="3074" y="2874"/>
                  </a:lnTo>
                  <a:cubicBezTo>
                    <a:pt x="3077" y="2879"/>
                    <a:pt x="3077" y="2882"/>
                    <a:pt x="3081" y="2886"/>
                  </a:cubicBezTo>
                  <a:cubicBezTo>
                    <a:pt x="3077" y="2874"/>
                    <a:pt x="3059" y="2857"/>
                    <a:pt x="3052" y="2842"/>
                  </a:cubicBezTo>
                  <a:cubicBezTo>
                    <a:pt x="3046" y="2830"/>
                    <a:pt x="3042" y="2823"/>
                    <a:pt x="3041" y="2823"/>
                  </a:cubicBezTo>
                  <a:lnTo>
                    <a:pt x="3041" y="2823"/>
                  </a:lnTo>
                  <a:cubicBezTo>
                    <a:pt x="3041" y="2823"/>
                    <a:pt x="3043" y="2830"/>
                    <a:pt x="3048" y="2845"/>
                  </a:cubicBezTo>
                  <a:cubicBezTo>
                    <a:pt x="3046" y="2844"/>
                    <a:pt x="3045" y="2843"/>
                    <a:pt x="3044" y="2843"/>
                  </a:cubicBezTo>
                  <a:cubicBezTo>
                    <a:pt x="3040" y="2843"/>
                    <a:pt x="3063" y="2875"/>
                    <a:pt x="3057" y="2875"/>
                  </a:cubicBezTo>
                  <a:cubicBezTo>
                    <a:pt x="3055" y="2875"/>
                    <a:pt x="3051" y="2873"/>
                    <a:pt x="3045" y="2867"/>
                  </a:cubicBezTo>
                  <a:lnTo>
                    <a:pt x="3045" y="2867"/>
                  </a:lnTo>
                  <a:cubicBezTo>
                    <a:pt x="3067" y="2886"/>
                    <a:pt x="3074" y="2911"/>
                    <a:pt x="3089" y="2930"/>
                  </a:cubicBezTo>
                  <a:cubicBezTo>
                    <a:pt x="3089" y="2933"/>
                    <a:pt x="3086" y="2934"/>
                    <a:pt x="3083" y="2934"/>
                  </a:cubicBezTo>
                  <a:cubicBezTo>
                    <a:pt x="3081" y="2934"/>
                    <a:pt x="3078" y="2934"/>
                    <a:pt x="3077" y="2934"/>
                  </a:cubicBezTo>
                  <a:cubicBezTo>
                    <a:pt x="3074" y="2934"/>
                    <a:pt x="3073" y="2935"/>
                    <a:pt x="3077" y="2940"/>
                  </a:cubicBezTo>
                  <a:cubicBezTo>
                    <a:pt x="3097" y="2974"/>
                    <a:pt x="3095" y="2985"/>
                    <a:pt x="3083" y="2985"/>
                  </a:cubicBezTo>
                  <a:cubicBezTo>
                    <a:pt x="3062" y="2985"/>
                    <a:pt x="3014" y="2959"/>
                    <a:pt x="2979" y="2959"/>
                  </a:cubicBezTo>
                  <a:cubicBezTo>
                    <a:pt x="2981" y="2961"/>
                    <a:pt x="2978" y="2963"/>
                    <a:pt x="2973" y="2963"/>
                  </a:cubicBezTo>
                  <a:cubicBezTo>
                    <a:pt x="2970" y="2963"/>
                    <a:pt x="2967" y="2962"/>
                    <a:pt x="2964" y="2959"/>
                  </a:cubicBezTo>
                  <a:lnTo>
                    <a:pt x="2964" y="2959"/>
                  </a:lnTo>
                  <a:cubicBezTo>
                    <a:pt x="2966" y="2962"/>
                    <a:pt x="2967" y="2964"/>
                    <a:pt x="2966" y="2964"/>
                  </a:cubicBezTo>
                  <a:cubicBezTo>
                    <a:pt x="2965" y="2964"/>
                    <a:pt x="2965" y="2964"/>
                    <a:pt x="2964" y="2962"/>
                  </a:cubicBezTo>
                  <a:cubicBezTo>
                    <a:pt x="2951" y="2966"/>
                    <a:pt x="2932" y="2971"/>
                    <a:pt x="2914" y="2971"/>
                  </a:cubicBezTo>
                  <a:cubicBezTo>
                    <a:pt x="2910" y="2971"/>
                    <a:pt x="2905" y="2971"/>
                    <a:pt x="2901" y="2970"/>
                  </a:cubicBezTo>
                  <a:lnTo>
                    <a:pt x="2901" y="2970"/>
                  </a:lnTo>
                  <a:cubicBezTo>
                    <a:pt x="2920" y="3006"/>
                    <a:pt x="2967" y="3080"/>
                    <a:pt x="2964" y="3099"/>
                  </a:cubicBezTo>
                  <a:cubicBezTo>
                    <a:pt x="2969" y="3104"/>
                    <a:pt x="2969" y="3106"/>
                    <a:pt x="2967" y="3106"/>
                  </a:cubicBezTo>
                  <a:cubicBezTo>
                    <a:pt x="2965" y="3106"/>
                    <a:pt x="2962" y="3104"/>
                    <a:pt x="2960" y="3102"/>
                  </a:cubicBezTo>
                  <a:cubicBezTo>
                    <a:pt x="2942" y="3099"/>
                    <a:pt x="2913" y="3069"/>
                    <a:pt x="2894" y="3062"/>
                  </a:cubicBezTo>
                  <a:cubicBezTo>
                    <a:pt x="2892" y="3068"/>
                    <a:pt x="2888" y="3070"/>
                    <a:pt x="2882" y="3070"/>
                  </a:cubicBezTo>
                  <a:cubicBezTo>
                    <a:pt x="2863" y="3070"/>
                    <a:pt x="2827" y="3047"/>
                    <a:pt x="2803" y="3047"/>
                  </a:cubicBezTo>
                  <a:cubicBezTo>
                    <a:pt x="2801" y="3049"/>
                    <a:pt x="2798" y="3050"/>
                    <a:pt x="2794" y="3050"/>
                  </a:cubicBezTo>
                  <a:cubicBezTo>
                    <a:pt x="2774" y="3050"/>
                    <a:pt x="2732" y="3024"/>
                    <a:pt x="2710" y="3018"/>
                  </a:cubicBezTo>
                  <a:lnTo>
                    <a:pt x="2710" y="3018"/>
                  </a:lnTo>
                  <a:cubicBezTo>
                    <a:pt x="3026" y="3432"/>
                    <a:pt x="3455" y="3795"/>
                    <a:pt x="3825" y="4180"/>
                  </a:cubicBezTo>
                  <a:lnTo>
                    <a:pt x="3825" y="4180"/>
                  </a:lnTo>
                  <a:cubicBezTo>
                    <a:pt x="3826" y="4181"/>
                    <a:pt x="3828" y="4183"/>
                    <a:pt x="3829" y="4184"/>
                  </a:cubicBezTo>
                  <a:lnTo>
                    <a:pt x="3829" y="4184"/>
                  </a:lnTo>
                  <a:cubicBezTo>
                    <a:pt x="3840" y="4199"/>
                    <a:pt x="3851" y="4209"/>
                    <a:pt x="3862" y="4221"/>
                  </a:cubicBezTo>
                  <a:cubicBezTo>
                    <a:pt x="3862" y="4217"/>
                    <a:pt x="3860" y="4214"/>
                    <a:pt x="3859" y="4213"/>
                  </a:cubicBezTo>
                  <a:lnTo>
                    <a:pt x="3859" y="4213"/>
                  </a:lnTo>
                  <a:cubicBezTo>
                    <a:pt x="3869" y="4224"/>
                    <a:pt x="3907" y="4262"/>
                    <a:pt x="3905" y="4262"/>
                  </a:cubicBezTo>
                  <a:cubicBezTo>
                    <a:pt x="3905" y="4262"/>
                    <a:pt x="3904" y="4262"/>
                    <a:pt x="3903" y="4260"/>
                  </a:cubicBezTo>
                  <a:lnTo>
                    <a:pt x="3903" y="4260"/>
                  </a:lnTo>
                  <a:cubicBezTo>
                    <a:pt x="3913" y="4272"/>
                    <a:pt x="3925" y="4279"/>
                    <a:pt x="3935" y="4290"/>
                  </a:cubicBezTo>
                  <a:cubicBezTo>
                    <a:pt x="3928" y="4282"/>
                    <a:pt x="3920" y="4275"/>
                    <a:pt x="3913" y="4268"/>
                  </a:cubicBezTo>
                  <a:lnTo>
                    <a:pt x="3913" y="4268"/>
                  </a:lnTo>
                  <a:cubicBezTo>
                    <a:pt x="4057" y="4397"/>
                    <a:pt x="4189" y="4536"/>
                    <a:pt x="4331" y="4668"/>
                  </a:cubicBezTo>
                  <a:cubicBezTo>
                    <a:pt x="3880" y="4673"/>
                    <a:pt x="3429" y="4674"/>
                    <a:pt x="2979" y="4674"/>
                  </a:cubicBezTo>
                  <a:cubicBezTo>
                    <a:pt x="2366" y="4674"/>
                    <a:pt x="1753" y="4671"/>
                    <a:pt x="1141" y="4671"/>
                  </a:cubicBezTo>
                  <a:cubicBezTo>
                    <a:pt x="790" y="4671"/>
                    <a:pt x="440" y="4672"/>
                    <a:pt x="88" y="4675"/>
                  </a:cubicBezTo>
                  <a:cubicBezTo>
                    <a:pt x="110" y="4690"/>
                    <a:pt x="44" y="4686"/>
                    <a:pt x="37" y="4693"/>
                  </a:cubicBezTo>
                  <a:cubicBezTo>
                    <a:pt x="48" y="4700"/>
                    <a:pt x="41" y="4705"/>
                    <a:pt x="30" y="4705"/>
                  </a:cubicBezTo>
                  <a:cubicBezTo>
                    <a:pt x="34" y="4705"/>
                    <a:pt x="37" y="4708"/>
                    <a:pt x="41" y="4708"/>
                  </a:cubicBezTo>
                  <a:cubicBezTo>
                    <a:pt x="0" y="4708"/>
                    <a:pt x="110" y="4741"/>
                    <a:pt x="132" y="4759"/>
                  </a:cubicBezTo>
                  <a:lnTo>
                    <a:pt x="118" y="4759"/>
                  </a:lnTo>
                  <a:cubicBezTo>
                    <a:pt x="162" y="4763"/>
                    <a:pt x="151" y="4781"/>
                    <a:pt x="162" y="4788"/>
                  </a:cubicBezTo>
                  <a:cubicBezTo>
                    <a:pt x="180" y="4796"/>
                    <a:pt x="232" y="4803"/>
                    <a:pt x="202" y="4807"/>
                  </a:cubicBezTo>
                  <a:cubicBezTo>
                    <a:pt x="228" y="4815"/>
                    <a:pt x="235" y="4818"/>
                    <a:pt x="198" y="4825"/>
                  </a:cubicBezTo>
                  <a:lnTo>
                    <a:pt x="210" y="4825"/>
                  </a:lnTo>
                  <a:cubicBezTo>
                    <a:pt x="176" y="4829"/>
                    <a:pt x="85" y="4866"/>
                    <a:pt x="125" y="4876"/>
                  </a:cubicBezTo>
                  <a:cubicBezTo>
                    <a:pt x="118" y="4876"/>
                    <a:pt x="114" y="4876"/>
                    <a:pt x="110" y="4881"/>
                  </a:cubicBezTo>
                  <a:cubicBezTo>
                    <a:pt x="136" y="4884"/>
                    <a:pt x="122" y="4891"/>
                    <a:pt x="96" y="4895"/>
                  </a:cubicBezTo>
                  <a:cubicBezTo>
                    <a:pt x="162" y="4895"/>
                    <a:pt x="140" y="4910"/>
                    <a:pt x="85" y="4910"/>
                  </a:cubicBezTo>
                  <a:cubicBezTo>
                    <a:pt x="100" y="4913"/>
                    <a:pt x="100" y="4913"/>
                    <a:pt x="107" y="4913"/>
                  </a:cubicBezTo>
                  <a:cubicBezTo>
                    <a:pt x="88" y="4917"/>
                    <a:pt x="114" y="4917"/>
                    <a:pt x="107" y="4920"/>
                  </a:cubicBezTo>
                  <a:cubicBezTo>
                    <a:pt x="136" y="4928"/>
                    <a:pt x="56" y="4928"/>
                    <a:pt x="70" y="4932"/>
                  </a:cubicBezTo>
                  <a:cubicBezTo>
                    <a:pt x="63" y="4935"/>
                    <a:pt x="78" y="4935"/>
                    <a:pt x="74" y="4939"/>
                  </a:cubicBezTo>
                  <a:cubicBezTo>
                    <a:pt x="56" y="4942"/>
                    <a:pt x="70" y="4942"/>
                    <a:pt x="44" y="4942"/>
                  </a:cubicBezTo>
                  <a:cubicBezTo>
                    <a:pt x="100" y="4950"/>
                    <a:pt x="139" y="4976"/>
                    <a:pt x="73" y="4976"/>
                  </a:cubicBezTo>
                  <a:cubicBezTo>
                    <a:pt x="71" y="4976"/>
                    <a:pt x="70" y="4976"/>
                    <a:pt x="68" y="4976"/>
                  </a:cubicBezTo>
                  <a:lnTo>
                    <a:pt x="68" y="4976"/>
                  </a:lnTo>
                  <a:cubicBezTo>
                    <a:pt x="96" y="4978"/>
                    <a:pt x="99" y="4987"/>
                    <a:pt x="69" y="4987"/>
                  </a:cubicBezTo>
                  <a:cubicBezTo>
                    <a:pt x="65" y="4987"/>
                    <a:pt x="59" y="4987"/>
                    <a:pt x="52" y="4986"/>
                  </a:cubicBezTo>
                  <a:lnTo>
                    <a:pt x="52" y="4986"/>
                  </a:lnTo>
                  <a:cubicBezTo>
                    <a:pt x="85" y="4991"/>
                    <a:pt x="154" y="5008"/>
                    <a:pt x="100" y="5013"/>
                  </a:cubicBezTo>
                  <a:cubicBezTo>
                    <a:pt x="184" y="5013"/>
                    <a:pt x="224" y="5057"/>
                    <a:pt x="122" y="5060"/>
                  </a:cubicBezTo>
                  <a:cubicBezTo>
                    <a:pt x="166" y="5064"/>
                    <a:pt x="92" y="5074"/>
                    <a:pt x="70" y="5079"/>
                  </a:cubicBezTo>
                  <a:cubicBezTo>
                    <a:pt x="224" y="5085"/>
                    <a:pt x="54" y="5101"/>
                    <a:pt x="102" y="5101"/>
                  </a:cubicBezTo>
                  <a:cubicBezTo>
                    <a:pt x="107" y="5101"/>
                    <a:pt x="113" y="5101"/>
                    <a:pt x="122" y="5101"/>
                  </a:cubicBezTo>
                  <a:cubicBezTo>
                    <a:pt x="158" y="5101"/>
                    <a:pt x="257" y="5123"/>
                    <a:pt x="180" y="5126"/>
                  </a:cubicBezTo>
                  <a:cubicBezTo>
                    <a:pt x="678" y="5157"/>
                    <a:pt x="1226" y="5165"/>
                    <a:pt x="1790" y="5165"/>
                  </a:cubicBezTo>
                  <a:cubicBezTo>
                    <a:pt x="2476" y="5165"/>
                    <a:pt x="3186" y="5153"/>
                    <a:pt x="3863" y="5153"/>
                  </a:cubicBezTo>
                  <a:cubicBezTo>
                    <a:pt x="4023" y="5153"/>
                    <a:pt x="4182" y="5154"/>
                    <a:pt x="4338" y="5155"/>
                  </a:cubicBezTo>
                  <a:cubicBezTo>
                    <a:pt x="4111" y="5397"/>
                    <a:pt x="3869" y="5632"/>
                    <a:pt x="3642" y="5871"/>
                  </a:cubicBezTo>
                  <a:cubicBezTo>
                    <a:pt x="3650" y="5864"/>
                    <a:pt x="3657" y="5858"/>
                    <a:pt x="3663" y="5852"/>
                  </a:cubicBezTo>
                  <a:lnTo>
                    <a:pt x="3661" y="5852"/>
                  </a:lnTo>
                  <a:lnTo>
                    <a:pt x="3664" y="5849"/>
                  </a:lnTo>
                  <a:lnTo>
                    <a:pt x="3664" y="5852"/>
                  </a:lnTo>
                  <a:lnTo>
                    <a:pt x="3664" y="5852"/>
                  </a:lnTo>
                  <a:cubicBezTo>
                    <a:pt x="3704" y="5817"/>
                    <a:pt x="3722" y="5801"/>
                    <a:pt x="3724" y="5801"/>
                  </a:cubicBezTo>
                  <a:lnTo>
                    <a:pt x="3724" y="5801"/>
                  </a:lnTo>
                  <a:cubicBezTo>
                    <a:pt x="3733" y="5801"/>
                    <a:pt x="2995" y="6487"/>
                    <a:pt x="2945" y="6655"/>
                  </a:cubicBezTo>
                  <a:cubicBezTo>
                    <a:pt x="2949" y="6655"/>
                    <a:pt x="2945" y="6667"/>
                    <a:pt x="2942" y="6674"/>
                  </a:cubicBezTo>
                  <a:cubicBezTo>
                    <a:pt x="2944" y="6673"/>
                    <a:pt x="2945" y="6672"/>
                    <a:pt x="2947" y="6672"/>
                  </a:cubicBezTo>
                  <a:cubicBezTo>
                    <a:pt x="2954" y="6672"/>
                    <a:pt x="2959" y="6679"/>
                    <a:pt x="2967" y="6679"/>
                  </a:cubicBezTo>
                  <a:cubicBezTo>
                    <a:pt x="2972" y="6679"/>
                    <a:pt x="2978" y="6677"/>
                    <a:pt x="2986" y="6670"/>
                  </a:cubicBezTo>
                  <a:lnTo>
                    <a:pt x="2986" y="6674"/>
                  </a:lnTo>
                  <a:cubicBezTo>
                    <a:pt x="2989" y="6670"/>
                    <a:pt x="2996" y="6663"/>
                    <a:pt x="3001" y="6663"/>
                  </a:cubicBezTo>
                  <a:cubicBezTo>
                    <a:pt x="3019" y="6645"/>
                    <a:pt x="3028" y="6638"/>
                    <a:pt x="3031" y="6638"/>
                  </a:cubicBezTo>
                  <a:cubicBezTo>
                    <a:pt x="3042" y="6638"/>
                    <a:pt x="2972" y="6727"/>
                    <a:pt x="2938" y="6736"/>
                  </a:cubicBezTo>
                  <a:cubicBezTo>
                    <a:pt x="2941" y="6732"/>
                    <a:pt x="2941" y="6731"/>
                    <a:pt x="2941" y="6731"/>
                  </a:cubicBezTo>
                  <a:lnTo>
                    <a:pt x="2941" y="6731"/>
                  </a:lnTo>
                  <a:cubicBezTo>
                    <a:pt x="2939" y="6731"/>
                    <a:pt x="2928" y="6740"/>
                    <a:pt x="2924" y="6740"/>
                  </a:cubicBezTo>
                  <a:cubicBezTo>
                    <a:pt x="2924" y="6740"/>
                    <a:pt x="2924" y="6740"/>
                    <a:pt x="2924" y="6740"/>
                  </a:cubicBezTo>
                  <a:lnTo>
                    <a:pt x="2924" y="6740"/>
                  </a:lnTo>
                  <a:cubicBezTo>
                    <a:pt x="2917" y="6748"/>
                    <a:pt x="2907" y="6751"/>
                    <a:pt x="2898" y="6755"/>
                  </a:cubicBezTo>
                  <a:cubicBezTo>
                    <a:pt x="2901" y="6751"/>
                    <a:pt x="2905" y="6747"/>
                    <a:pt x="2908" y="6743"/>
                  </a:cubicBezTo>
                  <a:lnTo>
                    <a:pt x="2908" y="6743"/>
                  </a:lnTo>
                  <a:cubicBezTo>
                    <a:pt x="2898" y="6751"/>
                    <a:pt x="2879" y="6769"/>
                    <a:pt x="2861" y="6777"/>
                  </a:cubicBezTo>
                  <a:cubicBezTo>
                    <a:pt x="2849" y="6781"/>
                    <a:pt x="2842" y="6784"/>
                    <a:pt x="2845" y="6784"/>
                  </a:cubicBezTo>
                  <a:cubicBezTo>
                    <a:pt x="2847" y="6784"/>
                    <a:pt x="2853" y="6783"/>
                    <a:pt x="2864" y="6780"/>
                  </a:cubicBezTo>
                  <a:lnTo>
                    <a:pt x="2864" y="6780"/>
                  </a:lnTo>
                  <a:cubicBezTo>
                    <a:pt x="2863" y="6782"/>
                    <a:pt x="2863" y="6783"/>
                    <a:pt x="2864" y="6783"/>
                  </a:cubicBezTo>
                  <a:cubicBezTo>
                    <a:pt x="2868" y="6783"/>
                    <a:pt x="2891" y="6768"/>
                    <a:pt x="2895" y="6768"/>
                  </a:cubicBezTo>
                  <a:cubicBezTo>
                    <a:pt x="2896" y="6768"/>
                    <a:pt x="2896" y="6770"/>
                    <a:pt x="2892" y="6774"/>
                  </a:cubicBezTo>
                  <a:lnTo>
                    <a:pt x="2892" y="6774"/>
                  </a:lnTo>
                  <a:cubicBezTo>
                    <a:pt x="2910" y="6757"/>
                    <a:pt x="2933" y="6753"/>
                    <a:pt x="2952" y="6740"/>
                  </a:cubicBezTo>
                  <a:cubicBezTo>
                    <a:pt x="2961" y="6740"/>
                    <a:pt x="2954" y="6750"/>
                    <a:pt x="2957" y="6750"/>
                  </a:cubicBezTo>
                  <a:cubicBezTo>
                    <a:pt x="2958" y="6750"/>
                    <a:pt x="2960" y="6749"/>
                    <a:pt x="2964" y="6747"/>
                  </a:cubicBezTo>
                  <a:cubicBezTo>
                    <a:pt x="2981" y="6737"/>
                    <a:pt x="2992" y="6733"/>
                    <a:pt x="2999" y="6733"/>
                  </a:cubicBezTo>
                  <a:cubicBezTo>
                    <a:pt x="3027" y="6733"/>
                    <a:pt x="2982" y="6799"/>
                    <a:pt x="2982" y="6846"/>
                  </a:cubicBezTo>
                  <a:cubicBezTo>
                    <a:pt x="2985" y="6846"/>
                    <a:pt x="2988" y="6854"/>
                    <a:pt x="2984" y="6859"/>
                  </a:cubicBezTo>
                  <a:lnTo>
                    <a:pt x="2984" y="6859"/>
                  </a:lnTo>
                  <a:cubicBezTo>
                    <a:pt x="2984" y="6859"/>
                    <a:pt x="2984" y="6859"/>
                    <a:pt x="2984" y="6859"/>
                  </a:cubicBezTo>
                  <a:cubicBezTo>
                    <a:pt x="2986" y="6859"/>
                    <a:pt x="2986" y="6862"/>
                    <a:pt x="2986" y="6865"/>
                  </a:cubicBezTo>
                  <a:cubicBezTo>
                    <a:pt x="2986" y="6879"/>
                    <a:pt x="2996" y="6901"/>
                    <a:pt x="2993" y="6927"/>
                  </a:cubicBezTo>
                  <a:cubicBezTo>
                    <a:pt x="3030" y="6905"/>
                    <a:pt x="3099" y="6861"/>
                    <a:pt x="3121" y="6861"/>
                  </a:cubicBezTo>
                  <a:cubicBezTo>
                    <a:pt x="3124" y="6859"/>
                    <a:pt x="3126" y="6858"/>
                    <a:pt x="3127" y="6858"/>
                  </a:cubicBezTo>
                  <a:cubicBezTo>
                    <a:pt x="3129" y="6858"/>
                    <a:pt x="3125" y="6865"/>
                    <a:pt x="3125" y="6868"/>
                  </a:cubicBezTo>
                  <a:cubicBezTo>
                    <a:pt x="3121" y="6883"/>
                    <a:pt x="3089" y="6912"/>
                    <a:pt x="3081" y="6934"/>
                  </a:cubicBezTo>
                  <a:cubicBezTo>
                    <a:pt x="3111" y="6938"/>
                    <a:pt x="3070" y="6989"/>
                    <a:pt x="3067" y="7022"/>
                  </a:cubicBezTo>
                  <a:cubicBezTo>
                    <a:pt x="3084" y="7033"/>
                    <a:pt x="3045" y="7088"/>
                    <a:pt x="3040" y="7114"/>
                  </a:cubicBezTo>
                  <a:cubicBezTo>
                    <a:pt x="3451" y="6799"/>
                    <a:pt x="3818" y="6369"/>
                    <a:pt x="4203" y="6003"/>
                  </a:cubicBezTo>
                  <a:lnTo>
                    <a:pt x="4199" y="6003"/>
                  </a:lnTo>
                  <a:cubicBezTo>
                    <a:pt x="4202" y="6000"/>
                    <a:pt x="4204" y="5997"/>
                    <a:pt x="4207" y="5995"/>
                  </a:cubicBezTo>
                  <a:lnTo>
                    <a:pt x="4207" y="5995"/>
                  </a:lnTo>
                  <a:cubicBezTo>
                    <a:pt x="4206" y="5995"/>
                    <a:pt x="4206" y="5995"/>
                    <a:pt x="4206" y="5995"/>
                  </a:cubicBezTo>
                  <a:cubicBezTo>
                    <a:pt x="4218" y="5984"/>
                    <a:pt x="4233" y="5973"/>
                    <a:pt x="4240" y="5962"/>
                  </a:cubicBezTo>
                  <a:lnTo>
                    <a:pt x="4240" y="5962"/>
                  </a:lnTo>
                  <a:cubicBezTo>
                    <a:pt x="4240" y="5966"/>
                    <a:pt x="4236" y="5966"/>
                    <a:pt x="4236" y="5969"/>
                  </a:cubicBezTo>
                  <a:cubicBezTo>
                    <a:pt x="4245" y="5960"/>
                    <a:pt x="4283" y="5919"/>
                    <a:pt x="4283" y="5919"/>
                  </a:cubicBezTo>
                  <a:lnTo>
                    <a:pt x="4283" y="5919"/>
                  </a:lnTo>
                  <a:cubicBezTo>
                    <a:pt x="4283" y="5919"/>
                    <a:pt x="4283" y="5919"/>
                    <a:pt x="4283" y="5919"/>
                  </a:cubicBezTo>
                  <a:lnTo>
                    <a:pt x="4283" y="5919"/>
                  </a:lnTo>
                  <a:cubicBezTo>
                    <a:pt x="4293" y="5909"/>
                    <a:pt x="4303" y="5903"/>
                    <a:pt x="4313" y="5893"/>
                  </a:cubicBezTo>
                  <a:lnTo>
                    <a:pt x="4313" y="5893"/>
                  </a:lnTo>
                  <a:cubicBezTo>
                    <a:pt x="4302" y="5900"/>
                    <a:pt x="4299" y="5907"/>
                    <a:pt x="4291" y="5911"/>
                  </a:cubicBezTo>
                  <a:cubicBezTo>
                    <a:pt x="4419" y="5768"/>
                    <a:pt x="4558" y="5636"/>
                    <a:pt x="4690" y="5493"/>
                  </a:cubicBezTo>
                  <a:lnTo>
                    <a:pt x="4690" y="5493"/>
                  </a:lnTo>
                  <a:cubicBezTo>
                    <a:pt x="4702" y="6912"/>
                    <a:pt x="4687" y="8324"/>
                    <a:pt x="4698" y="9739"/>
                  </a:cubicBezTo>
                  <a:cubicBezTo>
                    <a:pt x="4700" y="9736"/>
                    <a:pt x="4702" y="9734"/>
                    <a:pt x="4703" y="9734"/>
                  </a:cubicBezTo>
                  <a:cubicBezTo>
                    <a:pt x="4712" y="9734"/>
                    <a:pt x="4710" y="9784"/>
                    <a:pt x="4717" y="9791"/>
                  </a:cubicBezTo>
                  <a:cubicBezTo>
                    <a:pt x="4718" y="9785"/>
                    <a:pt x="4720" y="9782"/>
                    <a:pt x="4721" y="9782"/>
                  </a:cubicBezTo>
                  <a:cubicBezTo>
                    <a:pt x="4723" y="9782"/>
                    <a:pt x="4725" y="9787"/>
                    <a:pt x="4727" y="9794"/>
                  </a:cubicBezTo>
                  <a:cubicBezTo>
                    <a:pt x="4727" y="9791"/>
                    <a:pt x="4727" y="9787"/>
                    <a:pt x="4731" y="9783"/>
                  </a:cubicBezTo>
                  <a:cubicBezTo>
                    <a:pt x="4731" y="9790"/>
                    <a:pt x="4732" y="9793"/>
                    <a:pt x="4733" y="9793"/>
                  </a:cubicBezTo>
                  <a:cubicBezTo>
                    <a:pt x="4741" y="9793"/>
                    <a:pt x="4767" y="9710"/>
                    <a:pt x="4783" y="9691"/>
                  </a:cubicBezTo>
                  <a:lnTo>
                    <a:pt x="4783" y="9710"/>
                  </a:lnTo>
                  <a:cubicBezTo>
                    <a:pt x="4786" y="9662"/>
                    <a:pt x="4800" y="9677"/>
                    <a:pt x="4812" y="9662"/>
                  </a:cubicBezTo>
                  <a:cubicBezTo>
                    <a:pt x="4817" y="9648"/>
                    <a:pt x="4821" y="9614"/>
                    <a:pt x="4826" y="9614"/>
                  </a:cubicBezTo>
                  <a:cubicBezTo>
                    <a:pt x="4827" y="9614"/>
                    <a:pt x="4829" y="9617"/>
                    <a:pt x="4830" y="9622"/>
                  </a:cubicBezTo>
                  <a:cubicBezTo>
                    <a:pt x="4834" y="9609"/>
                    <a:pt x="4836" y="9602"/>
                    <a:pt x="4839" y="9602"/>
                  </a:cubicBezTo>
                  <a:cubicBezTo>
                    <a:pt x="4842" y="9602"/>
                    <a:pt x="4845" y="9610"/>
                    <a:pt x="4849" y="9629"/>
                  </a:cubicBezTo>
                  <a:lnTo>
                    <a:pt x="4849" y="9615"/>
                  </a:lnTo>
                  <a:cubicBezTo>
                    <a:pt x="4852" y="9645"/>
                    <a:pt x="4874" y="9713"/>
                    <a:pt x="4891" y="9713"/>
                  </a:cubicBezTo>
                  <a:cubicBezTo>
                    <a:pt x="4894" y="9713"/>
                    <a:pt x="4897" y="9710"/>
                    <a:pt x="4900" y="9703"/>
                  </a:cubicBezTo>
                  <a:lnTo>
                    <a:pt x="4900" y="9717"/>
                  </a:lnTo>
                  <a:cubicBezTo>
                    <a:pt x="4902" y="9707"/>
                    <a:pt x="4905" y="9703"/>
                    <a:pt x="4908" y="9703"/>
                  </a:cubicBezTo>
                  <a:cubicBezTo>
                    <a:pt x="4912" y="9703"/>
                    <a:pt x="4916" y="9714"/>
                    <a:pt x="4918" y="9732"/>
                  </a:cubicBezTo>
                  <a:cubicBezTo>
                    <a:pt x="4918" y="9703"/>
                    <a:pt x="4921" y="9691"/>
                    <a:pt x="4924" y="9691"/>
                  </a:cubicBezTo>
                  <a:cubicBezTo>
                    <a:pt x="4928" y="9691"/>
                    <a:pt x="4932" y="9710"/>
                    <a:pt x="4932" y="9739"/>
                  </a:cubicBezTo>
                  <a:cubicBezTo>
                    <a:pt x="4937" y="9728"/>
                    <a:pt x="4937" y="9728"/>
                    <a:pt x="4937" y="9721"/>
                  </a:cubicBezTo>
                  <a:cubicBezTo>
                    <a:pt x="4937" y="9725"/>
                    <a:pt x="4937" y="9726"/>
                    <a:pt x="4937" y="9726"/>
                  </a:cubicBezTo>
                  <a:cubicBezTo>
                    <a:pt x="4938" y="9726"/>
                    <a:pt x="4939" y="9719"/>
                    <a:pt x="4940" y="9719"/>
                  </a:cubicBezTo>
                  <a:cubicBezTo>
                    <a:pt x="4940" y="9719"/>
                    <a:pt x="4940" y="9720"/>
                    <a:pt x="4940" y="9721"/>
                  </a:cubicBezTo>
                  <a:cubicBezTo>
                    <a:pt x="4942" y="9716"/>
                    <a:pt x="4944" y="9713"/>
                    <a:pt x="4945" y="9713"/>
                  </a:cubicBezTo>
                  <a:cubicBezTo>
                    <a:pt x="4950" y="9713"/>
                    <a:pt x="4951" y="9756"/>
                    <a:pt x="4953" y="9756"/>
                  </a:cubicBezTo>
                  <a:cubicBezTo>
                    <a:pt x="4954" y="9756"/>
                    <a:pt x="4954" y="9756"/>
                    <a:pt x="4954" y="9754"/>
                  </a:cubicBezTo>
                  <a:cubicBezTo>
                    <a:pt x="4954" y="9757"/>
                    <a:pt x="4954" y="9758"/>
                    <a:pt x="4954" y="9758"/>
                  </a:cubicBezTo>
                  <a:cubicBezTo>
                    <a:pt x="4955" y="9758"/>
                    <a:pt x="4955" y="9750"/>
                    <a:pt x="4958" y="9750"/>
                  </a:cubicBezTo>
                  <a:cubicBezTo>
                    <a:pt x="4958" y="9750"/>
                    <a:pt x="4958" y="9750"/>
                    <a:pt x="4959" y="9750"/>
                  </a:cubicBezTo>
                  <a:cubicBezTo>
                    <a:pt x="4966" y="9772"/>
                    <a:pt x="4966" y="9757"/>
                    <a:pt x="4966" y="9783"/>
                  </a:cubicBezTo>
                  <a:cubicBezTo>
                    <a:pt x="4970" y="9749"/>
                    <a:pt x="4982" y="9720"/>
                    <a:pt x="4990" y="9720"/>
                  </a:cubicBezTo>
                  <a:cubicBezTo>
                    <a:pt x="4996" y="9720"/>
                    <a:pt x="4999" y="9731"/>
                    <a:pt x="4999" y="9758"/>
                  </a:cubicBezTo>
                  <a:lnTo>
                    <a:pt x="4999" y="9758"/>
                  </a:lnTo>
                  <a:cubicBezTo>
                    <a:pt x="5000" y="9744"/>
                    <a:pt x="5003" y="9736"/>
                    <a:pt x="5006" y="9736"/>
                  </a:cubicBezTo>
                  <a:cubicBezTo>
                    <a:pt x="5009" y="9736"/>
                    <a:pt x="5012" y="9747"/>
                    <a:pt x="5010" y="9772"/>
                  </a:cubicBezTo>
                  <a:cubicBezTo>
                    <a:pt x="5012" y="9751"/>
                    <a:pt x="5023" y="9706"/>
                    <a:pt x="5030" y="9706"/>
                  </a:cubicBezTo>
                  <a:cubicBezTo>
                    <a:pt x="5032" y="9706"/>
                    <a:pt x="5034" y="9712"/>
                    <a:pt x="5035" y="9728"/>
                  </a:cubicBezTo>
                  <a:cubicBezTo>
                    <a:pt x="5035" y="9677"/>
                    <a:pt x="5049" y="9643"/>
                    <a:pt x="5062" y="9643"/>
                  </a:cubicBezTo>
                  <a:cubicBezTo>
                    <a:pt x="5071" y="9643"/>
                    <a:pt x="5080" y="9661"/>
                    <a:pt x="5083" y="9703"/>
                  </a:cubicBezTo>
                  <a:cubicBezTo>
                    <a:pt x="5084" y="9693"/>
                    <a:pt x="5085" y="9689"/>
                    <a:pt x="5086" y="9689"/>
                  </a:cubicBezTo>
                  <a:cubicBezTo>
                    <a:pt x="5091" y="9689"/>
                    <a:pt x="5099" y="9737"/>
                    <a:pt x="5101" y="9754"/>
                  </a:cubicBezTo>
                  <a:cubicBezTo>
                    <a:pt x="5103" y="9703"/>
                    <a:pt x="5107" y="9688"/>
                    <a:pt x="5110" y="9688"/>
                  </a:cubicBezTo>
                  <a:cubicBezTo>
                    <a:pt x="5115" y="9688"/>
                    <a:pt x="5121" y="9731"/>
                    <a:pt x="5123" y="9731"/>
                  </a:cubicBezTo>
                  <a:cubicBezTo>
                    <a:pt x="5124" y="9731"/>
                    <a:pt x="5124" y="9724"/>
                    <a:pt x="5123" y="9703"/>
                  </a:cubicBezTo>
                  <a:cubicBezTo>
                    <a:pt x="5123" y="9678"/>
                    <a:pt x="5135" y="9616"/>
                    <a:pt x="5143" y="9616"/>
                  </a:cubicBezTo>
                  <a:cubicBezTo>
                    <a:pt x="5146" y="9616"/>
                    <a:pt x="5148" y="9624"/>
                    <a:pt x="5149" y="9644"/>
                  </a:cubicBezTo>
                  <a:cubicBezTo>
                    <a:pt x="5226" y="8397"/>
                    <a:pt x="5160" y="6839"/>
                    <a:pt x="5179" y="5482"/>
                  </a:cubicBezTo>
                  <a:lnTo>
                    <a:pt x="5179" y="5482"/>
                  </a:lnTo>
                  <a:cubicBezTo>
                    <a:pt x="5717" y="6014"/>
                    <a:pt x="6242" y="6557"/>
                    <a:pt x="6785" y="7081"/>
                  </a:cubicBezTo>
                  <a:cubicBezTo>
                    <a:pt x="6785" y="7077"/>
                    <a:pt x="6786" y="7075"/>
                    <a:pt x="6789" y="7075"/>
                  </a:cubicBezTo>
                  <a:cubicBezTo>
                    <a:pt x="6796" y="7075"/>
                    <a:pt x="6812" y="7092"/>
                    <a:pt x="6817" y="7092"/>
                  </a:cubicBezTo>
                  <a:cubicBezTo>
                    <a:pt x="6817" y="7086"/>
                    <a:pt x="6819" y="7083"/>
                    <a:pt x="6823" y="7083"/>
                  </a:cubicBezTo>
                  <a:cubicBezTo>
                    <a:pt x="6825" y="7083"/>
                    <a:pt x="6827" y="7084"/>
                    <a:pt x="6829" y="7085"/>
                  </a:cubicBezTo>
                  <a:cubicBezTo>
                    <a:pt x="6829" y="7085"/>
                    <a:pt x="6829" y="7083"/>
                    <a:pt x="6828" y="7082"/>
                  </a:cubicBezTo>
                  <a:lnTo>
                    <a:pt x="6828" y="7082"/>
                  </a:lnTo>
                  <a:cubicBezTo>
                    <a:pt x="6828" y="7082"/>
                    <a:pt x="6828" y="7082"/>
                    <a:pt x="6828" y="7082"/>
                  </a:cubicBezTo>
                  <a:cubicBezTo>
                    <a:pt x="6840" y="7082"/>
                    <a:pt x="6821" y="7024"/>
                    <a:pt x="6824" y="7004"/>
                  </a:cubicBezTo>
                  <a:lnTo>
                    <a:pt x="6824" y="7004"/>
                  </a:lnTo>
                  <a:cubicBezTo>
                    <a:pt x="6829" y="7007"/>
                    <a:pt x="6829" y="7007"/>
                    <a:pt x="6832" y="7011"/>
                  </a:cubicBezTo>
                  <a:cubicBezTo>
                    <a:pt x="6814" y="6989"/>
                    <a:pt x="6832" y="6985"/>
                    <a:pt x="6836" y="6971"/>
                  </a:cubicBezTo>
                  <a:cubicBezTo>
                    <a:pt x="6827" y="6947"/>
                    <a:pt x="6818" y="6926"/>
                    <a:pt x="6830" y="6926"/>
                  </a:cubicBezTo>
                  <a:cubicBezTo>
                    <a:pt x="6833" y="6926"/>
                    <a:pt x="6837" y="6927"/>
                    <a:pt x="6843" y="6931"/>
                  </a:cubicBezTo>
                  <a:cubicBezTo>
                    <a:pt x="6843" y="6927"/>
                    <a:pt x="6843" y="6927"/>
                    <a:pt x="6839" y="6923"/>
                  </a:cubicBezTo>
                  <a:lnTo>
                    <a:pt x="6839" y="6923"/>
                  </a:lnTo>
                  <a:cubicBezTo>
                    <a:pt x="6852" y="6931"/>
                    <a:pt x="6876" y="6940"/>
                    <a:pt x="6893" y="6940"/>
                  </a:cubicBezTo>
                  <a:cubicBezTo>
                    <a:pt x="6905" y="6940"/>
                    <a:pt x="6914" y="6936"/>
                    <a:pt x="6913" y="6924"/>
                  </a:cubicBezTo>
                  <a:lnTo>
                    <a:pt x="6913" y="6924"/>
                  </a:lnTo>
                  <a:cubicBezTo>
                    <a:pt x="6913" y="6927"/>
                    <a:pt x="6917" y="6927"/>
                    <a:pt x="6920" y="6931"/>
                  </a:cubicBezTo>
                  <a:cubicBezTo>
                    <a:pt x="6916" y="6922"/>
                    <a:pt x="6918" y="6918"/>
                    <a:pt x="6923" y="6918"/>
                  </a:cubicBezTo>
                  <a:cubicBezTo>
                    <a:pt x="6927" y="6918"/>
                    <a:pt x="6933" y="6920"/>
                    <a:pt x="6939" y="6923"/>
                  </a:cubicBezTo>
                  <a:cubicBezTo>
                    <a:pt x="6924" y="6908"/>
                    <a:pt x="6922" y="6901"/>
                    <a:pt x="6928" y="6901"/>
                  </a:cubicBezTo>
                  <a:cubicBezTo>
                    <a:pt x="6932" y="6901"/>
                    <a:pt x="6942" y="6906"/>
                    <a:pt x="6953" y="6916"/>
                  </a:cubicBezTo>
                  <a:lnTo>
                    <a:pt x="6946" y="6909"/>
                  </a:lnTo>
                  <a:lnTo>
                    <a:pt x="6946" y="6909"/>
                  </a:lnTo>
                  <a:cubicBezTo>
                    <a:pt x="6947" y="6909"/>
                    <a:pt x="6948" y="6909"/>
                    <a:pt x="6948" y="6909"/>
                  </a:cubicBezTo>
                  <a:cubicBezTo>
                    <a:pt x="6951" y="6909"/>
                    <a:pt x="6946" y="6901"/>
                    <a:pt x="6949" y="6901"/>
                  </a:cubicBezTo>
                  <a:cubicBezTo>
                    <a:pt x="6947" y="6898"/>
                    <a:pt x="6947" y="6897"/>
                    <a:pt x="6948" y="6897"/>
                  </a:cubicBezTo>
                  <a:cubicBezTo>
                    <a:pt x="6952" y="6897"/>
                    <a:pt x="6971" y="6910"/>
                    <a:pt x="6972" y="6910"/>
                  </a:cubicBezTo>
                  <a:cubicBezTo>
                    <a:pt x="6972" y="6910"/>
                    <a:pt x="6972" y="6909"/>
                    <a:pt x="6971" y="6909"/>
                  </a:cubicBezTo>
                  <a:lnTo>
                    <a:pt x="6971" y="6909"/>
                  </a:lnTo>
                  <a:cubicBezTo>
                    <a:pt x="6973" y="6909"/>
                    <a:pt x="6974" y="6909"/>
                    <a:pt x="6974" y="6909"/>
                  </a:cubicBezTo>
                  <a:cubicBezTo>
                    <a:pt x="6976" y="6909"/>
                    <a:pt x="6972" y="6904"/>
                    <a:pt x="6975" y="6901"/>
                  </a:cubicBezTo>
                  <a:lnTo>
                    <a:pt x="6975" y="6901"/>
                  </a:lnTo>
                  <a:cubicBezTo>
                    <a:pt x="6986" y="6909"/>
                    <a:pt x="6983" y="6901"/>
                    <a:pt x="6993" y="6912"/>
                  </a:cubicBezTo>
                  <a:cubicBezTo>
                    <a:pt x="6980" y="6894"/>
                    <a:pt x="6977" y="6867"/>
                    <a:pt x="6987" y="6867"/>
                  </a:cubicBezTo>
                  <a:cubicBezTo>
                    <a:pt x="6992" y="6867"/>
                    <a:pt x="6999" y="6871"/>
                    <a:pt x="7008" y="6883"/>
                  </a:cubicBezTo>
                  <a:cubicBezTo>
                    <a:pt x="6999" y="6872"/>
                    <a:pt x="6998" y="6863"/>
                    <a:pt x="7003" y="6863"/>
                  </a:cubicBezTo>
                  <a:cubicBezTo>
                    <a:pt x="7006" y="6863"/>
                    <a:pt x="7012" y="6867"/>
                    <a:pt x="7019" y="6875"/>
                  </a:cubicBezTo>
                  <a:cubicBezTo>
                    <a:pt x="7010" y="6864"/>
                    <a:pt x="6996" y="6834"/>
                    <a:pt x="7006" y="6834"/>
                  </a:cubicBezTo>
                  <a:cubicBezTo>
                    <a:pt x="7008" y="6834"/>
                    <a:pt x="7011" y="6836"/>
                    <a:pt x="7015" y="6839"/>
                  </a:cubicBezTo>
                  <a:cubicBezTo>
                    <a:pt x="6989" y="6810"/>
                    <a:pt x="6993" y="6780"/>
                    <a:pt x="7012" y="6780"/>
                  </a:cubicBezTo>
                  <a:cubicBezTo>
                    <a:pt x="7020" y="6780"/>
                    <a:pt x="7030" y="6785"/>
                    <a:pt x="7041" y="6795"/>
                  </a:cubicBezTo>
                  <a:cubicBezTo>
                    <a:pt x="7037" y="6789"/>
                    <a:pt x="7037" y="6787"/>
                    <a:pt x="7040" y="6787"/>
                  </a:cubicBezTo>
                  <a:cubicBezTo>
                    <a:pt x="7047" y="6787"/>
                    <a:pt x="7066" y="6798"/>
                    <a:pt x="7074" y="6806"/>
                  </a:cubicBezTo>
                  <a:cubicBezTo>
                    <a:pt x="7056" y="6783"/>
                    <a:pt x="7052" y="6771"/>
                    <a:pt x="7060" y="6771"/>
                  </a:cubicBezTo>
                  <a:cubicBezTo>
                    <a:pt x="7065" y="6771"/>
                    <a:pt x="7075" y="6775"/>
                    <a:pt x="7088" y="6783"/>
                  </a:cubicBezTo>
                  <a:lnTo>
                    <a:pt x="7088" y="6783"/>
                  </a:lnTo>
                  <a:cubicBezTo>
                    <a:pt x="7066" y="6770"/>
                    <a:pt x="7035" y="6718"/>
                    <a:pt x="7049" y="6718"/>
                  </a:cubicBezTo>
                  <a:cubicBezTo>
                    <a:pt x="7052" y="6718"/>
                    <a:pt x="7056" y="6720"/>
                    <a:pt x="7063" y="6725"/>
                  </a:cubicBezTo>
                  <a:cubicBezTo>
                    <a:pt x="6667" y="6215"/>
                    <a:pt x="6018" y="5661"/>
                    <a:pt x="5526" y="5145"/>
                  </a:cubicBezTo>
                  <a:cubicBezTo>
                    <a:pt x="5560" y="5145"/>
                    <a:pt x="5582" y="5140"/>
                    <a:pt x="5611" y="5140"/>
                  </a:cubicBezTo>
                  <a:lnTo>
                    <a:pt x="5592" y="5140"/>
                  </a:lnTo>
                  <a:cubicBezTo>
                    <a:pt x="6264" y="5126"/>
                    <a:pt x="6946" y="5130"/>
                    <a:pt x="7617" y="5123"/>
                  </a:cubicBezTo>
                  <a:cubicBezTo>
                    <a:pt x="7571" y="5120"/>
                    <a:pt x="7528" y="5119"/>
                    <a:pt x="7485" y="5119"/>
                  </a:cubicBezTo>
                  <a:cubicBezTo>
                    <a:pt x="7443" y="5119"/>
                    <a:pt x="7400" y="5120"/>
                    <a:pt x="7357" y="5120"/>
                  </a:cubicBezTo>
                  <a:cubicBezTo>
                    <a:pt x="7328" y="5120"/>
                    <a:pt x="7299" y="5120"/>
                    <a:pt x="7269" y="5118"/>
                  </a:cubicBezTo>
                  <a:cubicBezTo>
                    <a:pt x="7434" y="5114"/>
                    <a:pt x="7600" y="5112"/>
                    <a:pt x="7767" y="5112"/>
                  </a:cubicBezTo>
                  <a:cubicBezTo>
                    <a:pt x="7981" y="5112"/>
                    <a:pt x="8195" y="5115"/>
                    <a:pt x="8410" y="5115"/>
                  </a:cubicBezTo>
                  <a:cubicBezTo>
                    <a:pt x="8644" y="5115"/>
                    <a:pt x="8878" y="5112"/>
                    <a:pt x="9109" y="5101"/>
                  </a:cubicBezTo>
                  <a:cubicBezTo>
                    <a:pt x="9197" y="5086"/>
                    <a:pt x="9329" y="5089"/>
                    <a:pt x="9395" y="5060"/>
                  </a:cubicBezTo>
                  <a:cubicBezTo>
                    <a:pt x="9392" y="5057"/>
                    <a:pt x="9403" y="5052"/>
                    <a:pt x="9417" y="5049"/>
                  </a:cubicBezTo>
                  <a:cubicBezTo>
                    <a:pt x="9395" y="5045"/>
                    <a:pt x="9410" y="5023"/>
                    <a:pt x="9363" y="5023"/>
                  </a:cubicBezTo>
                  <a:lnTo>
                    <a:pt x="9366" y="5020"/>
                  </a:lnTo>
                  <a:cubicBezTo>
                    <a:pt x="9355" y="5020"/>
                    <a:pt x="9341" y="5020"/>
                    <a:pt x="9337" y="5016"/>
                  </a:cubicBezTo>
                  <a:cubicBezTo>
                    <a:pt x="9206" y="5014"/>
                    <a:pt x="9295" y="5001"/>
                    <a:pt x="9387" y="5001"/>
                  </a:cubicBezTo>
                  <a:cubicBezTo>
                    <a:pt x="9431" y="5001"/>
                    <a:pt x="9477" y="5004"/>
                    <a:pt x="9498" y="5013"/>
                  </a:cubicBezTo>
                  <a:cubicBezTo>
                    <a:pt x="9465" y="5013"/>
                    <a:pt x="9520" y="5013"/>
                    <a:pt x="9520" y="5016"/>
                  </a:cubicBezTo>
                  <a:lnTo>
                    <a:pt x="9509" y="5016"/>
                  </a:lnTo>
                  <a:cubicBezTo>
                    <a:pt x="9528" y="5016"/>
                    <a:pt x="9544" y="5022"/>
                    <a:pt x="9561" y="5025"/>
                  </a:cubicBezTo>
                  <a:lnTo>
                    <a:pt x="9561" y="5025"/>
                  </a:lnTo>
                  <a:cubicBezTo>
                    <a:pt x="9558" y="5025"/>
                    <a:pt x="9556" y="5025"/>
                    <a:pt x="9553" y="5025"/>
                  </a:cubicBezTo>
                  <a:lnTo>
                    <a:pt x="9553" y="5025"/>
                  </a:lnTo>
                  <a:cubicBezTo>
                    <a:pt x="9558" y="5026"/>
                    <a:pt x="9562" y="5027"/>
                    <a:pt x="9568" y="5027"/>
                  </a:cubicBezTo>
                  <a:cubicBezTo>
                    <a:pt x="9565" y="5027"/>
                    <a:pt x="9563" y="5026"/>
                    <a:pt x="9561" y="5025"/>
                  </a:cubicBezTo>
                  <a:lnTo>
                    <a:pt x="9561" y="5025"/>
                  </a:lnTo>
                  <a:cubicBezTo>
                    <a:pt x="9584" y="5027"/>
                    <a:pt x="9614" y="5029"/>
                    <a:pt x="9634" y="5035"/>
                  </a:cubicBezTo>
                  <a:cubicBezTo>
                    <a:pt x="9646" y="5038"/>
                    <a:pt x="9661" y="5041"/>
                    <a:pt x="9665" y="5041"/>
                  </a:cubicBezTo>
                  <a:cubicBezTo>
                    <a:pt x="9670" y="5041"/>
                    <a:pt x="9664" y="5038"/>
                    <a:pt x="9634" y="5030"/>
                  </a:cubicBezTo>
                  <a:cubicBezTo>
                    <a:pt x="9676" y="5027"/>
                    <a:pt x="9533" y="5017"/>
                    <a:pt x="9601" y="5013"/>
                  </a:cubicBezTo>
                  <a:lnTo>
                    <a:pt x="9601" y="5013"/>
                  </a:lnTo>
                  <a:cubicBezTo>
                    <a:pt x="9600" y="5013"/>
                    <a:pt x="9598" y="5013"/>
                    <a:pt x="9597" y="5013"/>
                  </a:cubicBezTo>
                  <a:cubicBezTo>
                    <a:pt x="9556" y="5013"/>
                    <a:pt x="9519" y="5001"/>
                    <a:pt x="9480" y="4998"/>
                  </a:cubicBezTo>
                  <a:cubicBezTo>
                    <a:pt x="9465" y="4991"/>
                    <a:pt x="9513" y="4986"/>
                    <a:pt x="9480" y="4983"/>
                  </a:cubicBezTo>
                  <a:cubicBezTo>
                    <a:pt x="9311" y="4954"/>
                    <a:pt x="9509" y="4942"/>
                    <a:pt x="9579" y="4903"/>
                  </a:cubicBezTo>
                  <a:cubicBezTo>
                    <a:pt x="9568" y="4898"/>
                    <a:pt x="9583" y="4888"/>
                    <a:pt x="9593" y="4888"/>
                  </a:cubicBezTo>
                  <a:cubicBezTo>
                    <a:pt x="9612" y="4873"/>
                    <a:pt x="9627" y="4854"/>
                    <a:pt x="9659" y="4837"/>
                  </a:cubicBezTo>
                  <a:cubicBezTo>
                    <a:pt x="9586" y="4825"/>
                    <a:pt x="9447" y="4807"/>
                    <a:pt x="9429" y="4793"/>
                  </a:cubicBezTo>
                  <a:cubicBezTo>
                    <a:pt x="9407" y="4788"/>
                    <a:pt x="9421" y="4788"/>
                    <a:pt x="9429" y="4785"/>
                  </a:cubicBezTo>
                  <a:cubicBezTo>
                    <a:pt x="9458" y="4774"/>
                    <a:pt x="9527" y="4778"/>
                    <a:pt x="9561" y="4766"/>
                  </a:cubicBezTo>
                  <a:cubicBezTo>
                    <a:pt x="9542" y="4737"/>
                    <a:pt x="9649" y="4737"/>
                    <a:pt x="9685" y="4715"/>
                  </a:cubicBezTo>
                  <a:cubicBezTo>
                    <a:pt x="9693" y="4690"/>
                    <a:pt x="9795" y="4686"/>
                    <a:pt x="9828" y="4668"/>
                  </a:cubicBezTo>
                  <a:lnTo>
                    <a:pt x="9810" y="4668"/>
                  </a:lnTo>
                  <a:cubicBezTo>
                    <a:pt x="9409" y="4638"/>
                    <a:pt x="8996" y="4631"/>
                    <a:pt x="8580" y="4631"/>
                  </a:cubicBezTo>
                  <a:cubicBezTo>
                    <a:pt x="8203" y="4631"/>
                    <a:pt x="7823" y="4636"/>
                    <a:pt x="7447" y="4636"/>
                  </a:cubicBezTo>
                  <a:cubicBezTo>
                    <a:pt x="7332" y="4636"/>
                    <a:pt x="7217" y="4636"/>
                    <a:pt x="7103" y="4634"/>
                  </a:cubicBezTo>
                  <a:lnTo>
                    <a:pt x="6890" y="4634"/>
                  </a:lnTo>
                  <a:cubicBezTo>
                    <a:pt x="6428" y="4646"/>
                    <a:pt x="5963" y="4646"/>
                    <a:pt x="5497" y="4656"/>
                  </a:cubicBezTo>
                  <a:cubicBezTo>
                    <a:pt x="6029" y="4114"/>
                    <a:pt x="6575" y="3586"/>
                    <a:pt x="7103" y="3040"/>
                  </a:cubicBezTo>
                  <a:lnTo>
                    <a:pt x="7103" y="3040"/>
                  </a:lnTo>
                  <a:cubicBezTo>
                    <a:pt x="7102" y="3040"/>
                    <a:pt x="7101" y="3040"/>
                    <a:pt x="7100" y="3040"/>
                  </a:cubicBezTo>
                  <a:cubicBezTo>
                    <a:pt x="7089" y="3040"/>
                    <a:pt x="7115" y="3017"/>
                    <a:pt x="7115" y="3006"/>
                  </a:cubicBezTo>
                  <a:lnTo>
                    <a:pt x="7115" y="3006"/>
                  </a:lnTo>
                  <a:cubicBezTo>
                    <a:pt x="7112" y="3007"/>
                    <a:pt x="7110" y="3008"/>
                    <a:pt x="7108" y="3008"/>
                  </a:cubicBezTo>
                  <a:cubicBezTo>
                    <a:pt x="7104" y="3008"/>
                    <a:pt x="7104" y="3004"/>
                    <a:pt x="7107" y="2996"/>
                  </a:cubicBezTo>
                  <a:lnTo>
                    <a:pt x="7107" y="2996"/>
                  </a:lnTo>
                  <a:cubicBezTo>
                    <a:pt x="7103" y="2999"/>
                    <a:pt x="7103" y="2999"/>
                    <a:pt x="7100" y="2999"/>
                  </a:cubicBezTo>
                  <a:cubicBezTo>
                    <a:pt x="7103" y="2994"/>
                    <a:pt x="7100" y="2992"/>
                    <a:pt x="7095" y="2992"/>
                  </a:cubicBezTo>
                  <a:cubicBezTo>
                    <a:pt x="7081" y="2992"/>
                    <a:pt x="7049" y="3003"/>
                    <a:pt x="7032" y="3003"/>
                  </a:cubicBezTo>
                  <a:cubicBezTo>
                    <a:pt x="7030" y="3003"/>
                    <a:pt x="7028" y="3003"/>
                    <a:pt x="7027" y="3003"/>
                  </a:cubicBezTo>
                  <a:cubicBezTo>
                    <a:pt x="7029" y="3001"/>
                    <a:pt x="7029" y="3000"/>
                    <a:pt x="7030" y="2998"/>
                  </a:cubicBezTo>
                  <a:lnTo>
                    <a:pt x="7030" y="2998"/>
                  </a:lnTo>
                  <a:cubicBezTo>
                    <a:pt x="7024" y="3002"/>
                    <a:pt x="7020" y="3003"/>
                    <a:pt x="7016" y="3003"/>
                  </a:cubicBezTo>
                  <a:cubicBezTo>
                    <a:pt x="7006" y="3003"/>
                    <a:pt x="7002" y="2992"/>
                    <a:pt x="6993" y="2992"/>
                  </a:cubicBezTo>
                  <a:cubicBezTo>
                    <a:pt x="6979" y="2998"/>
                    <a:pt x="6964" y="3003"/>
                    <a:pt x="6955" y="3003"/>
                  </a:cubicBezTo>
                  <a:cubicBezTo>
                    <a:pt x="6947" y="3003"/>
                    <a:pt x="6944" y="2998"/>
                    <a:pt x="6953" y="2981"/>
                  </a:cubicBezTo>
                  <a:lnTo>
                    <a:pt x="6953" y="2981"/>
                  </a:lnTo>
                  <a:cubicBezTo>
                    <a:pt x="6949" y="2984"/>
                    <a:pt x="6949" y="2984"/>
                    <a:pt x="6946" y="2989"/>
                  </a:cubicBezTo>
                  <a:cubicBezTo>
                    <a:pt x="6960" y="2968"/>
                    <a:pt x="6970" y="2914"/>
                    <a:pt x="6950" y="2914"/>
                  </a:cubicBezTo>
                  <a:cubicBezTo>
                    <a:pt x="6949" y="2914"/>
                    <a:pt x="6947" y="2914"/>
                    <a:pt x="6946" y="2915"/>
                  </a:cubicBezTo>
                  <a:cubicBezTo>
                    <a:pt x="6949" y="2911"/>
                    <a:pt x="6949" y="2911"/>
                    <a:pt x="6949" y="2908"/>
                  </a:cubicBezTo>
                  <a:lnTo>
                    <a:pt x="6949" y="2908"/>
                  </a:lnTo>
                  <a:cubicBezTo>
                    <a:pt x="6947" y="2908"/>
                    <a:pt x="6945" y="2909"/>
                    <a:pt x="6943" y="2909"/>
                  </a:cubicBezTo>
                  <a:cubicBezTo>
                    <a:pt x="6936" y="2909"/>
                    <a:pt x="6940" y="2902"/>
                    <a:pt x="6946" y="2889"/>
                  </a:cubicBezTo>
                  <a:lnTo>
                    <a:pt x="6946" y="2889"/>
                  </a:lnTo>
                  <a:cubicBezTo>
                    <a:pt x="6937" y="2899"/>
                    <a:pt x="6930" y="2903"/>
                    <a:pt x="6927" y="2903"/>
                  </a:cubicBezTo>
                  <a:cubicBezTo>
                    <a:pt x="6921" y="2903"/>
                    <a:pt x="6925" y="2891"/>
                    <a:pt x="6939" y="2874"/>
                  </a:cubicBezTo>
                  <a:lnTo>
                    <a:pt x="6939" y="2874"/>
                  </a:lnTo>
                  <a:cubicBezTo>
                    <a:pt x="6931" y="2879"/>
                    <a:pt x="6931" y="2879"/>
                    <a:pt x="6927" y="2882"/>
                  </a:cubicBezTo>
                  <a:cubicBezTo>
                    <a:pt x="6930" y="2878"/>
                    <a:pt x="6930" y="2877"/>
                    <a:pt x="6930" y="2877"/>
                  </a:cubicBezTo>
                  <a:lnTo>
                    <a:pt x="6930" y="2877"/>
                  </a:lnTo>
                  <a:cubicBezTo>
                    <a:pt x="6929" y="2877"/>
                    <a:pt x="6926" y="2879"/>
                    <a:pt x="6924" y="2879"/>
                  </a:cubicBezTo>
                  <a:cubicBezTo>
                    <a:pt x="6924" y="2879"/>
                    <a:pt x="6924" y="2879"/>
                    <a:pt x="6924" y="2879"/>
                  </a:cubicBezTo>
                  <a:cubicBezTo>
                    <a:pt x="6922" y="2879"/>
                    <a:pt x="6921" y="2880"/>
                    <a:pt x="6920" y="2880"/>
                  </a:cubicBezTo>
                  <a:cubicBezTo>
                    <a:pt x="6911" y="2880"/>
                    <a:pt x="6936" y="2852"/>
                    <a:pt x="6932" y="2852"/>
                  </a:cubicBezTo>
                  <a:cubicBezTo>
                    <a:pt x="6932" y="2852"/>
                    <a:pt x="6931" y="2852"/>
                    <a:pt x="6931" y="2852"/>
                  </a:cubicBezTo>
                  <a:cubicBezTo>
                    <a:pt x="6932" y="2851"/>
                    <a:pt x="6932" y="2851"/>
                    <a:pt x="6931" y="2851"/>
                  </a:cubicBezTo>
                  <a:cubicBezTo>
                    <a:pt x="6929" y="2851"/>
                    <a:pt x="6924" y="2852"/>
                    <a:pt x="6924" y="2852"/>
                  </a:cubicBezTo>
                  <a:cubicBezTo>
                    <a:pt x="6931" y="2842"/>
                    <a:pt x="6924" y="2845"/>
                    <a:pt x="6931" y="2835"/>
                  </a:cubicBezTo>
                  <a:lnTo>
                    <a:pt x="6931" y="2835"/>
                  </a:lnTo>
                  <a:cubicBezTo>
                    <a:pt x="6922" y="2842"/>
                    <a:pt x="6909" y="2846"/>
                    <a:pt x="6900" y="2846"/>
                  </a:cubicBezTo>
                  <a:cubicBezTo>
                    <a:pt x="6888" y="2846"/>
                    <a:pt x="6882" y="2838"/>
                    <a:pt x="6902" y="2820"/>
                  </a:cubicBezTo>
                  <a:lnTo>
                    <a:pt x="6902" y="2820"/>
                  </a:lnTo>
                  <a:cubicBezTo>
                    <a:pt x="6896" y="2824"/>
                    <a:pt x="6891" y="2827"/>
                    <a:pt x="6888" y="2827"/>
                  </a:cubicBezTo>
                  <a:cubicBezTo>
                    <a:pt x="6882" y="2827"/>
                    <a:pt x="6883" y="2818"/>
                    <a:pt x="6898" y="2805"/>
                  </a:cubicBezTo>
                  <a:lnTo>
                    <a:pt x="6898" y="2805"/>
                  </a:lnTo>
                  <a:cubicBezTo>
                    <a:pt x="6887" y="2814"/>
                    <a:pt x="6868" y="2823"/>
                    <a:pt x="6860" y="2823"/>
                  </a:cubicBezTo>
                  <a:cubicBezTo>
                    <a:pt x="6854" y="2823"/>
                    <a:pt x="6853" y="2819"/>
                    <a:pt x="6861" y="2808"/>
                  </a:cubicBezTo>
                  <a:lnTo>
                    <a:pt x="6861" y="2808"/>
                  </a:lnTo>
                  <a:cubicBezTo>
                    <a:pt x="6846" y="2822"/>
                    <a:pt x="6831" y="2828"/>
                    <a:pt x="6820" y="2828"/>
                  </a:cubicBezTo>
                  <a:cubicBezTo>
                    <a:pt x="6802" y="2828"/>
                    <a:pt x="6794" y="2810"/>
                    <a:pt x="6817" y="2783"/>
                  </a:cubicBezTo>
                  <a:lnTo>
                    <a:pt x="6817" y="2783"/>
                  </a:lnTo>
                  <a:cubicBezTo>
                    <a:pt x="6814" y="2785"/>
                    <a:pt x="6811" y="2787"/>
                    <a:pt x="6810" y="2787"/>
                  </a:cubicBezTo>
                  <a:cubicBezTo>
                    <a:pt x="6803" y="2787"/>
                    <a:pt x="6819" y="2762"/>
                    <a:pt x="6824" y="2750"/>
                  </a:cubicBezTo>
                  <a:lnTo>
                    <a:pt x="6824" y="2750"/>
                  </a:lnTo>
                  <a:cubicBezTo>
                    <a:pt x="6809" y="2764"/>
                    <a:pt x="6798" y="2771"/>
                    <a:pt x="6794" y="2771"/>
                  </a:cubicBezTo>
                  <a:cubicBezTo>
                    <a:pt x="6788" y="2771"/>
                    <a:pt x="6792" y="2760"/>
                    <a:pt x="6806" y="2740"/>
                  </a:cubicBezTo>
                  <a:lnTo>
                    <a:pt x="6806" y="2740"/>
                  </a:lnTo>
                  <a:cubicBezTo>
                    <a:pt x="6795" y="2755"/>
                    <a:pt x="6756" y="2780"/>
                    <a:pt x="6744" y="2780"/>
                  </a:cubicBezTo>
                  <a:cubicBezTo>
                    <a:pt x="6738" y="2780"/>
                    <a:pt x="6738" y="2774"/>
                    <a:pt x="6748" y="2761"/>
                  </a:cubicBezTo>
                  <a:lnTo>
                    <a:pt x="6748" y="2761"/>
                  </a:lnTo>
                  <a:cubicBezTo>
                    <a:pt x="6238" y="3160"/>
                    <a:pt x="5685" y="3806"/>
                    <a:pt x="5164" y="4297"/>
                  </a:cubicBezTo>
                  <a:lnTo>
                    <a:pt x="5164" y="4235"/>
                  </a:lnTo>
                  <a:cubicBezTo>
                    <a:pt x="5149" y="3561"/>
                    <a:pt x="5152" y="2882"/>
                    <a:pt x="5145" y="2211"/>
                  </a:cubicBezTo>
                  <a:cubicBezTo>
                    <a:pt x="5138" y="2329"/>
                    <a:pt x="5145" y="2439"/>
                    <a:pt x="5142" y="2559"/>
                  </a:cubicBezTo>
                  <a:cubicBezTo>
                    <a:pt x="5123" y="1947"/>
                    <a:pt x="5152" y="1327"/>
                    <a:pt x="5123" y="718"/>
                  </a:cubicBezTo>
                  <a:cubicBezTo>
                    <a:pt x="5105" y="630"/>
                    <a:pt x="5113" y="495"/>
                    <a:pt x="5083" y="432"/>
                  </a:cubicBezTo>
                  <a:cubicBezTo>
                    <a:pt x="5079" y="432"/>
                    <a:pt x="5076" y="422"/>
                    <a:pt x="5072" y="407"/>
                  </a:cubicBezTo>
                  <a:cubicBezTo>
                    <a:pt x="5069" y="429"/>
                    <a:pt x="5047" y="415"/>
                    <a:pt x="5042" y="466"/>
                  </a:cubicBezTo>
                  <a:lnTo>
                    <a:pt x="5042" y="462"/>
                  </a:lnTo>
                  <a:cubicBezTo>
                    <a:pt x="5042" y="469"/>
                    <a:pt x="5042" y="488"/>
                    <a:pt x="5039" y="491"/>
                  </a:cubicBezTo>
                  <a:cubicBezTo>
                    <a:pt x="5038" y="537"/>
                    <a:pt x="5036" y="555"/>
                    <a:pt x="5033" y="555"/>
                  </a:cubicBezTo>
                  <a:cubicBezTo>
                    <a:pt x="5026" y="555"/>
                    <a:pt x="5016" y="377"/>
                    <a:pt x="5035" y="330"/>
                  </a:cubicBezTo>
                  <a:cubicBezTo>
                    <a:pt x="5035" y="337"/>
                    <a:pt x="5035" y="340"/>
                    <a:pt x="5035" y="340"/>
                  </a:cubicBezTo>
                  <a:cubicBezTo>
                    <a:pt x="5035" y="340"/>
                    <a:pt x="5036" y="305"/>
                    <a:pt x="5039" y="305"/>
                  </a:cubicBezTo>
                  <a:lnTo>
                    <a:pt x="5039" y="319"/>
                  </a:lnTo>
                  <a:cubicBezTo>
                    <a:pt x="5039" y="293"/>
                    <a:pt x="5047" y="275"/>
                    <a:pt x="5047" y="256"/>
                  </a:cubicBezTo>
                  <a:cubicBezTo>
                    <a:pt x="5047" y="255"/>
                    <a:pt x="5048" y="255"/>
                    <a:pt x="5048" y="255"/>
                  </a:cubicBezTo>
                  <a:lnTo>
                    <a:pt x="5048" y="255"/>
                  </a:lnTo>
                  <a:cubicBezTo>
                    <a:pt x="5049" y="255"/>
                    <a:pt x="5047" y="261"/>
                    <a:pt x="5047" y="261"/>
                  </a:cubicBezTo>
                  <a:lnTo>
                    <a:pt x="5047" y="286"/>
                  </a:lnTo>
                  <a:cubicBezTo>
                    <a:pt x="5050" y="261"/>
                    <a:pt x="5050" y="220"/>
                    <a:pt x="5057" y="190"/>
                  </a:cubicBezTo>
                  <a:cubicBezTo>
                    <a:pt x="5061" y="175"/>
                    <a:pt x="5065" y="159"/>
                    <a:pt x="5064" y="159"/>
                  </a:cubicBezTo>
                  <a:lnTo>
                    <a:pt x="5064" y="159"/>
                  </a:lnTo>
                  <a:cubicBezTo>
                    <a:pt x="5063" y="159"/>
                    <a:pt x="5060" y="168"/>
                    <a:pt x="5054" y="195"/>
                  </a:cubicBezTo>
                  <a:cubicBezTo>
                    <a:pt x="5053" y="188"/>
                    <a:pt x="5053" y="185"/>
                    <a:pt x="5052" y="185"/>
                  </a:cubicBezTo>
                  <a:cubicBezTo>
                    <a:pt x="5049" y="185"/>
                    <a:pt x="5043" y="245"/>
                    <a:pt x="5039" y="245"/>
                  </a:cubicBezTo>
                  <a:cubicBezTo>
                    <a:pt x="5038" y="245"/>
                    <a:pt x="5037" y="240"/>
                    <a:pt x="5036" y="227"/>
                  </a:cubicBezTo>
                  <a:lnTo>
                    <a:pt x="5036" y="227"/>
                  </a:lnTo>
                  <a:cubicBezTo>
                    <a:pt x="5037" y="270"/>
                    <a:pt x="5024" y="307"/>
                    <a:pt x="5020" y="344"/>
                  </a:cubicBezTo>
                  <a:cubicBezTo>
                    <a:pt x="5019" y="346"/>
                    <a:pt x="5018" y="347"/>
                    <a:pt x="5016" y="347"/>
                  </a:cubicBezTo>
                  <a:cubicBezTo>
                    <a:pt x="5012" y="347"/>
                    <a:pt x="5010" y="332"/>
                    <a:pt x="5009" y="332"/>
                  </a:cubicBezTo>
                  <a:cubicBezTo>
                    <a:pt x="5008" y="332"/>
                    <a:pt x="5007" y="335"/>
                    <a:pt x="5006" y="344"/>
                  </a:cubicBezTo>
                  <a:cubicBezTo>
                    <a:pt x="4998" y="393"/>
                    <a:pt x="4991" y="411"/>
                    <a:pt x="4984" y="411"/>
                  </a:cubicBezTo>
                  <a:cubicBezTo>
                    <a:pt x="4967" y="411"/>
                    <a:pt x="4953" y="299"/>
                    <a:pt x="4922" y="249"/>
                  </a:cubicBezTo>
                  <a:cubicBezTo>
                    <a:pt x="4922" y="250"/>
                    <a:pt x="4921" y="251"/>
                    <a:pt x="4921" y="251"/>
                  </a:cubicBezTo>
                  <a:cubicBezTo>
                    <a:pt x="4918" y="251"/>
                    <a:pt x="4910" y="241"/>
                    <a:pt x="4910" y="234"/>
                  </a:cubicBezTo>
                  <a:lnTo>
                    <a:pt x="4910" y="231"/>
                  </a:lnTo>
                  <a:cubicBezTo>
                    <a:pt x="4893" y="217"/>
                    <a:pt x="4874" y="202"/>
                    <a:pt x="4859" y="165"/>
                  </a:cubicBezTo>
                  <a:cubicBezTo>
                    <a:pt x="4844" y="239"/>
                    <a:pt x="4830" y="378"/>
                    <a:pt x="4815" y="400"/>
                  </a:cubicBezTo>
                  <a:cubicBezTo>
                    <a:pt x="4814" y="407"/>
                    <a:pt x="4813" y="409"/>
                    <a:pt x="4811" y="409"/>
                  </a:cubicBezTo>
                  <a:cubicBezTo>
                    <a:pt x="4810" y="409"/>
                    <a:pt x="4808" y="403"/>
                    <a:pt x="4808" y="396"/>
                  </a:cubicBezTo>
                  <a:cubicBezTo>
                    <a:pt x="4797" y="371"/>
                    <a:pt x="4800" y="300"/>
                    <a:pt x="4790" y="264"/>
                  </a:cubicBezTo>
                  <a:cubicBezTo>
                    <a:pt x="4787" y="266"/>
                    <a:pt x="4785" y="267"/>
                    <a:pt x="4782" y="267"/>
                  </a:cubicBezTo>
                  <a:cubicBezTo>
                    <a:pt x="4761" y="267"/>
                    <a:pt x="4759" y="176"/>
                    <a:pt x="4739" y="139"/>
                  </a:cubicBezTo>
                  <a:cubicBezTo>
                    <a:pt x="4709" y="136"/>
                    <a:pt x="4705" y="29"/>
                    <a:pt x="46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0" name="Google Shape;3350;p33"/>
            <p:cNvSpPr/>
            <p:nvPr/>
          </p:nvSpPr>
          <p:spPr>
            <a:xfrm>
              <a:off x="2868969" y="2790318"/>
              <a:ext cx="59" cy="59"/>
            </a:xfrm>
            <a:custGeom>
              <a:avLst/>
              <a:gdLst/>
              <a:ahLst/>
              <a:cxnLst/>
              <a:rect l="l" t="t" r="r" b="b"/>
              <a:pathLst>
                <a:path w="1" h="1" extrusionOk="0">
                  <a:moveTo>
                    <a:pt x="1" y="1"/>
                  </a:move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1" name="Google Shape;3351;p33"/>
            <p:cNvSpPr/>
            <p:nvPr/>
          </p:nvSpPr>
          <p:spPr>
            <a:xfrm>
              <a:off x="2399335" y="2771323"/>
              <a:ext cx="59" cy="59"/>
            </a:xfrm>
            <a:custGeom>
              <a:avLst/>
              <a:gdLst/>
              <a:ahLst/>
              <a:cxnLst/>
              <a:rect l="l" t="t" r="r" b="b"/>
              <a:pathLst>
                <a:path w="1" h="1" extrusionOk="0">
                  <a:moveTo>
                    <a:pt x="1" y="1"/>
                  </a:move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2" name="Google Shape;3352;p33"/>
            <p:cNvSpPr/>
            <p:nvPr/>
          </p:nvSpPr>
          <p:spPr>
            <a:xfrm>
              <a:off x="2825256" y="2767193"/>
              <a:ext cx="354" cy="59"/>
            </a:xfrm>
            <a:custGeom>
              <a:avLst/>
              <a:gdLst/>
              <a:ahLst/>
              <a:cxnLst/>
              <a:rect l="l" t="t" r="r" b="b"/>
              <a:pathLst>
                <a:path w="6" h="1" extrusionOk="0">
                  <a:moveTo>
                    <a:pt x="5" y="0"/>
                  </a:move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3" name="Google Shape;3353;p33"/>
            <p:cNvSpPr/>
            <p:nvPr/>
          </p:nvSpPr>
          <p:spPr>
            <a:xfrm>
              <a:off x="2717537" y="2767193"/>
              <a:ext cx="295" cy="59"/>
            </a:xfrm>
            <a:custGeom>
              <a:avLst/>
              <a:gdLst/>
              <a:ahLst/>
              <a:cxnLst/>
              <a:rect l="l" t="t" r="r" b="b"/>
              <a:pathLst>
                <a:path w="5" h="1" extrusionOk="0">
                  <a:moveTo>
                    <a:pt x="0" y="0"/>
                  </a:moveTo>
                  <a:lnTo>
                    <a:pt x="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4" name="Google Shape;3354;p33"/>
            <p:cNvSpPr/>
            <p:nvPr/>
          </p:nvSpPr>
          <p:spPr>
            <a:xfrm>
              <a:off x="2383584" y="2798990"/>
              <a:ext cx="236" cy="59"/>
            </a:xfrm>
            <a:custGeom>
              <a:avLst/>
              <a:gdLst/>
              <a:ahLst/>
              <a:cxnLst/>
              <a:rect l="l" t="t" r="r" b="b"/>
              <a:pathLst>
                <a:path w="4" h="1" extrusionOk="0">
                  <a:moveTo>
                    <a:pt x="0" y="1"/>
                  </a:moveTo>
                  <a:lnTo>
                    <a:pt x="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5" name="Google Shape;3355;p33"/>
            <p:cNvSpPr/>
            <p:nvPr/>
          </p:nvSpPr>
          <p:spPr>
            <a:xfrm>
              <a:off x="2668692" y="2873025"/>
              <a:ext cx="59" cy="0"/>
            </a:xfrm>
            <a:custGeom>
              <a:avLst/>
              <a:gdLst/>
              <a:ahLst/>
              <a:cxnLst/>
              <a:rect l="l" t="t" r="r" b="b"/>
              <a:pathLst>
                <a:path w="1" extrusionOk="0">
                  <a:moveTo>
                    <a:pt x="0" y="0"/>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6" name="Google Shape;3356;p33"/>
            <p:cNvSpPr/>
            <p:nvPr/>
          </p:nvSpPr>
          <p:spPr>
            <a:xfrm>
              <a:off x="2485699" y="2663368"/>
              <a:ext cx="236" cy="59"/>
            </a:xfrm>
            <a:custGeom>
              <a:avLst/>
              <a:gdLst/>
              <a:ahLst/>
              <a:cxnLst/>
              <a:rect l="l" t="t" r="r" b="b"/>
              <a:pathLst>
                <a:path w="4" h="1" extrusionOk="0">
                  <a:moveTo>
                    <a:pt x="0" y="0"/>
                  </a:moveTo>
                  <a:lnTo>
                    <a:pt x="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7" name="Google Shape;3357;p33"/>
            <p:cNvSpPr/>
            <p:nvPr/>
          </p:nvSpPr>
          <p:spPr>
            <a:xfrm>
              <a:off x="2487587" y="2697996"/>
              <a:ext cx="295" cy="59"/>
            </a:xfrm>
            <a:custGeom>
              <a:avLst/>
              <a:gdLst/>
              <a:ahLst/>
              <a:cxnLst/>
              <a:rect l="l" t="t" r="r" b="b"/>
              <a:pathLst>
                <a:path w="5" h="1" extrusionOk="0">
                  <a:moveTo>
                    <a:pt x="4" y="0"/>
                  </a:move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8" name="Google Shape;3358;p33"/>
            <p:cNvSpPr/>
            <p:nvPr/>
          </p:nvSpPr>
          <p:spPr>
            <a:xfrm>
              <a:off x="2532598" y="2742771"/>
              <a:ext cx="295" cy="295"/>
            </a:xfrm>
            <a:custGeom>
              <a:avLst/>
              <a:gdLst/>
              <a:ahLst/>
              <a:cxnLst/>
              <a:rect l="l" t="t" r="r" b="b"/>
              <a:pathLst>
                <a:path w="5" h="5" extrusionOk="0">
                  <a:moveTo>
                    <a:pt x="1" y="1"/>
                  </a:moveTo>
                  <a:lnTo>
                    <a:pt x="1" y="4"/>
                  </a:lnTo>
                  <a:cubicBezTo>
                    <a:pt x="4" y="4"/>
                    <a:pt x="1" y="4"/>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9" name="Google Shape;3359;p33"/>
            <p:cNvSpPr/>
            <p:nvPr/>
          </p:nvSpPr>
          <p:spPr>
            <a:xfrm>
              <a:off x="2694648" y="2859987"/>
              <a:ext cx="59" cy="59"/>
            </a:xfrm>
            <a:custGeom>
              <a:avLst/>
              <a:gdLst/>
              <a:ahLst/>
              <a:cxnLst/>
              <a:rect l="l" t="t" r="r" b="b"/>
              <a:pathLst>
                <a:path w="1" h="1" extrusionOk="0">
                  <a:moveTo>
                    <a:pt x="0" y="1"/>
                  </a:move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0" name="Google Shape;3360;p33"/>
            <p:cNvSpPr/>
            <p:nvPr/>
          </p:nvSpPr>
          <p:spPr>
            <a:xfrm>
              <a:off x="2475494" y="2892256"/>
              <a:ext cx="59" cy="59"/>
            </a:xfrm>
            <a:custGeom>
              <a:avLst/>
              <a:gdLst/>
              <a:ahLst/>
              <a:cxnLst/>
              <a:rect l="l" t="t" r="r" b="b"/>
              <a:pathLst>
                <a:path w="1" h="1" extrusionOk="0">
                  <a:moveTo>
                    <a:pt x="1" y="1"/>
                  </a:move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1" name="Google Shape;3361;p33"/>
            <p:cNvSpPr/>
            <p:nvPr/>
          </p:nvSpPr>
          <p:spPr>
            <a:xfrm>
              <a:off x="2684856" y="2709440"/>
              <a:ext cx="59" cy="59"/>
            </a:xfrm>
            <a:custGeom>
              <a:avLst/>
              <a:gdLst/>
              <a:ahLst/>
              <a:cxnLst/>
              <a:rect l="l" t="t" r="r" b="b"/>
              <a:pathLst>
                <a:path w="1" h="1" extrusionOk="0">
                  <a:moveTo>
                    <a:pt x="1" y="1"/>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2" name="Google Shape;3362;p33"/>
            <p:cNvSpPr/>
            <p:nvPr/>
          </p:nvSpPr>
          <p:spPr>
            <a:xfrm>
              <a:off x="2509886" y="2890309"/>
              <a:ext cx="295" cy="59"/>
            </a:xfrm>
            <a:custGeom>
              <a:avLst/>
              <a:gdLst/>
              <a:ahLst/>
              <a:cxnLst/>
              <a:rect l="l" t="t" r="r" b="b"/>
              <a:pathLst>
                <a:path w="5" h="1" extrusionOk="0">
                  <a:moveTo>
                    <a:pt x="0" y="0"/>
                  </a:moveTo>
                  <a:lnTo>
                    <a:pt x="0" y="0"/>
                  </a:lnTo>
                  <a:cubicBezTo>
                    <a:pt x="5" y="0"/>
                    <a:pt x="5" y="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3" name="Google Shape;3363;p33"/>
            <p:cNvSpPr/>
            <p:nvPr/>
          </p:nvSpPr>
          <p:spPr>
            <a:xfrm>
              <a:off x="2554897" y="2845298"/>
              <a:ext cx="236" cy="59"/>
            </a:xfrm>
            <a:custGeom>
              <a:avLst/>
              <a:gdLst/>
              <a:ahLst/>
              <a:cxnLst/>
              <a:rect l="l" t="t" r="r" b="b"/>
              <a:pathLst>
                <a:path w="4" h="1" extrusionOk="0">
                  <a:moveTo>
                    <a:pt x="0" y="1"/>
                  </a:moveTo>
                  <a:lnTo>
                    <a:pt x="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4" name="Google Shape;3364;p33"/>
            <p:cNvSpPr/>
            <p:nvPr/>
          </p:nvSpPr>
          <p:spPr>
            <a:xfrm>
              <a:off x="2671877" y="2683307"/>
              <a:ext cx="295" cy="236"/>
            </a:xfrm>
            <a:custGeom>
              <a:avLst/>
              <a:gdLst/>
              <a:ahLst/>
              <a:cxnLst/>
              <a:rect l="l" t="t" r="r" b="b"/>
              <a:pathLst>
                <a:path w="5" h="4" extrusionOk="0">
                  <a:moveTo>
                    <a:pt x="4" y="0"/>
                  </a:moveTo>
                  <a:lnTo>
                    <a:pt x="4" y="0"/>
                  </a:lnTo>
                  <a:cubicBezTo>
                    <a:pt x="4" y="0"/>
                    <a:pt x="1" y="4"/>
                    <a:pt x="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593"/>
        <p:cNvGrpSpPr/>
        <p:nvPr/>
      </p:nvGrpSpPr>
      <p:grpSpPr>
        <a:xfrm>
          <a:off x="0" y="0"/>
          <a:ext cx="0" cy="0"/>
          <a:chOff x="0" y="0"/>
          <a:chExt cx="0" cy="0"/>
        </a:xfrm>
      </p:grpSpPr>
      <p:sp>
        <p:nvSpPr>
          <p:cNvPr id="3594" name="Google Shape;3594;p35"/>
          <p:cNvSpPr/>
          <p:nvPr/>
        </p:nvSpPr>
        <p:spPr>
          <a:xfrm rot="-497256">
            <a:off x="-2963138" y="-1452651"/>
            <a:ext cx="4997567" cy="2530907"/>
          </a:xfrm>
          <a:custGeom>
            <a:avLst/>
            <a:gdLst/>
            <a:ahLst/>
            <a:cxnLst/>
            <a:rect l="l" t="t" r="r" b="b"/>
            <a:pathLst>
              <a:path w="22102" h="24240" extrusionOk="0">
                <a:moveTo>
                  <a:pt x="14808" y="0"/>
                </a:moveTo>
                <a:cubicBezTo>
                  <a:pt x="13160" y="0"/>
                  <a:pt x="11491" y="1049"/>
                  <a:pt x="10594" y="2387"/>
                </a:cubicBezTo>
                <a:cubicBezTo>
                  <a:pt x="8999" y="4770"/>
                  <a:pt x="10767" y="6687"/>
                  <a:pt x="9340" y="8994"/>
                </a:cubicBezTo>
                <a:cubicBezTo>
                  <a:pt x="7995" y="11172"/>
                  <a:pt x="5864" y="10344"/>
                  <a:pt x="3649" y="12416"/>
                </a:cubicBezTo>
                <a:cubicBezTo>
                  <a:pt x="1112" y="14788"/>
                  <a:pt x="0" y="19533"/>
                  <a:pt x="1728" y="22038"/>
                </a:cubicBezTo>
                <a:cubicBezTo>
                  <a:pt x="2770" y="23551"/>
                  <a:pt x="4846" y="24240"/>
                  <a:pt x="7216" y="24240"/>
                </a:cubicBezTo>
                <a:cubicBezTo>
                  <a:pt x="10130" y="24240"/>
                  <a:pt x="13491" y="23199"/>
                  <a:pt x="15929" y="21367"/>
                </a:cubicBezTo>
                <a:cubicBezTo>
                  <a:pt x="21279" y="17348"/>
                  <a:pt x="22101" y="9603"/>
                  <a:pt x="19952" y="4741"/>
                </a:cubicBezTo>
                <a:cubicBezTo>
                  <a:pt x="19502" y="3717"/>
                  <a:pt x="17997" y="318"/>
                  <a:pt x="15203" y="21"/>
                </a:cubicBezTo>
                <a:cubicBezTo>
                  <a:pt x="15072" y="7"/>
                  <a:pt x="14940" y="0"/>
                  <a:pt x="14808" y="0"/>
                </a:cubicBezTo>
                <a:close/>
              </a:path>
            </a:pathLst>
          </a:custGeom>
          <a:solidFill>
            <a:srgbClr val="AAD5D6">
              <a:alpha val="217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595" name="Google Shape;3595;p35"/>
          <p:cNvSpPr/>
          <p:nvPr/>
        </p:nvSpPr>
        <p:spPr>
          <a:xfrm rot="-9210763">
            <a:off x="6153295" y="3683000"/>
            <a:ext cx="3422719" cy="3753810"/>
          </a:xfrm>
          <a:custGeom>
            <a:avLst/>
            <a:gdLst/>
            <a:ahLst/>
            <a:cxnLst/>
            <a:rect l="l" t="t" r="r" b="b"/>
            <a:pathLst>
              <a:path w="22102" h="24240" extrusionOk="0">
                <a:moveTo>
                  <a:pt x="14808" y="0"/>
                </a:moveTo>
                <a:cubicBezTo>
                  <a:pt x="13160" y="0"/>
                  <a:pt x="11491" y="1049"/>
                  <a:pt x="10594" y="2387"/>
                </a:cubicBezTo>
                <a:cubicBezTo>
                  <a:pt x="8999" y="4770"/>
                  <a:pt x="10767" y="6687"/>
                  <a:pt x="9340" y="8994"/>
                </a:cubicBezTo>
                <a:cubicBezTo>
                  <a:pt x="7995" y="11172"/>
                  <a:pt x="5864" y="10344"/>
                  <a:pt x="3649" y="12416"/>
                </a:cubicBezTo>
                <a:cubicBezTo>
                  <a:pt x="1112" y="14788"/>
                  <a:pt x="0" y="19533"/>
                  <a:pt x="1728" y="22038"/>
                </a:cubicBezTo>
                <a:cubicBezTo>
                  <a:pt x="2770" y="23551"/>
                  <a:pt x="4846" y="24240"/>
                  <a:pt x="7216" y="24240"/>
                </a:cubicBezTo>
                <a:cubicBezTo>
                  <a:pt x="10130" y="24240"/>
                  <a:pt x="13491" y="23199"/>
                  <a:pt x="15929" y="21367"/>
                </a:cubicBezTo>
                <a:cubicBezTo>
                  <a:pt x="21279" y="17348"/>
                  <a:pt x="22101" y="9603"/>
                  <a:pt x="19952" y="4741"/>
                </a:cubicBezTo>
                <a:cubicBezTo>
                  <a:pt x="19502" y="3717"/>
                  <a:pt x="17997" y="318"/>
                  <a:pt x="15203" y="21"/>
                </a:cubicBezTo>
                <a:cubicBezTo>
                  <a:pt x="15072" y="7"/>
                  <a:pt x="14940" y="0"/>
                  <a:pt x="1480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596" name="Google Shape;3596;p35"/>
          <p:cNvSpPr/>
          <p:nvPr/>
        </p:nvSpPr>
        <p:spPr>
          <a:xfrm>
            <a:off x="6313764" y="3926324"/>
            <a:ext cx="740134" cy="908014"/>
          </a:xfrm>
          <a:custGeom>
            <a:avLst/>
            <a:gdLst/>
            <a:ahLst/>
            <a:cxnLst/>
            <a:rect l="l" t="t" r="r" b="b"/>
            <a:pathLst>
              <a:path w="12072" h="14809" extrusionOk="0">
                <a:moveTo>
                  <a:pt x="7398" y="1"/>
                </a:moveTo>
                <a:cubicBezTo>
                  <a:pt x="7391" y="1"/>
                  <a:pt x="7385" y="1"/>
                  <a:pt x="7378" y="1"/>
                </a:cubicBezTo>
                <a:cubicBezTo>
                  <a:pt x="6703" y="9"/>
                  <a:pt x="6153" y="600"/>
                  <a:pt x="6187" y="1270"/>
                </a:cubicBezTo>
                <a:cubicBezTo>
                  <a:pt x="6205" y="1644"/>
                  <a:pt x="6395" y="1974"/>
                  <a:pt x="6678" y="2184"/>
                </a:cubicBezTo>
                <a:cubicBezTo>
                  <a:pt x="6796" y="2272"/>
                  <a:pt x="6862" y="2414"/>
                  <a:pt x="6862" y="2561"/>
                </a:cubicBezTo>
                <a:cubicBezTo>
                  <a:pt x="6862" y="2660"/>
                  <a:pt x="6781" y="2741"/>
                  <a:pt x="6681" y="2741"/>
                </a:cubicBezTo>
                <a:lnTo>
                  <a:pt x="4254" y="2741"/>
                </a:lnTo>
                <a:cubicBezTo>
                  <a:pt x="4239" y="2741"/>
                  <a:pt x="4225" y="2744"/>
                  <a:pt x="4210" y="2748"/>
                </a:cubicBezTo>
                <a:lnTo>
                  <a:pt x="2751" y="2748"/>
                </a:lnTo>
                <a:lnTo>
                  <a:pt x="2751" y="4244"/>
                </a:lnTo>
                <a:lnTo>
                  <a:pt x="2751" y="6672"/>
                </a:lnTo>
                <a:cubicBezTo>
                  <a:pt x="2751" y="6771"/>
                  <a:pt x="2670" y="6852"/>
                  <a:pt x="2572" y="6852"/>
                </a:cubicBezTo>
                <a:lnTo>
                  <a:pt x="2520" y="6852"/>
                </a:lnTo>
                <a:cubicBezTo>
                  <a:pt x="2381" y="6852"/>
                  <a:pt x="2252" y="6782"/>
                  <a:pt x="2168" y="6672"/>
                </a:cubicBezTo>
                <a:cubicBezTo>
                  <a:pt x="1948" y="6393"/>
                  <a:pt x="1603" y="6214"/>
                  <a:pt x="1218" y="6214"/>
                </a:cubicBezTo>
                <a:cubicBezTo>
                  <a:pt x="543" y="6214"/>
                  <a:pt x="1" y="6767"/>
                  <a:pt x="8" y="7442"/>
                </a:cubicBezTo>
                <a:cubicBezTo>
                  <a:pt x="19" y="8094"/>
                  <a:pt x="576" y="8635"/>
                  <a:pt x="1224" y="8635"/>
                </a:cubicBezTo>
                <a:cubicBezTo>
                  <a:pt x="1243" y="8635"/>
                  <a:pt x="1262" y="8635"/>
                  <a:pt x="1280" y="8634"/>
                </a:cubicBezTo>
                <a:cubicBezTo>
                  <a:pt x="1655" y="8612"/>
                  <a:pt x="1985" y="8424"/>
                  <a:pt x="2193" y="8138"/>
                </a:cubicBezTo>
                <a:cubicBezTo>
                  <a:pt x="2281" y="8021"/>
                  <a:pt x="2425" y="7959"/>
                  <a:pt x="2572" y="7959"/>
                </a:cubicBezTo>
                <a:cubicBezTo>
                  <a:pt x="2670" y="7959"/>
                  <a:pt x="2751" y="8040"/>
                  <a:pt x="2751" y="8138"/>
                </a:cubicBezTo>
                <a:lnTo>
                  <a:pt x="2751" y="10566"/>
                </a:lnTo>
                <a:lnTo>
                  <a:pt x="2751" y="12062"/>
                </a:lnTo>
                <a:lnTo>
                  <a:pt x="2758" y="12062"/>
                </a:lnTo>
                <a:lnTo>
                  <a:pt x="2758" y="12070"/>
                </a:lnTo>
                <a:lnTo>
                  <a:pt x="6681" y="12070"/>
                </a:lnTo>
                <a:cubicBezTo>
                  <a:pt x="6781" y="12070"/>
                  <a:pt x="6862" y="12150"/>
                  <a:pt x="6862" y="12249"/>
                </a:cubicBezTo>
                <a:lnTo>
                  <a:pt x="6862" y="12300"/>
                </a:lnTo>
                <a:cubicBezTo>
                  <a:pt x="6862" y="12440"/>
                  <a:pt x="6788" y="12564"/>
                  <a:pt x="6681" y="12652"/>
                </a:cubicBezTo>
                <a:cubicBezTo>
                  <a:pt x="6403" y="12872"/>
                  <a:pt x="6224" y="13217"/>
                  <a:pt x="6224" y="13598"/>
                </a:cubicBezTo>
                <a:cubicBezTo>
                  <a:pt x="6224" y="14266"/>
                  <a:pt x="6763" y="14808"/>
                  <a:pt x="7431" y="14808"/>
                </a:cubicBezTo>
                <a:cubicBezTo>
                  <a:pt x="7438" y="14808"/>
                  <a:pt x="7445" y="14808"/>
                  <a:pt x="7452" y="14808"/>
                </a:cubicBezTo>
                <a:cubicBezTo>
                  <a:pt x="8123" y="14801"/>
                  <a:pt x="8673" y="14211"/>
                  <a:pt x="8640" y="13540"/>
                </a:cubicBezTo>
                <a:cubicBezTo>
                  <a:pt x="8622" y="13163"/>
                  <a:pt x="8435" y="12836"/>
                  <a:pt x="8149" y="12627"/>
                </a:cubicBezTo>
                <a:cubicBezTo>
                  <a:pt x="8031" y="12539"/>
                  <a:pt x="7969" y="12396"/>
                  <a:pt x="7969" y="12249"/>
                </a:cubicBezTo>
                <a:cubicBezTo>
                  <a:pt x="7969" y="12150"/>
                  <a:pt x="8050" y="12070"/>
                  <a:pt x="8149" y="12070"/>
                </a:cubicBezTo>
                <a:lnTo>
                  <a:pt x="12072" y="12070"/>
                </a:lnTo>
                <a:lnTo>
                  <a:pt x="12072" y="8102"/>
                </a:lnTo>
                <a:cubicBezTo>
                  <a:pt x="12050" y="8025"/>
                  <a:pt x="11984" y="7966"/>
                  <a:pt x="11900" y="7966"/>
                </a:cubicBezTo>
                <a:cubicBezTo>
                  <a:pt x="11753" y="7966"/>
                  <a:pt x="11610" y="8028"/>
                  <a:pt x="11522" y="8146"/>
                </a:cubicBezTo>
                <a:cubicBezTo>
                  <a:pt x="11317" y="8432"/>
                  <a:pt x="10987" y="8619"/>
                  <a:pt x="10613" y="8637"/>
                </a:cubicBezTo>
                <a:cubicBezTo>
                  <a:pt x="10591" y="8638"/>
                  <a:pt x="10570" y="8639"/>
                  <a:pt x="10549" y="8639"/>
                </a:cubicBezTo>
                <a:cubicBezTo>
                  <a:pt x="9905" y="8639"/>
                  <a:pt x="9351" y="8099"/>
                  <a:pt x="9340" y="7449"/>
                </a:cubicBezTo>
                <a:cubicBezTo>
                  <a:pt x="9330" y="6771"/>
                  <a:pt x="9876" y="6221"/>
                  <a:pt x="10550" y="6221"/>
                </a:cubicBezTo>
                <a:cubicBezTo>
                  <a:pt x="10936" y="6221"/>
                  <a:pt x="11276" y="6400"/>
                  <a:pt x="11500" y="6679"/>
                </a:cubicBezTo>
                <a:cubicBezTo>
                  <a:pt x="11584" y="6786"/>
                  <a:pt x="11709" y="6859"/>
                  <a:pt x="11848" y="6859"/>
                </a:cubicBezTo>
                <a:lnTo>
                  <a:pt x="11900" y="6859"/>
                </a:lnTo>
                <a:cubicBezTo>
                  <a:pt x="11984" y="6859"/>
                  <a:pt x="12050" y="6800"/>
                  <a:pt x="12072" y="6723"/>
                </a:cubicBezTo>
                <a:lnTo>
                  <a:pt x="12072" y="2756"/>
                </a:lnTo>
                <a:lnTo>
                  <a:pt x="10642" y="2756"/>
                </a:lnTo>
                <a:cubicBezTo>
                  <a:pt x="10620" y="2748"/>
                  <a:pt x="10598" y="2741"/>
                  <a:pt x="10572" y="2741"/>
                </a:cubicBezTo>
                <a:lnTo>
                  <a:pt x="8149" y="2741"/>
                </a:lnTo>
                <a:cubicBezTo>
                  <a:pt x="8050" y="2741"/>
                  <a:pt x="7969" y="2660"/>
                  <a:pt x="7969" y="2561"/>
                </a:cubicBezTo>
                <a:lnTo>
                  <a:pt x="7969" y="2509"/>
                </a:lnTo>
                <a:cubicBezTo>
                  <a:pt x="7969" y="2370"/>
                  <a:pt x="8039" y="2245"/>
                  <a:pt x="8149" y="2157"/>
                </a:cubicBezTo>
                <a:cubicBezTo>
                  <a:pt x="8428" y="1937"/>
                  <a:pt x="8607" y="1593"/>
                  <a:pt x="8607" y="1211"/>
                </a:cubicBezTo>
                <a:cubicBezTo>
                  <a:pt x="8607" y="544"/>
                  <a:pt x="8064" y="1"/>
                  <a:pt x="7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597" name="Google Shape;3597;p35"/>
          <p:cNvGrpSpPr/>
          <p:nvPr/>
        </p:nvGrpSpPr>
        <p:grpSpPr>
          <a:xfrm rot="1799941">
            <a:off x="7190897" y="4041449"/>
            <a:ext cx="484818" cy="677751"/>
            <a:chOff x="3378250" y="2315400"/>
            <a:chExt cx="621384" cy="868760"/>
          </a:xfrm>
        </p:grpSpPr>
        <p:sp>
          <p:nvSpPr>
            <p:cNvPr id="3598" name="Google Shape;3598;p35"/>
            <p:cNvSpPr/>
            <p:nvPr/>
          </p:nvSpPr>
          <p:spPr>
            <a:xfrm>
              <a:off x="3564829" y="2609991"/>
              <a:ext cx="434804" cy="220150"/>
            </a:xfrm>
            <a:custGeom>
              <a:avLst/>
              <a:gdLst/>
              <a:ahLst/>
              <a:cxnLst/>
              <a:rect l="l" t="t" r="r" b="b"/>
              <a:pathLst>
                <a:path w="8860" h="4486" extrusionOk="0">
                  <a:moveTo>
                    <a:pt x="8582" y="1468"/>
                  </a:moveTo>
                  <a:lnTo>
                    <a:pt x="8582" y="1471"/>
                  </a:lnTo>
                  <a:lnTo>
                    <a:pt x="8577" y="1468"/>
                  </a:lnTo>
                  <a:close/>
                  <a:moveTo>
                    <a:pt x="7910" y="1607"/>
                  </a:moveTo>
                  <a:lnTo>
                    <a:pt x="7910" y="1610"/>
                  </a:lnTo>
                  <a:cubicBezTo>
                    <a:pt x="7907" y="1610"/>
                    <a:pt x="7903" y="1610"/>
                    <a:pt x="7899" y="1615"/>
                  </a:cubicBezTo>
                  <a:lnTo>
                    <a:pt x="7899" y="1610"/>
                  </a:lnTo>
                  <a:cubicBezTo>
                    <a:pt x="7903" y="1610"/>
                    <a:pt x="7907" y="1610"/>
                    <a:pt x="7910" y="1607"/>
                  </a:cubicBezTo>
                  <a:close/>
                  <a:moveTo>
                    <a:pt x="8343" y="1637"/>
                  </a:moveTo>
                  <a:lnTo>
                    <a:pt x="8343" y="1640"/>
                  </a:lnTo>
                  <a:lnTo>
                    <a:pt x="8339" y="1640"/>
                  </a:lnTo>
                  <a:lnTo>
                    <a:pt x="8339" y="1637"/>
                  </a:lnTo>
                  <a:close/>
                  <a:moveTo>
                    <a:pt x="8354" y="1637"/>
                  </a:moveTo>
                  <a:cubicBezTo>
                    <a:pt x="8354" y="1640"/>
                    <a:pt x="8357" y="1640"/>
                    <a:pt x="8357" y="1644"/>
                  </a:cubicBezTo>
                  <a:cubicBezTo>
                    <a:pt x="8350" y="1647"/>
                    <a:pt x="8343" y="1647"/>
                    <a:pt x="8335" y="1647"/>
                  </a:cubicBezTo>
                  <a:cubicBezTo>
                    <a:pt x="8339" y="1644"/>
                    <a:pt x="8343" y="1644"/>
                    <a:pt x="8347" y="1644"/>
                  </a:cubicBezTo>
                  <a:cubicBezTo>
                    <a:pt x="8350" y="1640"/>
                    <a:pt x="8350" y="1640"/>
                    <a:pt x="8354" y="1637"/>
                  </a:cubicBezTo>
                  <a:close/>
                  <a:moveTo>
                    <a:pt x="8071" y="1647"/>
                  </a:moveTo>
                  <a:lnTo>
                    <a:pt x="8068" y="1651"/>
                  </a:lnTo>
                  <a:lnTo>
                    <a:pt x="8068" y="1647"/>
                  </a:lnTo>
                  <a:close/>
                  <a:moveTo>
                    <a:pt x="8281" y="1654"/>
                  </a:moveTo>
                  <a:cubicBezTo>
                    <a:pt x="8277" y="1659"/>
                    <a:pt x="8273" y="1659"/>
                    <a:pt x="8269" y="1662"/>
                  </a:cubicBezTo>
                  <a:cubicBezTo>
                    <a:pt x="8266" y="1659"/>
                    <a:pt x="8266" y="1654"/>
                    <a:pt x="8281" y="1654"/>
                  </a:cubicBezTo>
                  <a:close/>
                  <a:moveTo>
                    <a:pt x="7834" y="1674"/>
                  </a:moveTo>
                  <a:cubicBezTo>
                    <a:pt x="7835" y="1674"/>
                    <a:pt x="7836" y="1676"/>
                    <a:pt x="7833" y="1681"/>
                  </a:cubicBezTo>
                  <a:cubicBezTo>
                    <a:pt x="7833" y="1676"/>
                    <a:pt x="7829" y="1676"/>
                    <a:pt x="7829" y="1676"/>
                  </a:cubicBezTo>
                  <a:cubicBezTo>
                    <a:pt x="7831" y="1675"/>
                    <a:pt x="7832" y="1674"/>
                    <a:pt x="7834" y="1674"/>
                  </a:cubicBezTo>
                  <a:close/>
                  <a:moveTo>
                    <a:pt x="8416" y="1676"/>
                  </a:moveTo>
                  <a:lnTo>
                    <a:pt x="8416" y="1681"/>
                  </a:lnTo>
                  <a:lnTo>
                    <a:pt x="8398" y="1681"/>
                  </a:lnTo>
                  <a:cubicBezTo>
                    <a:pt x="8406" y="1676"/>
                    <a:pt x="8409" y="1676"/>
                    <a:pt x="8413" y="1676"/>
                  </a:cubicBezTo>
                  <a:close/>
                  <a:moveTo>
                    <a:pt x="8277" y="1691"/>
                  </a:moveTo>
                  <a:lnTo>
                    <a:pt x="8273" y="1695"/>
                  </a:lnTo>
                  <a:cubicBezTo>
                    <a:pt x="8273" y="1695"/>
                    <a:pt x="8269" y="1695"/>
                    <a:pt x="8269" y="1691"/>
                  </a:cubicBezTo>
                  <a:close/>
                  <a:moveTo>
                    <a:pt x="8233" y="1720"/>
                  </a:moveTo>
                  <a:lnTo>
                    <a:pt x="8233" y="1725"/>
                  </a:lnTo>
                  <a:lnTo>
                    <a:pt x="8229" y="1725"/>
                  </a:lnTo>
                  <a:lnTo>
                    <a:pt x="8229" y="1720"/>
                  </a:lnTo>
                  <a:close/>
                  <a:moveTo>
                    <a:pt x="7470" y="1977"/>
                  </a:moveTo>
                  <a:lnTo>
                    <a:pt x="7470" y="1979"/>
                  </a:lnTo>
                  <a:lnTo>
                    <a:pt x="7470" y="1979"/>
                  </a:lnTo>
                  <a:cubicBezTo>
                    <a:pt x="7469" y="1978"/>
                    <a:pt x="7468" y="1978"/>
                    <a:pt x="7466" y="1977"/>
                  </a:cubicBezTo>
                  <a:lnTo>
                    <a:pt x="7466" y="1977"/>
                  </a:lnTo>
                  <a:lnTo>
                    <a:pt x="7470" y="1981"/>
                  </a:lnTo>
                  <a:lnTo>
                    <a:pt x="7470" y="1979"/>
                  </a:lnTo>
                  <a:lnTo>
                    <a:pt x="7470" y="1979"/>
                  </a:lnTo>
                  <a:cubicBezTo>
                    <a:pt x="7471" y="1979"/>
                    <a:pt x="7472" y="1980"/>
                    <a:pt x="7472" y="1980"/>
                  </a:cubicBezTo>
                  <a:cubicBezTo>
                    <a:pt x="7473" y="1980"/>
                    <a:pt x="7472" y="1979"/>
                    <a:pt x="7470" y="1977"/>
                  </a:cubicBezTo>
                  <a:lnTo>
                    <a:pt x="7470" y="1977"/>
                  </a:lnTo>
                  <a:cubicBezTo>
                    <a:pt x="7474" y="1981"/>
                    <a:pt x="7474" y="1981"/>
                    <a:pt x="7477" y="1981"/>
                  </a:cubicBezTo>
                  <a:lnTo>
                    <a:pt x="7474" y="1984"/>
                  </a:lnTo>
                  <a:lnTo>
                    <a:pt x="7470" y="1981"/>
                  </a:lnTo>
                  <a:lnTo>
                    <a:pt x="7470" y="1981"/>
                  </a:lnTo>
                  <a:lnTo>
                    <a:pt x="7466" y="1977"/>
                  </a:lnTo>
                  <a:close/>
                  <a:moveTo>
                    <a:pt x="7668" y="1984"/>
                  </a:moveTo>
                  <a:cubicBezTo>
                    <a:pt x="7672" y="1985"/>
                    <a:pt x="7672" y="1985"/>
                    <a:pt x="7672" y="1989"/>
                  </a:cubicBezTo>
                  <a:cubicBezTo>
                    <a:pt x="7669" y="1989"/>
                    <a:pt x="7665" y="1990"/>
                    <a:pt x="7664" y="1990"/>
                  </a:cubicBezTo>
                  <a:cubicBezTo>
                    <a:pt x="7663" y="1990"/>
                    <a:pt x="7663" y="1990"/>
                    <a:pt x="7664" y="1989"/>
                  </a:cubicBezTo>
                  <a:cubicBezTo>
                    <a:pt x="7666" y="1986"/>
                    <a:pt x="7667" y="1985"/>
                    <a:pt x="7668" y="1984"/>
                  </a:cubicBezTo>
                  <a:close/>
                  <a:moveTo>
                    <a:pt x="7408" y="1989"/>
                  </a:moveTo>
                  <a:lnTo>
                    <a:pt x="7408" y="1992"/>
                  </a:lnTo>
                  <a:lnTo>
                    <a:pt x="7404" y="1992"/>
                  </a:lnTo>
                  <a:lnTo>
                    <a:pt x="7404" y="1989"/>
                  </a:lnTo>
                  <a:close/>
                  <a:moveTo>
                    <a:pt x="7442" y="1991"/>
                  </a:moveTo>
                  <a:cubicBezTo>
                    <a:pt x="7444" y="1991"/>
                    <a:pt x="7446" y="1992"/>
                    <a:pt x="7448" y="1992"/>
                  </a:cubicBezTo>
                  <a:cubicBezTo>
                    <a:pt x="7444" y="1996"/>
                    <a:pt x="7442" y="1996"/>
                    <a:pt x="7440" y="1996"/>
                  </a:cubicBezTo>
                  <a:cubicBezTo>
                    <a:pt x="7437" y="1996"/>
                    <a:pt x="7435" y="1996"/>
                    <a:pt x="7433" y="1996"/>
                  </a:cubicBezTo>
                  <a:cubicBezTo>
                    <a:pt x="7437" y="1992"/>
                    <a:pt x="7440" y="1991"/>
                    <a:pt x="7442" y="1991"/>
                  </a:cubicBezTo>
                  <a:close/>
                  <a:moveTo>
                    <a:pt x="7426" y="1996"/>
                  </a:moveTo>
                  <a:lnTo>
                    <a:pt x="7426" y="1999"/>
                  </a:lnTo>
                  <a:lnTo>
                    <a:pt x="7422" y="1999"/>
                  </a:lnTo>
                  <a:lnTo>
                    <a:pt x="7426" y="1996"/>
                  </a:lnTo>
                  <a:close/>
                  <a:moveTo>
                    <a:pt x="7243" y="2072"/>
                  </a:moveTo>
                  <a:lnTo>
                    <a:pt x="7239" y="2077"/>
                  </a:lnTo>
                  <a:lnTo>
                    <a:pt x="7235" y="2072"/>
                  </a:lnTo>
                  <a:close/>
                  <a:moveTo>
                    <a:pt x="6795" y="2182"/>
                  </a:moveTo>
                  <a:lnTo>
                    <a:pt x="6795" y="2182"/>
                  </a:lnTo>
                  <a:cubicBezTo>
                    <a:pt x="6791" y="2187"/>
                    <a:pt x="6788" y="2187"/>
                    <a:pt x="6781" y="2187"/>
                  </a:cubicBezTo>
                  <a:cubicBezTo>
                    <a:pt x="6788" y="2187"/>
                    <a:pt x="6791" y="2182"/>
                    <a:pt x="6795" y="2182"/>
                  </a:cubicBezTo>
                  <a:close/>
                  <a:moveTo>
                    <a:pt x="1761" y="2190"/>
                  </a:moveTo>
                  <a:lnTo>
                    <a:pt x="1765" y="2194"/>
                  </a:lnTo>
                  <a:lnTo>
                    <a:pt x="1753" y="2194"/>
                  </a:lnTo>
                  <a:cubicBezTo>
                    <a:pt x="1757" y="2194"/>
                    <a:pt x="1757" y="2194"/>
                    <a:pt x="1761" y="2190"/>
                  </a:cubicBezTo>
                  <a:close/>
                  <a:moveTo>
                    <a:pt x="6487" y="2289"/>
                  </a:moveTo>
                  <a:lnTo>
                    <a:pt x="6487" y="2292"/>
                  </a:lnTo>
                  <a:lnTo>
                    <a:pt x="6483" y="2292"/>
                  </a:lnTo>
                  <a:lnTo>
                    <a:pt x="6487" y="2289"/>
                  </a:lnTo>
                  <a:close/>
                  <a:moveTo>
                    <a:pt x="5534" y="2666"/>
                  </a:moveTo>
                  <a:lnTo>
                    <a:pt x="5530" y="2671"/>
                  </a:lnTo>
                  <a:lnTo>
                    <a:pt x="5530" y="2666"/>
                  </a:lnTo>
                  <a:close/>
                  <a:moveTo>
                    <a:pt x="5270" y="2688"/>
                  </a:moveTo>
                  <a:lnTo>
                    <a:pt x="5266" y="2693"/>
                  </a:lnTo>
                  <a:lnTo>
                    <a:pt x="5266" y="2688"/>
                  </a:lnTo>
                  <a:close/>
                  <a:moveTo>
                    <a:pt x="4969" y="2798"/>
                  </a:moveTo>
                  <a:lnTo>
                    <a:pt x="4969" y="2803"/>
                  </a:lnTo>
                  <a:cubicBezTo>
                    <a:pt x="4965" y="2803"/>
                    <a:pt x="4962" y="2803"/>
                    <a:pt x="4958" y="2806"/>
                  </a:cubicBezTo>
                  <a:lnTo>
                    <a:pt x="4958" y="2803"/>
                  </a:lnTo>
                  <a:cubicBezTo>
                    <a:pt x="4962" y="2803"/>
                    <a:pt x="4965" y="2803"/>
                    <a:pt x="4969" y="2798"/>
                  </a:cubicBezTo>
                  <a:close/>
                  <a:moveTo>
                    <a:pt x="5072" y="2847"/>
                  </a:moveTo>
                  <a:lnTo>
                    <a:pt x="5068" y="2850"/>
                  </a:lnTo>
                  <a:lnTo>
                    <a:pt x="5068" y="2847"/>
                  </a:lnTo>
                  <a:close/>
                  <a:moveTo>
                    <a:pt x="118" y="3106"/>
                  </a:moveTo>
                  <a:lnTo>
                    <a:pt x="120" y="3108"/>
                  </a:lnTo>
                  <a:lnTo>
                    <a:pt x="120" y="3108"/>
                  </a:lnTo>
                  <a:lnTo>
                    <a:pt x="121" y="3106"/>
                  </a:lnTo>
                  <a:close/>
                  <a:moveTo>
                    <a:pt x="515" y="3898"/>
                  </a:moveTo>
                  <a:cubicBezTo>
                    <a:pt x="513" y="3898"/>
                    <a:pt x="512" y="3898"/>
                    <a:pt x="510" y="3898"/>
                  </a:cubicBezTo>
                  <a:cubicBezTo>
                    <a:pt x="513" y="3898"/>
                    <a:pt x="513" y="3898"/>
                    <a:pt x="515" y="3898"/>
                  </a:cubicBezTo>
                  <a:close/>
                  <a:moveTo>
                    <a:pt x="8053" y="0"/>
                  </a:moveTo>
                  <a:cubicBezTo>
                    <a:pt x="8046" y="4"/>
                    <a:pt x="8042" y="4"/>
                    <a:pt x="8039" y="8"/>
                  </a:cubicBezTo>
                  <a:cubicBezTo>
                    <a:pt x="8013" y="15"/>
                    <a:pt x="7987" y="22"/>
                    <a:pt x="7965" y="34"/>
                  </a:cubicBezTo>
                  <a:cubicBezTo>
                    <a:pt x="7947" y="41"/>
                    <a:pt x="7925" y="48"/>
                    <a:pt x="7907" y="56"/>
                  </a:cubicBezTo>
                  <a:cubicBezTo>
                    <a:pt x="7888" y="63"/>
                    <a:pt x="7866" y="66"/>
                    <a:pt x="7851" y="78"/>
                  </a:cubicBezTo>
                  <a:cubicBezTo>
                    <a:pt x="7844" y="81"/>
                    <a:pt x="7833" y="85"/>
                    <a:pt x="7822" y="85"/>
                  </a:cubicBezTo>
                  <a:cubicBezTo>
                    <a:pt x="7815" y="88"/>
                    <a:pt x="7811" y="92"/>
                    <a:pt x="7800" y="92"/>
                  </a:cubicBezTo>
                  <a:cubicBezTo>
                    <a:pt x="7796" y="92"/>
                    <a:pt x="7785" y="100"/>
                    <a:pt x="7778" y="103"/>
                  </a:cubicBezTo>
                  <a:cubicBezTo>
                    <a:pt x="7745" y="114"/>
                    <a:pt x="7708" y="125"/>
                    <a:pt x="7675" y="140"/>
                  </a:cubicBezTo>
                  <a:cubicBezTo>
                    <a:pt x="7642" y="151"/>
                    <a:pt x="7609" y="162"/>
                    <a:pt x="7576" y="169"/>
                  </a:cubicBezTo>
                  <a:cubicBezTo>
                    <a:pt x="7547" y="180"/>
                    <a:pt x="7514" y="195"/>
                    <a:pt x="7485" y="206"/>
                  </a:cubicBezTo>
                  <a:cubicBezTo>
                    <a:pt x="7470" y="206"/>
                    <a:pt x="7459" y="213"/>
                    <a:pt x="7448" y="217"/>
                  </a:cubicBezTo>
                  <a:cubicBezTo>
                    <a:pt x="7437" y="217"/>
                    <a:pt x="7426" y="228"/>
                    <a:pt x="7415" y="228"/>
                  </a:cubicBezTo>
                  <a:cubicBezTo>
                    <a:pt x="7404" y="235"/>
                    <a:pt x="7393" y="235"/>
                    <a:pt x="7378" y="239"/>
                  </a:cubicBezTo>
                  <a:cubicBezTo>
                    <a:pt x="7367" y="246"/>
                    <a:pt x="7356" y="246"/>
                    <a:pt x="7345" y="254"/>
                  </a:cubicBezTo>
                  <a:cubicBezTo>
                    <a:pt x="7338" y="257"/>
                    <a:pt x="7331" y="261"/>
                    <a:pt x="7320" y="261"/>
                  </a:cubicBezTo>
                  <a:lnTo>
                    <a:pt x="7316" y="265"/>
                  </a:lnTo>
                  <a:cubicBezTo>
                    <a:pt x="7294" y="272"/>
                    <a:pt x="7272" y="283"/>
                    <a:pt x="7246" y="290"/>
                  </a:cubicBezTo>
                  <a:cubicBezTo>
                    <a:pt x="7213" y="305"/>
                    <a:pt x="7180" y="312"/>
                    <a:pt x="7147" y="327"/>
                  </a:cubicBezTo>
                  <a:cubicBezTo>
                    <a:pt x="7089" y="345"/>
                    <a:pt x="7030" y="371"/>
                    <a:pt x="6971" y="386"/>
                  </a:cubicBezTo>
                  <a:cubicBezTo>
                    <a:pt x="6964" y="389"/>
                    <a:pt x="6957" y="393"/>
                    <a:pt x="6953" y="393"/>
                  </a:cubicBezTo>
                  <a:cubicBezTo>
                    <a:pt x="6945" y="397"/>
                    <a:pt x="6938" y="400"/>
                    <a:pt x="6935" y="400"/>
                  </a:cubicBezTo>
                  <a:cubicBezTo>
                    <a:pt x="6913" y="408"/>
                    <a:pt x="6894" y="419"/>
                    <a:pt x="6872" y="419"/>
                  </a:cubicBezTo>
                  <a:cubicBezTo>
                    <a:pt x="6865" y="419"/>
                    <a:pt x="6854" y="422"/>
                    <a:pt x="6850" y="426"/>
                  </a:cubicBezTo>
                  <a:cubicBezTo>
                    <a:pt x="6843" y="433"/>
                    <a:pt x="6835" y="433"/>
                    <a:pt x="6825" y="437"/>
                  </a:cubicBezTo>
                  <a:cubicBezTo>
                    <a:pt x="6810" y="444"/>
                    <a:pt x="6791" y="448"/>
                    <a:pt x="6773" y="455"/>
                  </a:cubicBezTo>
                  <a:cubicBezTo>
                    <a:pt x="6768" y="457"/>
                    <a:pt x="6763" y="458"/>
                    <a:pt x="6759" y="458"/>
                  </a:cubicBezTo>
                  <a:cubicBezTo>
                    <a:pt x="6755" y="458"/>
                    <a:pt x="6751" y="457"/>
                    <a:pt x="6747" y="455"/>
                  </a:cubicBezTo>
                  <a:cubicBezTo>
                    <a:pt x="6744" y="459"/>
                    <a:pt x="6740" y="463"/>
                    <a:pt x="6737" y="463"/>
                  </a:cubicBezTo>
                  <a:cubicBezTo>
                    <a:pt x="6733" y="466"/>
                    <a:pt x="6725" y="466"/>
                    <a:pt x="6722" y="466"/>
                  </a:cubicBezTo>
                  <a:lnTo>
                    <a:pt x="6718" y="466"/>
                  </a:lnTo>
                  <a:cubicBezTo>
                    <a:pt x="6703" y="470"/>
                    <a:pt x="6689" y="477"/>
                    <a:pt x="6674" y="481"/>
                  </a:cubicBezTo>
                  <a:cubicBezTo>
                    <a:pt x="6656" y="485"/>
                    <a:pt x="6641" y="488"/>
                    <a:pt x="6627" y="492"/>
                  </a:cubicBezTo>
                  <a:cubicBezTo>
                    <a:pt x="6623" y="496"/>
                    <a:pt x="6615" y="496"/>
                    <a:pt x="6608" y="499"/>
                  </a:cubicBezTo>
                  <a:cubicBezTo>
                    <a:pt x="6607" y="501"/>
                    <a:pt x="6604" y="501"/>
                    <a:pt x="6601" y="501"/>
                  </a:cubicBezTo>
                  <a:cubicBezTo>
                    <a:pt x="6598" y="501"/>
                    <a:pt x="6595" y="501"/>
                    <a:pt x="6593" y="503"/>
                  </a:cubicBezTo>
                  <a:cubicBezTo>
                    <a:pt x="6590" y="507"/>
                    <a:pt x="6583" y="507"/>
                    <a:pt x="6579" y="507"/>
                  </a:cubicBezTo>
                  <a:cubicBezTo>
                    <a:pt x="6571" y="507"/>
                    <a:pt x="6561" y="507"/>
                    <a:pt x="6561" y="510"/>
                  </a:cubicBezTo>
                  <a:cubicBezTo>
                    <a:pt x="6549" y="518"/>
                    <a:pt x="6539" y="518"/>
                    <a:pt x="6531" y="518"/>
                  </a:cubicBezTo>
                  <a:cubicBezTo>
                    <a:pt x="6529" y="520"/>
                    <a:pt x="6527" y="520"/>
                    <a:pt x="6526" y="520"/>
                  </a:cubicBezTo>
                  <a:cubicBezTo>
                    <a:pt x="6524" y="520"/>
                    <a:pt x="6522" y="520"/>
                    <a:pt x="6520" y="521"/>
                  </a:cubicBezTo>
                  <a:cubicBezTo>
                    <a:pt x="6509" y="521"/>
                    <a:pt x="6498" y="525"/>
                    <a:pt x="6487" y="529"/>
                  </a:cubicBezTo>
                  <a:cubicBezTo>
                    <a:pt x="6476" y="532"/>
                    <a:pt x="6465" y="532"/>
                    <a:pt x="6454" y="536"/>
                  </a:cubicBezTo>
                  <a:cubicBezTo>
                    <a:pt x="6439" y="540"/>
                    <a:pt x="6429" y="543"/>
                    <a:pt x="6414" y="547"/>
                  </a:cubicBezTo>
                  <a:cubicBezTo>
                    <a:pt x="6399" y="551"/>
                    <a:pt x="6388" y="554"/>
                    <a:pt x="6373" y="558"/>
                  </a:cubicBezTo>
                  <a:cubicBezTo>
                    <a:pt x="6366" y="562"/>
                    <a:pt x="6359" y="565"/>
                    <a:pt x="6351" y="565"/>
                  </a:cubicBezTo>
                  <a:cubicBezTo>
                    <a:pt x="6341" y="569"/>
                    <a:pt x="6333" y="569"/>
                    <a:pt x="6326" y="569"/>
                  </a:cubicBezTo>
                  <a:cubicBezTo>
                    <a:pt x="6322" y="569"/>
                    <a:pt x="6322" y="569"/>
                    <a:pt x="6319" y="573"/>
                  </a:cubicBezTo>
                  <a:cubicBezTo>
                    <a:pt x="6285" y="580"/>
                    <a:pt x="6256" y="595"/>
                    <a:pt x="6223" y="598"/>
                  </a:cubicBezTo>
                  <a:cubicBezTo>
                    <a:pt x="6212" y="602"/>
                    <a:pt x="6201" y="606"/>
                    <a:pt x="6190" y="609"/>
                  </a:cubicBezTo>
                  <a:cubicBezTo>
                    <a:pt x="6179" y="613"/>
                    <a:pt x="6172" y="617"/>
                    <a:pt x="6161" y="617"/>
                  </a:cubicBezTo>
                  <a:cubicBezTo>
                    <a:pt x="6150" y="617"/>
                    <a:pt x="6143" y="628"/>
                    <a:pt x="6131" y="631"/>
                  </a:cubicBezTo>
                  <a:lnTo>
                    <a:pt x="6121" y="631"/>
                  </a:lnTo>
                  <a:cubicBezTo>
                    <a:pt x="6109" y="631"/>
                    <a:pt x="6102" y="635"/>
                    <a:pt x="6091" y="639"/>
                  </a:cubicBezTo>
                  <a:cubicBezTo>
                    <a:pt x="6084" y="642"/>
                    <a:pt x="6073" y="646"/>
                    <a:pt x="6065" y="650"/>
                  </a:cubicBezTo>
                  <a:cubicBezTo>
                    <a:pt x="6055" y="650"/>
                    <a:pt x="6043" y="653"/>
                    <a:pt x="6033" y="657"/>
                  </a:cubicBezTo>
                  <a:cubicBezTo>
                    <a:pt x="6025" y="661"/>
                    <a:pt x="6014" y="661"/>
                    <a:pt x="6011" y="668"/>
                  </a:cubicBezTo>
                  <a:cubicBezTo>
                    <a:pt x="5999" y="668"/>
                    <a:pt x="5989" y="672"/>
                    <a:pt x="5981" y="675"/>
                  </a:cubicBezTo>
                  <a:cubicBezTo>
                    <a:pt x="5923" y="694"/>
                    <a:pt x="5864" y="712"/>
                    <a:pt x="5805" y="730"/>
                  </a:cubicBezTo>
                  <a:cubicBezTo>
                    <a:pt x="5798" y="734"/>
                    <a:pt x="5787" y="738"/>
                    <a:pt x="5776" y="738"/>
                  </a:cubicBezTo>
                  <a:cubicBezTo>
                    <a:pt x="5769" y="741"/>
                    <a:pt x="5757" y="745"/>
                    <a:pt x="5750" y="749"/>
                  </a:cubicBezTo>
                  <a:cubicBezTo>
                    <a:pt x="5747" y="752"/>
                    <a:pt x="5743" y="752"/>
                    <a:pt x="5739" y="752"/>
                  </a:cubicBezTo>
                  <a:cubicBezTo>
                    <a:pt x="5721" y="756"/>
                    <a:pt x="5703" y="760"/>
                    <a:pt x="5684" y="767"/>
                  </a:cubicBezTo>
                  <a:cubicBezTo>
                    <a:pt x="5655" y="778"/>
                    <a:pt x="5625" y="786"/>
                    <a:pt x="5596" y="796"/>
                  </a:cubicBezTo>
                  <a:cubicBezTo>
                    <a:pt x="5589" y="796"/>
                    <a:pt x="5581" y="796"/>
                    <a:pt x="5574" y="800"/>
                  </a:cubicBezTo>
                  <a:cubicBezTo>
                    <a:pt x="5559" y="808"/>
                    <a:pt x="5545" y="811"/>
                    <a:pt x="5530" y="815"/>
                  </a:cubicBezTo>
                  <a:cubicBezTo>
                    <a:pt x="5527" y="815"/>
                    <a:pt x="5523" y="815"/>
                    <a:pt x="5519" y="818"/>
                  </a:cubicBezTo>
                  <a:cubicBezTo>
                    <a:pt x="5515" y="822"/>
                    <a:pt x="5508" y="822"/>
                    <a:pt x="5501" y="826"/>
                  </a:cubicBezTo>
                  <a:cubicBezTo>
                    <a:pt x="5483" y="833"/>
                    <a:pt x="5464" y="833"/>
                    <a:pt x="5446" y="844"/>
                  </a:cubicBezTo>
                  <a:lnTo>
                    <a:pt x="5442" y="844"/>
                  </a:lnTo>
                  <a:cubicBezTo>
                    <a:pt x="5440" y="844"/>
                    <a:pt x="5439" y="843"/>
                    <a:pt x="5437" y="843"/>
                  </a:cubicBezTo>
                  <a:cubicBezTo>
                    <a:pt x="5429" y="843"/>
                    <a:pt x="5422" y="852"/>
                    <a:pt x="5413" y="852"/>
                  </a:cubicBezTo>
                  <a:cubicBezTo>
                    <a:pt x="5402" y="859"/>
                    <a:pt x="5391" y="862"/>
                    <a:pt x="5380" y="866"/>
                  </a:cubicBezTo>
                  <a:cubicBezTo>
                    <a:pt x="5329" y="881"/>
                    <a:pt x="5281" y="899"/>
                    <a:pt x="5229" y="914"/>
                  </a:cubicBezTo>
                  <a:cubicBezTo>
                    <a:pt x="5226" y="914"/>
                    <a:pt x="5219" y="918"/>
                    <a:pt x="5215" y="918"/>
                  </a:cubicBezTo>
                  <a:cubicBezTo>
                    <a:pt x="5207" y="925"/>
                    <a:pt x="5200" y="925"/>
                    <a:pt x="5193" y="928"/>
                  </a:cubicBezTo>
                  <a:cubicBezTo>
                    <a:pt x="5182" y="932"/>
                    <a:pt x="5175" y="936"/>
                    <a:pt x="5167" y="940"/>
                  </a:cubicBezTo>
                  <a:cubicBezTo>
                    <a:pt x="5149" y="947"/>
                    <a:pt x="5134" y="950"/>
                    <a:pt x="5119" y="958"/>
                  </a:cubicBezTo>
                  <a:cubicBezTo>
                    <a:pt x="5101" y="965"/>
                    <a:pt x="5083" y="969"/>
                    <a:pt x="5068" y="976"/>
                  </a:cubicBezTo>
                  <a:cubicBezTo>
                    <a:pt x="5050" y="980"/>
                    <a:pt x="5035" y="991"/>
                    <a:pt x="5017" y="991"/>
                  </a:cubicBezTo>
                  <a:cubicBezTo>
                    <a:pt x="5013" y="991"/>
                    <a:pt x="5006" y="994"/>
                    <a:pt x="5006" y="998"/>
                  </a:cubicBezTo>
                  <a:cubicBezTo>
                    <a:pt x="5002" y="1002"/>
                    <a:pt x="4995" y="1006"/>
                    <a:pt x="4991" y="1006"/>
                  </a:cubicBezTo>
                  <a:cubicBezTo>
                    <a:pt x="4980" y="1006"/>
                    <a:pt x="4965" y="1009"/>
                    <a:pt x="4958" y="1013"/>
                  </a:cubicBezTo>
                  <a:cubicBezTo>
                    <a:pt x="4943" y="1020"/>
                    <a:pt x="4929" y="1024"/>
                    <a:pt x="4914" y="1031"/>
                  </a:cubicBezTo>
                  <a:cubicBezTo>
                    <a:pt x="4899" y="1035"/>
                    <a:pt x="4885" y="1038"/>
                    <a:pt x="4874" y="1042"/>
                  </a:cubicBezTo>
                  <a:cubicBezTo>
                    <a:pt x="4867" y="1046"/>
                    <a:pt x="4863" y="1046"/>
                    <a:pt x="4855" y="1050"/>
                  </a:cubicBezTo>
                  <a:cubicBezTo>
                    <a:pt x="4855" y="1053"/>
                    <a:pt x="4845" y="1053"/>
                    <a:pt x="4841" y="1053"/>
                  </a:cubicBezTo>
                  <a:cubicBezTo>
                    <a:pt x="4837" y="1060"/>
                    <a:pt x="4830" y="1060"/>
                    <a:pt x="4823" y="1060"/>
                  </a:cubicBezTo>
                  <a:cubicBezTo>
                    <a:pt x="4801" y="1068"/>
                    <a:pt x="4779" y="1075"/>
                    <a:pt x="4757" y="1082"/>
                  </a:cubicBezTo>
                  <a:cubicBezTo>
                    <a:pt x="4753" y="1086"/>
                    <a:pt x="4745" y="1086"/>
                    <a:pt x="4742" y="1090"/>
                  </a:cubicBezTo>
                  <a:cubicBezTo>
                    <a:pt x="4735" y="1094"/>
                    <a:pt x="4723" y="1097"/>
                    <a:pt x="4716" y="1101"/>
                  </a:cubicBezTo>
                  <a:cubicBezTo>
                    <a:pt x="4705" y="1101"/>
                    <a:pt x="4694" y="1104"/>
                    <a:pt x="4683" y="1108"/>
                  </a:cubicBezTo>
                  <a:cubicBezTo>
                    <a:pt x="4613" y="1134"/>
                    <a:pt x="4540" y="1152"/>
                    <a:pt x="4474" y="1182"/>
                  </a:cubicBezTo>
                  <a:cubicBezTo>
                    <a:pt x="4463" y="1185"/>
                    <a:pt x="4452" y="1185"/>
                    <a:pt x="4445" y="1189"/>
                  </a:cubicBezTo>
                  <a:cubicBezTo>
                    <a:pt x="4434" y="1196"/>
                    <a:pt x="4419" y="1200"/>
                    <a:pt x="4408" y="1204"/>
                  </a:cubicBezTo>
                  <a:cubicBezTo>
                    <a:pt x="4386" y="1211"/>
                    <a:pt x="4361" y="1218"/>
                    <a:pt x="4339" y="1226"/>
                  </a:cubicBezTo>
                  <a:cubicBezTo>
                    <a:pt x="4331" y="1226"/>
                    <a:pt x="4327" y="1229"/>
                    <a:pt x="4324" y="1229"/>
                  </a:cubicBezTo>
                  <a:cubicBezTo>
                    <a:pt x="4309" y="1240"/>
                    <a:pt x="4291" y="1248"/>
                    <a:pt x="4276" y="1251"/>
                  </a:cubicBezTo>
                  <a:cubicBezTo>
                    <a:pt x="4273" y="1251"/>
                    <a:pt x="4269" y="1251"/>
                    <a:pt x="4269" y="1255"/>
                  </a:cubicBezTo>
                  <a:cubicBezTo>
                    <a:pt x="4258" y="1262"/>
                    <a:pt x="4247" y="1262"/>
                    <a:pt x="4236" y="1266"/>
                  </a:cubicBezTo>
                  <a:cubicBezTo>
                    <a:pt x="4221" y="1270"/>
                    <a:pt x="4214" y="1277"/>
                    <a:pt x="4199" y="1280"/>
                  </a:cubicBezTo>
                  <a:cubicBezTo>
                    <a:pt x="4148" y="1299"/>
                    <a:pt x="4097" y="1314"/>
                    <a:pt x="4045" y="1332"/>
                  </a:cubicBezTo>
                  <a:cubicBezTo>
                    <a:pt x="4027" y="1339"/>
                    <a:pt x="4009" y="1343"/>
                    <a:pt x="3994" y="1358"/>
                  </a:cubicBezTo>
                  <a:lnTo>
                    <a:pt x="3987" y="1358"/>
                  </a:lnTo>
                  <a:cubicBezTo>
                    <a:pt x="3950" y="1368"/>
                    <a:pt x="3913" y="1387"/>
                    <a:pt x="3877" y="1398"/>
                  </a:cubicBezTo>
                  <a:cubicBezTo>
                    <a:pt x="3873" y="1398"/>
                    <a:pt x="3869" y="1398"/>
                    <a:pt x="3865" y="1402"/>
                  </a:cubicBezTo>
                  <a:lnTo>
                    <a:pt x="3862" y="1402"/>
                  </a:lnTo>
                  <a:cubicBezTo>
                    <a:pt x="3865" y="1409"/>
                    <a:pt x="3855" y="1409"/>
                    <a:pt x="3847" y="1412"/>
                  </a:cubicBezTo>
                  <a:cubicBezTo>
                    <a:pt x="3814" y="1420"/>
                    <a:pt x="3785" y="1434"/>
                    <a:pt x="3752" y="1446"/>
                  </a:cubicBezTo>
                  <a:cubicBezTo>
                    <a:pt x="3748" y="1446"/>
                    <a:pt x="3748" y="1449"/>
                    <a:pt x="3745" y="1449"/>
                  </a:cubicBezTo>
                  <a:cubicBezTo>
                    <a:pt x="3726" y="1456"/>
                    <a:pt x="3711" y="1464"/>
                    <a:pt x="3689" y="1471"/>
                  </a:cubicBezTo>
                  <a:cubicBezTo>
                    <a:pt x="3689" y="1471"/>
                    <a:pt x="3686" y="1475"/>
                    <a:pt x="3682" y="1475"/>
                  </a:cubicBezTo>
                  <a:cubicBezTo>
                    <a:pt x="3667" y="1483"/>
                    <a:pt x="3657" y="1490"/>
                    <a:pt x="3638" y="1493"/>
                  </a:cubicBezTo>
                  <a:cubicBezTo>
                    <a:pt x="3635" y="1493"/>
                    <a:pt x="3631" y="1497"/>
                    <a:pt x="3623" y="1497"/>
                  </a:cubicBezTo>
                  <a:cubicBezTo>
                    <a:pt x="3609" y="1508"/>
                    <a:pt x="3591" y="1515"/>
                    <a:pt x="3569" y="1522"/>
                  </a:cubicBezTo>
                  <a:cubicBezTo>
                    <a:pt x="3557" y="1527"/>
                    <a:pt x="3543" y="1530"/>
                    <a:pt x="3532" y="1537"/>
                  </a:cubicBezTo>
                  <a:cubicBezTo>
                    <a:pt x="3539" y="1534"/>
                    <a:pt x="3547" y="1534"/>
                    <a:pt x="3554" y="1530"/>
                  </a:cubicBezTo>
                  <a:lnTo>
                    <a:pt x="3554" y="1530"/>
                  </a:lnTo>
                  <a:cubicBezTo>
                    <a:pt x="3547" y="1534"/>
                    <a:pt x="3539" y="1537"/>
                    <a:pt x="3532" y="1537"/>
                  </a:cubicBezTo>
                  <a:cubicBezTo>
                    <a:pt x="3528" y="1541"/>
                    <a:pt x="3517" y="1541"/>
                    <a:pt x="3513" y="1544"/>
                  </a:cubicBezTo>
                  <a:cubicBezTo>
                    <a:pt x="3510" y="1549"/>
                    <a:pt x="3503" y="1549"/>
                    <a:pt x="3499" y="1552"/>
                  </a:cubicBezTo>
                  <a:cubicBezTo>
                    <a:pt x="3495" y="1556"/>
                    <a:pt x="3484" y="1556"/>
                    <a:pt x="3477" y="1559"/>
                  </a:cubicBezTo>
                  <a:cubicBezTo>
                    <a:pt x="3469" y="1563"/>
                    <a:pt x="3462" y="1563"/>
                    <a:pt x="3455" y="1566"/>
                  </a:cubicBezTo>
                  <a:lnTo>
                    <a:pt x="3473" y="1566"/>
                  </a:lnTo>
                  <a:cubicBezTo>
                    <a:pt x="3466" y="1571"/>
                    <a:pt x="3459" y="1571"/>
                    <a:pt x="3455" y="1571"/>
                  </a:cubicBezTo>
                  <a:cubicBezTo>
                    <a:pt x="3425" y="1581"/>
                    <a:pt x="3400" y="1593"/>
                    <a:pt x="3371" y="1603"/>
                  </a:cubicBezTo>
                  <a:cubicBezTo>
                    <a:pt x="3371" y="1603"/>
                    <a:pt x="3367" y="1603"/>
                    <a:pt x="3367" y="1607"/>
                  </a:cubicBezTo>
                  <a:cubicBezTo>
                    <a:pt x="3356" y="1610"/>
                    <a:pt x="3345" y="1618"/>
                    <a:pt x="3334" y="1622"/>
                  </a:cubicBezTo>
                  <a:cubicBezTo>
                    <a:pt x="3319" y="1625"/>
                    <a:pt x="3312" y="1632"/>
                    <a:pt x="3297" y="1632"/>
                  </a:cubicBezTo>
                  <a:cubicBezTo>
                    <a:pt x="3293" y="1637"/>
                    <a:pt x="3286" y="1637"/>
                    <a:pt x="3286" y="1640"/>
                  </a:cubicBezTo>
                  <a:cubicBezTo>
                    <a:pt x="3279" y="1647"/>
                    <a:pt x="3264" y="1647"/>
                    <a:pt x="3257" y="1651"/>
                  </a:cubicBezTo>
                  <a:cubicBezTo>
                    <a:pt x="3246" y="1654"/>
                    <a:pt x="3235" y="1662"/>
                    <a:pt x="3224" y="1666"/>
                  </a:cubicBezTo>
                  <a:cubicBezTo>
                    <a:pt x="3209" y="1669"/>
                    <a:pt x="3202" y="1676"/>
                    <a:pt x="3187" y="1681"/>
                  </a:cubicBezTo>
                  <a:cubicBezTo>
                    <a:pt x="3165" y="1691"/>
                    <a:pt x="3139" y="1698"/>
                    <a:pt x="3117" y="1710"/>
                  </a:cubicBezTo>
                  <a:cubicBezTo>
                    <a:pt x="3103" y="1717"/>
                    <a:pt x="3085" y="1720"/>
                    <a:pt x="3066" y="1728"/>
                  </a:cubicBezTo>
                  <a:cubicBezTo>
                    <a:pt x="3055" y="1735"/>
                    <a:pt x="3041" y="1739"/>
                    <a:pt x="3026" y="1742"/>
                  </a:cubicBezTo>
                  <a:cubicBezTo>
                    <a:pt x="3011" y="1747"/>
                    <a:pt x="2997" y="1754"/>
                    <a:pt x="2982" y="1757"/>
                  </a:cubicBezTo>
                  <a:cubicBezTo>
                    <a:pt x="2963" y="1764"/>
                    <a:pt x="2941" y="1772"/>
                    <a:pt x="2923" y="1779"/>
                  </a:cubicBezTo>
                  <a:cubicBezTo>
                    <a:pt x="2917" y="1782"/>
                    <a:pt x="2912" y="1787"/>
                    <a:pt x="2906" y="1787"/>
                  </a:cubicBezTo>
                  <a:cubicBezTo>
                    <a:pt x="2904" y="1787"/>
                    <a:pt x="2902" y="1787"/>
                    <a:pt x="2901" y="1786"/>
                  </a:cubicBezTo>
                  <a:cubicBezTo>
                    <a:pt x="2897" y="1786"/>
                    <a:pt x="2894" y="1791"/>
                    <a:pt x="2890" y="1791"/>
                  </a:cubicBezTo>
                  <a:cubicBezTo>
                    <a:pt x="2887" y="1798"/>
                    <a:pt x="2883" y="1798"/>
                    <a:pt x="2875" y="1798"/>
                  </a:cubicBezTo>
                  <a:cubicBezTo>
                    <a:pt x="2846" y="1808"/>
                    <a:pt x="2817" y="1816"/>
                    <a:pt x="2791" y="1830"/>
                  </a:cubicBezTo>
                  <a:cubicBezTo>
                    <a:pt x="2784" y="1830"/>
                    <a:pt x="2777" y="1835"/>
                    <a:pt x="2769" y="1835"/>
                  </a:cubicBezTo>
                  <a:cubicBezTo>
                    <a:pt x="2762" y="1835"/>
                    <a:pt x="2755" y="1838"/>
                    <a:pt x="2747" y="1842"/>
                  </a:cubicBezTo>
                  <a:cubicBezTo>
                    <a:pt x="2740" y="1845"/>
                    <a:pt x="2733" y="1849"/>
                    <a:pt x="2725" y="1852"/>
                  </a:cubicBezTo>
                  <a:cubicBezTo>
                    <a:pt x="2718" y="1857"/>
                    <a:pt x="2711" y="1860"/>
                    <a:pt x="2699" y="1860"/>
                  </a:cubicBezTo>
                  <a:cubicBezTo>
                    <a:pt x="2692" y="1864"/>
                    <a:pt x="2685" y="1864"/>
                    <a:pt x="2681" y="1871"/>
                  </a:cubicBezTo>
                  <a:cubicBezTo>
                    <a:pt x="2677" y="1871"/>
                    <a:pt x="2670" y="1871"/>
                    <a:pt x="2667" y="1874"/>
                  </a:cubicBezTo>
                  <a:lnTo>
                    <a:pt x="2659" y="1874"/>
                  </a:lnTo>
                  <a:cubicBezTo>
                    <a:pt x="2655" y="1879"/>
                    <a:pt x="2648" y="1879"/>
                    <a:pt x="2645" y="1882"/>
                  </a:cubicBezTo>
                  <a:cubicBezTo>
                    <a:pt x="2641" y="1886"/>
                    <a:pt x="2633" y="1886"/>
                    <a:pt x="2626" y="1889"/>
                  </a:cubicBezTo>
                  <a:cubicBezTo>
                    <a:pt x="2619" y="1889"/>
                    <a:pt x="2615" y="1893"/>
                    <a:pt x="2608" y="1893"/>
                  </a:cubicBezTo>
                  <a:cubicBezTo>
                    <a:pt x="2586" y="1901"/>
                    <a:pt x="2567" y="1908"/>
                    <a:pt x="2545" y="1915"/>
                  </a:cubicBezTo>
                  <a:cubicBezTo>
                    <a:pt x="2538" y="1915"/>
                    <a:pt x="2535" y="1918"/>
                    <a:pt x="2527" y="1923"/>
                  </a:cubicBezTo>
                  <a:cubicBezTo>
                    <a:pt x="2520" y="1926"/>
                    <a:pt x="2509" y="1926"/>
                    <a:pt x="2505" y="1930"/>
                  </a:cubicBezTo>
                  <a:cubicBezTo>
                    <a:pt x="2487" y="1937"/>
                    <a:pt x="2469" y="1940"/>
                    <a:pt x="2450" y="1948"/>
                  </a:cubicBezTo>
                  <a:cubicBezTo>
                    <a:pt x="2439" y="1952"/>
                    <a:pt x="2425" y="1955"/>
                    <a:pt x="2410" y="1959"/>
                  </a:cubicBezTo>
                  <a:cubicBezTo>
                    <a:pt x="2399" y="1967"/>
                    <a:pt x="2384" y="1970"/>
                    <a:pt x="2369" y="1974"/>
                  </a:cubicBezTo>
                  <a:cubicBezTo>
                    <a:pt x="2355" y="1977"/>
                    <a:pt x="2344" y="1984"/>
                    <a:pt x="2329" y="1989"/>
                  </a:cubicBezTo>
                  <a:cubicBezTo>
                    <a:pt x="2315" y="1992"/>
                    <a:pt x="2300" y="1996"/>
                    <a:pt x="2285" y="1999"/>
                  </a:cubicBezTo>
                  <a:cubicBezTo>
                    <a:pt x="2274" y="2003"/>
                    <a:pt x="2263" y="2011"/>
                    <a:pt x="2249" y="2014"/>
                  </a:cubicBezTo>
                  <a:cubicBezTo>
                    <a:pt x="2237" y="2018"/>
                    <a:pt x="2223" y="2025"/>
                    <a:pt x="2208" y="2025"/>
                  </a:cubicBezTo>
                  <a:lnTo>
                    <a:pt x="2201" y="2033"/>
                  </a:lnTo>
                  <a:cubicBezTo>
                    <a:pt x="2197" y="2033"/>
                    <a:pt x="2193" y="2036"/>
                    <a:pt x="2183" y="2036"/>
                  </a:cubicBezTo>
                  <a:cubicBezTo>
                    <a:pt x="2179" y="2036"/>
                    <a:pt x="2171" y="2040"/>
                    <a:pt x="2171" y="2043"/>
                  </a:cubicBezTo>
                  <a:cubicBezTo>
                    <a:pt x="2164" y="2047"/>
                    <a:pt x="2157" y="2047"/>
                    <a:pt x="2153" y="2050"/>
                  </a:cubicBezTo>
                  <a:lnTo>
                    <a:pt x="2139" y="2050"/>
                  </a:lnTo>
                  <a:cubicBezTo>
                    <a:pt x="2135" y="2055"/>
                    <a:pt x="2131" y="2058"/>
                    <a:pt x="2127" y="2058"/>
                  </a:cubicBezTo>
                  <a:cubicBezTo>
                    <a:pt x="2091" y="2069"/>
                    <a:pt x="2058" y="2084"/>
                    <a:pt x="2025" y="2094"/>
                  </a:cubicBezTo>
                  <a:cubicBezTo>
                    <a:pt x="2014" y="2099"/>
                    <a:pt x="2003" y="2099"/>
                    <a:pt x="1992" y="2106"/>
                  </a:cubicBezTo>
                  <a:cubicBezTo>
                    <a:pt x="1981" y="2109"/>
                    <a:pt x="1970" y="2113"/>
                    <a:pt x="1959" y="2116"/>
                  </a:cubicBezTo>
                  <a:cubicBezTo>
                    <a:pt x="1948" y="2121"/>
                    <a:pt x="1933" y="2124"/>
                    <a:pt x="1922" y="2128"/>
                  </a:cubicBezTo>
                  <a:cubicBezTo>
                    <a:pt x="1919" y="2131"/>
                    <a:pt x="1907" y="2131"/>
                    <a:pt x="1904" y="2135"/>
                  </a:cubicBezTo>
                  <a:lnTo>
                    <a:pt x="1900" y="2135"/>
                  </a:lnTo>
                  <a:cubicBezTo>
                    <a:pt x="1893" y="2135"/>
                    <a:pt x="1889" y="2138"/>
                    <a:pt x="1882" y="2143"/>
                  </a:cubicBezTo>
                  <a:cubicBezTo>
                    <a:pt x="1878" y="2146"/>
                    <a:pt x="1867" y="2146"/>
                    <a:pt x="1860" y="2146"/>
                  </a:cubicBezTo>
                  <a:lnTo>
                    <a:pt x="1856" y="2150"/>
                  </a:lnTo>
                  <a:cubicBezTo>
                    <a:pt x="1853" y="2157"/>
                    <a:pt x="1841" y="2153"/>
                    <a:pt x="1838" y="2157"/>
                  </a:cubicBezTo>
                  <a:cubicBezTo>
                    <a:pt x="1831" y="2160"/>
                    <a:pt x="1823" y="2165"/>
                    <a:pt x="1816" y="2165"/>
                  </a:cubicBezTo>
                  <a:lnTo>
                    <a:pt x="1809" y="2165"/>
                  </a:lnTo>
                  <a:cubicBezTo>
                    <a:pt x="1801" y="2172"/>
                    <a:pt x="1797" y="2172"/>
                    <a:pt x="1790" y="2172"/>
                  </a:cubicBezTo>
                  <a:cubicBezTo>
                    <a:pt x="1783" y="2172"/>
                    <a:pt x="1779" y="2179"/>
                    <a:pt x="1768" y="2179"/>
                  </a:cubicBezTo>
                  <a:cubicBezTo>
                    <a:pt x="1765" y="2179"/>
                    <a:pt x="1761" y="2182"/>
                    <a:pt x="1757" y="2182"/>
                  </a:cubicBezTo>
                  <a:cubicBezTo>
                    <a:pt x="1751" y="2182"/>
                    <a:pt x="1747" y="2187"/>
                    <a:pt x="1743" y="2187"/>
                  </a:cubicBezTo>
                  <a:cubicBezTo>
                    <a:pt x="1741" y="2187"/>
                    <a:pt x="1740" y="2187"/>
                    <a:pt x="1739" y="2187"/>
                  </a:cubicBezTo>
                  <a:cubicBezTo>
                    <a:pt x="1739" y="2194"/>
                    <a:pt x="1721" y="2197"/>
                    <a:pt x="1717" y="2204"/>
                  </a:cubicBezTo>
                  <a:cubicBezTo>
                    <a:pt x="1721" y="2206"/>
                    <a:pt x="1725" y="2207"/>
                    <a:pt x="1729" y="2207"/>
                  </a:cubicBezTo>
                  <a:cubicBezTo>
                    <a:pt x="1734" y="2207"/>
                    <a:pt x="1739" y="2206"/>
                    <a:pt x="1743" y="2204"/>
                  </a:cubicBezTo>
                  <a:cubicBezTo>
                    <a:pt x="1765" y="2197"/>
                    <a:pt x="1787" y="2194"/>
                    <a:pt x="1809" y="2187"/>
                  </a:cubicBezTo>
                  <a:cubicBezTo>
                    <a:pt x="1819" y="2182"/>
                    <a:pt x="1831" y="2179"/>
                    <a:pt x="1841" y="2179"/>
                  </a:cubicBezTo>
                  <a:lnTo>
                    <a:pt x="1849" y="2175"/>
                  </a:lnTo>
                  <a:cubicBezTo>
                    <a:pt x="1856" y="2172"/>
                    <a:pt x="1863" y="2168"/>
                    <a:pt x="1867" y="2168"/>
                  </a:cubicBezTo>
                  <a:cubicBezTo>
                    <a:pt x="1897" y="2157"/>
                    <a:pt x="1922" y="2150"/>
                    <a:pt x="1951" y="2138"/>
                  </a:cubicBezTo>
                  <a:cubicBezTo>
                    <a:pt x="1970" y="2135"/>
                    <a:pt x="1970" y="2135"/>
                    <a:pt x="1985" y="2135"/>
                  </a:cubicBezTo>
                  <a:cubicBezTo>
                    <a:pt x="1995" y="2124"/>
                    <a:pt x="1995" y="2124"/>
                    <a:pt x="2029" y="2116"/>
                  </a:cubicBezTo>
                  <a:lnTo>
                    <a:pt x="2029" y="2116"/>
                  </a:lnTo>
                  <a:cubicBezTo>
                    <a:pt x="2029" y="2131"/>
                    <a:pt x="2021" y="2135"/>
                    <a:pt x="1999" y="2146"/>
                  </a:cubicBezTo>
                  <a:cubicBezTo>
                    <a:pt x="1988" y="2146"/>
                    <a:pt x="1981" y="2146"/>
                    <a:pt x="1973" y="2153"/>
                  </a:cubicBezTo>
                  <a:cubicBezTo>
                    <a:pt x="1966" y="2157"/>
                    <a:pt x="1955" y="2157"/>
                    <a:pt x="1948" y="2160"/>
                  </a:cubicBezTo>
                  <a:cubicBezTo>
                    <a:pt x="1926" y="2168"/>
                    <a:pt x="1907" y="2175"/>
                    <a:pt x="1889" y="2179"/>
                  </a:cubicBezTo>
                  <a:cubicBezTo>
                    <a:pt x="1871" y="2182"/>
                    <a:pt x="1856" y="2197"/>
                    <a:pt x="1834" y="2197"/>
                  </a:cubicBezTo>
                  <a:cubicBezTo>
                    <a:pt x="1831" y="2204"/>
                    <a:pt x="1823" y="2201"/>
                    <a:pt x="1816" y="2204"/>
                  </a:cubicBezTo>
                  <a:cubicBezTo>
                    <a:pt x="1812" y="2204"/>
                    <a:pt x="1801" y="2204"/>
                    <a:pt x="1797" y="2212"/>
                  </a:cubicBezTo>
                  <a:lnTo>
                    <a:pt x="1790" y="2216"/>
                  </a:lnTo>
                  <a:cubicBezTo>
                    <a:pt x="1789" y="2215"/>
                    <a:pt x="1787" y="2215"/>
                    <a:pt x="1786" y="2215"/>
                  </a:cubicBezTo>
                  <a:cubicBezTo>
                    <a:pt x="1780" y="2215"/>
                    <a:pt x="1774" y="2219"/>
                    <a:pt x="1768" y="2219"/>
                  </a:cubicBezTo>
                  <a:cubicBezTo>
                    <a:pt x="1757" y="2223"/>
                    <a:pt x="1750" y="2223"/>
                    <a:pt x="1743" y="2223"/>
                  </a:cubicBezTo>
                  <a:cubicBezTo>
                    <a:pt x="1739" y="2226"/>
                    <a:pt x="1735" y="2226"/>
                    <a:pt x="1735" y="2226"/>
                  </a:cubicBezTo>
                  <a:cubicBezTo>
                    <a:pt x="1728" y="2234"/>
                    <a:pt x="1717" y="2234"/>
                    <a:pt x="1709" y="2238"/>
                  </a:cubicBezTo>
                  <a:cubicBezTo>
                    <a:pt x="1702" y="2241"/>
                    <a:pt x="1695" y="2245"/>
                    <a:pt x="1684" y="2245"/>
                  </a:cubicBezTo>
                  <a:cubicBezTo>
                    <a:pt x="1680" y="2248"/>
                    <a:pt x="1673" y="2248"/>
                    <a:pt x="1665" y="2248"/>
                  </a:cubicBezTo>
                  <a:cubicBezTo>
                    <a:pt x="1658" y="2256"/>
                    <a:pt x="1651" y="2253"/>
                    <a:pt x="1647" y="2256"/>
                  </a:cubicBezTo>
                  <a:cubicBezTo>
                    <a:pt x="1640" y="2256"/>
                    <a:pt x="1633" y="2260"/>
                    <a:pt x="1625" y="2263"/>
                  </a:cubicBezTo>
                  <a:cubicBezTo>
                    <a:pt x="1621" y="2267"/>
                    <a:pt x="1611" y="2267"/>
                    <a:pt x="1607" y="2270"/>
                  </a:cubicBezTo>
                  <a:cubicBezTo>
                    <a:pt x="1570" y="2282"/>
                    <a:pt x="1533" y="2292"/>
                    <a:pt x="1501" y="2304"/>
                  </a:cubicBezTo>
                  <a:cubicBezTo>
                    <a:pt x="1486" y="2307"/>
                    <a:pt x="1471" y="2311"/>
                    <a:pt x="1457" y="2319"/>
                  </a:cubicBezTo>
                  <a:cubicBezTo>
                    <a:pt x="1445" y="2322"/>
                    <a:pt x="1434" y="2329"/>
                    <a:pt x="1423" y="2336"/>
                  </a:cubicBezTo>
                  <a:cubicBezTo>
                    <a:pt x="1401" y="2348"/>
                    <a:pt x="1379" y="2351"/>
                    <a:pt x="1357" y="2363"/>
                  </a:cubicBezTo>
                  <a:cubicBezTo>
                    <a:pt x="1357" y="2363"/>
                    <a:pt x="1354" y="2363"/>
                    <a:pt x="1350" y="2366"/>
                  </a:cubicBezTo>
                  <a:cubicBezTo>
                    <a:pt x="1339" y="2366"/>
                    <a:pt x="1317" y="2373"/>
                    <a:pt x="1310" y="2377"/>
                  </a:cubicBezTo>
                  <a:cubicBezTo>
                    <a:pt x="1306" y="2377"/>
                    <a:pt x="1280" y="2385"/>
                    <a:pt x="1277" y="2388"/>
                  </a:cubicBezTo>
                  <a:cubicBezTo>
                    <a:pt x="1262" y="2392"/>
                    <a:pt x="1251" y="2395"/>
                    <a:pt x="1236" y="2399"/>
                  </a:cubicBezTo>
                  <a:cubicBezTo>
                    <a:pt x="1211" y="2410"/>
                    <a:pt x="1211" y="2414"/>
                    <a:pt x="1178" y="2421"/>
                  </a:cubicBezTo>
                  <a:lnTo>
                    <a:pt x="1167" y="2421"/>
                  </a:lnTo>
                  <a:cubicBezTo>
                    <a:pt x="1156" y="2432"/>
                    <a:pt x="1137" y="2432"/>
                    <a:pt x="1130" y="2439"/>
                  </a:cubicBezTo>
                  <a:cubicBezTo>
                    <a:pt x="1130" y="2439"/>
                    <a:pt x="1123" y="2439"/>
                    <a:pt x="1119" y="2443"/>
                  </a:cubicBezTo>
                  <a:cubicBezTo>
                    <a:pt x="1104" y="2443"/>
                    <a:pt x="1090" y="2446"/>
                    <a:pt x="1075" y="2454"/>
                  </a:cubicBezTo>
                  <a:cubicBezTo>
                    <a:pt x="1064" y="2458"/>
                    <a:pt x="1049" y="2461"/>
                    <a:pt x="1038" y="2465"/>
                  </a:cubicBezTo>
                  <a:cubicBezTo>
                    <a:pt x="1024" y="2468"/>
                    <a:pt x="1016" y="2476"/>
                    <a:pt x="1009" y="2483"/>
                  </a:cubicBezTo>
                  <a:cubicBezTo>
                    <a:pt x="1005" y="2481"/>
                    <a:pt x="1002" y="2481"/>
                    <a:pt x="999" y="2481"/>
                  </a:cubicBezTo>
                  <a:cubicBezTo>
                    <a:pt x="996" y="2481"/>
                    <a:pt x="992" y="2481"/>
                    <a:pt x="987" y="2483"/>
                  </a:cubicBezTo>
                  <a:cubicBezTo>
                    <a:pt x="976" y="2487"/>
                    <a:pt x="965" y="2490"/>
                    <a:pt x="954" y="2495"/>
                  </a:cubicBezTo>
                  <a:cubicBezTo>
                    <a:pt x="939" y="2495"/>
                    <a:pt x="925" y="2502"/>
                    <a:pt x="910" y="2509"/>
                  </a:cubicBezTo>
                  <a:cubicBezTo>
                    <a:pt x="888" y="2517"/>
                    <a:pt x="866" y="2527"/>
                    <a:pt x="844" y="2531"/>
                  </a:cubicBezTo>
                  <a:cubicBezTo>
                    <a:pt x="822" y="2539"/>
                    <a:pt x="800" y="2553"/>
                    <a:pt x="778" y="2553"/>
                  </a:cubicBezTo>
                  <a:lnTo>
                    <a:pt x="774" y="2556"/>
                  </a:lnTo>
                  <a:cubicBezTo>
                    <a:pt x="771" y="2561"/>
                    <a:pt x="763" y="2561"/>
                    <a:pt x="756" y="2561"/>
                  </a:cubicBezTo>
                  <a:cubicBezTo>
                    <a:pt x="749" y="2564"/>
                    <a:pt x="741" y="2568"/>
                    <a:pt x="737" y="2568"/>
                  </a:cubicBezTo>
                  <a:cubicBezTo>
                    <a:pt x="727" y="2568"/>
                    <a:pt x="727" y="2575"/>
                    <a:pt x="719" y="2575"/>
                  </a:cubicBezTo>
                  <a:cubicBezTo>
                    <a:pt x="697" y="2575"/>
                    <a:pt x="679" y="2586"/>
                    <a:pt x="657" y="2593"/>
                  </a:cubicBezTo>
                  <a:cubicBezTo>
                    <a:pt x="651" y="2593"/>
                    <a:pt x="645" y="2598"/>
                    <a:pt x="641" y="2598"/>
                  </a:cubicBezTo>
                  <a:cubicBezTo>
                    <a:pt x="640" y="2598"/>
                    <a:pt x="640" y="2597"/>
                    <a:pt x="639" y="2597"/>
                  </a:cubicBezTo>
                  <a:cubicBezTo>
                    <a:pt x="624" y="2597"/>
                    <a:pt x="617" y="2605"/>
                    <a:pt x="609" y="2612"/>
                  </a:cubicBezTo>
                  <a:cubicBezTo>
                    <a:pt x="595" y="2619"/>
                    <a:pt x="591" y="2630"/>
                    <a:pt x="573" y="2634"/>
                  </a:cubicBezTo>
                  <a:lnTo>
                    <a:pt x="569" y="2637"/>
                  </a:lnTo>
                  <a:cubicBezTo>
                    <a:pt x="569" y="2644"/>
                    <a:pt x="558" y="2649"/>
                    <a:pt x="551" y="2652"/>
                  </a:cubicBezTo>
                  <a:cubicBezTo>
                    <a:pt x="547" y="2653"/>
                    <a:pt x="543" y="2654"/>
                    <a:pt x="540" y="2654"/>
                  </a:cubicBezTo>
                  <a:cubicBezTo>
                    <a:pt x="534" y="2654"/>
                    <a:pt x="531" y="2651"/>
                    <a:pt x="529" y="2649"/>
                  </a:cubicBezTo>
                  <a:cubicBezTo>
                    <a:pt x="510" y="2659"/>
                    <a:pt x="495" y="2666"/>
                    <a:pt x="477" y="2678"/>
                  </a:cubicBezTo>
                  <a:cubicBezTo>
                    <a:pt x="466" y="2681"/>
                    <a:pt x="459" y="2688"/>
                    <a:pt x="455" y="2696"/>
                  </a:cubicBezTo>
                  <a:lnTo>
                    <a:pt x="451" y="2700"/>
                  </a:lnTo>
                  <a:cubicBezTo>
                    <a:pt x="448" y="2700"/>
                    <a:pt x="441" y="2703"/>
                    <a:pt x="433" y="2707"/>
                  </a:cubicBezTo>
                  <a:cubicBezTo>
                    <a:pt x="437" y="2715"/>
                    <a:pt x="422" y="2715"/>
                    <a:pt x="419" y="2718"/>
                  </a:cubicBezTo>
                  <a:cubicBezTo>
                    <a:pt x="415" y="2722"/>
                    <a:pt x="404" y="2729"/>
                    <a:pt x="404" y="2732"/>
                  </a:cubicBezTo>
                  <a:cubicBezTo>
                    <a:pt x="393" y="2737"/>
                    <a:pt x="404" y="2740"/>
                    <a:pt x="400" y="2744"/>
                  </a:cubicBezTo>
                  <a:cubicBezTo>
                    <a:pt x="385" y="2751"/>
                    <a:pt x="382" y="2754"/>
                    <a:pt x="378" y="2762"/>
                  </a:cubicBezTo>
                  <a:cubicBezTo>
                    <a:pt x="375" y="2769"/>
                    <a:pt x="375" y="2776"/>
                    <a:pt x="360" y="2784"/>
                  </a:cubicBezTo>
                  <a:cubicBezTo>
                    <a:pt x="356" y="2791"/>
                    <a:pt x="345" y="2791"/>
                    <a:pt x="338" y="2798"/>
                  </a:cubicBezTo>
                  <a:cubicBezTo>
                    <a:pt x="334" y="2803"/>
                    <a:pt x="326" y="2810"/>
                    <a:pt x="319" y="2813"/>
                  </a:cubicBezTo>
                  <a:cubicBezTo>
                    <a:pt x="304" y="2825"/>
                    <a:pt x="287" y="2835"/>
                    <a:pt x="287" y="2847"/>
                  </a:cubicBezTo>
                  <a:cubicBezTo>
                    <a:pt x="282" y="2850"/>
                    <a:pt x="279" y="2850"/>
                    <a:pt x="279" y="2850"/>
                  </a:cubicBezTo>
                  <a:cubicBezTo>
                    <a:pt x="272" y="2854"/>
                    <a:pt x="260" y="2857"/>
                    <a:pt x="268" y="2864"/>
                  </a:cubicBezTo>
                  <a:cubicBezTo>
                    <a:pt x="268" y="2864"/>
                    <a:pt x="260" y="2869"/>
                    <a:pt x="257" y="2872"/>
                  </a:cubicBezTo>
                  <a:cubicBezTo>
                    <a:pt x="253" y="2872"/>
                    <a:pt x="250" y="2876"/>
                    <a:pt x="246" y="2876"/>
                  </a:cubicBezTo>
                  <a:cubicBezTo>
                    <a:pt x="243" y="2879"/>
                    <a:pt x="250" y="2883"/>
                    <a:pt x="243" y="2883"/>
                  </a:cubicBezTo>
                  <a:cubicBezTo>
                    <a:pt x="231" y="2886"/>
                    <a:pt x="231" y="2894"/>
                    <a:pt x="235" y="2898"/>
                  </a:cubicBezTo>
                  <a:lnTo>
                    <a:pt x="235" y="2901"/>
                  </a:lnTo>
                  <a:cubicBezTo>
                    <a:pt x="231" y="2908"/>
                    <a:pt x="228" y="2916"/>
                    <a:pt x="228" y="2923"/>
                  </a:cubicBezTo>
                  <a:cubicBezTo>
                    <a:pt x="228" y="2927"/>
                    <a:pt x="238" y="2927"/>
                    <a:pt x="231" y="2930"/>
                  </a:cubicBezTo>
                  <a:cubicBezTo>
                    <a:pt x="235" y="2935"/>
                    <a:pt x="231" y="2938"/>
                    <a:pt x="228" y="2942"/>
                  </a:cubicBezTo>
                  <a:cubicBezTo>
                    <a:pt x="228" y="2945"/>
                    <a:pt x="228" y="2945"/>
                    <a:pt x="231" y="2945"/>
                  </a:cubicBezTo>
                  <a:cubicBezTo>
                    <a:pt x="238" y="2949"/>
                    <a:pt x="235" y="2952"/>
                    <a:pt x="231" y="2957"/>
                  </a:cubicBezTo>
                  <a:cubicBezTo>
                    <a:pt x="228" y="2964"/>
                    <a:pt x="224" y="2967"/>
                    <a:pt x="221" y="2974"/>
                  </a:cubicBezTo>
                  <a:lnTo>
                    <a:pt x="228" y="2974"/>
                  </a:lnTo>
                  <a:cubicBezTo>
                    <a:pt x="231" y="2974"/>
                    <a:pt x="231" y="2979"/>
                    <a:pt x="235" y="2979"/>
                  </a:cubicBezTo>
                  <a:lnTo>
                    <a:pt x="235" y="2982"/>
                  </a:lnTo>
                  <a:cubicBezTo>
                    <a:pt x="224" y="2993"/>
                    <a:pt x="235" y="2996"/>
                    <a:pt x="243" y="3001"/>
                  </a:cubicBezTo>
                  <a:lnTo>
                    <a:pt x="243" y="3004"/>
                  </a:lnTo>
                  <a:cubicBezTo>
                    <a:pt x="238" y="3008"/>
                    <a:pt x="250" y="3008"/>
                    <a:pt x="246" y="3008"/>
                  </a:cubicBezTo>
                  <a:cubicBezTo>
                    <a:pt x="238" y="3015"/>
                    <a:pt x="250" y="3015"/>
                    <a:pt x="250" y="3015"/>
                  </a:cubicBezTo>
                  <a:lnTo>
                    <a:pt x="250" y="3026"/>
                  </a:lnTo>
                  <a:cubicBezTo>
                    <a:pt x="257" y="3033"/>
                    <a:pt x="265" y="3037"/>
                    <a:pt x="268" y="3045"/>
                  </a:cubicBezTo>
                  <a:lnTo>
                    <a:pt x="268" y="3048"/>
                  </a:lnTo>
                  <a:cubicBezTo>
                    <a:pt x="282" y="3052"/>
                    <a:pt x="287" y="3062"/>
                    <a:pt x="304" y="3062"/>
                  </a:cubicBezTo>
                  <a:lnTo>
                    <a:pt x="301" y="3062"/>
                  </a:lnTo>
                  <a:cubicBezTo>
                    <a:pt x="309" y="3067"/>
                    <a:pt x="312" y="3067"/>
                    <a:pt x="316" y="3067"/>
                  </a:cubicBezTo>
                  <a:cubicBezTo>
                    <a:pt x="319" y="3068"/>
                    <a:pt x="323" y="3068"/>
                    <a:pt x="326" y="3068"/>
                  </a:cubicBezTo>
                  <a:cubicBezTo>
                    <a:pt x="329" y="3068"/>
                    <a:pt x="331" y="3068"/>
                    <a:pt x="331" y="3070"/>
                  </a:cubicBezTo>
                  <a:cubicBezTo>
                    <a:pt x="339" y="3066"/>
                    <a:pt x="346" y="3065"/>
                    <a:pt x="353" y="3065"/>
                  </a:cubicBezTo>
                  <a:cubicBezTo>
                    <a:pt x="360" y="3065"/>
                    <a:pt x="367" y="3067"/>
                    <a:pt x="375" y="3067"/>
                  </a:cubicBezTo>
                  <a:lnTo>
                    <a:pt x="382" y="3067"/>
                  </a:lnTo>
                  <a:cubicBezTo>
                    <a:pt x="382" y="3067"/>
                    <a:pt x="385" y="3062"/>
                    <a:pt x="389" y="3055"/>
                  </a:cubicBezTo>
                  <a:lnTo>
                    <a:pt x="393" y="3062"/>
                  </a:lnTo>
                  <a:cubicBezTo>
                    <a:pt x="397" y="3067"/>
                    <a:pt x="400" y="3070"/>
                    <a:pt x="404" y="3070"/>
                  </a:cubicBezTo>
                  <a:cubicBezTo>
                    <a:pt x="406" y="3069"/>
                    <a:pt x="408" y="3069"/>
                    <a:pt x="410" y="3069"/>
                  </a:cubicBezTo>
                  <a:cubicBezTo>
                    <a:pt x="414" y="3069"/>
                    <a:pt x="417" y="3071"/>
                    <a:pt x="411" y="3074"/>
                  </a:cubicBezTo>
                  <a:cubicBezTo>
                    <a:pt x="407" y="3077"/>
                    <a:pt x="419" y="3081"/>
                    <a:pt x="404" y="3084"/>
                  </a:cubicBezTo>
                  <a:cubicBezTo>
                    <a:pt x="397" y="3096"/>
                    <a:pt x="385" y="3099"/>
                    <a:pt x="375" y="3106"/>
                  </a:cubicBezTo>
                  <a:cubicBezTo>
                    <a:pt x="363" y="3111"/>
                    <a:pt x="353" y="3111"/>
                    <a:pt x="348" y="3118"/>
                  </a:cubicBezTo>
                  <a:lnTo>
                    <a:pt x="345" y="3118"/>
                  </a:lnTo>
                  <a:cubicBezTo>
                    <a:pt x="326" y="3121"/>
                    <a:pt x="316" y="3128"/>
                    <a:pt x="312" y="3140"/>
                  </a:cubicBezTo>
                  <a:cubicBezTo>
                    <a:pt x="312" y="3147"/>
                    <a:pt x="301" y="3155"/>
                    <a:pt x="294" y="3155"/>
                  </a:cubicBezTo>
                  <a:cubicBezTo>
                    <a:pt x="286" y="3155"/>
                    <a:pt x="278" y="3156"/>
                    <a:pt x="270" y="3156"/>
                  </a:cubicBezTo>
                  <a:cubicBezTo>
                    <a:pt x="266" y="3156"/>
                    <a:pt x="263" y="3156"/>
                    <a:pt x="260" y="3155"/>
                  </a:cubicBezTo>
                  <a:cubicBezTo>
                    <a:pt x="260" y="3152"/>
                    <a:pt x="260" y="3151"/>
                    <a:pt x="259" y="3151"/>
                  </a:cubicBezTo>
                  <a:cubicBezTo>
                    <a:pt x="258" y="3151"/>
                    <a:pt x="257" y="3152"/>
                    <a:pt x="257" y="3155"/>
                  </a:cubicBezTo>
                  <a:lnTo>
                    <a:pt x="238" y="3155"/>
                  </a:lnTo>
                  <a:cubicBezTo>
                    <a:pt x="221" y="3150"/>
                    <a:pt x="209" y="3147"/>
                    <a:pt x="194" y="3140"/>
                  </a:cubicBezTo>
                  <a:lnTo>
                    <a:pt x="199" y="3136"/>
                  </a:lnTo>
                  <a:cubicBezTo>
                    <a:pt x="202" y="3136"/>
                    <a:pt x="206" y="3133"/>
                    <a:pt x="206" y="3128"/>
                  </a:cubicBezTo>
                  <a:lnTo>
                    <a:pt x="206" y="3128"/>
                  </a:lnTo>
                  <a:cubicBezTo>
                    <a:pt x="206" y="3128"/>
                    <a:pt x="199" y="3128"/>
                    <a:pt x="199" y="3133"/>
                  </a:cubicBezTo>
                  <a:cubicBezTo>
                    <a:pt x="184" y="3133"/>
                    <a:pt x="177" y="3133"/>
                    <a:pt x="169" y="3128"/>
                  </a:cubicBezTo>
                  <a:cubicBezTo>
                    <a:pt x="172" y="3125"/>
                    <a:pt x="177" y="3121"/>
                    <a:pt x="180" y="3121"/>
                  </a:cubicBezTo>
                  <a:cubicBezTo>
                    <a:pt x="172" y="3121"/>
                    <a:pt x="165" y="3125"/>
                    <a:pt x="162" y="3125"/>
                  </a:cubicBezTo>
                  <a:cubicBezTo>
                    <a:pt x="158" y="3121"/>
                    <a:pt x="155" y="3121"/>
                    <a:pt x="150" y="3118"/>
                  </a:cubicBezTo>
                  <a:cubicBezTo>
                    <a:pt x="140" y="3118"/>
                    <a:pt x="136" y="3111"/>
                    <a:pt x="121" y="3111"/>
                  </a:cubicBezTo>
                  <a:lnTo>
                    <a:pt x="120" y="3108"/>
                  </a:lnTo>
                  <a:lnTo>
                    <a:pt x="120" y="3108"/>
                  </a:lnTo>
                  <a:lnTo>
                    <a:pt x="118" y="3111"/>
                  </a:lnTo>
                  <a:lnTo>
                    <a:pt x="118" y="3106"/>
                  </a:lnTo>
                  <a:cubicBezTo>
                    <a:pt x="120" y="3106"/>
                    <a:pt x="122" y="3105"/>
                    <a:pt x="123" y="3105"/>
                  </a:cubicBezTo>
                  <a:cubicBezTo>
                    <a:pt x="128" y="3105"/>
                    <a:pt x="132" y="3108"/>
                    <a:pt x="137" y="3108"/>
                  </a:cubicBezTo>
                  <a:cubicBezTo>
                    <a:pt x="139" y="3108"/>
                    <a:pt x="141" y="3107"/>
                    <a:pt x="143" y="3106"/>
                  </a:cubicBezTo>
                  <a:cubicBezTo>
                    <a:pt x="140" y="3103"/>
                    <a:pt x="136" y="3102"/>
                    <a:pt x="131" y="3102"/>
                  </a:cubicBezTo>
                  <a:cubicBezTo>
                    <a:pt x="125" y="3102"/>
                    <a:pt x="117" y="3104"/>
                    <a:pt x="111" y="3106"/>
                  </a:cubicBezTo>
                  <a:lnTo>
                    <a:pt x="106" y="3103"/>
                  </a:lnTo>
                  <a:lnTo>
                    <a:pt x="92" y="3103"/>
                  </a:lnTo>
                  <a:cubicBezTo>
                    <a:pt x="89" y="3099"/>
                    <a:pt x="77" y="3099"/>
                    <a:pt x="67" y="3099"/>
                  </a:cubicBezTo>
                  <a:cubicBezTo>
                    <a:pt x="59" y="3099"/>
                    <a:pt x="55" y="3096"/>
                    <a:pt x="48" y="3092"/>
                  </a:cubicBezTo>
                  <a:cubicBezTo>
                    <a:pt x="55" y="3089"/>
                    <a:pt x="55" y="3084"/>
                    <a:pt x="48" y="3084"/>
                  </a:cubicBezTo>
                  <a:cubicBezTo>
                    <a:pt x="40" y="3084"/>
                    <a:pt x="37" y="3084"/>
                    <a:pt x="30" y="3081"/>
                  </a:cubicBezTo>
                  <a:cubicBezTo>
                    <a:pt x="23" y="3081"/>
                    <a:pt x="15" y="3081"/>
                    <a:pt x="11" y="3077"/>
                  </a:cubicBezTo>
                  <a:lnTo>
                    <a:pt x="4" y="3077"/>
                  </a:lnTo>
                  <a:cubicBezTo>
                    <a:pt x="4" y="3081"/>
                    <a:pt x="1" y="3081"/>
                    <a:pt x="4" y="3081"/>
                  </a:cubicBezTo>
                  <a:cubicBezTo>
                    <a:pt x="17" y="3084"/>
                    <a:pt x="22" y="3093"/>
                    <a:pt x="34" y="3093"/>
                  </a:cubicBezTo>
                  <a:cubicBezTo>
                    <a:pt x="36" y="3093"/>
                    <a:pt x="38" y="3093"/>
                    <a:pt x="40" y="3092"/>
                  </a:cubicBezTo>
                  <a:lnTo>
                    <a:pt x="45" y="3096"/>
                  </a:lnTo>
                  <a:cubicBezTo>
                    <a:pt x="55" y="3096"/>
                    <a:pt x="52" y="3106"/>
                    <a:pt x="55" y="3111"/>
                  </a:cubicBezTo>
                  <a:cubicBezTo>
                    <a:pt x="45" y="3114"/>
                    <a:pt x="45" y="3118"/>
                    <a:pt x="48" y="3121"/>
                  </a:cubicBezTo>
                  <a:lnTo>
                    <a:pt x="55" y="3121"/>
                  </a:lnTo>
                  <a:cubicBezTo>
                    <a:pt x="62" y="3121"/>
                    <a:pt x="81" y="3128"/>
                    <a:pt x="84" y="3128"/>
                  </a:cubicBezTo>
                  <a:cubicBezTo>
                    <a:pt x="89" y="3133"/>
                    <a:pt x="96" y="3133"/>
                    <a:pt x="99" y="3136"/>
                  </a:cubicBezTo>
                  <a:cubicBezTo>
                    <a:pt x="106" y="3136"/>
                    <a:pt x="114" y="3140"/>
                    <a:pt x="114" y="3143"/>
                  </a:cubicBezTo>
                  <a:cubicBezTo>
                    <a:pt x="111" y="3147"/>
                    <a:pt x="121" y="3147"/>
                    <a:pt x="118" y="3150"/>
                  </a:cubicBezTo>
                  <a:cubicBezTo>
                    <a:pt x="111" y="3155"/>
                    <a:pt x="103" y="3158"/>
                    <a:pt x="96" y="3162"/>
                  </a:cubicBezTo>
                  <a:lnTo>
                    <a:pt x="96" y="3165"/>
                  </a:lnTo>
                  <a:cubicBezTo>
                    <a:pt x="106" y="3158"/>
                    <a:pt x="121" y="3155"/>
                    <a:pt x="133" y="3150"/>
                  </a:cubicBezTo>
                  <a:cubicBezTo>
                    <a:pt x="136" y="3150"/>
                    <a:pt x="140" y="3158"/>
                    <a:pt x="143" y="3158"/>
                  </a:cubicBezTo>
                  <a:cubicBezTo>
                    <a:pt x="150" y="3158"/>
                    <a:pt x="155" y="3162"/>
                    <a:pt x="158" y="3165"/>
                  </a:cubicBezTo>
                  <a:cubicBezTo>
                    <a:pt x="161" y="3165"/>
                    <a:pt x="163" y="3164"/>
                    <a:pt x="165" y="3164"/>
                  </a:cubicBezTo>
                  <a:cubicBezTo>
                    <a:pt x="177" y="3164"/>
                    <a:pt x="178" y="3172"/>
                    <a:pt x="187" y="3172"/>
                  </a:cubicBezTo>
                  <a:cubicBezTo>
                    <a:pt x="194" y="3177"/>
                    <a:pt x="199" y="3180"/>
                    <a:pt x="206" y="3180"/>
                  </a:cubicBezTo>
                  <a:cubicBezTo>
                    <a:pt x="208" y="3179"/>
                    <a:pt x="210" y="3179"/>
                    <a:pt x="211" y="3179"/>
                  </a:cubicBezTo>
                  <a:cubicBezTo>
                    <a:pt x="217" y="3179"/>
                    <a:pt x="219" y="3184"/>
                    <a:pt x="228" y="3184"/>
                  </a:cubicBezTo>
                  <a:cubicBezTo>
                    <a:pt x="224" y="3187"/>
                    <a:pt x="235" y="3191"/>
                    <a:pt x="231" y="3194"/>
                  </a:cubicBezTo>
                  <a:cubicBezTo>
                    <a:pt x="228" y="3202"/>
                    <a:pt x="231" y="3202"/>
                    <a:pt x="235" y="3206"/>
                  </a:cubicBezTo>
                  <a:cubicBezTo>
                    <a:pt x="238" y="3209"/>
                    <a:pt x="243" y="3209"/>
                    <a:pt x="235" y="3213"/>
                  </a:cubicBezTo>
                  <a:cubicBezTo>
                    <a:pt x="231" y="3216"/>
                    <a:pt x="228" y="3221"/>
                    <a:pt x="228" y="3221"/>
                  </a:cubicBezTo>
                  <a:cubicBezTo>
                    <a:pt x="231" y="3221"/>
                    <a:pt x="224" y="3228"/>
                    <a:pt x="231" y="3231"/>
                  </a:cubicBezTo>
                  <a:cubicBezTo>
                    <a:pt x="234" y="3231"/>
                    <a:pt x="236" y="3233"/>
                    <a:pt x="239" y="3233"/>
                  </a:cubicBezTo>
                  <a:cubicBezTo>
                    <a:pt x="240" y="3233"/>
                    <a:pt x="241" y="3232"/>
                    <a:pt x="243" y="3231"/>
                  </a:cubicBezTo>
                  <a:lnTo>
                    <a:pt x="243" y="3231"/>
                  </a:lnTo>
                  <a:cubicBezTo>
                    <a:pt x="235" y="3238"/>
                    <a:pt x="246" y="3238"/>
                    <a:pt x="250" y="3238"/>
                  </a:cubicBezTo>
                  <a:cubicBezTo>
                    <a:pt x="253" y="3238"/>
                    <a:pt x="256" y="3237"/>
                    <a:pt x="259" y="3237"/>
                  </a:cubicBezTo>
                  <a:cubicBezTo>
                    <a:pt x="271" y="3237"/>
                    <a:pt x="276" y="3243"/>
                    <a:pt x="279" y="3246"/>
                  </a:cubicBezTo>
                  <a:cubicBezTo>
                    <a:pt x="282" y="3250"/>
                    <a:pt x="279" y="3253"/>
                    <a:pt x="279" y="3257"/>
                  </a:cubicBezTo>
                  <a:cubicBezTo>
                    <a:pt x="282" y="3260"/>
                    <a:pt x="290" y="3260"/>
                    <a:pt x="294" y="3260"/>
                  </a:cubicBezTo>
                  <a:lnTo>
                    <a:pt x="297" y="3260"/>
                  </a:lnTo>
                  <a:cubicBezTo>
                    <a:pt x="309" y="3265"/>
                    <a:pt x="323" y="3268"/>
                    <a:pt x="326" y="3279"/>
                  </a:cubicBezTo>
                  <a:cubicBezTo>
                    <a:pt x="326" y="3282"/>
                    <a:pt x="338" y="3282"/>
                    <a:pt x="338" y="3287"/>
                  </a:cubicBezTo>
                  <a:cubicBezTo>
                    <a:pt x="338" y="3287"/>
                    <a:pt x="331" y="3294"/>
                    <a:pt x="331" y="3297"/>
                  </a:cubicBezTo>
                  <a:cubicBezTo>
                    <a:pt x="331" y="3301"/>
                    <a:pt x="338" y="3304"/>
                    <a:pt x="326" y="3312"/>
                  </a:cubicBezTo>
                  <a:cubicBezTo>
                    <a:pt x="319" y="3319"/>
                    <a:pt x="338" y="3316"/>
                    <a:pt x="334" y="3319"/>
                  </a:cubicBezTo>
                  <a:cubicBezTo>
                    <a:pt x="331" y="3323"/>
                    <a:pt x="331" y="3326"/>
                    <a:pt x="326" y="3331"/>
                  </a:cubicBezTo>
                  <a:cubicBezTo>
                    <a:pt x="326" y="3338"/>
                    <a:pt x="323" y="3341"/>
                    <a:pt x="319" y="3348"/>
                  </a:cubicBezTo>
                  <a:cubicBezTo>
                    <a:pt x="316" y="3360"/>
                    <a:pt x="316" y="3375"/>
                    <a:pt x="301" y="3385"/>
                  </a:cubicBezTo>
                  <a:cubicBezTo>
                    <a:pt x="297" y="3392"/>
                    <a:pt x="290" y="3400"/>
                    <a:pt x="294" y="3404"/>
                  </a:cubicBezTo>
                  <a:cubicBezTo>
                    <a:pt x="297" y="3411"/>
                    <a:pt x="294" y="3414"/>
                    <a:pt x="287" y="3422"/>
                  </a:cubicBezTo>
                  <a:cubicBezTo>
                    <a:pt x="282" y="3429"/>
                    <a:pt x="279" y="3441"/>
                    <a:pt x="279" y="3448"/>
                  </a:cubicBezTo>
                  <a:cubicBezTo>
                    <a:pt x="282" y="3451"/>
                    <a:pt x="282" y="3458"/>
                    <a:pt x="275" y="3466"/>
                  </a:cubicBezTo>
                  <a:cubicBezTo>
                    <a:pt x="272" y="3466"/>
                    <a:pt x="272" y="3470"/>
                    <a:pt x="272" y="3470"/>
                  </a:cubicBezTo>
                  <a:cubicBezTo>
                    <a:pt x="279" y="3470"/>
                    <a:pt x="275" y="3473"/>
                    <a:pt x="272" y="3477"/>
                  </a:cubicBezTo>
                  <a:cubicBezTo>
                    <a:pt x="272" y="3480"/>
                    <a:pt x="268" y="3480"/>
                    <a:pt x="272" y="3485"/>
                  </a:cubicBezTo>
                  <a:cubicBezTo>
                    <a:pt x="272" y="3488"/>
                    <a:pt x="268" y="3492"/>
                    <a:pt x="265" y="3499"/>
                  </a:cubicBezTo>
                  <a:cubicBezTo>
                    <a:pt x="260" y="3502"/>
                    <a:pt x="260" y="3502"/>
                    <a:pt x="260" y="3507"/>
                  </a:cubicBezTo>
                  <a:cubicBezTo>
                    <a:pt x="268" y="3514"/>
                    <a:pt x="260" y="3524"/>
                    <a:pt x="257" y="3532"/>
                  </a:cubicBezTo>
                  <a:cubicBezTo>
                    <a:pt x="253" y="3539"/>
                    <a:pt x="257" y="3546"/>
                    <a:pt x="253" y="3551"/>
                  </a:cubicBezTo>
                  <a:cubicBezTo>
                    <a:pt x="265" y="3554"/>
                    <a:pt x="253" y="3561"/>
                    <a:pt x="257" y="3565"/>
                  </a:cubicBezTo>
                  <a:cubicBezTo>
                    <a:pt x="260" y="3568"/>
                    <a:pt x="250" y="3573"/>
                    <a:pt x="260" y="3576"/>
                  </a:cubicBezTo>
                  <a:cubicBezTo>
                    <a:pt x="265" y="3576"/>
                    <a:pt x="257" y="3580"/>
                    <a:pt x="257" y="3583"/>
                  </a:cubicBezTo>
                  <a:cubicBezTo>
                    <a:pt x="260" y="3587"/>
                    <a:pt x="260" y="3590"/>
                    <a:pt x="260" y="3590"/>
                  </a:cubicBezTo>
                  <a:cubicBezTo>
                    <a:pt x="257" y="3595"/>
                    <a:pt x="253" y="3598"/>
                    <a:pt x="253" y="3598"/>
                  </a:cubicBezTo>
                  <a:cubicBezTo>
                    <a:pt x="260" y="3598"/>
                    <a:pt x="260" y="3602"/>
                    <a:pt x="257" y="3609"/>
                  </a:cubicBezTo>
                  <a:cubicBezTo>
                    <a:pt x="260" y="3612"/>
                    <a:pt x="250" y="3624"/>
                    <a:pt x="260" y="3624"/>
                  </a:cubicBezTo>
                  <a:cubicBezTo>
                    <a:pt x="260" y="3624"/>
                    <a:pt x="260" y="3627"/>
                    <a:pt x="257" y="3631"/>
                  </a:cubicBezTo>
                  <a:cubicBezTo>
                    <a:pt x="257" y="3634"/>
                    <a:pt x="253" y="3634"/>
                    <a:pt x="253" y="3639"/>
                  </a:cubicBezTo>
                  <a:cubicBezTo>
                    <a:pt x="253" y="3642"/>
                    <a:pt x="260" y="3649"/>
                    <a:pt x="257" y="3656"/>
                  </a:cubicBezTo>
                  <a:cubicBezTo>
                    <a:pt x="253" y="3661"/>
                    <a:pt x="265" y="3656"/>
                    <a:pt x="260" y="3664"/>
                  </a:cubicBezTo>
                  <a:cubicBezTo>
                    <a:pt x="257" y="3668"/>
                    <a:pt x="257" y="3668"/>
                    <a:pt x="260" y="3668"/>
                  </a:cubicBezTo>
                  <a:cubicBezTo>
                    <a:pt x="265" y="3671"/>
                    <a:pt x="260" y="3675"/>
                    <a:pt x="260" y="3675"/>
                  </a:cubicBezTo>
                  <a:cubicBezTo>
                    <a:pt x="265" y="3683"/>
                    <a:pt x="268" y="3686"/>
                    <a:pt x="265" y="3693"/>
                  </a:cubicBezTo>
                  <a:lnTo>
                    <a:pt x="260" y="3697"/>
                  </a:lnTo>
                  <a:cubicBezTo>
                    <a:pt x="260" y="3705"/>
                    <a:pt x="260" y="3712"/>
                    <a:pt x="257" y="3715"/>
                  </a:cubicBezTo>
                  <a:cubicBezTo>
                    <a:pt x="257" y="3722"/>
                    <a:pt x="253" y="3727"/>
                    <a:pt x="257" y="3730"/>
                  </a:cubicBezTo>
                  <a:cubicBezTo>
                    <a:pt x="257" y="3734"/>
                    <a:pt x="257" y="3737"/>
                    <a:pt x="253" y="3741"/>
                  </a:cubicBezTo>
                  <a:cubicBezTo>
                    <a:pt x="246" y="3744"/>
                    <a:pt x="257" y="3744"/>
                    <a:pt x="257" y="3749"/>
                  </a:cubicBezTo>
                  <a:cubicBezTo>
                    <a:pt x="250" y="3756"/>
                    <a:pt x="257" y="3759"/>
                    <a:pt x="260" y="3766"/>
                  </a:cubicBezTo>
                  <a:cubicBezTo>
                    <a:pt x="268" y="3774"/>
                    <a:pt x="272" y="3781"/>
                    <a:pt x="257" y="3793"/>
                  </a:cubicBezTo>
                  <a:cubicBezTo>
                    <a:pt x="257" y="3796"/>
                    <a:pt x="257" y="3796"/>
                    <a:pt x="253" y="3800"/>
                  </a:cubicBezTo>
                  <a:cubicBezTo>
                    <a:pt x="265" y="3796"/>
                    <a:pt x="275" y="3793"/>
                    <a:pt x="282" y="3793"/>
                  </a:cubicBezTo>
                  <a:cubicBezTo>
                    <a:pt x="290" y="3793"/>
                    <a:pt x="297" y="3796"/>
                    <a:pt x="304" y="3800"/>
                  </a:cubicBezTo>
                  <a:cubicBezTo>
                    <a:pt x="312" y="3800"/>
                    <a:pt x="304" y="3810"/>
                    <a:pt x="316" y="3810"/>
                  </a:cubicBezTo>
                  <a:cubicBezTo>
                    <a:pt x="316" y="3818"/>
                    <a:pt x="323" y="3822"/>
                    <a:pt x="331" y="3825"/>
                  </a:cubicBezTo>
                  <a:cubicBezTo>
                    <a:pt x="334" y="3825"/>
                    <a:pt x="341" y="3829"/>
                    <a:pt x="338" y="3832"/>
                  </a:cubicBezTo>
                  <a:cubicBezTo>
                    <a:pt x="338" y="3837"/>
                    <a:pt x="345" y="3837"/>
                    <a:pt x="348" y="3840"/>
                  </a:cubicBezTo>
                  <a:cubicBezTo>
                    <a:pt x="360" y="3840"/>
                    <a:pt x="375" y="3840"/>
                    <a:pt x="382" y="3847"/>
                  </a:cubicBezTo>
                  <a:cubicBezTo>
                    <a:pt x="383" y="3848"/>
                    <a:pt x="385" y="3849"/>
                    <a:pt x="388" y="3849"/>
                  </a:cubicBezTo>
                  <a:cubicBezTo>
                    <a:pt x="393" y="3849"/>
                    <a:pt x="399" y="3847"/>
                    <a:pt x="404" y="3847"/>
                  </a:cubicBezTo>
                  <a:cubicBezTo>
                    <a:pt x="407" y="3851"/>
                    <a:pt x="404" y="3859"/>
                    <a:pt x="415" y="3859"/>
                  </a:cubicBezTo>
                  <a:cubicBezTo>
                    <a:pt x="418" y="3857"/>
                    <a:pt x="420" y="3857"/>
                    <a:pt x="422" y="3857"/>
                  </a:cubicBezTo>
                  <a:cubicBezTo>
                    <a:pt x="426" y="3857"/>
                    <a:pt x="427" y="3860"/>
                    <a:pt x="429" y="3862"/>
                  </a:cubicBezTo>
                  <a:cubicBezTo>
                    <a:pt x="433" y="3862"/>
                    <a:pt x="437" y="3859"/>
                    <a:pt x="441" y="3859"/>
                  </a:cubicBezTo>
                  <a:cubicBezTo>
                    <a:pt x="444" y="3862"/>
                    <a:pt x="444" y="3866"/>
                    <a:pt x="455" y="3866"/>
                  </a:cubicBezTo>
                  <a:cubicBezTo>
                    <a:pt x="461" y="3863"/>
                    <a:pt x="464" y="3861"/>
                    <a:pt x="468" y="3861"/>
                  </a:cubicBezTo>
                  <a:cubicBezTo>
                    <a:pt x="470" y="3861"/>
                    <a:pt x="471" y="3861"/>
                    <a:pt x="473" y="3862"/>
                  </a:cubicBezTo>
                  <a:cubicBezTo>
                    <a:pt x="481" y="3862"/>
                    <a:pt x="477" y="3866"/>
                    <a:pt x="473" y="3869"/>
                  </a:cubicBezTo>
                  <a:lnTo>
                    <a:pt x="477" y="3869"/>
                  </a:lnTo>
                  <a:cubicBezTo>
                    <a:pt x="481" y="3873"/>
                    <a:pt x="488" y="3876"/>
                    <a:pt x="495" y="3876"/>
                  </a:cubicBezTo>
                  <a:cubicBezTo>
                    <a:pt x="510" y="3881"/>
                    <a:pt x="517" y="3884"/>
                    <a:pt x="521" y="3895"/>
                  </a:cubicBezTo>
                  <a:lnTo>
                    <a:pt x="517" y="3895"/>
                  </a:lnTo>
                  <a:cubicBezTo>
                    <a:pt x="516" y="3896"/>
                    <a:pt x="515" y="3897"/>
                    <a:pt x="515" y="3898"/>
                  </a:cubicBezTo>
                  <a:lnTo>
                    <a:pt x="515" y="3898"/>
                  </a:lnTo>
                  <a:cubicBezTo>
                    <a:pt x="515" y="3897"/>
                    <a:pt x="516" y="3897"/>
                    <a:pt x="516" y="3897"/>
                  </a:cubicBezTo>
                  <a:cubicBezTo>
                    <a:pt x="523" y="3897"/>
                    <a:pt x="522" y="3903"/>
                    <a:pt x="525" y="3906"/>
                  </a:cubicBezTo>
                  <a:lnTo>
                    <a:pt x="521" y="3906"/>
                  </a:lnTo>
                  <a:cubicBezTo>
                    <a:pt x="514" y="3913"/>
                    <a:pt x="529" y="3917"/>
                    <a:pt x="517" y="3925"/>
                  </a:cubicBezTo>
                  <a:cubicBezTo>
                    <a:pt x="525" y="3928"/>
                    <a:pt x="510" y="3932"/>
                    <a:pt x="510" y="3935"/>
                  </a:cubicBezTo>
                  <a:cubicBezTo>
                    <a:pt x="510" y="3939"/>
                    <a:pt x="507" y="3947"/>
                    <a:pt x="507" y="3950"/>
                  </a:cubicBezTo>
                  <a:cubicBezTo>
                    <a:pt x="503" y="3954"/>
                    <a:pt x="499" y="3957"/>
                    <a:pt x="499" y="3957"/>
                  </a:cubicBezTo>
                  <a:cubicBezTo>
                    <a:pt x="488" y="3961"/>
                    <a:pt x="481" y="3961"/>
                    <a:pt x="473" y="3964"/>
                  </a:cubicBezTo>
                  <a:cubicBezTo>
                    <a:pt x="470" y="3969"/>
                    <a:pt x="466" y="3976"/>
                    <a:pt x="459" y="3976"/>
                  </a:cubicBezTo>
                  <a:cubicBezTo>
                    <a:pt x="444" y="3979"/>
                    <a:pt x="441" y="3986"/>
                    <a:pt x="441" y="3994"/>
                  </a:cubicBezTo>
                  <a:cubicBezTo>
                    <a:pt x="441" y="4001"/>
                    <a:pt x="429" y="4008"/>
                    <a:pt x="429" y="4020"/>
                  </a:cubicBezTo>
                  <a:cubicBezTo>
                    <a:pt x="429" y="4020"/>
                    <a:pt x="426" y="4020"/>
                    <a:pt x="422" y="4023"/>
                  </a:cubicBezTo>
                  <a:cubicBezTo>
                    <a:pt x="426" y="4027"/>
                    <a:pt x="422" y="4035"/>
                    <a:pt x="433" y="4038"/>
                  </a:cubicBezTo>
                  <a:lnTo>
                    <a:pt x="433" y="4042"/>
                  </a:lnTo>
                  <a:cubicBezTo>
                    <a:pt x="437" y="4045"/>
                    <a:pt x="437" y="4049"/>
                    <a:pt x="441" y="4052"/>
                  </a:cubicBezTo>
                  <a:cubicBezTo>
                    <a:pt x="444" y="4057"/>
                    <a:pt x="433" y="4060"/>
                    <a:pt x="441" y="4064"/>
                  </a:cubicBezTo>
                  <a:cubicBezTo>
                    <a:pt x="441" y="4064"/>
                    <a:pt x="441" y="4067"/>
                    <a:pt x="437" y="4067"/>
                  </a:cubicBezTo>
                  <a:cubicBezTo>
                    <a:pt x="433" y="4074"/>
                    <a:pt x="433" y="4079"/>
                    <a:pt x="437" y="4082"/>
                  </a:cubicBezTo>
                  <a:cubicBezTo>
                    <a:pt x="441" y="4089"/>
                    <a:pt x="441" y="4096"/>
                    <a:pt x="433" y="4108"/>
                  </a:cubicBezTo>
                  <a:cubicBezTo>
                    <a:pt x="429" y="4111"/>
                    <a:pt x="433" y="4115"/>
                    <a:pt x="429" y="4118"/>
                  </a:cubicBezTo>
                  <a:cubicBezTo>
                    <a:pt x="422" y="4123"/>
                    <a:pt x="415" y="4126"/>
                    <a:pt x="411" y="4130"/>
                  </a:cubicBezTo>
                  <a:cubicBezTo>
                    <a:pt x="411" y="4137"/>
                    <a:pt x="407" y="4137"/>
                    <a:pt x="404" y="4145"/>
                  </a:cubicBezTo>
                  <a:cubicBezTo>
                    <a:pt x="400" y="4155"/>
                    <a:pt x="397" y="4162"/>
                    <a:pt x="389" y="4174"/>
                  </a:cubicBezTo>
                  <a:lnTo>
                    <a:pt x="389" y="4177"/>
                  </a:lnTo>
                  <a:cubicBezTo>
                    <a:pt x="397" y="4184"/>
                    <a:pt x="389" y="4189"/>
                    <a:pt x="389" y="4196"/>
                  </a:cubicBezTo>
                  <a:cubicBezTo>
                    <a:pt x="389" y="4203"/>
                    <a:pt x="385" y="4211"/>
                    <a:pt x="385" y="4218"/>
                  </a:cubicBezTo>
                  <a:cubicBezTo>
                    <a:pt x="389" y="4221"/>
                    <a:pt x="385" y="4221"/>
                    <a:pt x="385" y="4225"/>
                  </a:cubicBezTo>
                  <a:cubicBezTo>
                    <a:pt x="378" y="4233"/>
                    <a:pt x="378" y="4240"/>
                    <a:pt x="375" y="4243"/>
                  </a:cubicBezTo>
                  <a:cubicBezTo>
                    <a:pt x="382" y="4243"/>
                    <a:pt x="375" y="4250"/>
                    <a:pt x="375" y="4255"/>
                  </a:cubicBezTo>
                  <a:cubicBezTo>
                    <a:pt x="378" y="4258"/>
                    <a:pt x="378" y="4262"/>
                    <a:pt x="382" y="4265"/>
                  </a:cubicBezTo>
                  <a:cubicBezTo>
                    <a:pt x="385" y="4272"/>
                    <a:pt x="378" y="4284"/>
                    <a:pt x="382" y="4291"/>
                  </a:cubicBezTo>
                  <a:cubicBezTo>
                    <a:pt x="375" y="4299"/>
                    <a:pt x="385" y="4302"/>
                    <a:pt x="375" y="4309"/>
                  </a:cubicBezTo>
                  <a:cubicBezTo>
                    <a:pt x="370" y="4309"/>
                    <a:pt x="370" y="4313"/>
                    <a:pt x="367" y="4313"/>
                  </a:cubicBezTo>
                  <a:cubicBezTo>
                    <a:pt x="360" y="4324"/>
                    <a:pt x="356" y="4335"/>
                    <a:pt x="348" y="4346"/>
                  </a:cubicBezTo>
                  <a:cubicBezTo>
                    <a:pt x="345" y="4350"/>
                    <a:pt x="341" y="4357"/>
                    <a:pt x="341" y="4360"/>
                  </a:cubicBezTo>
                  <a:cubicBezTo>
                    <a:pt x="338" y="4372"/>
                    <a:pt x="326" y="4382"/>
                    <a:pt x="326" y="4390"/>
                  </a:cubicBezTo>
                  <a:cubicBezTo>
                    <a:pt x="331" y="4401"/>
                    <a:pt x="312" y="4412"/>
                    <a:pt x="319" y="4419"/>
                  </a:cubicBezTo>
                  <a:cubicBezTo>
                    <a:pt x="319" y="4419"/>
                    <a:pt x="309" y="4423"/>
                    <a:pt x="312" y="4426"/>
                  </a:cubicBezTo>
                  <a:cubicBezTo>
                    <a:pt x="316" y="4434"/>
                    <a:pt x="309" y="4441"/>
                    <a:pt x="301" y="4448"/>
                  </a:cubicBezTo>
                  <a:cubicBezTo>
                    <a:pt x="306" y="4448"/>
                    <a:pt x="311" y="4447"/>
                    <a:pt x="315" y="4447"/>
                  </a:cubicBezTo>
                  <a:cubicBezTo>
                    <a:pt x="317" y="4447"/>
                    <a:pt x="318" y="4447"/>
                    <a:pt x="319" y="4448"/>
                  </a:cubicBezTo>
                  <a:cubicBezTo>
                    <a:pt x="322" y="4454"/>
                    <a:pt x="327" y="4458"/>
                    <a:pt x="337" y="4458"/>
                  </a:cubicBezTo>
                  <a:cubicBezTo>
                    <a:pt x="340" y="4458"/>
                    <a:pt x="344" y="4457"/>
                    <a:pt x="348" y="4456"/>
                  </a:cubicBezTo>
                  <a:cubicBezTo>
                    <a:pt x="348" y="4460"/>
                    <a:pt x="353" y="4467"/>
                    <a:pt x="356" y="4470"/>
                  </a:cubicBezTo>
                  <a:cubicBezTo>
                    <a:pt x="360" y="4470"/>
                    <a:pt x="367" y="4475"/>
                    <a:pt x="370" y="4478"/>
                  </a:cubicBezTo>
                  <a:cubicBezTo>
                    <a:pt x="370" y="4478"/>
                    <a:pt x="367" y="4482"/>
                    <a:pt x="375" y="4482"/>
                  </a:cubicBezTo>
                  <a:cubicBezTo>
                    <a:pt x="378" y="4481"/>
                    <a:pt x="380" y="4481"/>
                    <a:pt x="383" y="4481"/>
                  </a:cubicBezTo>
                  <a:cubicBezTo>
                    <a:pt x="392" y="4481"/>
                    <a:pt x="399" y="4485"/>
                    <a:pt x="407" y="4485"/>
                  </a:cubicBezTo>
                  <a:cubicBezTo>
                    <a:pt x="429" y="4482"/>
                    <a:pt x="448" y="4475"/>
                    <a:pt x="463" y="4467"/>
                  </a:cubicBezTo>
                  <a:cubicBezTo>
                    <a:pt x="470" y="4463"/>
                    <a:pt x="481" y="4463"/>
                    <a:pt x="485" y="4463"/>
                  </a:cubicBezTo>
                  <a:cubicBezTo>
                    <a:pt x="503" y="4463"/>
                    <a:pt x="521" y="4460"/>
                    <a:pt x="539" y="4453"/>
                  </a:cubicBezTo>
                  <a:cubicBezTo>
                    <a:pt x="554" y="4448"/>
                    <a:pt x="569" y="4445"/>
                    <a:pt x="583" y="4445"/>
                  </a:cubicBezTo>
                  <a:cubicBezTo>
                    <a:pt x="595" y="4441"/>
                    <a:pt x="605" y="4441"/>
                    <a:pt x="617" y="4438"/>
                  </a:cubicBezTo>
                  <a:cubicBezTo>
                    <a:pt x="627" y="4434"/>
                    <a:pt x="635" y="4434"/>
                    <a:pt x="642" y="4434"/>
                  </a:cubicBezTo>
                  <a:cubicBezTo>
                    <a:pt x="644" y="4433"/>
                    <a:pt x="644" y="4433"/>
                    <a:pt x="645" y="4433"/>
                  </a:cubicBezTo>
                  <a:cubicBezTo>
                    <a:pt x="647" y="4433"/>
                    <a:pt x="648" y="4434"/>
                    <a:pt x="653" y="4434"/>
                  </a:cubicBezTo>
                  <a:cubicBezTo>
                    <a:pt x="664" y="4434"/>
                    <a:pt x="671" y="4431"/>
                    <a:pt x="683" y="4426"/>
                  </a:cubicBezTo>
                  <a:cubicBezTo>
                    <a:pt x="688" y="4424"/>
                    <a:pt x="695" y="4421"/>
                    <a:pt x="701" y="4421"/>
                  </a:cubicBezTo>
                  <a:cubicBezTo>
                    <a:pt x="704" y="4421"/>
                    <a:pt x="706" y="4422"/>
                    <a:pt x="708" y="4423"/>
                  </a:cubicBezTo>
                  <a:cubicBezTo>
                    <a:pt x="708" y="4423"/>
                    <a:pt x="715" y="4423"/>
                    <a:pt x="715" y="4419"/>
                  </a:cubicBezTo>
                  <a:cubicBezTo>
                    <a:pt x="741" y="4416"/>
                    <a:pt x="763" y="4409"/>
                    <a:pt x="785" y="4401"/>
                  </a:cubicBezTo>
                  <a:cubicBezTo>
                    <a:pt x="793" y="4401"/>
                    <a:pt x="803" y="4401"/>
                    <a:pt x="803" y="4397"/>
                  </a:cubicBezTo>
                  <a:cubicBezTo>
                    <a:pt x="815" y="4390"/>
                    <a:pt x="833" y="4394"/>
                    <a:pt x="840" y="4382"/>
                  </a:cubicBezTo>
                  <a:cubicBezTo>
                    <a:pt x="844" y="4387"/>
                    <a:pt x="844" y="4387"/>
                    <a:pt x="847" y="4387"/>
                  </a:cubicBezTo>
                  <a:cubicBezTo>
                    <a:pt x="859" y="4375"/>
                    <a:pt x="859" y="4375"/>
                    <a:pt x="877" y="4375"/>
                  </a:cubicBezTo>
                  <a:cubicBezTo>
                    <a:pt x="888" y="4375"/>
                    <a:pt x="903" y="4368"/>
                    <a:pt x="917" y="4368"/>
                  </a:cubicBezTo>
                  <a:cubicBezTo>
                    <a:pt x="921" y="4368"/>
                    <a:pt x="925" y="4365"/>
                    <a:pt x="925" y="4365"/>
                  </a:cubicBezTo>
                  <a:cubicBezTo>
                    <a:pt x="928" y="4357"/>
                    <a:pt x="939" y="4357"/>
                    <a:pt x="947" y="4357"/>
                  </a:cubicBezTo>
                  <a:cubicBezTo>
                    <a:pt x="961" y="4353"/>
                    <a:pt x="980" y="4346"/>
                    <a:pt x="998" y="4343"/>
                  </a:cubicBezTo>
                  <a:cubicBezTo>
                    <a:pt x="1002" y="4338"/>
                    <a:pt x="1009" y="4338"/>
                    <a:pt x="1009" y="4338"/>
                  </a:cubicBezTo>
                  <a:cubicBezTo>
                    <a:pt x="1016" y="4331"/>
                    <a:pt x="1024" y="4331"/>
                    <a:pt x="1035" y="4331"/>
                  </a:cubicBezTo>
                  <a:cubicBezTo>
                    <a:pt x="1042" y="4331"/>
                    <a:pt x="1046" y="4331"/>
                    <a:pt x="1053" y="4328"/>
                  </a:cubicBezTo>
                  <a:lnTo>
                    <a:pt x="1057" y="4324"/>
                  </a:lnTo>
                  <a:lnTo>
                    <a:pt x="1071" y="4324"/>
                  </a:lnTo>
                  <a:cubicBezTo>
                    <a:pt x="1075" y="4324"/>
                    <a:pt x="1079" y="4321"/>
                    <a:pt x="1082" y="4321"/>
                  </a:cubicBezTo>
                  <a:cubicBezTo>
                    <a:pt x="1093" y="4316"/>
                    <a:pt x="1104" y="4313"/>
                    <a:pt x="1119" y="4309"/>
                  </a:cubicBezTo>
                  <a:cubicBezTo>
                    <a:pt x="1152" y="4302"/>
                    <a:pt x="1185" y="4291"/>
                    <a:pt x="1218" y="4280"/>
                  </a:cubicBezTo>
                  <a:lnTo>
                    <a:pt x="1222" y="4280"/>
                  </a:lnTo>
                  <a:cubicBezTo>
                    <a:pt x="1225" y="4280"/>
                    <a:pt x="1225" y="4280"/>
                    <a:pt x="1229" y="4284"/>
                  </a:cubicBezTo>
                  <a:cubicBezTo>
                    <a:pt x="1244" y="4277"/>
                    <a:pt x="1258" y="4272"/>
                    <a:pt x="1269" y="4269"/>
                  </a:cubicBezTo>
                  <a:cubicBezTo>
                    <a:pt x="1284" y="4265"/>
                    <a:pt x="1299" y="4258"/>
                    <a:pt x="1313" y="4258"/>
                  </a:cubicBezTo>
                  <a:cubicBezTo>
                    <a:pt x="1321" y="4258"/>
                    <a:pt x="1328" y="4250"/>
                    <a:pt x="1335" y="4250"/>
                  </a:cubicBezTo>
                  <a:cubicBezTo>
                    <a:pt x="1350" y="4247"/>
                    <a:pt x="1361" y="4243"/>
                    <a:pt x="1372" y="4240"/>
                  </a:cubicBezTo>
                  <a:cubicBezTo>
                    <a:pt x="1387" y="4233"/>
                    <a:pt x="1398" y="4233"/>
                    <a:pt x="1412" y="4228"/>
                  </a:cubicBezTo>
                  <a:cubicBezTo>
                    <a:pt x="1449" y="4218"/>
                    <a:pt x="1482" y="4206"/>
                    <a:pt x="1519" y="4196"/>
                  </a:cubicBezTo>
                  <a:cubicBezTo>
                    <a:pt x="1526" y="4192"/>
                    <a:pt x="1530" y="4189"/>
                    <a:pt x="1541" y="4184"/>
                  </a:cubicBezTo>
                  <a:cubicBezTo>
                    <a:pt x="1559" y="4184"/>
                    <a:pt x="1574" y="4174"/>
                    <a:pt x="1592" y="4170"/>
                  </a:cubicBezTo>
                  <a:cubicBezTo>
                    <a:pt x="1611" y="4159"/>
                    <a:pt x="1633" y="4159"/>
                    <a:pt x="1651" y="4148"/>
                  </a:cubicBezTo>
                  <a:cubicBezTo>
                    <a:pt x="1653" y="4149"/>
                    <a:pt x="1655" y="4149"/>
                    <a:pt x="1656" y="4149"/>
                  </a:cubicBezTo>
                  <a:cubicBezTo>
                    <a:pt x="1671" y="4149"/>
                    <a:pt x="1682" y="4136"/>
                    <a:pt x="1695" y="4133"/>
                  </a:cubicBezTo>
                  <a:cubicBezTo>
                    <a:pt x="1721" y="4123"/>
                    <a:pt x="1721" y="4123"/>
                    <a:pt x="1746" y="4118"/>
                  </a:cubicBezTo>
                  <a:cubicBezTo>
                    <a:pt x="1750" y="4118"/>
                    <a:pt x="1753" y="4115"/>
                    <a:pt x="1753" y="4115"/>
                  </a:cubicBezTo>
                  <a:cubicBezTo>
                    <a:pt x="1761" y="4108"/>
                    <a:pt x="1768" y="4108"/>
                    <a:pt x="1775" y="4104"/>
                  </a:cubicBezTo>
                  <a:cubicBezTo>
                    <a:pt x="1790" y="4101"/>
                    <a:pt x="1801" y="4096"/>
                    <a:pt x="1812" y="4093"/>
                  </a:cubicBezTo>
                  <a:cubicBezTo>
                    <a:pt x="1823" y="4089"/>
                    <a:pt x="1834" y="4086"/>
                    <a:pt x="1849" y="4082"/>
                  </a:cubicBezTo>
                  <a:cubicBezTo>
                    <a:pt x="1851" y="4080"/>
                    <a:pt x="1856" y="4077"/>
                    <a:pt x="1859" y="4077"/>
                  </a:cubicBezTo>
                  <a:cubicBezTo>
                    <a:pt x="1861" y="4077"/>
                    <a:pt x="1862" y="4077"/>
                    <a:pt x="1863" y="4079"/>
                  </a:cubicBezTo>
                  <a:cubicBezTo>
                    <a:pt x="1875" y="4079"/>
                    <a:pt x="1875" y="4071"/>
                    <a:pt x="1882" y="4071"/>
                  </a:cubicBezTo>
                  <a:cubicBezTo>
                    <a:pt x="1929" y="4052"/>
                    <a:pt x="1981" y="4042"/>
                    <a:pt x="2029" y="4027"/>
                  </a:cubicBezTo>
                  <a:cubicBezTo>
                    <a:pt x="2030" y="4025"/>
                    <a:pt x="2032" y="4025"/>
                    <a:pt x="2034" y="4025"/>
                  </a:cubicBezTo>
                  <a:cubicBezTo>
                    <a:pt x="2036" y="4025"/>
                    <a:pt x="2039" y="4025"/>
                    <a:pt x="2043" y="4023"/>
                  </a:cubicBezTo>
                  <a:cubicBezTo>
                    <a:pt x="2043" y="4023"/>
                    <a:pt x="2047" y="4020"/>
                    <a:pt x="2047" y="4016"/>
                  </a:cubicBezTo>
                  <a:cubicBezTo>
                    <a:pt x="2052" y="4016"/>
                    <a:pt x="2056" y="4017"/>
                    <a:pt x="2059" y="4017"/>
                  </a:cubicBezTo>
                  <a:cubicBezTo>
                    <a:pt x="2062" y="4017"/>
                    <a:pt x="2065" y="4016"/>
                    <a:pt x="2069" y="4013"/>
                  </a:cubicBezTo>
                  <a:lnTo>
                    <a:pt x="2076" y="4013"/>
                  </a:lnTo>
                  <a:cubicBezTo>
                    <a:pt x="2083" y="4013"/>
                    <a:pt x="2087" y="4008"/>
                    <a:pt x="2091" y="4005"/>
                  </a:cubicBezTo>
                  <a:cubicBezTo>
                    <a:pt x="2098" y="4001"/>
                    <a:pt x="2109" y="3998"/>
                    <a:pt x="2117" y="3998"/>
                  </a:cubicBezTo>
                  <a:cubicBezTo>
                    <a:pt x="2135" y="3994"/>
                    <a:pt x="2149" y="3986"/>
                    <a:pt x="2168" y="3983"/>
                  </a:cubicBezTo>
                  <a:cubicBezTo>
                    <a:pt x="2171" y="3983"/>
                    <a:pt x="2175" y="3979"/>
                    <a:pt x="2175" y="3979"/>
                  </a:cubicBezTo>
                  <a:cubicBezTo>
                    <a:pt x="2190" y="3979"/>
                    <a:pt x="2201" y="3972"/>
                    <a:pt x="2215" y="3969"/>
                  </a:cubicBezTo>
                  <a:cubicBezTo>
                    <a:pt x="2227" y="3964"/>
                    <a:pt x="2237" y="3961"/>
                    <a:pt x="2249" y="3961"/>
                  </a:cubicBezTo>
                  <a:cubicBezTo>
                    <a:pt x="2259" y="3961"/>
                    <a:pt x="2271" y="3957"/>
                    <a:pt x="2278" y="3950"/>
                  </a:cubicBezTo>
                  <a:cubicBezTo>
                    <a:pt x="2289" y="3942"/>
                    <a:pt x="2303" y="3939"/>
                    <a:pt x="2315" y="3935"/>
                  </a:cubicBezTo>
                  <a:cubicBezTo>
                    <a:pt x="2325" y="3932"/>
                    <a:pt x="2337" y="3928"/>
                    <a:pt x="2344" y="3925"/>
                  </a:cubicBezTo>
                  <a:cubicBezTo>
                    <a:pt x="2355" y="3925"/>
                    <a:pt x="2366" y="3920"/>
                    <a:pt x="2373" y="3917"/>
                  </a:cubicBezTo>
                  <a:cubicBezTo>
                    <a:pt x="2384" y="3913"/>
                    <a:pt x="2391" y="3910"/>
                    <a:pt x="2403" y="3906"/>
                  </a:cubicBezTo>
                  <a:cubicBezTo>
                    <a:pt x="2425" y="3898"/>
                    <a:pt x="2450" y="3891"/>
                    <a:pt x="2472" y="3884"/>
                  </a:cubicBezTo>
                  <a:cubicBezTo>
                    <a:pt x="2498" y="3876"/>
                    <a:pt x="2520" y="3869"/>
                    <a:pt x="2542" y="3859"/>
                  </a:cubicBezTo>
                  <a:cubicBezTo>
                    <a:pt x="2579" y="3847"/>
                    <a:pt x="2615" y="3832"/>
                    <a:pt x="2652" y="3822"/>
                  </a:cubicBezTo>
                  <a:cubicBezTo>
                    <a:pt x="2677" y="3815"/>
                    <a:pt x="2703" y="3803"/>
                    <a:pt x="2729" y="3796"/>
                  </a:cubicBezTo>
                  <a:lnTo>
                    <a:pt x="2733" y="3793"/>
                  </a:lnTo>
                  <a:lnTo>
                    <a:pt x="2725" y="3793"/>
                  </a:lnTo>
                  <a:cubicBezTo>
                    <a:pt x="2733" y="3788"/>
                    <a:pt x="2740" y="3788"/>
                    <a:pt x="2747" y="3785"/>
                  </a:cubicBezTo>
                  <a:lnTo>
                    <a:pt x="2747" y="3785"/>
                  </a:lnTo>
                  <a:lnTo>
                    <a:pt x="2740" y="3793"/>
                  </a:lnTo>
                  <a:cubicBezTo>
                    <a:pt x="2765" y="3785"/>
                    <a:pt x="2787" y="3778"/>
                    <a:pt x="2809" y="3771"/>
                  </a:cubicBezTo>
                  <a:lnTo>
                    <a:pt x="2809" y="3766"/>
                  </a:lnTo>
                  <a:cubicBezTo>
                    <a:pt x="2806" y="3766"/>
                    <a:pt x="2802" y="3771"/>
                    <a:pt x="2795" y="3771"/>
                  </a:cubicBezTo>
                  <a:cubicBezTo>
                    <a:pt x="2835" y="3756"/>
                    <a:pt x="2872" y="3744"/>
                    <a:pt x="2909" y="3734"/>
                  </a:cubicBezTo>
                  <a:lnTo>
                    <a:pt x="2912" y="3734"/>
                  </a:lnTo>
                  <a:cubicBezTo>
                    <a:pt x="2905" y="3734"/>
                    <a:pt x="2901" y="3737"/>
                    <a:pt x="2897" y="3741"/>
                  </a:cubicBezTo>
                  <a:cubicBezTo>
                    <a:pt x="2912" y="3737"/>
                    <a:pt x="2931" y="3730"/>
                    <a:pt x="2949" y="3722"/>
                  </a:cubicBezTo>
                  <a:cubicBezTo>
                    <a:pt x="2953" y="3722"/>
                    <a:pt x="2953" y="3722"/>
                    <a:pt x="2960" y="3719"/>
                  </a:cubicBezTo>
                  <a:lnTo>
                    <a:pt x="2960" y="3719"/>
                  </a:lnTo>
                  <a:cubicBezTo>
                    <a:pt x="2941" y="3722"/>
                    <a:pt x="2931" y="3730"/>
                    <a:pt x="2916" y="3730"/>
                  </a:cubicBezTo>
                  <a:cubicBezTo>
                    <a:pt x="2938" y="3722"/>
                    <a:pt x="2960" y="3715"/>
                    <a:pt x="2978" y="3705"/>
                  </a:cubicBezTo>
                  <a:lnTo>
                    <a:pt x="2978" y="3697"/>
                  </a:lnTo>
                  <a:cubicBezTo>
                    <a:pt x="2985" y="3697"/>
                    <a:pt x="2997" y="3693"/>
                    <a:pt x="3004" y="3690"/>
                  </a:cubicBezTo>
                  <a:cubicBezTo>
                    <a:pt x="3015" y="3683"/>
                    <a:pt x="3022" y="3675"/>
                    <a:pt x="3033" y="3664"/>
                  </a:cubicBezTo>
                  <a:cubicBezTo>
                    <a:pt x="3041" y="3661"/>
                    <a:pt x="3051" y="3661"/>
                    <a:pt x="3059" y="3656"/>
                  </a:cubicBezTo>
                  <a:lnTo>
                    <a:pt x="3070" y="3656"/>
                  </a:lnTo>
                  <a:cubicBezTo>
                    <a:pt x="3081" y="3656"/>
                    <a:pt x="3088" y="3649"/>
                    <a:pt x="3099" y="3649"/>
                  </a:cubicBezTo>
                  <a:cubicBezTo>
                    <a:pt x="3103" y="3649"/>
                    <a:pt x="3110" y="3649"/>
                    <a:pt x="3110" y="3646"/>
                  </a:cubicBezTo>
                  <a:cubicBezTo>
                    <a:pt x="3117" y="3639"/>
                    <a:pt x="3129" y="3639"/>
                    <a:pt x="3139" y="3634"/>
                  </a:cubicBezTo>
                  <a:cubicBezTo>
                    <a:pt x="3169" y="3624"/>
                    <a:pt x="3198" y="3617"/>
                    <a:pt x="3224" y="3605"/>
                  </a:cubicBezTo>
                  <a:cubicBezTo>
                    <a:pt x="3235" y="3605"/>
                    <a:pt x="3231" y="3602"/>
                    <a:pt x="3235" y="3598"/>
                  </a:cubicBezTo>
                  <a:cubicBezTo>
                    <a:pt x="3246" y="3595"/>
                    <a:pt x="3257" y="3590"/>
                    <a:pt x="3268" y="3587"/>
                  </a:cubicBezTo>
                  <a:lnTo>
                    <a:pt x="3275" y="3587"/>
                  </a:lnTo>
                  <a:cubicBezTo>
                    <a:pt x="3276" y="3587"/>
                    <a:pt x="3278" y="3588"/>
                    <a:pt x="3280" y="3588"/>
                  </a:cubicBezTo>
                  <a:cubicBezTo>
                    <a:pt x="3287" y="3588"/>
                    <a:pt x="3295" y="3583"/>
                    <a:pt x="3301" y="3583"/>
                  </a:cubicBezTo>
                  <a:cubicBezTo>
                    <a:pt x="3312" y="3568"/>
                    <a:pt x="3334" y="3568"/>
                    <a:pt x="3349" y="3558"/>
                  </a:cubicBezTo>
                  <a:cubicBezTo>
                    <a:pt x="3371" y="3554"/>
                    <a:pt x="3393" y="3543"/>
                    <a:pt x="3418" y="3539"/>
                  </a:cubicBezTo>
                  <a:cubicBezTo>
                    <a:pt x="3422" y="3539"/>
                    <a:pt x="3429" y="3536"/>
                    <a:pt x="3433" y="3532"/>
                  </a:cubicBezTo>
                  <a:cubicBezTo>
                    <a:pt x="3444" y="3524"/>
                    <a:pt x="3455" y="3524"/>
                    <a:pt x="3462" y="3521"/>
                  </a:cubicBezTo>
                  <a:cubicBezTo>
                    <a:pt x="3473" y="3514"/>
                    <a:pt x="3484" y="3514"/>
                    <a:pt x="3495" y="3510"/>
                  </a:cubicBezTo>
                  <a:cubicBezTo>
                    <a:pt x="3499" y="3507"/>
                    <a:pt x="3506" y="3507"/>
                    <a:pt x="3506" y="3502"/>
                  </a:cubicBezTo>
                  <a:cubicBezTo>
                    <a:pt x="3513" y="3499"/>
                    <a:pt x="3525" y="3499"/>
                    <a:pt x="3532" y="3495"/>
                  </a:cubicBezTo>
                  <a:cubicBezTo>
                    <a:pt x="3539" y="3492"/>
                    <a:pt x="3547" y="3488"/>
                    <a:pt x="3554" y="3485"/>
                  </a:cubicBezTo>
                  <a:cubicBezTo>
                    <a:pt x="3576" y="3477"/>
                    <a:pt x="3594" y="3470"/>
                    <a:pt x="3613" y="3463"/>
                  </a:cubicBezTo>
                  <a:cubicBezTo>
                    <a:pt x="3638" y="3451"/>
                    <a:pt x="3664" y="3444"/>
                    <a:pt x="3693" y="3433"/>
                  </a:cubicBezTo>
                  <a:cubicBezTo>
                    <a:pt x="3711" y="3426"/>
                    <a:pt x="3730" y="3414"/>
                    <a:pt x="3752" y="3411"/>
                  </a:cubicBezTo>
                  <a:cubicBezTo>
                    <a:pt x="3759" y="3404"/>
                    <a:pt x="3774" y="3404"/>
                    <a:pt x="3785" y="3397"/>
                  </a:cubicBezTo>
                  <a:cubicBezTo>
                    <a:pt x="3803" y="3389"/>
                    <a:pt x="3821" y="3382"/>
                    <a:pt x="3843" y="3375"/>
                  </a:cubicBezTo>
                  <a:cubicBezTo>
                    <a:pt x="3858" y="3367"/>
                    <a:pt x="3877" y="3363"/>
                    <a:pt x="3891" y="3356"/>
                  </a:cubicBezTo>
                  <a:cubicBezTo>
                    <a:pt x="3895" y="3353"/>
                    <a:pt x="3902" y="3348"/>
                    <a:pt x="3909" y="3345"/>
                  </a:cubicBezTo>
                  <a:cubicBezTo>
                    <a:pt x="3913" y="3345"/>
                    <a:pt x="3913" y="3341"/>
                    <a:pt x="3913" y="3338"/>
                  </a:cubicBezTo>
                  <a:cubicBezTo>
                    <a:pt x="3919" y="3338"/>
                    <a:pt x="3927" y="3333"/>
                    <a:pt x="3934" y="3333"/>
                  </a:cubicBezTo>
                  <a:cubicBezTo>
                    <a:pt x="3936" y="3333"/>
                    <a:pt x="3938" y="3333"/>
                    <a:pt x="3939" y="3334"/>
                  </a:cubicBezTo>
                  <a:cubicBezTo>
                    <a:pt x="3943" y="3334"/>
                    <a:pt x="3953" y="3331"/>
                    <a:pt x="3953" y="3331"/>
                  </a:cubicBezTo>
                  <a:cubicBezTo>
                    <a:pt x="3961" y="3323"/>
                    <a:pt x="3975" y="3323"/>
                    <a:pt x="3983" y="3316"/>
                  </a:cubicBezTo>
                  <a:cubicBezTo>
                    <a:pt x="3994" y="3316"/>
                    <a:pt x="4001" y="3309"/>
                    <a:pt x="4012" y="3304"/>
                  </a:cubicBezTo>
                  <a:cubicBezTo>
                    <a:pt x="4027" y="3301"/>
                    <a:pt x="4041" y="3290"/>
                    <a:pt x="4060" y="3287"/>
                  </a:cubicBezTo>
                  <a:lnTo>
                    <a:pt x="4063" y="3287"/>
                  </a:lnTo>
                  <a:cubicBezTo>
                    <a:pt x="4078" y="3272"/>
                    <a:pt x="4097" y="3268"/>
                    <a:pt x="4119" y="3265"/>
                  </a:cubicBezTo>
                  <a:cubicBezTo>
                    <a:pt x="4126" y="3265"/>
                    <a:pt x="4141" y="3260"/>
                    <a:pt x="4148" y="3253"/>
                  </a:cubicBezTo>
                  <a:cubicBezTo>
                    <a:pt x="4151" y="3250"/>
                    <a:pt x="4159" y="3250"/>
                    <a:pt x="4159" y="3250"/>
                  </a:cubicBezTo>
                  <a:cubicBezTo>
                    <a:pt x="4166" y="3250"/>
                    <a:pt x="4166" y="3246"/>
                    <a:pt x="4170" y="3246"/>
                  </a:cubicBezTo>
                  <a:cubicBezTo>
                    <a:pt x="4181" y="3243"/>
                    <a:pt x="4188" y="3238"/>
                    <a:pt x="4199" y="3235"/>
                  </a:cubicBezTo>
                  <a:cubicBezTo>
                    <a:pt x="4210" y="3228"/>
                    <a:pt x="4221" y="3224"/>
                    <a:pt x="4232" y="3216"/>
                  </a:cubicBezTo>
                  <a:cubicBezTo>
                    <a:pt x="4243" y="3209"/>
                    <a:pt x="4258" y="3202"/>
                    <a:pt x="4265" y="3194"/>
                  </a:cubicBezTo>
                  <a:cubicBezTo>
                    <a:pt x="4269" y="3191"/>
                    <a:pt x="4269" y="3191"/>
                    <a:pt x="4273" y="3191"/>
                  </a:cubicBezTo>
                  <a:cubicBezTo>
                    <a:pt x="4280" y="3191"/>
                    <a:pt x="4291" y="3187"/>
                    <a:pt x="4298" y="3184"/>
                  </a:cubicBezTo>
                  <a:cubicBezTo>
                    <a:pt x="4309" y="3177"/>
                    <a:pt x="4320" y="3172"/>
                    <a:pt x="4327" y="3169"/>
                  </a:cubicBezTo>
                  <a:cubicBezTo>
                    <a:pt x="4339" y="3165"/>
                    <a:pt x="4353" y="3162"/>
                    <a:pt x="4364" y="3158"/>
                  </a:cubicBezTo>
                  <a:cubicBezTo>
                    <a:pt x="4375" y="3155"/>
                    <a:pt x="4383" y="3150"/>
                    <a:pt x="4390" y="3143"/>
                  </a:cubicBezTo>
                  <a:lnTo>
                    <a:pt x="4408" y="3143"/>
                  </a:lnTo>
                  <a:cubicBezTo>
                    <a:pt x="4412" y="3136"/>
                    <a:pt x="4415" y="3136"/>
                    <a:pt x="4427" y="3133"/>
                  </a:cubicBezTo>
                  <a:cubicBezTo>
                    <a:pt x="4445" y="3125"/>
                    <a:pt x="4471" y="3121"/>
                    <a:pt x="4485" y="3106"/>
                  </a:cubicBezTo>
                  <a:cubicBezTo>
                    <a:pt x="4485" y="3106"/>
                    <a:pt x="4493" y="3106"/>
                    <a:pt x="4496" y="3103"/>
                  </a:cubicBezTo>
                  <a:cubicBezTo>
                    <a:pt x="4503" y="3099"/>
                    <a:pt x="4511" y="3103"/>
                    <a:pt x="4522" y="3096"/>
                  </a:cubicBezTo>
                  <a:cubicBezTo>
                    <a:pt x="4529" y="3092"/>
                    <a:pt x="4540" y="3089"/>
                    <a:pt x="4551" y="3084"/>
                  </a:cubicBezTo>
                  <a:cubicBezTo>
                    <a:pt x="4562" y="3081"/>
                    <a:pt x="4573" y="3077"/>
                    <a:pt x="4584" y="3070"/>
                  </a:cubicBezTo>
                  <a:cubicBezTo>
                    <a:pt x="4591" y="3067"/>
                    <a:pt x="4595" y="3062"/>
                    <a:pt x="4603" y="3055"/>
                  </a:cubicBezTo>
                  <a:cubicBezTo>
                    <a:pt x="4603" y="3061"/>
                    <a:pt x="4604" y="3063"/>
                    <a:pt x="4607" y="3063"/>
                  </a:cubicBezTo>
                  <a:cubicBezTo>
                    <a:pt x="4610" y="3063"/>
                    <a:pt x="4613" y="3061"/>
                    <a:pt x="4617" y="3059"/>
                  </a:cubicBezTo>
                  <a:cubicBezTo>
                    <a:pt x="4621" y="3055"/>
                    <a:pt x="4628" y="3055"/>
                    <a:pt x="4628" y="3052"/>
                  </a:cubicBezTo>
                  <a:cubicBezTo>
                    <a:pt x="4643" y="3052"/>
                    <a:pt x="4650" y="3048"/>
                    <a:pt x="4657" y="3040"/>
                  </a:cubicBezTo>
                  <a:cubicBezTo>
                    <a:pt x="4665" y="3040"/>
                    <a:pt x="4672" y="3040"/>
                    <a:pt x="4679" y="3033"/>
                  </a:cubicBezTo>
                  <a:lnTo>
                    <a:pt x="4687" y="3033"/>
                  </a:lnTo>
                  <a:cubicBezTo>
                    <a:pt x="4698" y="3033"/>
                    <a:pt x="4709" y="3030"/>
                    <a:pt x="4720" y="3026"/>
                  </a:cubicBezTo>
                  <a:cubicBezTo>
                    <a:pt x="4731" y="3023"/>
                    <a:pt x="4745" y="3018"/>
                    <a:pt x="4753" y="3011"/>
                  </a:cubicBezTo>
                  <a:lnTo>
                    <a:pt x="4757" y="3008"/>
                  </a:lnTo>
                  <a:cubicBezTo>
                    <a:pt x="4758" y="3008"/>
                    <a:pt x="4759" y="3009"/>
                    <a:pt x="4761" y="3009"/>
                  </a:cubicBezTo>
                  <a:cubicBezTo>
                    <a:pt x="4765" y="3009"/>
                    <a:pt x="4768" y="3004"/>
                    <a:pt x="4771" y="3004"/>
                  </a:cubicBezTo>
                  <a:cubicBezTo>
                    <a:pt x="4779" y="3001"/>
                    <a:pt x="4786" y="3001"/>
                    <a:pt x="4793" y="2996"/>
                  </a:cubicBezTo>
                  <a:cubicBezTo>
                    <a:pt x="4823" y="2986"/>
                    <a:pt x="4848" y="2979"/>
                    <a:pt x="4877" y="2967"/>
                  </a:cubicBezTo>
                  <a:cubicBezTo>
                    <a:pt x="4885" y="2967"/>
                    <a:pt x="4889" y="2964"/>
                    <a:pt x="4892" y="2964"/>
                  </a:cubicBezTo>
                  <a:cubicBezTo>
                    <a:pt x="4899" y="2957"/>
                    <a:pt x="4911" y="2952"/>
                    <a:pt x="4921" y="2952"/>
                  </a:cubicBezTo>
                  <a:cubicBezTo>
                    <a:pt x="4933" y="2949"/>
                    <a:pt x="4943" y="2945"/>
                    <a:pt x="4955" y="2938"/>
                  </a:cubicBezTo>
                  <a:cubicBezTo>
                    <a:pt x="4962" y="2938"/>
                    <a:pt x="4965" y="2930"/>
                    <a:pt x="4973" y="2930"/>
                  </a:cubicBezTo>
                  <a:cubicBezTo>
                    <a:pt x="4977" y="2930"/>
                    <a:pt x="4984" y="2927"/>
                    <a:pt x="4991" y="2923"/>
                  </a:cubicBezTo>
                  <a:cubicBezTo>
                    <a:pt x="4995" y="2920"/>
                    <a:pt x="5002" y="2916"/>
                    <a:pt x="5006" y="2913"/>
                  </a:cubicBezTo>
                  <a:cubicBezTo>
                    <a:pt x="5009" y="2913"/>
                    <a:pt x="5013" y="2913"/>
                    <a:pt x="5021" y="2908"/>
                  </a:cubicBezTo>
                  <a:cubicBezTo>
                    <a:pt x="5028" y="2905"/>
                    <a:pt x="5039" y="2901"/>
                    <a:pt x="5050" y="2901"/>
                  </a:cubicBezTo>
                  <a:cubicBezTo>
                    <a:pt x="5065" y="2894"/>
                    <a:pt x="5079" y="2891"/>
                    <a:pt x="5090" y="2891"/>
                  </a:cubicBezTo>
                  <a:cubicBezTo>
                    <a:pt x="5097" y="2891"/>
                    <a:pt x="5109" y="2886"/>
                    <a:pt x="5116" y="2886"/>
                  </a:cubicBezTo>
                  <a:cubicBezTo>
                    <a:pt x="5134" y="2879"/>
                    <a:pt x="5153" y="2876"/>
                    <a:pt x="5171" y="2869"/>
                  </a:cubicBezTo>
                  <a:cubicBezTo>
                    <a:pt x="5189" y="2861"/>
                    <a:pt x="5207" y="2854"/>
                    <a:pt x="5226" y="2847"/>
                  </a:cubicBezTo>
                  <a:cubicBezTo>
                    <a:pt x="5237" y="2842"/>
                    <a:pt x="5244" y="2839"/>
                    <a:pt x="5255" y="2835"/>
                  </a:cubicBezTo>
                  <a:lnTo>
                    <a:pt x="5263" y="2835"/>
                  </a:lnTo>
                  <a:cubicBezTo>
                    <a:pt x="5266" y="2832"/>
                    <a:pt x="5270" y="2832"/>
                    <a:pt x="5270" y="2832"/>
                  </a:cubicBezTo>
                  <a:cubicBezTo>
                    <a:pt x="5292" y="2825"/>
                    <a:pt x="5310" y="2817"/>
                    <a:pt x="5332" y="2810"/>
                  </a:cubicBezTo>
                  <a:cubicBezTo>
                    <a:pt x="5332" y="2806"/>
                    <a:pt x="5336" y="2806"/>
                    <a:pt x="5339" y="2803"/>
                  </a:cubicBezTo>
                  <a:cubicBezTo>
                    <a:pt x="5347" y="2798"/>
                    <a:pt x="5351" y="2798"/>
                    <a:pt x="5358" y="2798"/>
                  </a:cubicBezTo>
                  <a:lnTo>
                    <a:pt x="5369" y="2798"/>
                  </a:lnTo>
                  <a:cubicBezTo>
                    <a:pt x="5373" y="2791"/>
                    <a:pt x="5380" y="2791"/>
                    <a:pt x="5387" y="2791"/>
                  </a:cubicBezTo>
                  <a:cubicBezTo>
                    <a:pt x="5395" y="2788"/>
                    <a:pt x="5398" y="2788"/>
                    <a:pt x="5405" y="2784"/>
                  </a:cubicBezTo>
                  <a:cubicBezTo>
                    <a:pt x="5407" y="2782"/>
                    <a:pt x="5410" y="2782"/>
                    <a:pt x="5413" y="2782"/>
                  </a:cubicBezTo>
                  <a:cubicBezTo>
                    <a:pt x="5416" y="2782"/>
                    <a:pt x="5419" y="2782"/>
                    <a:pt x="5420" y="2781"/>
                  </a:cubicBezTo>
                  <a:cubicBezTo>
                    <a:pt x="5424" y="2776"/>
                    <a:pt x="5427" y="2776"/>
                    <a:pt x="5431" y="2773"/>
                  </a:cubicBezTo>
                  <a:cubicBezTo>
                    <a:pt x="5434" y="2770"/>
                    <a:pt x="5437" y="2768"/>
                    <a:pt x="5440" y="2768"/>
                  </a:cubicBezTo>
                  <a:cubicBezTo>
                    <a:pt x="5442" y="2768"/>
                    <a:pt x="5444" y="2768"/>
                    <a:pt x="5446" y="2769"/>
                  </a:cubicBezTo>
                  <a:cubicBezTo>
                    <a:pt x="5449" y="2762"/>
                    <a:pt x="5457" y="2762"/>
                    <a:pt x="5464" y="2759"/>
                  </a:cubicBezTo>
                  <a:cubicBezTo>
                    <a:pt x="5471" y="2759"/>
                    <a:pt x="5479" y="2754"/>
                    <a:pt x="5486" y="2751"/>
                  </a:cubicBezTo>
                  <a:cubicBezTo>
                    <a:pt x="5486" y="2747"/>
                    <a:pt x="5497" y="2747"/>
                    <a:pt x="5501" y="2747"/>
                  </a:cubicBezTo>
                  <a:cubicBezTo>
                    <a:pt x="5515" y="2744"/>
                    <a:pt x="5530" y="2737"/>
                    <a:pt x="5545" y="2729"/>
                  </a:cubicBezTo>
                  <a:cubicBezTo>
                    <a:pt x="5547" y="2729"/>
                    <a:pt x="5549" y="2729"/>
                    <a:pt x="5551" y="2729"/>
                  </a:cubicBezTo>
                  <a:cubicBezTo>
                    <a:pt x="5564" y="2729"/>
                    <a:pt x="5576" y="2721"/>
                    <a:pt x="5589" y="2718"/>
                  </a:cubicBezTo>
                  <a:cubicBezTo>
                    <a:pt x="5593" y="2718"/>
                    <a:pt x="5596" y="2718"/>
                    <a:pt x="5596" y="2715"/>
                  </a:cubicBezTo>
                  <a:cubicBezTo>
                    <a:pt x="5603" y="2715"/>
                    <a:pt x="5611" y="2707"/>
                    <a:pt x="5611" y="2707"/>
                  </a:cubicBezTo>
                  <a:cubicBezTo>
                    <a:pt x="5611" y="2703"/>
                    <a:pt x="5622" y="2700"/>
                    <a:pt x="5622" y="2696"/>
                  </a:cubicBezTo>
                  <a:cubicBezTo>
                    <a:pt x="5628" y="2696"/>
                    <a:pt x="5633" y="2697"/>
                    <a:pt x="5638" y="2697"/>
                  </a:cubicBezTo>
                  <a:cubicBezTo>
                    <a:pt x="5645" y="2697"/>
                    <a:pt x="5653" y="2695"/>
                    <a:pt x="5662" y="2688"/>
                  </a:cubicBezTo>
                  <a:cubicBezTo>
                    <a:pt x="5665" y="2689"/>
                    <a:pt x="5666" y="2690"/>
                    <a:pt x="5668" y="2690"/>
                  </a:cubicBezTo>
                  <a:cubicBezTo>
                    <a:pt x="5675" y="2690"/>
                    <a:pt x="5678" y="2684"/>
                    <a:pt x="5681" y="2681"/>
                  </a:cubicBezTo>
                  <a:cubicBezTo>
                    <a:pt x="5684" y="2681"/>
                    <a:pt x="5691" y="2678"/>
                    <a:pt x="5695" y="2678"/>
                  </a:cubicBezTo>
                  <a:cubicBezTo>
                    <a:pt x="5706" y="2671"/>
                    <a:pt x="5721" y="2666"/>
                    <a:pt x="5732" y="2663"/>
                  </a:cubicBezTo>
                  <a:cubicBezTo>
                    <a:pt x="5745" y="2663"/>
                    <a:pt x="5752" y="2652"/>
                    <a:pt x="5764" y="2652"/>
                  </a:cubicBezTo>
                  <a:cubicBezTo>
                    <a:pt x="5766" y="2652"/>
                    <a:pt x="5767" y="2652"/>
                    <a:pt x="5769" y="2652"/>
                  </a:cubicBezTo>
                  <a:lnTo>
                    <a:pt x="5772" y="2649"/>
                  </a:lnTo>
                  <a:cubicBezTo>
                    <a:pt x="5776" y="2644"/>
                    <a:pt x="5779" y="2644"/>
                    <a:pt x="5783" y="2641"/>
                  </a:cubicBezTo>
                  <a:cubicBezTo>
                    <a:pt x="5791" y="2641"/>
                    <a:pt x="5794" y="2637"/>
                    <a:pt x="5798" y="2637"/>
                  </a:cubicBezTo>
                  <a:cubicBezTo>
                    <a:pt x="5823" y="2622"/>
                    <a:pt x="5849" y="2619"/>
                    <a:pt x="5871" y="2612"/>
                  </a:cubicBezTo>
                  <a:cubicBezTo>
                    <a:pt x="5875" y="2612"/>
                    <a:pt x="5875" y="2615"/>
                    <a:pt x="5875" y="2615"/>
                  </a:cubicBezTo>
                  <a:cubicBezTo>
                    <a:pt x="5897" y="2608"/>
                    <a:pt x="5915" y="2600"/>
                    <a:pt x="5933" y="2593"/>
                  </a:cubicBezTo>
                  <a:cubicBezTo>
                    <a:pt x="5943" y="2590"/>
                    <a:pt x="5951" y="2585"/>
                    <a:pt x="5960" y="2585"/>
                  </a:cubicBezTo>
                  <a:cubicBezTo>
                    <a:pt x="5963" y="2585"/>
                    <a:pt x="5965" y="2585"/>
                    <a:pt x="5967" y="2586"/>
                  </a:cubicBezTo>
                  <a:cubicBezTo>
                    <a:pt x="5985" y="2578"/>
                    <a:pt x="5999" y="2575"/>
                    <a:pt x="6014" y="2571"/>
                  </a:cubicBezTo>
                  <a:cubicBezTo>
                    <a:pt x="6025" y="2568"/>
                    <a:pt x="6033" y="2564"/>
                    <a:pt x="6040" y="2564"/>
                  </a:cubicBezTo>
                  <a:cubicBezTo>
                    <a:pt x="6043" y="2564"/>
                    <a:pt x="6065" y="2553"/>
                    <a:pt x="6065" y="2553"/>
                  </a:cubicBezTo>
                  <a:cubicBezTo>
                    <a:pt x="6065" y="2546"/>
                    <a:pt x="6073" y="2546"/>
                    <a:pt x="6077" y="2546"/>
                  </a:cubicBezTo>
                  <a:lnTo>
                    <a:pt x="6102" y="2539"/>
                  </a:lnTo>
                  <a:cubicBezTo>
                    <a:pt x="6109" y="2531"/>
                    <a:pt x="6121" y="2531"/>
                    <a:pt x="6131" y="2524"/>
                  </a:cubicBezTo>
                  <a:cubicBezTo>
                    <a:pt x="6143" y="2524"/>
                    <a:pt x="6157" y="2517"/>
                    <a:pt x="6172" y="2512"/>
                  </a:cubicBezTo>
                  <a:cubicBezTo>
                    <a:pt x="6175" y="2512"/>
                    <a:pt x="6179" y="2509"/>
                    <a:pt x="6183" y="2509"/>
                  </a:cubicBezTo>
                  <a:cubicBezTo>
                    <a:pt x="6187" y="2510"/>
                    <a:pt x="6191" y="2510"/>
                    <a:pt x="6195" y="2510"/>
                  </a:cubicBezTo>
                  <a:cubicBezTo>
                    <a:pt x="6204" y="2510"/>
                    <a:pt x="6213" y="2508"/>
                    <a:pt x="6223" y="2505"/>
                  </a:cubicBezTo>
                  <a:cubicBezTo>
                    <a:pt x="6224" y="2504"/>
                    <a:pt x="6226" y="2504"/>
                    <a:pt x="6227" y="2504"/>
                  </a:cubicBezTo>
                  <a:cubicBezTo>
                    <a:pt x="6230" y="2504"/>
                    <a:pt x="6232" y="2505"/>
                    <a:pt x="6234" y="2505"/>
                  </a:cubicBezTo>
                  <a:cubicBezTo>
                    <a:pt x="6238" y="2502"/>
                    <a:pt x="6245" y="2502"/>
                    <a:pt x="6249" y="2498"/>
                  </a:cubicBezTo>
                  <a:cubicBezTo>
                    <a:pt x="6256" y="2495"/>
                    <a:pt x="6260" y="2495"/>
                    <a:pt x="6267" y="2490"/>
                  </a:cubicBezTo>
                  <a:cubicBezTo>
                    <a:pt x="6275" y="2487"/>
                    <a:pt x="6278" y="2487"/>
                    <a:pt x="6285" y="2483"/>
                  </a:cubicBezTo>
                  <a:cubicBezTo>
                    <a:pt x="6293" y="2476"/>
                    <a:pt x="6300" y="2480"/>
                    <a:pt x="6307" y="2476"/>
                  </a:cubicBezTo>
                  <a:lnTo>
                    <a:pt x="6315" y="2476"/>
                  </a:lnTo>
                  <a:cubicBezTo>
                    <a:pt x="6329" y="2465"/>
                    <a:pt x="6348" y="2461"/>
                    <a:pt x="6366" y="2458"/>
                  </a:cubicBezTo>
                  <a:cubicBezTo>
                    <a:pt x="6370" y="2454"/>
                    <a:pt x="6381" y="2454"/>
                    <a:pt x="6385" y="2451"/>
                  </a:cubicBezTo>
                  <a:cubicBezTo>
                    <a:pt x="6392" y="2446"/>
                    <a:pt x="6399" y="2446"/>
                    <a:pt x="6407" y="2446"/>
                  </a:cubicBezTo>
                  <a:lnTo>
                    <a:pt x="6414" y="2446"/>
                  </a:lnTo>
                  <a:cubicBezTo>
                    <a:pt x="6432" y="2439"/>
                    <a:pt x="6451" y="2436"/>
                    <a:pt x="6465" y="2429"/>
                  </a:cubicBezTo>
                  <a:cubicBezTo>
                    <a:pt x="6469" y="2424"/>
                    <a:pt x="6480" y="2421"/>
                    <a:pt x="6487" y="2421"/>
                  </a:cubicBezTo>
                  <a:cubicBezTo>
                    <a:pt x="6502" y="2417"/>
                    <a:pt x="6505" y="2417"/>
                    <a:pt x="6520" y="2410"/>
                  </a:cubicBezTo>
                  <a:cubicBezTo>
                    <a:pt x="6524" y="2410"/>
                    <a:pt x="6531" y="2410"/>
                    <a:pt x="6539" y="2407"/>
                  </a:cubicBezTo>
                  <a:cubicBezTo>
                    <a:pt x="6553" y="2402"/>
                    <a:pt x="6568" y="2399"/>
                    <a:pt x="6586" y="2392"/>
                  </a:cubicBezTo>
                  <a:cubicBezTo>
                    <a:pt x="6601" y="2380"/>
                    <a:pt x="6619" y="2373"/>
                    <a:pt x="6641" y="2370"/>
                  </a:cubicBezTo>
                  <a:cubicBezTo>
                    <a:pt x="6663" y="2366"/>
                    <a:pt x="6663" y="2363"/>
                    <a:pt x="6674" y="2363"/>
                  </a:cubicBezTo>
                  <a:cubicBezTo>
                    <a:pt x="6681" y="2358"/>
                    <a:pt x="6689" y="2363"/>
                    <a:pt x="6696" y="2355"/>
                  </a:cubicBezTo>
                  <a:cubicBezTo>
                    <a:pt x="6703" y="2351"/>
                    <a:pt x="6715" y="2348"/>
                    <a:pt x="6722" y="2348"/>
                  </a:cubicBezTo>
                  <a:cubicBezTo>
                    <a:pt x="6725" y="2348"/>
                    <a:pt x="6733" y="2348"/>
                    <a:pt x="6740" y="2344"/>
                  </a:cubicBezTo>
                  <a:cubicBezTo>
                    <a:pt x="6777" y="2333"/>
                    <a:pt x="6813" y="2322"/>
                    <a:pt x="6854" y="2314"/>
                  </a:cubicBezTo>
                  <a:cubicBezTo>
                    <a:pt x="6861" y="2311"/>
                    <a:pt x="6872" y="2307"/>
                    <a:pt x="6879" y="2304"/>
                  </a:cubicBezTo>
                  <a:cubicBezTo>
                    <a:pt x="6891" y="2304"/>
                    <a:pt x="6901" y="2300"/>
                    <a:pt x="6909" y="2300"/>
                  </a:cubicBezTo>
                  <a:cubicBezTo>
                    <a:pt x="6920" y="2297"/>
                    <a:pt x="6927" y="2297"/>
                    <a:pt x="6935" y="2297"/>
                  </a:cubicBezTo>
                  <a:cubicBezTo>
                    <a:pt x="6942" y="2289"/>
                    <a:pt x="6953" y="2285"/>
                    <a:pt x="6960" y="2285"/>
                  </a:cubicBezTo>
                  <a:cubicBezTo>
                    <a:pt x="6967" y="2285"/>
                    <a:pt x="6979" y="2282"/>
                    <a:pt x="6986" y="2278"/>
                  </a:cubicBezTo>
                  <a:cubicBezTo>
                    <a:pt x="6997" y="2275"/>
                    <a:pt x="7008" y="2278"/>
                    <a:pt x="7019" y="2270"/>
                  </a:cubicBezTo>
                  <a:cubicBezTo>
                    <a:pt x="7026" y="2267"/>
                    <a:pt x="7033" y="2270"/>
                    <a:pt x="7041" y="2263"/>
                  </a:cubicBezTo>
                  <a:cubicBezTo>
                    <a:pt x="7048" y="2260"/>
                    <a:pt x="7055" y="2260"/>
                    <a:pt x="7063" y="2256"/>
                  </a:cubicBezTo>
                  <a:cubicBezTo>
                    <a:pt x="7074" y="2253"/>
                    <a:pt x="7089" y="2253"/>
                    <a:pt x="7096" y="2245"/>
                  </a:cubicBezTo>
                  <a:cubicBezTo>
                    <a:pt x="7099" y="2241"/>
                    <a:pt x="7111" y="2238"/>
                    <a:pt x="7114" y="2238"/>
                  </a:cubicBezTo>
                  <a:cubicBezTo>
                    <a:pt x="7125" y="2238"/>
                    <a:pt x="7136" y="2231"/>
                    <a:pt x="7147" y="2231"/>
                  </a:cubicBezTo>
                  <a:cubicBezTo>
                    <a:pt x="7162" y="2226"/>
                    <a:pt x="7173" y="2223"/>
                    <a:pt x="7184" y="2219"/>
                  </a:cubicBezTo>
                  <a:cubicBezTo>
                    <a:pt x="7192" y="2217"/>
                    <a:pt x="7200" y="2214"/>
                    <a:pt x="7208" y="2214"/>
                  </a:cubicBezTo>
                  <a:cubicBezTo>
                    <a:pt x="7211" y="2214"/>
                    <a:pt x="7214" y="2215"/>
                    <a:pt x="7217" y="2216"/>
                  </a:cubicBezTo>
                  <a:cubicBezTo>
                    <a:pt x="7221" y="2216"/>
                    <a:pt x="7224" y="2212"/>
                    <a:pt x="7228" y="2212"/>
                  </a:cubicBezTo>
                  <a:cubicBezTo>
                    <a:pt x="7235" y="2209"/>
                    <a:pt x="7246" y="2204"/>
                    <a:pt x="7257" y="2204"/>
                  </a:cubicBezTo>
                  <a:cubicBezTo>
                    <a:pt x="7257" y="2204"/>
                    <a:pt x="7265" y="2201"/>
                    <a:pt x="7268" y="2201"/>
                  </a:cubicBezTo>
                  <a:cubicBezTo>
                    <a:pt x="7279" y="2190"/>
                    <a:pt x="7279" y="2190"/>
                    <a:pt x="7297" y="2187"/>
                  </a:cubicBezTo>
                  <a:cubicBezTo>
                    <a:pt x="7309" y="2182"/>
                    <a:pt x="7320" y="2179"/>
                    <a:pt x="7334" y="2175"/>
                  </a:cubicBezTo>
                  <a:lnTo>
                    <a:pt x="7338" y="2172"/>
                  </a:lnTo>
                  <a:lnTo>
                    <a:pt x="7349" y="2172"/>
                  </a:lnTo>
                  <a:cubicBezTo>
                    <a:pt x="7349" y="2172"/>
                    <a:pt x="7349" y="2168"/>
                    <a:pt x="7353" y="2165"/>
                  </a:cubicBezTo>
                  <a:cubicBezTo>
                    <a:pt x="7356" y="2165"/>
                    <a:pt x="7364" y="2160"/>
                    <a:pt x="7371" y="2160"/>
                  </a:cubicBezTo>
                  <a:cubicBezTo>
                    <a:pt x="7375" y="2160"/>
                    <a:pt x="7378" y="2157"/>
                    <a:pt x="7386" y="2157"/>
                  </a:cubicBezTo>
                  <a:lnTo>
                    <a:pt x="7393" y="2157"/>
                  </a:lnTo>
                  <a:cubicBezTo>
                    <a:pt x="7404" y="2146"/>
                    <a:pt x="7419" y="2143"/>
                    <a:pt x="7437" y="2143"/>
                  </a:cubicBezTo>
                  <a:cubicBezTo>
                    <a:pt x="7441" y="2143"/>
                    <a:pt x="7444" y="2143"/>
                    <a:pt x="7448" y="2138"/>
                  </a:cubicBezTo>
                  <a:cubicBezTo>
                    <a:pt x="7459" y="2138"/>
                    <a:pt x="7455" y="2135"/>
                    <a:pt x="7455" y="2131"/>
                  </a:cubicBezTo>
                  <a:lnTo>
                    <a:pt x="7474" y="2131"/>
                  </a:lnTo>
                  <a:cubicBezTo>
                    <a:pt x="7474" y="2131"/>
                    <a:pt x="7477" y="2128"/>
                    <a:pt x="7477" y="2124"/>
                  </a:cubicBezTo>
                  <a:lnTo>
                    <a:pt x="7496" y="2124"/>
                  </a:lnTo>
                  <a:cubicBezTo>
                    <a:pt x="7503" y="2121"/>
                    <a:pt x="7514" y="2121"/>
                    <a:pt x="7518" y="2116"/>
                  </a:cubicBezTo>
                  <a:cubicBezTo>
                    <a:pt x="7532" y="2106"/>
                    <a:pt x="7547" y="2102"/>
                    <a:pt x="7565" y="2099"/>
                  </a:cubicBezTo>
                  <a:cubicBezTo>
                    <a:pt x="7565" y="2099"/>
                    <a:pt x="7565" y="2094"/>
                    <a:pt x="7569" y="2094"/>
                  </a:cubicBezTo>
                  <a:lnTo>
                    <a:pt x="7569" y="2087"/>
                  </a:lnTo>
                  <a:cubicBezTo>
                    <a:pt x="7573" y="2088"/>
                    <a:pt x="7577" y="2088"/>
                    <a:pt x="7580" y="2088"/>
                  </a:cubicBezTo>
                  <a:cubicBezTo>
                    <a:pt x="7590" y="2088"/>
                    <a:pt x="7598" y="2085"/>
                    <a:pt x="7606" y="2080"/>
                  </a:cubicBezTo>
                  <a:cubicBezTo>
                    <a:pt x="7624" y="2069"/>
                    <a:pt x="7646" y="2065"/>
                    <a:pt x="7664" y="2058"/>
                  </a:cubicBezTo>
                  <a:cubicBezTo>
                    <a:pt x="7679" y="2055"/>
                    <a:pt x="7694" y="2047"/>
                    <a:pt x="7705" y="2043"/>
                  </a:cubicBezTo>
                  <a:cubicBezTo>
                    <a:pt x="7727" y="2033"/>
                    <a:pt x="7727" y="2033"/>
                    <a:pt x="7749" y="2028"/>
                  </a:cubicBezTo>
                  <a:cubicBezTo>
                    <a:pt x="7756" y="2028"/>
                    <a:pt x="7763" y="2025"/>
                    <a:pt x="7763" y="2021"/>
                  </a:cubicBezTo>
                  <a:cubicBezTo>
                    <a:pt x="7763" y="2021"/>
                    <a:pt x="7767" y="2021"/>
                    <a:pt x="7767" y="2018"/>
                  </a:cubicBezTo>
                  <a:cubicBezTo>
                    <a:pt x="7774" y="2014"/>
                    <a:pt x="7789" y="2014"/>
                    <a:pt x="7796" y="2006"/>
                  </a:cubicBezTo>
                  <a:cubicBezTo>
                    <a:pt x="7807" y="1999"/>
                    <a:pt x="7818" y="1996"/>
                    <a:pt x="7829" y="1992"/>
                  </a:cubicBezTo>
                  <a:cubicBezTo>
                    <a:pt x="7837" y="1992"/>
                    <a:pt x="7848" y="1989"/>
                    <a:pt x="7855" y="1984"/>
                  </a:cubicBezTo>
                  <a:cubicBezTo>
                    <a:pt x="7863" y="1984"/>
                    <a:pt x="7873" y="1981"/>
                    <a:pt x="7877" y="1977"/>
                  </a:cubicBezTo>
                  <a:cubicBezTo>
                    <a:pt x="7880" y="1975"/>
                    <a:pt x="7883" y="1974"/>
                    <a:pt x="7885" y="1974"/>
                  </a:cubicBezTo>
                  <a:cubicBezTo>
                    <a:pt x="7888" y="1974"/>
                    <a:pt x="7890" y="1975"/>
                    <a:pt x="7892" y="1975"/>
                  </a:cubicBezTo>
                  <a:cubicBezTo>
                    <a:pt x="7893" y="1975"/>
                    <a:pt x="7894" y="1974"/>
                    <a:pt x="7895" y="1974"/>
                  </a:cubicBezTo>
                  <a:cubicBezTo>
                    <a:pt x="7903" y="1967"/>
                    <a:pt x="7914" y="1967"/>
                    <a:pt x="7921" y="1962"/>
                  </a:cubicBezTo>
                  <a:cubicBezTo>
                    <a:pt x="7965" y="1948"/>
                    <a:pt x="8013" y="1933"/>
                    <a:pt x="8064" y="1915"/>
                  </a:cubicBezTo>
                  <a:cubicBezTo>
                    <a:pt x="8064" y="1915"/>
                    <a:pt x="8068" y="1911"/>
                    <a:pt x="8071" y="1908"/>
                  </a:cubicBezTo>
                  <a:cubicBezTo>
                    <a:pt x="8075" y="1908"/>
                    <a:pt x="8079" y="1904"/>
                    <a:pt x="8083" y="1904"/>
                  </a:cubicBezTo>
                  <a:cubicBezTo>
                    <a:pt x="8093" y="1901"/>
                    <a:pt x="8105" y="1896"/>
                    <a:pt x="8119" y="1893"/>
                  </a:cubicBezTo>
                  <a:cubicBezTo>
                    <a:pt x="8129" y="1890"/>
                    <a:pt x="8135" y="1881"/>
                    <a:pt x="8146" y="1881"/>
                  </a:cubicBezTo>
                  <a:cubicBezTo>
                    <a:pt x="8148" y="1881"/>
                    <a:pt x="8150" y="1882"/>
                    <a:pt x="8152" y="1882"/>
                  </a:cubicBezTo>
                  <a:lnTo>
                    <a:pt x="8156" y="1879"/>
                  </a:lnTo>
                  <a:cubicBezTo>
                    <a:pt x="8159" y="1874"/>
                    <a:pt x="8171" y="1871"/>
                    <a:pt x="8178" y="1867"/>
                  </a:cubicBezTo>
                  <a:cubicBezTo>
                    <a:pt x="8193" y="1864"/>
                    <a:pt x="8211" y="1857"/>
                    <a:pt x="8225" y="1852"/>
                  </a:cubicBezTo>
                  <a:cubicBezTo>
                    <a:pt x="8233" y="1849"/>
                    <a:pt x="8240" y="1849"/>
                    <a:pt x="8244" y="1845"/>
                  </a:cubicBezTo>
                  <a:cubicBezTo>
                    <a:pt x="8251" y="1845"/>
                    <a:pt x="8255" y="1842"/>
                    <a:pt x="8259" y="1838"/>
                  </a:cubicBezTo>
                  <a:cubicBezTo>
                    <a:pt x="8266" y="1835"/>
                    <a:pt x="8273" y="1830"/>
                    <a:pt x="8284" y="1830"/>
                  </a:cubicBezTo>
                  <a:cubicBezTo>
                    <a:pt x="8288" y="1830"/>
                    <a:pt x="8295" y="1827"/>
                    <a:pt x="8299" y="1823"/>
                  </a:cubicBezTo>
                  <a:cubicBezTo>
                    <a:pt x="8310" y="1816"/>
                    <a:pt x="8325" y="1816"/>
                    <a:pt x="8339" y="1808"/>
                  </a:cubicBezTo>
                  <a:cubicBezTo>
                    <a:pt x="8350" y="1805"/>
                    <a:pt x="8361" y="1798"/>
                    <a:pt x="8376" y="1794"/>
                  </a:cubicBezTo>
                  <a:cubicBezTo>
                    <a:pt x="8391" y="1791"/>
                    <a:pt x="8409" y="1786"/>
                    <a:pt x="8423" y="1779"/>
                  </a:cubicBezTo>
                  <a:cubicBezTo>
                    <a:pt x="8438" y="1776"/>
                    <a:pt x="8450" y="1769"/>
                    <a:pt x="8464" y="1761"/>
                  </a:cubicBezTo>
                  <a:cubicBezTo>
                    <a:pt x="8472" y="1757"/>
                    <a:pt x="8482" y="1754"/>
                    <a:pt x="8489" y="1750"/>
                  </a:cubicBezTo>
                  <a:cubicBezTo>
                    <a:pt x="8497" y="1747"/>
                    <a:pt x="8501" y="1747"/>
                    <a:pt x="8508" y="1742"/>
                  </a:cubicBezTo>
                  <a:cubicBezTo>
                    <a:pt x="8516" y="1742"/>
                    <a:pt x="8523" y="1739"/>
                    <a:pt x="8526" y="1739"/>
                  </a:cubicBezTo>
                  <a:cubicBezTo>
                    <a:pt x="8533" y="1735"/>
                    <a:pt x="8538" y="1735"/>
                    <a:pt x="8541" y="1732"/>
                  </a:cubicBezTo>
                  <a:cubicBezTo>
                    <a:pt x="8548" y="1732"/>
                    <a:pt x="8555" y="1728"/>
                    <a:pt x="8563" y="1728"/>
                  </a:cubicBezTo>
                  <a:cubicBezTo>
                    <a:pt x="8567" y="1725"/>
                    <a:pt x="8570" y="1725"/>
                    <a:pt x="8574" y="1725"/>
                  </a:cubicBezTo>
                  <a:cubicBezTo>
                    <a:pt x="8582" y="1725"/>
                    <a:pt x="8592" y="1725"/>
                    <a:pt x="8599" y="1720"/>
                  </a:cubicBezTo>
                  <a:cubicBezTo>
                    <a:pt x="8607" y="1713"/>
                    <a:pt x="8614" y="1717"/>
                    <a:pt x="8621" y="1713"/>
                  </a:cubicBezTo>
                  <a:cubicBezTo>
                    <a:pt x="8629" y="1710"/>
                    <a:pt x="8640" y="1706"/>
                    <a:pt x="8648" y="1706"/>
                  </a:cubicBezTo>
                  <a:cubicBezTo>
                    <a:pt x="8655" y="1703"/>
                    <a:pt x="8665" y="1703"/>
                    <a:pt x="8673" y="1698"/>
                  </a:cubicBezTo>
                  <a:cubicBezTo>
                    <a:pt x="8684" y="1695"/>
                    <a:pt x="8709" y="1695"/>
                    <a:pt x="8724" y="1695"/>
                  </a:cubicBezTo>
                  <a:cubicBezTo>
                    <a:pt x="8729" y="1695"/>
                    <a:pt x="8733" y="1695"/>
                    <a:pt x="8738" y="1695"/>
                  </a:cubicBezTo>
                  <a:cubicBezTo>
                    <a:pt x="8744" y="1695"/>
                    <a:pt x="8751" y="1694"/>
                    <a:pt x="8758" y="1688"/>
                  </a:cubicBezTo>
                  <a:lnTo>
                    <a:pt x="8758" y="1681"/>
                  </a:lnTo>
                  <a:cubicBezTo>
                    <a:pt x="8775" y="1681"/>
                    <a:pt x="8787" y="1676"/>
                    <a:pt x="8797" y="1666"/>
                  </a:cubicBezTo>
                  <a:cubicBezTo>
                    <a:pt x="8809" y="1659"/>
                    <a:pt x="8819" y="1651"/>
                    <a:pt x="8834" y="1647"/>
                  </a:cubicBezTo>
                  <a:cubicBezTo>
                    <a:pt x="8834" y="1647"/>
                    <a:pt x="8834" y="1644"/>
                    <a:pt x="8831" y="1644"/>
                  </a:cubicBezTo>
                  <a:cubicBezTo>
                    <a:pt x="8819" y="1637"/>
                    <a:pt x="8824" y="1625"/>
                    <a:pt x="8831" y="1610"/>
                  </a:cubicBezTo>
                  <a:cubicBezTo>
                    <a:pt x="8846" y="1607"/>
                    <a:pt x="8841" y="1596"/>
                    <a:pt x="8853" y="1588"/>
                  </a:cubicBezTo>
                  <a:cubicBezTo>
                    <a:pt x="8856" y="1585"/>
                    <a:pt x="8856" y="1581"/>
                    <a:pt x="8860" y="1574"/>
                  </a:cubicBezTo>
                  <a:cubicBezTo>
                    <a:pt x="8846" y="1571"/>
                    <a:pt x="8853" y="1559"/>
                    <a:pt x="8846" y="1552"/>
                  </a:cubicBezTo>
                  <a:cubicBezTo>
                    <a:pt x="8846" y="1544"/>
                    <a:pt x="8846" y="1541"/>
                    <a:pt x="8849" y="1534"/>
                  </a:cubicBezTo>
                  <a:lnTo>
                    <a:pt x="8853" y="1530"/>
                  </a:lnTo>
                  <a:cubicBezTo>
                    <a:pt x="8849" y="1530"/>
                    <a:pt x="8846" y="1530"/>
                    <a:pt x="8838" y="1527"/>
                  </a:cubicBezTo>
                  <a:cubicBezTo>
                    <a:pt x="8841" y="1522"/>
                    <a:pt x="8846" y="1515"/>
                    <a:pt x="8849" y="1508"/>
                  </a:cubicBezTo>
                  <a:cubicBezTo>
                    <a:pt x="8853" y="1500"/>
                    <a:pt x="8856" y="1497"/>
                    <a:pt x="8841" y="1493"/>
                  </a:cubicBezTo>
                  <a:cubicBezTo>
                    <a:pt x="8827" y="1490"/>
                    <a:pt x="8812" y="1483"/>
                    <a:pt x="8794" y="1478"/>
                  </a:cubicBezTo>
                  <a:cubicBezTo>
                    <a:pt x="8794" y="1478"/>
                    <a:pt x="8790" y="1478"/>
                    <a:pt x="8790" y="1475"/>
                  </a:cubicBezTo>
                  <a:cubicBezTo>
                    <a:pt x="8787" y="1468"/>
                    <a:pt x="8790" y="1461"/>
                    <a:pt x="8772" y="1461"/>
                  </a:cubicBezTo>
                  <a:lnTo>
                    <a:pt x="8772" y="1456"/>
                  </a:lnTo>
                  <a:cubicBezTo>
                    <a:pt x="8775" y="1453"/>
                    <a:pt x="8768" y="1449"/>
                    <a:pt x="8768" y="1446"/>
                  </a:cubicBezTo>
                  <a:cubicBezTo>
                    <a:pt x="8768" y="1439"/>
                    <a:pt x="8765" y="1434"/>
                    <a:pt x="8758" y="1434"/>
                  </a:cubicBezTo>
                  <a:cubicBezTo>
                    <a:pt x="8753" y="1434"/>
                    <a:pt x="8753" y="1427"/>
                    <a:pt x="8753" y="1427"/>
                  </a:cubicBezTo>
                  <a:lnTo>
                    <a:pt x="8753" y="1424"/>
                  </a:lnTo>
                  <a:cubicBezTo>
                    <a:pt x="8746" y="1417"/>
                    <a:pt x="8739" y="1409"/>
                    <a:pt x="8739" y="1402"/>
                  </a:cubicBezTo>
                  <a:cubicBezTo>
                    <a:pt x="8736" y="1395"/>
                    <a:pt x="8728" y="1387"/>
                    <a:pt x="8724" y="1380"/>
                  </a:cubicBezTo>
                  <a:lnTo>
                    <a:pt x="8721" y="1376"/>
                  </a:lnTo>
                  <a:cubicBezTo>
                    <a:pt x="8714" y="1376"/>
                    <a:pt x="8706" y="1373"/>
                    <a:pt x="8699" y="1368"/>
                  </a:cubicBezTo>
                  <a:cubicBezTo>
                    <a:pt x="8706" y="1365"/>
                    <a:pt x="8709" y="1361"/>
                    <a:pt x="8714" y="1361"/>
                  </a:cubicBezTo>
                  <a:cubicBezTo>
                    <a:pt x="8709" y="1358"/>
                    <a:pt x="8702" y="1358"/>
                    <a:pt x="8702" y="1358"/>
                  </a:cubicBezTo>
                  <a:cubicBezTo>
                    <a:pt x="8699" y="1351"/>
                    <a:pt x="8687" y="1346"/>
                    <a:pt x="8677" y="1346"/>
                  </a:cubicBezTo>
                  <a:cubicBezTo>
                    <a:pt x="8670" y="1346"/>
                    <a:pt x="8665" y="1343"/>
                    <a:pt x="8670" y="1339"/>
                  </a:cubicBezTo>
                  <a:cubicBezTo>
                    <a:pt x="8670" y="1336"/>
                    <a:pt x="8673" y="1332"/>
                    <a:pt x="8665" y="1332"/>
                  </a:cubicBezTo>
                  <a:cubicBezTo>
                    <a:pt x="8662" y="1332"/>
                    <a:pt x="8662" y="1324"/>
                    <a:pt x="8662" y="1324"/>
                  </a:cubicBezTo>
                  <a:cubicBezTo>
                    <a:pt x="8670" y="1317"/>
                    <a:pt x="8665" y="1314"/>
                    <a:pt x="8662" y="1310"/>
                  </a:cubicBezTo>
                  <a:cubicBezTo>
                    <a:pt x="8658" y="1302"/>
                    <a:pt x="8655" y="1295"/>
                    <a:pt x="8651" y="1288"/>
                  </a:cubicBezTo>
                  <a:cubicBezTo>
                    <a:pt x="8649" y="1286"/>
                    <a:pt x="8647" y="1286"/>
                    <a:pt x="8646" y="1286"/>
                  </a:cubicBezTo>
                  <a:cubicBezTo>
                    <a:pt x="8645" y="1286"/>
                    <a:pt x="8645" y="1286"/>
                    <a:pt x="8648" y="1284"/>
                  </a:cubicBezTo>
                  <a:lnTo>
                    <a:pt x="8643" y="1280"/>
                  </a:lnTo>
                  <a:cubicBezTo>
                    <a:pt x="8655" y="1270"/>
                    <a:pt x="8636" y="1273"/>
                    <a:pt x="8640" y="1266"/>
                  </a:cubicBezTo>
                  <a:cubicBezTo>
                    <a:pt x="8640" y="1266"/>
                    <a:pt x="8636" y="1262"/>
                    <a:pt x="8633" y="1262"/>
                  </a:cubicBezTo>
                  <a:cubicBezTo>
                    <a:pt x="8626" y="1258"/>
                    <a:pt x="8618" y="1255"/>
                    <a:pt x="8611" y="1251"/>
                  </a:cubicBezTo>
                  <a:cubicBezTo>
                    <a:pt x="8607" y="1244"/>
                    <a:pt x="8592" y="1244"/>
                    <a:pt x="8589" y="1236"/>
                  </a:cubicBezTo>
                  <a:cubicBezTo>
                    <a:pt x="8586" y="1237"/>
                    <a:pt x="8583" y="1237"/>
                    <a:pt x="8582" y="1237"/>
                  </a:cubicBezTo>
                  <a:cubicBezTo>
                    <a:pt x="8575" y="1237"/>
                    <a:pt x="8578" y="1231"/>
                    <a:pt x="8582" y="1226"/>
                  </a:cubicBezTo>
                  <a:cubicBezTo>
                    <a:pt x="8582" y="1222"/>
                    <a:pt x="8577" y="1218"/>
                    <a:pt x="8582" y="1214"/>
                  </a:cubicBezTo>
                  <a:cubicBezTo>
                    <a:pt x="8585" y="1214"/>
                    <a:pt x="8577" y="1211"/>
                    <a:pt x="8574" y="1207"/>
                  </a:cubicBezTo>
                  <a:cubicBezTo>
                    <a:pt x="8567" y="1204"/>
                    <a:pt x="8555" y="1200"/>
                    <a:pt x="8552" y="1192"/>
                  </a:cubicBezTo>
                  <a:lnTo>
                    <a:pt x="8548" y="1189"/>
                  </a:lnTo>
                  <a:cubicBezTo>
                    <a:pt x="8555" y="1185"/>
                    <a:pt x="8552" y="1182"/>
                    <a:pt x="8555" y="1174"/>
                  </a:cubicBezTo>
                  <a:cubicBezTo>
                    <a:pt x="8555" y="1167"/>
                    <a:pt x="8555" y="1160"/>
                    <a:pt x="8567" y="1152"/>
                  </a:cubicBezTo>
                  <a:lnTo>
                    <a:pt x="8567" y="1148"/>
                  </a:lnTo>
                  <a:cubicBezTo>
                    <a:pt x="8563" y="1152"/>
                    <a:pt x="8560" y="1152"/>
                    <a:pt x="8555" y="1152"/>
                  </a:cubicBezTo>
                  <a:cubicBezTo>
                    <a:pt x="8560" y="1148"/>
                    <a:pt x="8563" y="1145"/>
                    <a:pt x="8563" y="1141"/>
                  </a:cubicBezTo>
                  <a:cubicBezTo>
                    <a:pt x="8563" y="1134"/>
                    <a:pt x="8570" y="1126"/>
                    <a:pt x="8574" y="1119"/>
                  </a:cubicBezTo>
                  <a:cubicBezTo>
                    <a:pt x="8574" y="1112"/>
                    <a:pt x="8585" y="1104"/>
                    <a:pt x="8582" y="1101"/>
                  </a:cubicBezTo>
                  <a:cubicBezTo>
                    <a:pt x="8589" y="1097"/>
                    <a:pt x="8592" y="1097"/>
                    <a:pt x="8589" y="1094"/>
                  </a:cubicBezTo>
                  <a:lnTo>
                    <a:pt x="8589" y="1082"/>
                  </a:lnTo>
                  <a:cubicBezTo>
                    <a:pt x="8589" y="1079"/>
                    <a:pt x="8592" y="1075"/>
                    <a:pt x="8592" y="1072"/>
                  </a:cubicBezTo>
                  <a:lnTo>
                    <a:pt x="8592" y="1057"/>
                  </a:lnTo>
                  <a:cubicBezTo>
                    <a:pt x="8592" y="1053"/>
                    <a:pt x="8592" y="1046"/>
                    <a:pt x="8589" y="1042"/>
                  </a:cubicBezTo>
                  <a:cubicBezTo>
                    <a:pt x="8582" y="1035"/>
                    <a:pt x="8589" y="1013"/>
                    <a:pt x="8592" y="1002"/>
                  </a:cubicBezTo>
                  <a:cubicBezTo>
                    <a:pt x="8599" y="998"/>
                    <a:pt x="8599" y="991"/>
                    <a:pt x="8599" y="987"/>
                  </a:cubicBezTo>
                  <a:cubicBezTo>
                    <a:pt x="8596" y="984"/>
                    <a:pt x="8596" y="976"/>
                    <a:pt x="8592" y="972"/>
                  </a:cubicBezTo>
                  <a:cubicBezTo>
                    <a:pt x="8585" y="969"/>
                    <a:pt x="8592" y="965"/>
                    <a:pt x="8589" y="962"/>
                  </a:cubicBezTo>
                  <a:cubicBezTo>
                    <a:pt x="8589" y="954"/>
                    <a:pt x="8582" y="950"/>
                    <a:pt x="8574" y="947"/>
                  </a:cubicBezTo>
                  <a:cubicBezTo>
                    <a:pt x="8574" y="943"/>
                    <a:pt x="8577" y="940"/>
                    <a:pt x="8582" y="936"/>
                  </a:cubicBezTo>
                  <a:cubicBezTo>
                    <a:pt x="8552" y="921"/>
                    <a:pt x="8560" y="896"/>
                    <a:pt x="8574" y="870"/>
                  </a:cubicBezTo>
                  <a:cubicBezTo>
                    <a:pt x="8563" y="870"/>
                    <a:pt x="8552" y="870"/>
                    <a:pt x="8541" y="874"/>
                  </a:cubicBezTo>
                  <a:cubicBezTo>
                    <a:pt x="8526" y="874"/>
                    <a:pt x="8523" y="870"/>
                    <a:pt x="8530" y="862"/>
                  </a:cubicBezTo>
                  <a:cubicBezTo>
                    <a:pt x="8530" y="859"/>
                    <a:pt x="8533" y="855"/>
                    <a:pt x="8538" y="852"/>
                  </a:cubicBezTo>
                  <a:cubicBezTo>
                    <a:pt x="8538" y="848"/>
                    <a:pt x="8533" y="840"/>
                    <a:pt x="8533" y="837"/>
                  </a:cubicBezTo>
                  <a:cubicBezTo>
                    <a:pt x="8538" y="833"/>
                    <a:pt x="8541" y="830"/>
                    <a:pt x="8548" y="826"/>
                  </a:cubicBezTo>
                  <a:cubicBezTo>
                    <a:pt x="8552" y="822"/>
                    <a:pt x="8560" y="818"/>
                    <a:pt x="8567" y="815"/>
                  </a:cubicBezTo>
                  <a:cubicBezTo>
                    <a:pt x="8564" y="815"/>
                    <a:pt x="8562" y="813"/>
                    <a:pt x="8561" y="813"/>
                  </a:cubicBezTo>
                  <a:cubicBezTo>
                    <a:pt x="8560" y="813"/>
                    <a:pt x="8560" y="813"/>
                    <a:pt x="8560" y="815"/>
                  </a:cubicBezTo>
                  <a:cubicBezTo>
                    <a:pt x="8557" y="815"/>
                    <a:pt x="8556" y="816"/>
                    <a:pt x="8554" y="816"/>
                  </a:cubicBezTo>
                  <a:cubicBezTo>
                    <a:pt x="8549" y="816"/>
                    <a:pt x="8550" y="811"/>
                    <a:pt x="8545" y="811"/>
                  </a:cubicBezTo>
                  <a:cubicBezTo>
                    <a:pt x="8560" y="800"/>
                    <a:pt x="8533" y="800"/>
                    <a:pt x="8541" y="793"/>
                  </a:cubicBezTo>
                  <a:cubicBezTo>
                    <a:pt x="8530" y="789"/>
                    <a:pt x="8533" y="786"/>
                    <a:pt x="8530" y="778"/>
                  </a:cubicBezTo>
                  <a:cubicBezTo>
                    <a:pt x="8530" y="774"/>
                    <a:pt x="8526" y="767"/>
                    <a:pt x="8545" y="763"/>
                  </a:cubicBezTo>
                  <a:lnTo>
                    <a:pt x="8545" y="760"/>
                  </a:lnTo>
                  <a:cubicBezTo>
                    <a:pt x="8548" y="756"/>
                    <a:pt x="8555" y="749"/>
                    <a:pt x="8555" y="745"/>
                  </a:cubicBezTo>
                  <a:cubicBezTo>
                    <a:pt x="8555" y="741"/>
                    <a:pt x="8567" y="738"/>
                    <a:pt x="8555" y="738"/>
                  </a:cubicBezTo>
                  <a:cubicBezTo>
                    <a:pt x="8563" y="730"/>
                    <a:pt x="8552" y="730"/>
                    <a:pt x="8552" y="730"/>
                  </a:cubicBezTo>
                  <a:cubicBezTo>
                    <a:pt x="8541" y="730"/>
                    <a:pt x="8552" y="719"/>
                    <a:pt x="8545" y="719"/>
                  </a:cubicBezTo>
                  <a:cubicBezTo>
                    <a:pt x="8560" y="712"/>
                    <a:pt x="8548" y="705"/>
                    <a:pt x="8548" y="701"/>
                  </a:cubicBezTo>
                  <a:cubicBezTo>
                    <a:pt x="8552" y="697"/>
                    <a:pt x="8560" y="694"/>
                    <a:pt x="8567" y="686"/>
                  </a:cubicBezTo>
                  <a:cubicBezTo>
                    <a:pt x="8555" y="686"/>
                    <a:pt x="8552" y="690"/>
                    <a:pt x="8548" y="690"/>
                  </a:cubicBezTo>
                  <a:cubicBezTo>
                    <a:pt x="8541" y="690"/>
                    <a:pt x="8533" y="686"/>
                    <a:pt x="8526" y="683"/>
                  </a:cubicBezTo>
                  <a:lnTo>
                    <a:pt x="8526" y="679"/>
                  </a:lnTo>
                  <a:cubicBezTo>
                    <a:pt x="8533" y="668"/>
                    <a:pt x="8526" y="661"/>
                    <a:pt x="8523" y="653"/>
                  </a:cubicBezTo>
                  <a:cubicBezTo>
                    <a:pt x="8519" y="650"/>
                    <a:pt x="8516" y="646"/>
                    <a:pt x="8501" y="646"/>
                  </a:cubicBezTo>
                  <a:lnTo>
                    <a:pt x="8482" y="646"/>
                  </a:lnTo>
                  <a:cubicBezTo>
                    <a:pt x="8479" y="639"/>
                    <a:pt x="8479" y="628"/>
                    <a:pt x="8482" y="624"/>
                  </a:cubicBezTo>
                  <a:lnTo>
                    <a:pt x="8482" y="620"/>
                  </a:lnTo>
                  <a:cubicBezTo>
                    <a:pt x="8479" y="617"/>
                    <a:pt x="8475" y="617"/>
                    <a:pt x="8479" y="613"/>
                  </a:cubicBezTo>
                  <a:cubicBezTo>
                    <a:pt x="8482" y="609"/>
                    <a:pt x="8479" y="602"/>
                    <a:pt x="8486" y="595"/>
                  </a:cubicBezTo>
                  <a:cubicBezTo>
                    <a:pt x="8494" y="587"/>
                    <a:pt x="8489" y="587"/>
                    <a:pt x="8497" y="587"/>
                  </a:cubicBezTo>
                  <a:cubicBezTo>
                    <a:pt x="8504" y="584"/>
                    <a:pt x="8508" y="580"/>
                    <a:pt x="8516" y="580"/>
                  </a:cubicBezTo>
                  <a:cubicBezTo>
                    <a:pt x="8508" y="576"/>
                    <a:pt x="8497" y="576"/>
                    <a:pt x="8489" y="576"/>
                  </a:cubicBezTo>
                  <a:cubicBezTo>
                    <a:pt x="8482" y="573"/>
                    <a:pt x="8475" y="573"/>
                    <a:pt x="8479" y="565"/>
                  </a:cubicBezTo>
                  <a:cubicBezTo>
                    <a:pt x="8479" y="558"/>
                    <a:pt x="8475" y="551"/>
                    <a:pt x="8482" y="543"/>
                  </a:cubicBezTo>
                  <a:cubicBezTo>
                    <a:pt x="8486" y="536"/>
                    <a:pt x="8486" y="536"/>
                    <a:pt x="8508" y="532"/>
                  </a:cubicBezTo>
                  <a:cubicBezTo>
                    <a:pt x="8504" y="532"/>
                    <a:pt x="8504" y="529"/>
                    <a:pt x="8501" y="529"/>
                  </a:cubicBezTo>
                  <a:cubicBezTo>
                    <a:pt x="8489" y="529"/>
                    <a:pt x="8482" y="525"/>
                    <a:pt x="8472" y="525"/>
                  </a:cubicBezTo>
                  <a:cubicBezTo>
                    <a:pt x="8457" y="521"/>
                    <a:pt x="8445" y="514"/>
                    <a:pt x="8442" y="507"/>
                  </a:cubicBezTo>
                  <a:cubicBezTo>
                    <a:pt x="8438" y="499"/>
                    <a:pt x="8442" y="496"/>
                    <a:pt x="8428" y="496"/>
                  </a:cubicBezTo>
                  <a:lnTo>
                    <a:pt x="8428" y="488"/>
                  </a:lnTo>
                  <a:cubicBezTo>
                    <a:pt x="8428" y="485"/>
                    <a:pt x="8431" y="485"/>
                    <a:pt x="8428" y="481"/>
                  </a:cubicBezTo>
                  <a:cubicBezTo>
                    <a:pt x="8416" y="481"/>
                    <a:pt x="8420" y="477"/>
                    <a:pt x="8431" y="470"/>
                  </a:cubicBezTo>
                  <a:cubicBezTo>
                    <a:pt x="8435" y="470"/>
                    <a:pt x="8435" y="466"/>
                    <a:pt x="8438" y="463"/>
                  </a:cubicBezTo>
                  <a:cubicBezTo>
                    <a:pt x="8431" y="463"/>
                    <a:pt x="8423" y="466"/>
                    <a:pt x="8423" y="466"/>
                  </a:cubicBezTo>
                  <a:cubicBezTo>
                    <a:pt x="8421" y="464"/>
                    <a:pt x="8418" y="461"/>
                    <a:pt x="8413" y="461"/>
                  </a:cubicBezTo>
                  <a:cubicBezTo>
                    <a:pt x="8411" y="461"/>
                    <a:pt x="8409" y="461"/>
                    <a:pt x="8406" y="463"/>
                  </a:cubicBezTo>
                  <a:lnTo>
                    <a:pt x="8401" y="463"/>
                  </a:lnTo>
                  <a:cubicBezTo>
                    <a:pt x="8400" y="461"/>
                    <a:pt x="8399" y="461"/>
                    <a:pt x="8397" y="461"/>
                  </a:cubicBezTo>
                  <a:cubicBezTo>
                    <a:pt x="8395" y="461"/>
                    <a:pt x="8392" y="463"/>
                    <a:pt x="8387" y="463"/>
                  </a:cubicBezTo>
                  <a:cubicBezTo>
                    <a:pt x="8376" y="463"/>
                    <a:pt x="8372" y="455"/>
                    <a:pt x="8372" y="448"/>
                  </a:cubicBezTo>
                  <a:cubicBezTo>
                    <a:pt x="8372" y="444"/>
                    <a:pt x="8372" y="437"/>
                    <a:pt x="8369" y="433"/>
                  </a:cubicBezTo>
                  <a:cubicBezTo>
                    <a:pt x="8361" y="430"/>
                    <a:pt x="8361" y="422"/>
                    <a:pt x="8357" y="419"/>
                  </a:cubicBezTo>
                  <a:cubicBezTo>
                    <a:pt x="8357" y="415"/>
                    <a:pt x="8357" y="411"/>
                    <a:pt x="8354" y="408"/>
                  </a:cubicBezTo>
                  <a:cubicBezTo>
                    <a:pt x="8354" y="404"/>
                    <a:pt x="8347" y="400"/>
                    <a:pt x="8335" y="400"/>
                  </a:cubicBezTo>
                  <a:cubicBezTo>
                    <a:pt x="8328" y="400"/>
                    <a:pt x="8325" y="400"/>
                    <a:pt x="8321" y="393"/>
                  </a:cubicBezTo>
                  <a:cubicBezTo>
                    <a:pt x="8321" y="386"/>
                    <a:pt x="8317" y="378"/>
                    <a:pt x="8325" y="367"/>
                  </a:cubicBezTo>
                  <a:cubicBezTo>
                    <a:pt x="8325" y="364"/>
                    <a:pt x="8321" y="360"/>
                    <a:pt x="8321" y="360"/>
                  </a:cubicBezTo>
                  <a:cubicBezTo>
                    <a:pt x="8325" y="356"/>
                    <a:pt x="8328" y="353"/>
                    <a:pt x="8332" y="353"/>
                  </a:cubicBezTo>
                  <a:cubicBezTo>
                    <a:pt x="8332" y="349"/>
                    <a:pt x="8335" y="349"/>
                    <a:pt x="8335" y="345"/>
                  </a:cubicBezTo>
                  <a:cubicBezTo>
                    <a:pt x="8335" y="342"/>
                    <a:pt x="8328" y="338"/>
                    <a:pt x="8335" y="334"/>
                  </a:cubicBezTo>
                  <a:cubicBezTo>
                    <a:pt x="8347" y="331"/>
                    <a:pt x="8335" y="327"/>
                    <a:pt x="8343" y="323"/>
                  </a:cubicBezTo>
                  <a:cubicBezTo>
                    <a:pt x="8347" y="320"/>
                    <a:pt x="8343" y="316"/>
                    <a:pt x="8347" y="312"/>
                  </a:cubicBezTo>
                  <a:cubicBezTo>
                    <a:pt x="8350" y="309"/>
                    <a:pt x="8357" y="305"/>
                    <a:pt x="8361" y="298"/>
                  </a:cubicBezTo>
                  <a:lnTo>
                    <a:pt x="8365" y="298"/>
                  </a:lnTo>
                  <a:cubicBezTo>
                    <a:pt x="8357" y="298"/>
                    <a:pt x="8354" y="298"/>
                    <a:pt x="8350" y="294"/>
                  </a:cubicBezTo>
                  <a:cubicBezTo>
                    <a:pt x="8347" y="294"/>
                    <a:pt x="8347" y="290"/>
                    <a:pt x="8343" y="290"/>
                  </a:cubicBezTo>
                  <a:cubicBezTo>
                    <a:pt x="8343" y="287"/>
                    <a:pt x="8339" y="283"/>
                    <a:pt x="8343" y="283"/>
                  </a:cubicBezTo>
                  <a:cubicBezTo>
                    <a:pt x="8354" y="272"/>
                    <a:pt x="8347" y="268"/>
                    <a:pt x="8354" y="261"/>
                  </a:cubicBezTo>
                  <a:cubicBezTo>
                    <a:pt x="8357" y="257"/>
                    <a:pt x="8354" y="254"/>
                    <a:pt x="8357" y="250"/>
                  </a:cubicBezTo>
                  <a:cubicBezTo>
                    <a:pt x="8365" y="239"/>
                    <a:pt x="8376" y="228"/>
                    <a:pt x="8387" y="217"/>
                  </a:cubicBezTo>
                  <a:cubicBezTo>
                    <a:pt x="8382" y="217"/>
                    <a:pt x="8377" y="215"/>
                    <a:pt x="8371" y="215"/>
                  </a:cubicBezTo>
                  <a:cubicBezTo>
                    <a:pt x="8368" y="215"/>
                    <a:pt x="8365" y="216"/>
                    <a:pt x="8361" y="217"/>
                  </a:cubicBezTo>
                  <a:cubicBezTo>
                    <a:pt x="8357" y="217"/>
                    <a:pt x="8350" y="220"/>
                    <a:pt x="8343" y="220"/>
                  </a:cubicBezTo>
                  <a:lnTo>
                    <a:pt x="8335" y="220"/>
                  </a:lnTo>
                  <a:cubicBezTo>
                    <a:pt x="8332" y="213"/>
                    <a:pt x="8321" y="213"/>
                    <a:pt x="8317" y="210"/>
                  </a:cubicBezTo>
                  <a:cubicBezTo>
                    <a:pt x="8317" y="206"/>
                    <a:pt x="8310" y="206"/>
                    <a:pt x="8310" y="206"/>
                  </a:cubicBezTo>
                  <a:cubicBezTo>
                    <a:pt x="8317" y="198"/>
                    <a:pt x="8313" y="195"/>
                    <a:pt x="8313" y="191"/>
                  </a:cubicBezTo>
                  <a:cubicBezTo>
                    <a:pt x="8310" y="180"/>
                    <a:pt x="8317" y="169"/>
                    <a:pt x="8335" y="162"/>
                  </a:cubicBezTo>
                  <a:cubicBezTo>
                    <a:pt x="8339" y="158"/>
                    <a:pt x="8343" y="154"/>
                    <a:pt x="8343" y="154"/>
                  </a:cubicBezTo>
                  <a:cubicBezTo>
                    <a:pt x="8339" y="151"/>
                    <a:pt x="8354" y="144"/>
                    <a:pt x="8350" y="136"/>
                  </a:cubicBezTo>
                  <a:lnTo>
                    <a:pt x="8350" y="136"/>
                  </a:lnTo>
                  <a:cubicBezTo>
                    <a:pt x="8339" y="144"/>
                    <a:pt x="8325" y="144"/>
                    <a:pt x="8313" y="147"/>
                  </a:cubicBezTo>
                  <a:cubicBezTo>
                    <a:pt x="8303" y="154"/>
                    <a:pt x="8291" y="151"/>
                    <a:pt x="8281" y="158"/>
                  </a:cubicBezTo>
                  <a:cubicBezTo>
                    <a:pt x="8277" y="154"/>
                    <a:pt x="8277" y="147"/>
                    <a:pt x="8269" y="144"/>
                  </a:cubicBezTo>
                  <a:cubicBezTo>
                    <a:pt x="8262" y="140"/>
                    <a:pt x="8262" y="136"/>
                    <a:pt x="8259" y="132"/>
                  </a:cubicBezTo>
                  <a:cubicBezTo>
                    <a:pt x="8256" y="133"/>
                    <a:pt x="8254" y="133"/>
                    <a:pt x="8252" y="133"/>
                  </a:cubicBezTo>
                  <a:cubicBezTo>
                    <a:pt x="8244" y="133"/>
                    <a:pt x="8239" y="129"/>
                    <a:pt x="8237" y="129"/>
                  </a:cubicBezTo>
                  <a:cubicBezTo>
                    <a:pt x="8225" y="125"/>
                    <a:pt x="8215" y="122"/>
                    <a:pt x="8215" y="114"/>
                  </a:cubicBezTo>
                  <a:cubicBezTo>
                    <a:pt x="8215" y="110"/>
                    <a:pt x="8211" y="107"/>
                    <a:pt x="8211" y="100"/>
                  </a:cubicBezTo>
                  <a:cubicBezTo>
                    <a:pt x="8225" y="92"/>
                    <a:pt x="8218" y="85"/>
                    <a:pt x="8233" y="74"/>
                  </a:cubicBezTo>
                  <a:cubicBezTo>
                    <a:pt x="8229" y="66"/>
                    <a:pt x="8251" y="56"/>
                    <a:pt x="8233" y="52"/>
                  </a:cubicBezTo>
                  <a:cubicBezTo>
                    <a:pt x="8233" y="44"/>
                    <a:pt x="8225" y="41"/>
                    <a:pt x="8225" y="37"/>
                  </a:cubicBezTo>
                  <a:lnTo>
                    <a:pt x="8207" y="19"/>
                  </a:lnTo>
                  <a:cubicBezTo>
                    <a:pt x="8202" y="15"/>
                    <a:pt x="8199" y="15"/>
                    <a:pt x="8195" y="15"/>
                  </a:cubicBezTo>
                  <a:cubicBezTo>
                    <a:pt x="8191" y="15"/>
                    <a:pt x="8185" y="15"/>
                    <a:pt x="8174" y="15"/>
                  </a:cubicBezTo>
                  <a:cubicBezTo>
                    <a:pt x="8159" y="15"/>
                    <a:pt x="8145" y="22"/>
                    <a:pt x="8130" y="22"/>
                  </a:cubicBezTo>
                  <a:cubicBezTo>
                    <a:pt x="8125" y="22"/>
                    <a:pt x="8120" y="24"/>
                    <a:pt x="8115" y="24"/>
                  </a:cubicBezTo>
                  <a:cubicBezTo>
                    <a:pt x="8113" y="24"/>
                    <a:pt x="8110" y="24"/>
                    <a:pt x="8108" y="22"/>
                  </a:cubicBezTo>
                  <a:cubicBezTo>
                    <a:pt x="8099" y="26"/>
                    <a:pt x="8092" y="27"/>
                    <a:pt x="8086" y="27"/>
                  </a:cubicBezTo>
                  <a:cubicBezTo>
                    <a:pt x="8079" y="27"/>
                    <a:pt x="8072" y="26"/>
                    <a:pt x="8064" y="26"/>
                  </a:cubicBezTo>
                  <a:cubicBezTo>
                    <a:pt x="8064" y="22"/>
                    <a:pt x="8061" y="19"/>
                    <a:pt x="8068" y="12"/>
                  </a:cubicBezTo>
                  <a:cubicBezTo>
                    <a:pt x="8071" y="8"/>
                    <a:pt x="8071" y="4"/>
                    <a:pt x="80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9" name="Google Shape;3599;p35"/>
            <p:cNvSpPr/>
            <p:nvPr/>
          </p:nvSpPr>
          <p:spPr>
            <a:xfrm>
              <a:off x="3624601" y="2820175"/>
              <a:ext cx="196" cy="245"/>
            </a:xfrm>
            <a:custGeom>
              <a:avLst/>
              <a:gdLst/>
              <a:ahLst/>
              <a:cxnLst/>
              <a:rect l="l" t="t" r="r" b="b"/>
              <a:pathLst>
                <a:path w="4" h="5" extrusionOk="0">
                  <a:moveTo>
                    <a:pt x="0" y="1"/>
                  </a:moveTo>
                  <a:lnTo>
                    <a:pt x="0" y="4"/>
                  </a:lnTo>
                  <a:lnTo>
                    <a:pt x="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0" name="Google Shape;3600;p35"/>
            <p:cNvSpPr/>
            <p:nvPr/>
          </p:nvSpPr>
          <p:spPr>
            <a:xfrm>
              <a:off x="3703071" y="2794608"/>
              <a:ext cx="196" cy="245"/>
            </a:xfrm>
            <a:custGeom>
              <a:avLst/>
              <a:gdLst/>
              <a:ahLst/>
              <a:cxnLst/>
              <a:rect l="l" t="t" r="r" b="b"/>
              <a:pathLst>
                <a:path w="4" h="5" extrusionOk="0">
                  <a:moveTo>
                    <a:pt x="0" y="1"/>
                  </a:moveTo>
                  <a:lnTo>
                    <a:pt x="0" y="4"/>
                  </a:lnTo>
                  <a:lnTo>
                    <a:pt x="4" y="4"/>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1" name="Google Shape;3601;p35"/>
            <p:cNvSpPr/>
            <p:nvPr/>
          </p:nvSpPr>
          <p:spPr>
            <a:xfrm>
              <a:off x="3916445" y="2621867"/>
              <a:ext cx="49" cy="245"/>
            </a:xfrm>
            <a:custGeom>
              <a:avLst/>
              <a:gdLst/>
              <a:ahLst/>
              <a:cxnLst/>
              <a:rect l="l" t="t" r="r" b="b"/>
              <a:pathLst>
                <a:path w="1" h="5" extrusionOk="0">
                  <a:moveTo>
                    <a:pt x="0" y="4"/>
                  </a:moveTo>
                  <a:lnTo>
                    <a:pt x="0" y="4"/>
                  </a:lnTo>
                  <a:lnTo>
                    <a:pt x="0" y="4"/>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2" name="Google Shape;3602;p35"/>
            <p:cNvSpPr/>
            <p:nvPr/>
          </p:nvSpPr>
          <p:spPr>
            <a:xfrm>
              <a:off x="3614836" y="3059460"/>
              <a:ext cx="250920" cy="124700"/>
            </a:xfrm>
            <a:custGeom>
              <a:avLst/>
              <a:gdLst/>
              <a:ahLst/>
              <a:cxnLst/>
              <a:rect l="l" t="t" r="r" b="b"/>
              <a:pathLst>
                <a:path w="5113" h="2541" extrusionOk="0">
                  <a:moveTo>
                    <a:pt x="1468" y="101"/>
                  </a:moveTo>
                  <a:lnTo>
                    <a:pt x="1472" y="104"/>
                  </a:lnTo>
                  <a:lnTo>
                    <a:pt x="1464" y="104"/>
                  </a:lnTo>
                  <a:cubicBezTo>
                    <a:pt x="1468" y="104"/>
                    <a:pt x="1468" y="104"/>
                    <a:pt x="1468" y="101"/>
                  </a:cubicBezTo>
                  <a:close/>
                  <a:moveTo>
                    <a:pt x="2645" y="1967"/>
                  </a:moveTo>
                  <a:cubicBezTo>
                    <a:pt x="2648" y="1967"/>
                    <a:pt x="2648" y="1967"/>
                    <a:pt x="2652" y="1971"/>
                  </a:cubicBezTo>
                  <a:lnTo>
                    <a:pt x="2645" y="1971"/>
                  </a:lnTo>
                  <a:lnTo>
                    <a:pt x="2645" y="1967"/>
                  </a:lnTo>
                  <a:close/>
                  <a:moveTo>
                    <a:pt x="2821" y="1993"/>
                  </a:moveTo>
                  <a:lnTo>
                    <a:pt x="2824" y="1996"/>
                  </a:lnTo>
                  <a:lnTo>
                    <a:pt x="2821" y="1996"/>
                  </a:lnTo>
                  <a:lnTo>
                    <a:pt x="2821" y="1993"/>
                  </a:lnTo>
                  <a:close/>
                  <a:moveTo>
                    <a:pt x="4376" y="2118"/>
                  </a:moveTo>
                  <a:lnTo>
                    <a:pt x="4376" y="2121"/>
                  </a:lnTo>
                  <a:cubicBezTo>
                    <a:pt x="4376" y="2118"/>
                    <a:pt x="4372" y="2118"/>
                    <a:pt x="4372" y="2118"/>
                  </a:cubicBezTo>
                  <a:close/>
                  <a:moveTo>
                    <a:pt x="4317" y="2143"/>
                  </a:moveTo>
                  <a:cubicBezTo>
                    <a:pt x="4320" y="2143"/>
                    <a:pt x="4320" y="2147"/>
                    <a:pt x="4320" y="2150"/>
                  </a:cubicBezTo>
                  <a:cubicBezTo>
                    <a:pt x="4317" y="2147"/>
                    <a:pt x="4317" y="2147"/>
                    <a:pt x="4317" y="2143"/>
                  </a:cubicBezTo>
                  <a:close/>
                  <a:moveTo>
                    <a:pt x="3672" y="2169"/>
                  </a:moveTo>
                  <a:cubicBezTo>
                    <a:pt x="3672" y="2169"/>
                    <a:pt x="3675" y="2169"/>
                    <a:pt x="3679" y="2172"/>
                  </a:cubicBezTo>
                  <a:cubicBezTo>
                    <a:pt x="3675" y="2172"/>
                    <a:pt x="3672" y="2172"/>
                    <a:pt x="3672" y="2169"/>
                  </a:cubicBezTo>
                  <a:close/>
                  <a:moveTo>
                    <a:pt x="3914" y="2253"/>
                  </a:moveTo>
                  <a:lnTo>
                    <a:pt x="3914" y="2257"/>
                  </a:lnTo>
                  <a:lnTo>
                    <a:pt x="3914" y="2260"/>
                  </a:lnTo>
                  <a:cubicBezTo>
                    <a:pt x="3914" y="2257"/>
                    <a:pt x="3910" y="2257"/>
                    <a:pt x="3910" y="2257"/>
                  </a:cubicBezTo>
                  <a:lnTo>
                    <a:pt x="3914" y="2253"/>
                  </a:lnTo>
                  <a:close/>
                  <a:moveTo>
                    <a:pt x="4024" y="2264"/>
                  </a:moveTo>
                  <a:lnTo>
                    <a:pt x="4024" y="2268"/>
                  </a:lnTo>
                  <a:lnTo>
                    <a:pt x="4020" y="2268"/>
                  </a:lnTo>
                  <a:lnTo>
                    <a:pt x="4020" y="2264"/>
                  </a:lnTo>
                  <a:close/>
                  <a:moveTo>
                    <a:pt x="4030" y="2266"/>
                  </a:moveTo>
                  <a:cubicBezTo>
                    <a:pt x="4031" y="2266"/>
                    <a:pt x="4032" y="2269"/>
                    <a:pt x="4034" y="2272"/>
                  </a:cubicBezTo>
                  <a:cubicBezTo>
                    <a:pt x="4027" y="2272"/>
                    <a:pt x="4027" y="2268"/>
                    <a:pt x="4027" y="2268"/>
                  </a:cubicBezTo>
                  <a:cubicBezTo>
                    <a:pt x="4028" y="2267"/>
                    <a:pt x="4029" y="2266"/>
                    <a:pt x="4030" y="2266"/>
                  </a:cubicBezTo>
                  <a:close/>
                  <a:moveTo>
                    <a:pt x="4724" y="2268"/>
                  </a:moveTo>
                  <a:lnTo>
                    <a:pt x="4724" y="2272"/>
                  </a:lnTo>
                  <a:lnTo>
                    <a:pt x="4720" y="2268"/>
                  </a:lnTo>
                  <a:close/>
                  <a:moveTo>
                    <a:pt x="4049" y="2268"/>
                  </a:moveTo>
                  <a:lnTo>
                    <a:pt x="4053" y="2272"/>
                  </a:lnTo>
                  <a:cubicBezTo>
                    <a:pt x="4053" y="2272"/>
                    <a:pt x="4049" y="2272"/>
                    <a:pt x="4049" y="2275"/>
                  </a:cubicBezTo>
                  <a:lnTo>
                    <a:pt x="4049" y="2268"/>
                  </a:lnTo>
                  <a:close/>
                  <a:moveTo>
                    <a:pt x="4517" y="2310"/>
                  </a:moveTo>
                  <a:cubicBezTo>
                    <a:pt x="4518" y="2310"/>
                    <a:pt x="4520" y="2311"/>
                    <a:pt x="4522" y="2312"/>
                  </a:cubicBezTo>
                  <a:cubicBezTo>
                    <a:pt x="4518" y="2312"/>
                    <a:pt x="4518" y="2312"/>
                    <a:pt x="4515" y="2316"/>
                  </a:cubicBezTo>
                  <a:cubicBezTo>
                    <a:pt x="4515" y="2313"/>
                    <a:pt x="4515" y="2310"/>
                    <a:pt x="4517" y="2310"/>
                  </a:cubicBezTo>
                  <a:close/>
                  <a:moveTo>
                    <a:pt x="4555" y="2319"/>
                  </a:moveTo>
                  <a:lnTo>
                    <a:pt x="4559" y="2323"/>
                  </a:lnTo>
                  <a:lnTo>
                    <a:pt x="4555" y="2326"/>
                  </a:lnTo>
                  <a:lnTo>
                    <a:pt x="4555" y="2323"/>
                  </a:lnTo>
                  <a:lnTo>
                    <a:pt x="4555" y="2319"/>
                  </a:lnTo>
                  <a:close/>
                  <a:moveTo>
                    <a:pt x="4445" y="2330"/>
                  </a:moveTo>
                  <a:lnTo>
                    <a:pt x="4442" y="2334"/>
                  </a:lnTo>
                  <a:lnTo>
                    <a:pt x="4442" y="2330"/>
                  </a:lnTo>
                  <a:close/>
                  <a:moveTo>
                    <a:pt x="4562" y="2326"/>
                  </a:moveTo>
                  <a:cubicBezTo>
                    <a:pt x="4562" y="2330"/>
                    <a:pt x="4562" y="2330"/>
                    <a:pt x="4559" y="2334"/>
                  </a:cubicBezTo>
                  <a:cubicBezTo>
                    <a:pt x="4555" y="2334"/>
                    <a:pt x="4552" y="2334"/>
                    <a:pt x="4552" y="2326"/>
                  </a:cubicBezTo>
                  <a:lnTo>
                    <a:pt x="4552" y="2326"/>
                  </a:lnTo>
                  <a:lnTo>
                    <a:pt x="4555" y="2330"/>
                  </a:lnTo>
                  <a:cubicBezTo>
                    <a:pt x="4559" y="2330"/>
                    <a:pt x="4559" y="2326"/>
                    <a:pt x="4562" y="2326"/>
                  </a:cubicBezTo>
                  <a:close/>
                  <a:moveTo>
                    <a:pt x="4508" y="2341"/>
                  </a:moveTo>
                  <a:lnTo>
                    <a:pt x="4508" y="2345"/>
                  </a:lnTo>
                  <a:lnTo>
                    <a:pt x="4504" y="2341"/>
                  </a:lnTo>
                  <a:close/>
                  <a:moveTo>
                    <a:pt x="4133" y="2356"/>
                  </a:moveTo>
                  <a:cubicBezTo>
                    <a:pt x="4134" y="2357"/>
                    <a:pt x="4134" y="2358"/>
                    <a:pt x="4134" y="2360"/>
                  </a:cubicBezTo>
                  <a:cubicBezTo>
                    <a:pt x="4130" y="2360"/>
                    <a:pt x="4126" y="2360"/>
                    <a:pt x="4130" y="2356"/>
                  </a:cubicBezTo>
                  <a:cubicBezTo>
                    <a:pt x="4132" y="2356"/>
                    <a:pt x="4133" y="2356"/>
                    <a:pt x="4133" y="2356"/>
                  </a:cubicBezTo>
                  <a:close/>
                  <a:moveTo>
                    <a:pt x="4574" y="2385"/>
                  </a:moveTo>
                  <a:lnTo>
                    <a:pt x="4574" y="2389"/>
                  </a:lnTo>
                  <a:lnTo>
                    <a:pt x="4570" y="2389"/>
                  </a:lnTo>
                  <a:lnTo>
                    <a:pt x="4566" y="2385"/>
                  </a:lnTo>
                  <a:close/>
                  <a:moveTo>
                    <a:pt x="4148" y="2414"/>
                  </a:moveTo>
                  <a:lnTo>
                    <a:pt x="4148" y="2418"/>
                  </a:lnTo>
                  <a:lnTo>
                    <a:pt x="4144" y="2414"/>
                  </a:lnTo>
                  <a:close/>
                  <a:moveTo>
                    <a:pt x="4460" y="2462"/>
                  </a:moveTo>
                  <a:lnTo>
                    <a:pt x="4456" y="2466"/>
                  </a:lnTo>
                  <a:lnTo>
                    <a:pt x="4456" y="2462"/>
                  </a:lnTo>
                  <a:close/>
                  <a:moveTo>
                    <a:pt x="820" y="1"/>
                  </a:moveTo>
                  <a:cubicBezTo>
                    <a:pt x="816" y="1"/>
                    <a:pt x="813" y="2"/>
                    <a:pt x="812" y="2"/>
                  </a:cubicBezTo>
                  <a:cubicBezTo>
                    <a:pt x="802" y="5"/>
                    <a:pt x="798" y="10"/>
                    <a:pt x="791" y="10"/>
                  </a:cubicBezTo>
                  <a:cubicBezTo>
                    <a:pt x="790" y="10"/>
                    <a:pt x="788" y="10"/>
                    <a:pt x="786" y="9"/>
                  </a:cubicBezTo>
                  <a:lnTo>
                    <a:pt x="782" y="9"/>
                  </a:lnTo>
                  <a:cubicBezTo>
                    <a:pt x="780" y="13"/>
                    <a:pt x="778" y="14"/>
                    <a:pt x="776" y="14"/>
                  </a:cubicBezTo>
                  <a:cubicBezTo>
                    <a:pt x="775" y="14"/>
                    <a:pt x="773" y="13"/>
                    <a:pt x="771" y="13"/>
                  </a:cubicBezTo>
                  <a:cubicBezTo>
                    <a:pt x="764" y="13"/>
                    <a:pt x="760" y="9"/>
                    <a:pt x="760" y="2"/>
                  </a:cubicBezTo>
                  <a:cubicBezTo>
                    <a:pt x="749" y="6"/>
                    <a:pt x="738" y="6"/>
                    <a:pt x="727" y="6"/>
                  </a:cubicBezTo>
                  <a:cubicBezTo>
                    <a:pt x="720" y="9"/>
                    <a:pt x="716" y="9"/>
                    <a:pt x="712" y="13"/>
                  </a:cubicBezTo>
                  <a:lnTo>
                    <a:pt x="709" y="16"/>
                  </a:lnTo>
                  <a:lnTo>
                    <a:pt x="698" y="16"/>
                  </a:lnTo>
                  <a:cubicBezTo>
                    <a:pt x="698" y="19"/>
                    <a:pt x="697" y="20"/>
                    <a:pt x="695" y="20"/>
                  </a:cubicBezTo>
                  <a:cubicBezTo>
                    <a:pt x="694" y="20"/>
                    <a:pt x="691" y="19"/>
                    <a:pt x="689" y="19"/>
                  </a:cubicBezTo>
                  <a:cubicBezTo>
                    <a:pt x="688" y="19"/>
                    <a:pt x="687" y="19"/>
                    <a:pt x="687" y="20"/>
                  </a:cubicBezTo>
                  <a:cubicBezTo>
                    <a:pt x="687" y="24"/>
                    <a:pt x="676" y="24"/>
                    <a:pt x="676" y="28"/>
                  </a:cubicBezTo>
                  <a:cubicBezTo>
                    <a:pt x="668" y="28"/>
                    <a:pt x="672" y="35"/>
                    <a:pt x="668" y="38"/>
                  </a:cubicBezTo>
                  <a:cubicBezTo>
                    <a:pt x="666" y="37"/>
                    <a:pt x="664" y="37"/>
                    <a:pt x="663" y="37"/>
                  </a:cubicBezTo>
                  <a:cubicBezTo>
                    <a:pt x="659" y="37"/>
                    <a:pt x="656" y="39"/>
                    <a:pt x="654" y="42"/>
                  </a:cubicBezTo>
                  <a:cubicBezTo>
                    <a:pt x="650" y="50"/>
                    <a:pt x="646" y="53"/>
                    <a:pt x="636" y="53"/>
                  </a:cubicBezTo>
                  <a:cubicBezTo>
                    <a:pt x="636" y="57"/>
                    <a:pt x="634" y="58"/>
                    <a:pt x="631" y="58"/>
                  </a:cubicBezTo>
                  <a:cubicBezTo>
                    <a:pt x="629" y="58"/>
                    <a:pt x="626" y="57"/>
                    <a:pt x="624" y="57"/>
                  </a:cubicBezTo>
                  <a:cubicBezTo>
                    <a:pt x="621" y="60"/>
                    <a:pt x="614" y="60"/>
                    <a:pt x="610" y="64"/>
                  </a:cubicBezTo>
                  <a:cubicBezTo>
                    <a:pt x="599" y="68"/>
                    <a:pt x="588" y="68"/>
                    <a:pt x="580" y="79"/>
                  </a:cubicBezTo>
                  <a:cubicBezTo>
                    <a:pt x="580" y="80"/>
                    <a:pt x="579" y="80"/>
                    <a:pt x="578" y="80"/>
                  </a:cubicBezTo>
                  <a:cubicBezTo>
                    <a:pt x="577" y="80"/>
                    <a:pt x="577" y="80"/>
                    <a:pt x="577" y="82"/>
                  </a:cubicBezTo>
                  <a:cubicBezTo>
                    <a:pt x="573" y="82"/>
                    <a:pt x="566" y="82"/>
                    <a:pt x="566" y="90"/>
                  </a:cubicBezTo>
                  <a:lnTo>
                    <a:pt x="555" y="90"/>
                  </a:lnTo>
                  <a:cubicBezTo>
                    <a:pt x="551" y="94"/>
                    <a:pt x="555" y="97"/>
                    <a:pt x="548" y="97"/>
                  </a:cubicBezTo>
                  <a:cubicBezTo>
                    <a:pt x="544" y="97"/>
                    <a:pt x="540" y="101"/>
                    <a:pt x="540" y="104"/>
                  </a:cubicBezTo>
                  <a:lnTo>
                    <a:pt x="540" y="108"/>
                  </a:lnTo>
                  <a:cubicBezTo>
                    <a:pt x="536" y="112"/>
                    <a:pt x="533" y="119"/>
                    <a:pt x="529" y="123"/>
                  </a:cubicBezTo>
                  <a:cubicBezTo>
                    <a:pt x="529" y="126"/>
                    <a:pt x="533" y="130"/>
                    <a:pt x="526" y="134"/>
                  </a:cubicBezTo>
                  <a:cubicBezTo>
                    <a:pt x="529" y="138"/>
                    <a:pt x="526" y="141"/>
                    <a:pt x="522" y="141"/>
                  </a:cubicBezTo>
                  <a:lnTo>
                    <a:pt x="522" y="145"/>
                  </a:lnTo>
                  <a:cubicBezTo>
                    <a:pt x="522" y="152"/>
                    <a:pt x="522" y="152"/>
                    <a:pt x="518" y="156"/>
                  </a:cubicBezTo>
                  <a:cubicBezTo>
                    <a:pt x="514" y="160"/>
                    <a:pt x="511" y="163"/>
                    <a:pt x="507" y="170"/>
                  </a:cubicBezTo>
                  <a:lnTo>
                    <a:pt x="511" y="170"/>
                  </a:lnTo>
                  <a:lnTo>
                    <a:pt x="511" y="178"/>
                  </a:lnTo>
                  <a:lnTo>
                    <a:pt x="511" y="182"/>
                  </a:lnTo>
                  <a:cubicBezTo>
                    <a:pt x="504" y="185"/>
                    <a:pt x="504" y="192"/>
                    <a:pt x="507" y="200"/>
                  </a:cubicBezTo>
                  <a:lnTo>
                    <a:pt x="507" y="204"/>
                  </a:lnTo>
                  <a:cubicBezTo>
                    <a:pt x="504" y="204"/>
                    <a:pt x="507" y="207"/>
                    <a:pt x="504" y="211"/>
                  </a:cubicBezTo>
                  <a:cubicBezTo>
                    <a:pt x="500" y="211"/>
                    <a:pt x="504" y="214"/>
                    <a:pt x="504" y="218"/>
                  </a:cubicBezTo>
                  <a:cubicBezTo>
                    <a:pt x="504" y="222"/>
                    <a:pt x="500" y="222"/>
                    <a:pt x="500" y="226"/>
                  </a:cubicBezTo>
                  <a:cubicBezTo>
                    <a:pt x="500" y="233"/>
                    <a:pt x="504" y="240"/>
                    <a:pt x="500" y="251"/>
                  </a:cubicBezTo>
                  <a:lnTo>
                    <a:pt x="500" y="255"/>
                  </a:lnTo>
                  <a:cubicBezTo>
                    <a:pt x="507" y="262"/>
                    <a:pt x="504" y="273"/>
                    <a:pt x="511" y="280"/>
                  </a:cubicBezTo>
                  <a:lnTo>
                    <a:pt x="507" y="280"/>
                  </a:lnTo>
                  <a:cubicBezTo>
                    <a:pt x="511" y="284"/>
                    <a:pt x="514" y="288"/>
                    <a:pt x="514" y="292"/>
                  </a:cubicBezTo>
                  <a:cubicBezTo>
                    <a:pt x="514" y="295"/>
                    <a:pt x="522" y="295"/>
                    <a:pt x="522" y="299"/>
                  </a:cubicBezTo>
                  <a:cubicBezTo>
                    <a:pt x="529" y="299"/>
                    <a:pt x="533" y="310"/>
                    <a:pt x="540" y="314"/>
                  </a:cubicBezTo>
                  <a:lnTo>
                    <a:pt x="544" y="317"/>
                  </a:lnTo>
                  <a:cubicBezTo>
                    <a:pt x="544" y="317"/>
                    <a:pt x="548" y="314"/>
                    <a:pt x="551" y="310"/>
                  </a:cubicBezTo>
                  <a:lnTo>
                    <a:pt x="551" y="310"/>
                  </a:lnTo>
                  <a:cubicBezTo>
                    <a:pt x="551" y="317"/>
                    <a:pt x="548" y="317"/>
                    <a:pt x="551" y="321"/>
                  </a:cubicBezTo>
                  <a:lnTo>
                    <a:pt x="551" y="328"/>
                  </a:lnTo>
                  <a:cubicBezTo>
                    <a:pt x="555" y="328"/>
                    <a:pt x="558" y="332"/>
                    <a:pt x="555" y="336"/>
                  </a:cubicBezTo>
                  <a:cubicBezTo>
                    <a:pt x="552" y="336"/>
                    <a:pt x="551" y="343"/>
                    <a:pt x="547" y="343"/>
                  </a:cubicBezTo>
                  <a:cubicBezTo>
                    <a:pt x="546" y="343"/>
                    <a:pt x="545" y="343"/>
                    <a:pt x="544" y="343"/>
                  </a:cubicBezTo>
                  <a:cubicBezTo>
                    <a:pt x="542" y="346"/>
                    <a:pt x="539" y="347"/>
                    <a:pt x="536" y="347"/>
                  </a:cubicBezTo>
                  <a:cubicBezTo>
                    <a:pt x="533" y="347"/>
                    <a:pt x="529" y="346"/>
                    <a:pt x="526" y="346"/>
                  </a:cubicBezTo>
                  <a:cubicBezTo>
                    <a:pt x="524" y="347"/>
                    <a:pt x="522" y="347"/>
                    <a:pt x="521" y="347"/>
                  </a:cubicBezTo>
                  <a:cubicBezTo>
                    <a:pt x="517" y="347"/>
                    <a:pt x="515" y="345"/>
                    <a:pt x="513" y="345"/>
                  </a:cubicBezTo>
                  <a:cubicBezTo>
                    <a:pt x="512" y="345"/>
                    <a:pt x="511" y="345"/>
                    <a:pt x="511" y="346"/>
                  </a:cubicBezTo>
                  <a:lnTo>
                    <a:pt x="507" y="346"/>
                  </a:lnTo>
                  <a:cubicBezTo>
                    <a:pt x="503" y="345"/>
                    <a:pt x="500" y="344"/>
                    <a:pt x="497" y="344"/>
                  </a:cubicBezTo>
                  <a:cubicBezTo>
                    <a:pt x="493" y="344"/>
                    <a:pt x="490" y="347"/>
                    <a:pt x="485" y="354"/>
                  </a:cubicBezTo>
                  <a:cubicBezTo>
                    <a:pt x="483" y="357"/>
                    <a:pt x="478" y="359"/>
                    <a:pt x="475" y="359"/>
                  </a:cubicBezTo>
                  <a:cubicBezTo>
                    <a:pt x="474" y="359"/>
                    <a:pt x="474" y="359"/>
                    <a:pt x="474" y="358"/>
                  </a:cubicBezTo>
                  <a:cubicBezTo>
                    <a:pt x="467" y="354"/>
                    <a:pt x="460" y="354"/>
                    <a:pt x="460" y="343"/>
                  </a:cubicBezTo>
                  <a:lnTo>
                    <a:pt x="456" y="343"/>
                  </a:lnTo>
                  <a:cubicBezTo>
                    <a:pt x="452" y="343"/>
                    <a:pt x="452" y="339"/>
                    <a:pt x="448" y="336"/>
                  </a:cubicBezTo>
                  <a:cubicBezTo>
                    <a:pt x="441" y="324"/>
                    <a:pt x="438" y="314"/>
                    <a:pt x="434" y="302"/>
                  </a:cubicBezTo>
                  <a:lnTo>
                    <a:pt x="438" y="302"/>
                  </a:lnTo>
                  <a:cubicBezTo>
                    <a:pt x="441" y="302"/>
                    <a:pt x="441" y="302"/>
                    <a:pt x="441" y="299"/>
                  </a:cubicBezTo>
                  <a:lnTo>
                    <a:pt x="438" y="299"/>
                  </a:lnTo>
                  <a:cubicBezTo>
                    <a:pt x="430" y="295"/>
                    <a:pt x="430" y="292"/>
                    <a:pt x="430" y="284"/>
                  </a:cubicBezTo>
                  <a:lnTo>
                    <a:pt x="434" y="280"/>
                  </a:lnTo>
                  <a:cubicBezTo>
                    <a:pt x="430" y="280"/>
                    <a:pt x="426" y="280"/>
                    <a:pt x="426" y="277"/>
                  </a:cubicBezTo>
                  <a:cubicBezTo>
                    <a:pt x="423" y="273"/>
                    <a:pt x="423" y="270"/>
                    <a:pt x="423" y="270"/>
                  </a:cubicBezTo>
                  <a:cubicBezTo>
                    <a:pt x="419" y="262"/>
                    <a:pt x="419" y="255"/>
                    <a:pt x="412" y="248"/>
                  </a:cubicBezTo>
                  <a:lnTo>
                    <a:pt x="412" y="244"/>
                  </a:lnTo>
                  <a:cubicBezTo>
                    <a:pt x="419" y="244"/>
                    <a:pt x="419" y="251"/>
                    <a:pt x="423" y="255"/>
                  </a:cubicBezTo>
                  <a:cubicBezTo>
                    <a:pt x="423" y="244"/>
                    <a:pt x="415" y="240"/>
                    <a:pt x="408" y="240"/>
                  </a:cubicBezTo>
                  <a:cubicBezTo>
                    <a:pt x="408" y="236"/>
                    <a:pt x="408" y="236"/>
                    <a:pt x="412" y="236"/>
                  </a:cubicBezTo>
                  <a:cubicBezTo>
                    <a:pt x="408" y="233"/>
                    <a:pt x="404" y="233"/>
                    <a:pt x="404" y="229"/>
                  </a:cubicBezTo>
                  <a:cubicBezTo>
                    <a:pt x="401" y="222"/>
                    <a:pt x="397" y="222"/>
                    <a:pt x="393" y="214"/>
                  </a:cubicBezTo>
                  <a:cubicBezTo>
                    <a:pt x="390" y="211"/>
                    <a:pt x="390" y="207"/>
                    <a:pt x="390" y="204"/>
                  </a:cubicBezTo>
                  <a:cubicBezTo>
                    <a:pt x="390" y="200"/>
                    <a:pt x="393" y="196"/>
                    <a:pt x="390" y="196"/>
                  </a:cubicBezTo>
                  <a:cubicBezTo>
                    <a:pt x="386" y="192"/>
                    <a:pt x="386" y="189"/>
                    <a:pt x="382" y="185"/>
                  </a:cubicBezTo>
                  <a:cubicBezTo>
                    <a:pt x="382" y="182"/>
                    <a:pt x="375" y="178"/>
                    <a:pt x="375" y="170"/>
                  </a:cubicBezTo>
                  <a:lnTo>
                    <a:pt x="371" y="170"/>
                  </a:lnTo>
                  <a:lnTo>
                    <a:pt x="371" y="174"/>
                  </a:lnTo>
                  <a:cubicBezTo>
                    <a:pt x="379" y="182"/>
                    <a:pt x="375" y="192"/>
                    <a:pt x="382" y="200"/>
                  </a:cubicBezTo>
                  <a:lnTo>
                    <a:pt x="386" y="204"/>
                  </a:lnTo>
                  <a:cubicBezTo>
                    <a:pt x="390" y="211"/>
                    <a:pt x="386" y="214"/>
                    <a:pt x="382" y="222"/>
                  </a:cubicBezTo>
                  <a:cubicBezTo>
                    <a:pt x="381" y="221"/>
                    <a:pt x="380" y="220"/>
                    <a:pt x="379" y="220"/>
                  </a:cubicBezTo>
                  <a:cubicBezTo>
                    <a:pt x="377" y="220"/>
                    <a:pt x="376" y="223"/>
                    <a:pt x="379" y="226"/>
                  </a:cubicBezTo>
                  <a:lnTo>
                    <a:pt x="379" y="229"/>
                  </a:lnTo>
                  <a:cubicBezTo>
                    <a:pt x="382" y="233"/>
                    <a:pt x="390" y="248"/>
                    <a:pt x="390" y="251"/>
                  </a:cubicBezTo>
                  <a:cubicBezTo>
                    <a:pt x="390" y="255"/>
                    <a:pt x="393" y="258"/>
                    <a:pt x="393" y="262"/>
                  </a:cubicBezTo>
                  <a:cubicBezTo>
                    <a:pt x="397" y="262"/>
                    <a:pt x="401" y="273"/>
                    <a:pt x="397" y="273"/>
                  </a:cubicBezTo>
                  <a:cubicBezTo>
                    <a:pt x="393" y="277"/>
                    <a:pt x="401" y="280"/>
                    <a:pt x="397" y="280"/>
                  </a:cubicBezTo>
                  <a:cubicBezTo>
                    <a:pt x="393" y="284"/>
                    <a:pt x="386" y="284"/>
                    <a:pt x="382" y="284"/>
                  </a:cubicBezTo>
                  <a:cubicBezTo>
                    <a:pt x="390" y="288"/>
                    <a:pt x="397" y="288"/>
                    <a:pt x="404" y="288"/>
                  </a:cubicBezTo>
                  <a:lnTo>
                    <a:pt x="404" y="299"/>
                  </a:lnTo>
                  <a:cubicBezTo>
                    <a:pt x="408" y="302"/>
                    <a:pt x="408" y="306"/>
                    <a:pt x="408" y="310"/>
                  </a:cubicBezTo>
                  <a:cubicBezTo>
                    <a:pt x="419" y="317"/>
                    <a:pt x="415" y="324"/>
                    <a:pt x="419" y="332"/>
                  </a:cubicBezTo>
                  <a:cubicBezTo>
                    <a:pt x="419" y="336"/>
                    <a:pt x="423" y="343"/>
                    <a:pt x="423" y="343"/>
                  </a:cubicBezTo>
                  <a:cubicBezTo>
                    <a:pt x="430" y="346"/>
                    <a:pt x="430" y="354"/>
                    <a:pt x="434" y="358"/>
                  </a:cubicBezTo>
                  <a:cubicBezTo>
                    <a:pt x="430" y="361"/>
                    <a:pt x="434" y="365"/>
                    <a:pt x="430" y="368"/>
                  </a:cubicBezTo>
                  <a:cubicBezTo>
                    <a:pt x="426" y="372"/>
                    <a:pt x="426" y="376"/>
                    <a:pt x="426" y="380"/>
                  </a:cubicBezTo>
                  <a:cubicBezTo>
                    <a:pt x="430" y="383"/>
                    <a:pt x="430" y="387"/>
                    <a:pt x="423" y="387"/>
                  </a:cubicBezTo>
                  <a:lnTo>
                    <a:pt x="419" y="390"/>
                  </a:lnTo>
                  <a:cubicBezTo>
                    <a:pt x="419" y="394"/>
                    <a:pt x="415" y="394"/>
                    <a:pt x="415" y="402"/>
                  </a:cubicBezTo>
                  <a:cubicBezTo>
                    <a:pt x="415" y="405"/>
                    <a:pt x="419" y="405"/>
                    <a:pt x="423" y="409"/>
                  </a:cubicBezTo>
                  <a:cubicBezTo>
                    <a:pt x="415" y="412"/>
                    <a:pt x="419" y="412"/>
                    <a:pt x="423" y="416"/>
                  </a:cubicBezTo>
                  <a:cubicBezTo>
                    <a:pt x="430" y="420"/>
                    <a:pt x="430" y="427"/>
                    <a:pt x="430" y="434"/>
                  </a:cubicBezTo>
                  <a:lnTo>
                    <a:pt x="430" y="446"/>
                  </a:lnTo>
                  <a:cubicBezTo>
                    <a:pt x="430" y="446"/>
                    <a:pt x="430" y="449"/>
                    <a:pt x="434" y="453"/>
                  </a:cubicBezTo>
                  <a:lnTo>
                    <a:pt x="434" y="456"/>
                  </a:lnTo>
                  <a:cubicBezTo>
                    <a:pt x="438" y="464"/>
                    <a:pt x="445" y="471"/>
                    <a:pt x="441" y="482"/>
                  </a:cubicBezTo>
                  <a:cubicBezTo>
                    <a:pt x="441" y="486"/>
                    <a:pt x="445" y="490"/>
                    <a:pt x="445" y="493"/>
                  </a:cubicBezTo>
                  <a:cubicBezTo>
                    <a:pt x="441" y="497"/>
                    <a:pt x="438" y="497"/>
                    <a:pt x="438" y="500"/>
                  </a:cubicBezTo>
                  <a:cubicBezTo>
                    <a:pt x="434" y="504"/>
                    <a:pt x="434" y="512"/>
                    <a:pt x="430" y="512"/>
                  </a:cubicBezTo>
                  <a:cubicBezTo>
                    <a:pt x="423" y="515"/>
                    <a:pt x="434" y="519"/>
                    <a:pt x="430" y="522"/>
                  </a:cubicBezTo>
                  <a:cubicBezTo>
                    <a:pt x="426" y="526"/>
                    <a:pt x="423" y="526"/>
                    <a:pt x="423" y="530"/>
                  </a:cubicBezTo>
                  <a:cubicBezTo>
                    <a:pt x="419" y="534"/>
                    <a:pt x="415" y="537"/>
                    <a:pt x="412" y="544"/>
                  </a:cubicBezTo>
                  <a:cubicBezTo>
                    <a:pt x="404" y="552"/>
                    <a:pt x="401" y="563"/>
                    <a:pt x="390" y="570"/>
                  </a:cubicBezTo>
                  <a:cubicBezTo>
                    <a:pt x="386" y="570"/>
                    <a:pt x="382" y="578"/>
                    <a:pt x="379" y="581"/>
                  </a:cubicBezTo>
                  <a:cubicBezTo>
                    <a:pt x="379" y="588"/>
                    <a:pt x="375" y="592"/>
                    <a:pt x="371" y="596"/>
                  </a:cubicBezTo>
                  <a:cubicBezTo>
                    <a:pt x="364" y="600"/>
                    <a:pt x="360" y="607"/>
                    <a:pt x="360" y="614"/>
                  </a:cubicBezTo>
                  <a:cubicBezTo>
                    <a:pt x="357" y="622"/>
                    <a:pt x="353" y="625"/>
                    <a:pt x="349" y="629"/>
                  </a:cubicBezTo>
                  <a:lnTo>
                    <a:pt x="346" y="632"/>
                  </a:lnTo>
                  <a:cubicBezTo>
                    <a:pt x="349" y="636"/>
                    <a:pt x="346" y="636"/>
                    <a:pt x="342" y="640"/>
                  </a:cubicBezTo>
                  <a:lnTo>
                    <a:pt x="342" y="644"/>
                  </a:lnTo>
                  <a:cubicBezTo>
                    <a:pt x="342" y="647"/>
                    <a:pt x="338" y="651"/>
                    <a:pt x="335" y="654"/>
                  </a:cubicBezTo>
                  <a:cubicBezTo>
                    <a:pt x="331" y="654"/>
                    <a:pt x="327" y="658"/>
                    <a:pt x="327" y="662"/>
                  </a:cubicBezTo>
                  <a:cubicBezTo>
                    <a:pt x="327" y="669"/>
                    <a:pt x="324" y="676"/>
                    <a:pt x="316" y="684"/>
                  </a:cubicBezTo>
                  <a:cubicBezTo>
                    <a:pt x="313" y="688"/>
                    <a:pt x="313" y="691"/>
                    <a:pt x="309" y="698"/>
                  </a:cubicBezTo>
                  <a:cubicBezTo>
                    <a:pt x="313" y="702"/>
                    <a:pt x="305" y="706"/>
                    <a:pt x="305" y="713"/>
                  </a:cubicBezTo>
                  <a:cubicBezTo>
                    <a:pt x="305" y="713"/>
                    <a:pt x="298" y="717"/>
                    <a:pt x="302" y="720"/>
                  </a:cubicBezTo>
                  <a:cubicBezTo>
                    <a:pt x="305" y="720"/>
                    <a:pt x="298" y="724"/>
                    <a:pt x="298" y="728"/>
                  </a:cubicBezTo>
                  <a:lnTo>
                    <a:pt x="298" y="735"/>
                  </a:lnTo>
                  <a:cubicBezTo>
                    <a:pt x="294" y="739"/>
                    <a:pt x="291" y="739"/>
                    <a:pt x="291" y="739"/>
                  </a:cubicBezTo>
                  <a:cubicBezTo>
                    <a:pt x="294" y="742"/>
                    <a:pt x="294" y="746"/>
                    <a:pt x="287" y="750"/>
                  </a:cubicBezTo>
                  <a:cubicBezTo>
                    <a:pt x="291" y="754"/>
                    <a:pt x="280" y="757"/>
                    <a:pt x="283" y="764"/>
                  </a:cubicBezTo>
                  <a:cubicBezTo>
                    <a:pt x="283" y="764"/>
                    <a:pt x="283" y="768"/>
                    <a:pt x="280" y="772"/>
                  </a:cubicBezTo>
                  <a:lnTo>
                    <a:pt x="276" y="772"/>
                  </a:lnTo>
                  <a:cubicBezTo>
                    <a:pt x="276" y="779"/>
                    <a:pt x="276" y="786"/>
                    <a:pt x="269" y="794"/>
                  </a:cubicBezTo>
                  <a:cubicBezTo>
                    <a:pt x="269" y="794"/>
                    <a:pt x="272" y="798"/>
                    <a:pt x="269" y="798"/>
                  </a:cubicBezTo>
                  <a:lnTo>
                    <a:pt x="269" y="805"/>
                  </a:lnTo>
                  <a:cubicBezTo>
                    <a:pt x="269" y="805"/>
                    <a:pt x="265" y="808"/>
                    <a:pt x="265" y="812"/>
                  </a:cubicBezTo>
                  <a:cubicBezTo>
                    <a:pt x="265" y="820"/>
                    <a:pt x="265" y="823"/>
                    <a:pt x="261" y="827"/>
                  </a:cubicBezTo>
                  <a:lnTo>
                    <a:pt x="258" y="830"/>
                  </a:lnTo>
                  <a:cubicBezTo>
                    <a:pt x="254" y="834"/>
                    <a:pt x="254" y="842"/>
                    <a:pt x="250" y="845"/>
                  </a:cubicBezTo>
                  <a:cubicBezTo>
                    <a:pt x="247" y="849"/>
                    <a:pt x="243" y="852"/>
                    <a:pt x="243" y="856"/>
                  </a:cubicBezTo>
                  <a:cubicBezTo>
                    <a:pt x="243" y="860"/>
                    <a:pt x="243" y="864"/>
                    <a:pt x="239" y="867"/>
                  </a:cubicBezTo>
                  <a:cubicBezTo>
                    <a:pt x="236" y="867"/>
                    <a:pt x="239" y="871"/>
                    <a:pt x="236" y="874"/>
                  </a:cubicBezTo>
                  <a:cubicBezTo>
                    <a:pt x="232" y="878"/>
                    <a:pt x="232" y="886"/>
                    <a:pt x="232" y="893"/>
                  </a:cubicBezTo>
                  <a:cubicBezTo>
                    <a:pt x="232" y="900"/>
                    <a:pt x="232" y="908"/>
                    <a:pt x="221" y="915"/>
                  </a:cubicBezTo>
                  <a:lnTo>
                    <a:pt x="217" y="918"/>
                  </a:lnTo>
                  <a:cubicBezTo>
                    <a:pt x="225" y="918"/>
                    <a:pt x="228" y="922"/>
                    <a:pt x="232" y="922"/>
                  </a:cubicBezTo>
                  <a:cubicBezTo>
                    <a:pt x="236" y="930"/>
                    <a:pt x="236" y="933"/>
                    <a:pt x="239" y="937"/>
                  </a:cubicBezTo>
                  <a:cubicBezTo>
                    <a:pt x="243" y="944"/>
                    <a:pt x="236" y="948"/>
                    <a:pt x="239" y="952"/>
                  </a:cubicBezTo>
                  <a:cubicBezTo>
                    <a:pt x="239" y="959"/>
                    <a:pt x="239" y="966"/>
                    <a:pt x="243" y="974"/>
                  </a:cubicBezTo>
                  <a:lnTo>
                    <a:pt x="243" y="984"/>
                  </a:lnTo>
                  <a:cubicBezTo>
                    <a:pt x="239" y="988"/>
                    <a:pt x="243" y="988"/>
                    <a:pt x="247" y="992"/>
                  </a:cubicBezTo>
                  <a:cubicBezTo>
                    <a:pt x="250" y="999"/>
                    <a:pt x="254" y="1006"/>
                    <a:pt x="254" y="1010"/>
                  </a:cubicBezTo>
                  <a:cubicBezTo>
                    <a:pt x="258" y="1018"/>
                    <a:pt x="261" y="1021"/>
                    <a:pt x="265" y="1025"/>
                  </a:cubicBezTo>
                  <a:cubicBezTo>
                    <a:pt x="265" y="1028"/>
                    <a:pt x="261" y="1032"/>
                    <a:pt x="265" y="1036"/>
                  </a:cubicBezTo>
                  <a:cubicBezTo>
                    <a:pt x="272" y="1040"/>
                    <a:pt x="269" y="1043"/>
                    <a:pt x="272" y="1047"/>
                  </a:cubicBezTo>
                  <a:lnTo>
                    <a:pt x="276" y="1047"/>
                  </a:lnTo>
                  <a:cubicBezTo>
                    <a:pt x="276" y="1054"/>
                    <a:pt x="276" y="1058"/>
                    <a:pt x="283" y="1058"/>
                  </a:cubicBezTo>
                  <a:cubicBezTo>
                    <a:pt x="283" y="1062"/>
                    <a:pt x="287" y="1062"/>
                    <a:pt x="291" y="1062"/>
                  </a:cubicBezTo>
                  <a:cubicBezTo>
                    <a:pt x="294" y="1065"/>
                    <a:pt x="291" y="1069"/>
                    <a:pt x="287" y="1069"/>
                  </a:cubicBezTo>
                  <a:lnTo>
                    <a:pt x="291" y="1072"/>
                  </a:lnTo>
                  <a:cubicBezTo>
                    <a:pt x="291" y="1076"/>
                    <a:pt x="291" y="1084"/>
                    <a:pt x="294" y="1087"/>
                  </a:cubicBezTo>
                  <a:cubicBezTo>
                    <a:pt x="298" y="1094"/>
                    <a:pt x="302" y="1102"/>
                    <a:pt x="298" y="1113"/>
                  </a:cubicBezTo>
                  <a:lnTo>
                    <a:pt x="294" y="1113"/>
                  </a:lnTo>
                  <a:cubicBezTo>
                    <a:pt x="302" y="1116"/>
                    <a:pt x="298" y="1120"/>
                    <a:pt x="298" y="1124"/>
                  </a:cubicBezTo>
                  <a:lnTo>
                    <a:pt x="294" y="1128"/>
                  </a:lnTo>
                  <a:cubicBezTo>
                    <a:pt x="291" y="1128"/>
                    <a:pt x="294" y="1135"/>
                    <a:pt x="287" y="1138"/>
                  </a:cubicBezTo>
                  <a:cubicBezTo>
                    <a:pt x="291" y="1142"/>
                    <a:pt x="280" y="1142"/>
                    <a:pt x="280" y="1146"/>
                  </a:cubicBezTo>
                  <a:cubicBezTo>
                    <a:pt x="280" y="1150"/>
                    <a:pt x="276" y="1153"/>
                    <a:pt x="272" y="1157"/>
                  </a:cubicBezTo>
                  <a:cubicBezTo>
                    <a:pt x="269" y="1157"/>
                    <a:pt x="269" y="1160"/>
                    <a:pt x="265" y="1160"/>
                  </a:cubicBezTo>
                  <a:cubicBezTo>
                    <a:pt x="261" y="1157"/>
                    <a:pt x="258" y="1157"/>
                    <a:pt x="254" y="1157"/>
                  </a:cubicBezTo>
                  <a:cubicBezTo>
                    <a:pt x="250" y="1157"/>
                    <a:pt x="247" y="1160"/>
                    <a:pt x="243" y="1160"/>
                  </a:cubicBezTo>
                  <a:cubicBezTo>
                    <a:pt x="242" y="1160"/>
                    <a:pt x="240" y="1159"/>
                    <a:pt x="239" y="1159"/>
                  </a:cubicBezTo>
                  <a:cubicBezTo>
                    <a:pt x="234" y="1159"/>
                    <a:pt x="231" y="1165"/>
                    <a:pt x="228" y="1168"/>
                  </a:cubicBezTo>
                  <a:cubicBezTo>
                    <a:pt x="225" y="1175"/>
                    <a:pt x="217" y="1179"/>
                    <a:pt x="214" y="1186"/>
                  </a:cubicBezTo>
                  <a:lnTo>
                    <a:pt x="210" y="1186"/>
                  </a:lnTo>
                  <a:cubicBezTo>
                    <a:pt x="210" y="1194"/>
                    <a:pt x="203" y="1197"/>
                    <a:pt x="206" y="1204"/>
                  </a:cubicBezTo>
                  <a:lnTo>
                    <a:pt x="206" y="1208"/>
                  </a:lnTo>
                  <a:lnTo>
                    <a:pt x="206" y="1219"/>
                  </a:lnTo>
                  <a:cubicBezTo>
                    <a:pt x="206" y="1223"/>
                    <a:pt x="199" y="1226"/>
                    <a:pt x="203" y="1230"/>
                  </a:cubicBezTo>
                  <a:cubicBezTo>
                    <a:pt x="203" y="1234"/>
                    <a:pt x="199" y="1234"/>
                    <a:pt x="199" y="1234"/>
                  </a:cubicBezTo>
                  <a:cubicBezTo>
                    <a:pt x="195" y="1238"/>
                    <a:pt x="195" y="1241"/>
                    <a:pt x="195" y="1245"/>
                  </a:cubicBezTo>
                  <a:cubicBezTo>
                    <a:pt x="192" y="1252"/>
                    <a:pt x="188" y="1260"/>
                    <a:pt x="184" y="1267"/>
                  </a:cubicBezTo>
                  <a:cubicBezTo>
                    <a:pt x="181" y="1270"/>
                    <a:pt x="181" y="1274"/>
                    <a:pt x="177" y="1274"/>
                  </a:cubicBezTo>
                  <a:cubicBezTo>
                    <a:pt x="173" y="1278"/>
                    <a:pt x="170" y="1278"/>
                    <a:pt x="162" y="1278"/>
                  </a:cubicBezTo>
                  <a:cubicBezTo>
                    <a:pt x="162" y="1285"/>
                    <a:pt x="162" y="1285"/>
                    <a:pt x="155" y="1289"/>
                  </a:cubicBezTo>
                  <a:cubicBezTo>
                    <a:pt x="151" y="1296"/>
                    <a:pt x="148" y="1304"/>
                    <a:pt x="140" y="1307"/>
                  </a:cubicBezTo>
                  <a:cubicBezTo>
                    <a:pt x="137" y="1307"/>
                    <a:pt x="137" y="1311"/>
                    <a:pt x="137" y="1311"/>
                  </a:cubicBezTo>
                  <a:cubicBezTo>
                    <a:pt x="137" y="1318"/>
                    <a:pt x="133" y="1322"/>
                    <a:pt x="129" y="1329"/>
                  </a:cubicBezTo>
                  <a:cubicBezTo>
                    <a:pt x="129" y="1333"/>
                    <a:pt x="122" y="1340"/>
                    <a:pt x="122" y="1348"/>
                  </a:cubicBezTo>
                  <a:lnTo>
                    <a:pt x="118" y="1351"/>
                  </a:lnTo>
                  <a:cubicBezTo>
                    <a:pt x="115" y="1355"/>
                    <a:pt x="111" y="1358"/>
                    <a:pt x="107" y="1366"/>
                  </a:cubicBezTo>
                  <a:cubicBezTo>
                    <a:pt x="111" y="1370"/>
                    <a:pt x="104" y="1370"/>
                    <a:pt x="104" y="1373"/>
                  </a:cubicBezTo>
                  <a:cubicBezTo>
                    <a:pt x="104" y="1377"/>
                    <a:pt x="100" y="1380"/>
                    <a:pt x="100" y="1384"/>
                  </a:cubicBezTo>
                  <a:cubicBezTo>
                    <a:pt x="100" y="1395"/>
                    <a:pt x="93" y="1402"/>
                    <a:pt x="93" y="1414"/>
                  </a:cubicBezTo>
                  <a:cubicBezTo>
                    <a:pt x="89" y="1414"/>
                    <a:pt x="89" y="1421"/>
                    <a:pt x="82" y="1421"/>
                  </a:cubicBezTo>
                  <a:lnTo>
                    <a:pt x="78" y="1424"/>
                  </a:lnTo>
                  <a:cubicBezTo>
                    <a:pt x="71" y="1432"/>
                    <a:pt x="67" y="1439"/>
                    <a:pt x="60" y="1446"/>
                  </a:cubicBezTo>
                  <a:cubicBezTo>
                    <a:pt x="56" y="1446"/>
                    <a:pt x="52" y="1450"/>
                    <a:pt x="49" y="1458"/>
                  </a:cubicBezTo>
                  <a:cubicBezTo>
                    <a:pt x="45" y="1465"/>
                    <a:pt x="34" y="1468"/>
                    <a:pt x="34" y="1476"/>
                  </a:cubicBezTo>
                  <a:cubicBezTo>
                    <a:pt x="30" y="1487"/>
                    <a:pt x="19" y="1487"/>
                    <a:pt x="16" y="1498"/>
                  </a:cubicBezTo>
                  <a:cubicBezTo>
                    <a:pt x="16" y="1500"/>
                    <a:pt x="15" y="1500"/>
                    <a:pt x="14" y="1500"/>
                  </a:cubicBezTo>
                  <a:cubicBezTo>
                    <a:pt x="13" y="1500"/>
                    <a:pt x="12" y="1500"/>
                    <a:pt x="12" y="1502"/>
                  </a:cubicBezTo>
                  <a:cubicBezTo>
                    <a:pt x="12" y="1509"/>
                    <a:pt x="5" y="1512"/>
                    <a:pt x="1" y="1516"/>
                  </a:cubicBezTo>
                  <a:cubicBezTo>
                    <a:pt x="1" y="1520"/>
                    <a:pt x="5" y="1520"/>
                    <a:pt x="8" y="1527"/>
                  </a:cubicBezTo>
                  <a:cubicBezTo>
                    <a:pt x="8" y="1531"/>
                    <a:pt x="8" y="1542"/>
                    <a:pt x="16" y="1546"/>
                  </a:cubicBezTo>
                  <a:lnTo>
                    <a:pt x="16" y="1560"/>
                  </a:lnTo>
                  <a:cubicBezTo>
                    <a:pt x="16" y="1564"/>
                    <a:pt x="19" y="1568"/>
                    <a:pt x="19" y="1571"/>
                  </a:cubicBezTo>
                  <a:cubicBezTo>
                    <a:pt x="19" y="1571"/>
                    <a:pt x="16" y="1575"/>
                    <a:pt x="19" y="1575"/>
                  </a:cubicBezTo>
                  <a:cubicBezTo>
                    <a:pt x="27" y="1582"/>
                    <a:pt x="30" y="1590"/>
                    <a:pt x="34" y="1593"/>
                  </a:cubicBezTo>
                  <a:cubicBezTo>
                    <a:pt x="45" y="1597"/>
                    <a:pt x="52" y="1600"/>
                    <a:pt x="63" y="1600"/>
                  </a:cubicBezTo>
                  <a:cubicBezTo>
                    <a:pt x="67" y="1600"/>
                    <a:pt x="71" y="1604"/>
                    <a:pt x="74" y="1608"/>
                  </a:cubicBezTo>
                  <a:cubicBezTo>
                    <a:pt x="82" y="1615"/>
                    <a:pt x="93" y="1615"/>
                    <a:pt x="100" y="1619"/>
                  </a:cubicBezTo>
                  <a:cubicBezTo>
                    <a:pt x="111" y="1622"/>
                    <a:pt x="118" y="1626"/>
                    <a:pt x="126" y="1630"/>
                  </a:cubicBezTo>
                  <a:cubicBezTo>
                    <a:pt x="129" y="1634"/>
                    <a:pt x="137" y="1637"/>
                    <a:pt x="144" y="1637"/>
                  </a:cubicBezTo>
                  <a:cubicBezTo>
                    <a:pt x="148" y="1637"/>
                    <a:pt x="151" y="1641"/>
                    <a:pt x="155" y="1644"/>
                  </a:cubicBezTo>
                  <a:cubicBezTo>
                    <a:pt x="155" y="1644"/>
                    <a:pt x="155" y="1648"/>
                    <a:pt x="159" y="1648"/>
                  </a:cubicBezTo>
                  <a:cubicBezTo>
                    <a:pt x="162" y="1652"/>
                    <a:pt x="170" y="1652"/>
                    <a:pt x="173" y="1656"/>
                  </a:cubicBezTo>
                  <a:cubicBezTo>
                    <a:pt x="181" y="1656"/>
                    <a:pt x="184" y="1656"/>
                    <a:pt x="188" y="1663"/>
                  </a:cubicBezTo>
                  <a:lnTo>
                    <a:pt x="192" y="1663"/>
                  </a:lnTo>
                  <a:cubicBezTo>
                    <a:pt x="203" y="1666"/>
                    <a:pt x="217" y="1670"/>
                    <a:pt x="228" y="1674"/>
                  </a:cubicBezTo>
                  <a:cubicBezTo>
                    <a:pt x="232" y="1678"/>
                    <a:pt x="236" y="1681"/>
                    <a:pt x="239" y="1681"/>
                  </a:cubicBezTo>
                  <a:cubicBezTo>
                    <a:pt x="241" y="1679"/>
                    <a:pt x="243" y="1679"/>
                    <a:pt x="244" y="1679"/>
                  </a:cubicBezTo>
                  <a:cubicBezTo>
                    <a:pt x="248" y="1679"/>
                    <a:pt x="251" y="1682"/>
                    <a:pt x="255" y="1682"/>
                  </a:cubicBezTo>
                  <a:cubicBezTo>
                    <a:pt x="256" y="1682"/>
                    <a:pt x="257" y="1682"/>
                    <a:pt x="258" y="1681"/>
                  </a:cubicBezTo>
                  <a:cubicBezTo>
                    <a:pt x="261" y="1685"/>
                    <a:pt x="261" y="1685"/>
                    <a:pt x="261" y="1688"/>
                  </a:cubicBezTo>
                  <a:cubicBezTo>
                    <a:pt x="266" y="1686"/>
                    <a:pt x="267" y="1684"/>
                    <a:pt x="269" y="1684"/>
                  </a:cubicBezTo>
                  <a:cubicBezTo>
                    <a:pt x="271" y="1684"/>
                    <a:pt x="273" y="1685"/>
                    <a:pt x="276" y="1688"/>
                  </a:cubicBezTo>
                  <a:cubicBezTo>
                    <a:pt x="283" y="1692"/>
                    <a:pt x="294" y="1696"/>
                    <a:pt x="298" y="1700"/>
                  </a:cubicBezTo>
                  <a:lnTo>
                    <a:pt x="302" y="1700"/>
                  </a:lnTo>
                  <a:cubicBezTo>
                    <a:pt x="304" y="1699"/>
                    <a:pt x="306" y="1698"/>
                    <a:pt x="308" y="1698"/>
                  </a:cubicBezTo>
                  <a:cubicBezTo>
                    <a:pt x="311" y="1698"/>
                    <a:pt x="314" y="1700"/>
                    <a:pt x="316" y="1700"/>
                  </a:cubicBezTo>
                  <a:cubicBezTo>
                    <a:pt x="324" y="1703"/>
                    <a:pt x="335" y="1707"/>
                    <a:pt x="342" y="1707"/>
                  </a:cubicBezTo>
                  <a:cubicBezTo>
                    <a:pt x="345" y="1709"/>
                    <a:pt x="347" y="1712"/>
                    <a:pt x="349" y="1712"/>
                  </a:cubicBezTo>
                  <a:cubicBezTo>
                    <a:pt x="349" y="1712"/>
                    <a:pt x="349" y="1711"/>
                    <a:pt x="349" y="1710"/>
                  </a:cubicBezTo>
                  <a:cubicBezTo>
                    <a:pt x="351" y="1710"/>
                    <a:pt x="352" y="1709"/>
                    <a:pt x="353" y="1709"/>
                  </a:cubicBezTo>
                  <a:cubicBezTo>
                    <a:pt x="358" y="1709"/>
                    <a:pt x="361" y="1714"/>
                    <a:pt x="364" y="1714"/>
                  </a:cubicBezTo>
                  <a:cubicBezTo>
                    <a:pt x="367" y="1717"/>
                    <a:pt x="368" y="1720"/>
                    <a:pt x="370" y="1720"/>
                  </a:cubicBezTo>
                  <a:cubicBezTo>
                    <a:pt x="372" y="1720"/>
                    <a:pt x="373" y="1719"/>
                    <a:pt x="375" y="1718"/>
                  </a:cubicBezTo>
                  <a:lnTo>
                    <a:pt x="375" y="1722"/>
                  </a:lnTo>
                  <a:cubicBezTo>
                    <a:pt x="379" y="1722"/>
                    <a:pt x="379" y="1722"/>
                    <a:pt x="382" y="1725"/>
                  </a:cubicBezTo>
                  <a:cubicBezTo>
                    <a:pt x="382" y="1725"/>
                    <a:pt x="384" y="1724"/>
                    <a:pt x="386" y="1724"/>
                  </a:cubicBezTo>
                  <a:cubicBezTo>
                    <a:pt x="387" y="1724"/>
                    <a:pt x="389" y="1724"/>
                    <a:pt x="390" y="1725"/>
                  </a:cubicBezTo>
                  <a:cubicBezTo>
                    <a:pt x="393" y="1725"/>
                    <a:pt x="401" y="1729"/>
                    <a:pt x="408" y="1729"/>
                  </a:cubicBezTo>
                  <a:cubicBezTo>
                    <a:pt x="426" y="1736"/>
                    <a:pt x="445" y="1740"/>
                    <a:pt x="463" y="1744"/>
                  </a:cubicBezTo>
                  <a:lnTo>
                    <a:pt x="467" y="1747"/>
                  </a:lnTo>
                  <a:lnTo>
                    <a:pt x="467" y="1751"/>
                  </a:lnTo>
                  <a:cubicBezTo>
                    <a:pt x="474" y="1754"/>
                    <a:pt x="482" y="1754"/>
                    <a:pt x="489" y="1758"/>
                  </a:cubicBezTo>
                  <a:cubicBezTo>
                    <a:pt x="496" y="1758"/>
                    <a:pt x="507" y="1758"/>
                    <a:pt x="511" y="1762"/>
                  </a:cubicBezTo>
                  <a:cubicBezTo>
                    <a:pt x="512" y="1764"/>
                    <a:pt x="515" y="1764"/>
                    <a:pt x="518" y="1764"/>
                  </a:cubicBezTo>
                  <a:cubicBezTo>
                    <a:pt x="521" y="1764"/>
                    <a:pt x="524" y="1764"/>
                    <a:pt x="526" y="1766"/>
                  </a:cubicBezTo>
                  <a:cubicBezTo>
                    <a:pt x="533" y="1769"/>
                    <a:pt x="540" y="1769"/>
                    <a:pt x="548" y="1773"/>
                  </a:cubicBezTo>
                  <a:cubicBezTo>
                    <a:pt x="555" y="1773"/>
                    <a:pt x="558" y="1776"/>
                    <a:pt x="566" y="1780"/>
                  </a:cubicBezTo>
                  <a:cubicBezTo>
                    <a:pt x="588" y="1784"/>
                    <a:pt x="606" y="1788"/>
                    <a:pt x="628" y="1791"/>
                  </a:cubicBezTo>
                  <a:cubicBezTo>
                    <a:pt x="630" y="1793"/>
                    <a:pt x="632" y="1793"/>
                    <a:pt x="634" y="1793"/>
                  </a:cubicBezTo>
                  <a:cubicBezTo>
                    <a:pt x="636" y="1793"/>
                    <a:pt x="637" y="1793"/>
                    <a:pt x="639" y="1795"/>
                  </a:cubicBezTo>
                  <a:cubicBezTo>
                    <a:pt x="646" y="1798"/>
                    <a:pt x="658" y="1798"/>
                    <a:pt x="668" y="1802"/>
                  </a:cubicBezTo>
                  <a:cubicBezTo>
                    <a:pt x="670" y="1801"/>
                    <a:pt x="671" y="1801"/>
                    <a:pt x="673" y="1801"/>
                  </a:cubicBezTo>
                  <a:cubicBezTo>
                    <a:pt x="681" y="1801"/>
                    <a:pt x="689" y="1807"/>
                    <a:pt x="697" y="1807"/>
                  </a:cubicBezTo>
                  <a:cubicBezTo>
                    <a:pt x="698" y="1807"/>
                    <a:pt x="700" y="1807"/>
                    <a:pt x="702" y="1806"/>
                  </a:cubicBezTo>
                  <a:cubicBezTo>
                    <a:pt x="704" y="1809"/>
                    <a:pt x="707" y="1810"/>
                    <a:pt x="709" y="1810"/>
                  </a:cubicBezTo>
                  <a:cubicBezTo>
                    <a:pt x="712" y="1810"/>
                    <a:pt x="715" y="1809"/>
                    <a:pt x="718" y="1809"/>
                  </a:cubicBezTo>
                  <a:cubicBezTo>
                    <a:pt x="720" y="1809"/>
                    <a:pt x="722" y="1809"/>
                    <a:pt x="724" y="1810"/>
                  </a:cubicBezTo>
                  <a:cubicBezTo>
                    <a:pt x="742" y="1810"/>
                    <a:pt x="742" y="1810"/>
                    <a:pt x="753" y="1817"/>
                  </a:cubicBezTo>
                  <a:cubicBezTo>
                    <a:pt x="755" y="1817"/>
                    <a:pt x="756" y="1818"/>
                    <a:pt x="757" y="1818"/>
                  </a:cubicBezTo>
                  <a:cubicBezTo>
                    <a:pt x="758" y="1818"/>
                    <a:pt x="758" y="1818"/>
                    <a:pt x="760" y="1817"/>
                  </a:cubicBezTo>
                  <a:cubicBezTo>
                    <a:pt x="761" y="1816"/>
                    <a:pt x="762" y="1815"/>
                    <a:pt x="764" y="1815"/>
                  </a:cubicBezTo>
                  <a:cubicBezTo>
                    <a:pt x="766" y="1815"/>
                    <a:pt x="769" y="1817"/>
                    <a:pt x="771" y="1817"/>
                  </a:cubicBezTo>
                  <a:cubicBezTo>
                    <a:pt x="778" y="1820"/>
                    <a:pt x="786" y="1824"/>
                    <a:pt x="793" y="1824"/>
                  </a:cubicBezTo>
                  <a:cubicBezTo>
                    <a:pt x="797" y="1824"/>
                    <a:pt x="804" y="1824"/>
                    <a:pt x="812" y="1828"/>
                  </a:cubicBezTo>
                  <a:cubicBezTo>
                    <a:pt x="815" y="1828"/>
                    <a:pt x="819" y="1828"/>
                    <a:pt x="822" y="1832"/>
                  </a:cubicBezTo>
                  <a:cubicBezTo>
                    <a:pt x="823" y="1833"/>
                    <a:pt x="824" y="1833"/>
                    <a:pt x="825" y="1833"/>
                  </a:cubicBezTo>
                  <a:cubicBezTo>
                    <a:pt x="826" y="1833"/>
                    <a:pt x="827" y="1832"/>
                    <a:pt x="830" y="1832"/>
                  </a:cubicBezTo>
                  <a:cubicBezTo>
                    <a:pt x="859" y="1835"/>
                    <a:pt x="885" y="1846"/>
                    <a:pt x="910" y="1854"/>
                  </a:cubicBezTo>
                  <a:cubicBezTo>
                    <a:pt x="914" y="1854"/>
                    <a:pt x="914" y="1854"/>
                    <a:pt x="918" y="1857"/>
                  </a:cubicBezTo>
                  <a:cubicBezTo>
                    <a:pt x="922" y="1854"/>
                    <a:pt x="922" y="1854"/>
                    <a:pt x="925" y="1850"/>
                  </a:cubicBezTo>
                  <a:cubicBezTo>
                    <a:pt x="928" y="1855"/>
                    <a:pt x="928" y="1859"/>
                    <a:pt x="931" y="1859"/>
                  </a:cubicBezTo>
                  <a:cubicBezTo>
                    <a:pt x="932" y="1859"/>
                    <a:pt x="934" y="1858"/>
                    <a:pt x="936" y="1857"/>
                  </a:cubicBezTo>
                  <a:cubicBezTo>
                    <a:pt x="940" y="1861"/>
                    <a:pt x="944" y="1861"/>
                    <a:pt x="947" y="1861"/>
                  </a:cubicBezTo>
                  <a:cubicBezTo>
                    <a:pt x="951" y="1861"/>
                    <a:pt x="958" y="1861"/>
                    <a:pt x="962" y="1864"/>
                  </a:cubicBezTo>
                  <a:cubicBezTo>
                    <a:pt x="969" y="1868"/>
                    <a:pt x="980" y="1868"/>
                    <a:pt x="988" y="1872"/>
                  </a:cubicBezTo>
                  <a:cubicBezTo>
                    <a:pt x="990" y="1872"/>
                    <a:pt x="991" y="1870"/>
                    <a:pt x="992" y="1870"/>
                  </a:cubicBezTo>
                  <a:cubicBezTo>
                    <a:pt x="993" y="1870"/>
                    <a:pt x="993" y="1871"/>
                    <a:pt x="995" y="1872"/>
                  </a:cubicBezTo>
                  <a:cubicBezTo>
                    <a:pt x="998" y="1876"/>
                    <a:pt x="1010" y="1876"/>
                    <a:pt x="1013" y="1876"/>
                  </a:cubicBezTo>
                  <a:cubicBezTo>
                    <a:pt x="1020" y="1879"/>
                    <a:pt x="1028" y="1879"/>
                    <a:pt x="1032" y="1883"/>
                  </a:cubicBezTo>
                  <a:cubicBezTo>
                    <a:pt x="1035" y="1890"/>
                    <a:pt x="1042" y="1890"/>
                    <a:pt x="1050" y="1890"/>
                  </a:cubicBezTo>
                  <a:cubicBezTo>
                    <a:pt x="1054" y="1888"/>
                    <a:pt x="1057" y="1887"/>
                    <a:pt x="1061" y="1887"/>
                  </a:cubicBezTo>
                  <a:cubicBezTo>
                    <a:pt x="1064" y="1887"/>
                    <a:pt x="1068" y="1888"/>
                    <a:pt x="1072" y="1890"/>
                  </a:cubicBezTo>
                  <a:cubicBezTo>
                    <a:pt x="1076" y="1890"/>
                    <a:pt x="1083" y="1890"/>
                    <a:pt x="1086" y="1894"/>
                  </a:cubicBezTo>
                  <a:cubicBezTo>
                    <a:pt x="1094" y="1894"/>
                    <a:pt x="1098" y="1898"/>
                    <a:pt x="1101" y="1898"/>
                  </a:cubicBezTo>
                  <a:cubicBezTo>
                    <a:pt x="1108" y="1898"/>
                    <a:pt x="1112" y="1898"/>
                    <a:pt x="1120" y="1901"/>
                  </a:cubicBezTo>
                  <a:cubicBezTo>
                    <a:pt x="1130" y="1901"/>
                    <a:pt x="1145" y="1905"/>
                    <a:pt x="1160" y="1908"/>
                  </a:cubicBezTo>
                  <a:cubicBezTo>
                    <a:pt x="1171" y="1912"/>
                    <a:pt x="1186" y="1916"/>
                    <a:pt x="1200" y="1916"/>
                  </a:cubicBezTo>
                  <a:cubicBezTo>
                    <a:pt x="1218" y="1920"/>
                    <a:pt x="1240" y="1920"/>
                    <a:pt x="1259" y="1927"/>
                  </a:cubicBezTo>
                  <a:cubicBezTo>
                    <a:pt x="1274" y="1930"/>
                    <a:pt x="1288" y="1930"/>
                    <a:pt x="1303" y="1934"/>
                  </a:cubicBezTo>
                  <a:lnTo>
                    <a:pt x="1306" y="1934"/>
                  </a:lnTo>
                  <a:cubicBezTo>
                    <a:pt x="1303" y="1934"/>
                    <a:pt x="1303" y="1930"/>
                    <a:pt x="1303" y="1930"/>
                  </a:cubicBezTo>
                  <a:cubicBezTo>
                    <a:pt x="1306" y="1930"/>
                    <a:pt x="1310" y="1930"/>
                    <a:pt x="1314" y="1934"/>
                  </a:cubicBezTo>
                  <a:cubicBezTo>
                    <a:pt x="1314" y="1934"/>
                    <a:pt x="1310" y="1934"/>
                    <a:pt x="1310" y="1938"/>
                  </a:cubicBezTo>
                  <a:cubicBezTo>
                    <a:pt x="1325" y="1938"/>
                    <a:pt x="1336" y="1942"/>
                    <a:pt x="1347" y="1945"/>
                  </a:cubicBezTo>
                  <a:lnTo>
                    <a:pt x="1350" y="1945"/>
                  </a:lnTo>
                  <a:cubicBezTo>
                    <a:pt x="1347" y="1942"/>
                    <a:pt x="1343" y="1942"/>
                    <a:pt x="1343" y="1942"/>
                  </a:cubicBezTo>
                  <a:lnTo>
                    <a:pt x="1343" y="1938"/>
                  </a:lnTo>
                  <a:cubicBezTo>
                    <a:pt x="1365" y="1945"/>
                    <a:pt x="1384" y="1949"/>
                    <a:pt x="1406" y="1952"/>
                  </a:cubicBezTo>
                  <a:lnTo>
                    <a:pt x="1398" y="1952"/>
                  </a:lnTo>
                  <a:cubicBezTo>
                    <a:pt x="1406" y="1956"/>
                    <a:pt x="1416" y="1960"/>
                    <a:pt x="1424" y="1964"/>
                  </a:cubicBezTo>
                  <a:lnTo>
                    <a:pt x="1431" y="1964"/>
                  </a:lnTo>
                  <a:cubicBezTo>
                    <a:pt x="1424" y="1956"/>
                    <a:pt x="1416" y="1960"/>
                    <a:pt x="1409" y="1952"/>
                  </a:cubicBezTo>
                  <a:lnTo>
                    <a:pt x="1409" y="1952"/>
                  </a:lnTo>
                  <a:cubicBezTo>
                    <a:pt x="1420" y="1956"/>
                    <a:pt x="1435" y="1956"/>
                    <a:pt x="1446" y="1956"/>
                  </a:cubicBezTo>
                  <a:cubicBezTo>
                    <a:pt x="1446" y="1956"/>
                    <a:pt x="1446" y="1952"/>
                    <a:pt x="1450" y="1952"/>
                  </a:cubicBezTo>
                  <a:lnTo>
                    <a:pt x="1464" y="1952"/>
                  </a:lnTo>
                  <a:cubicBezTo>
                    <a:pt x="1472" y="1949"/>
                    <a:pt x="1475" y="1945"/>
                    <a:pt x="1482" y="1942"/>
                  </a:cubicBezTo>
                  <a:cubicBezTo>
                    <a:pt x="1490" y="1945"/>
                    <a:pt x="1494" y="1945"/>
                    <a:pt x="1497" y="1945"/>
                  </a:cubicBezTo>
                  <a:cubicBezTo>
                    <a:pt x="1501" y="1949"/>
                    <a:pt x="1501" y="1952"/>
                    <a:pt x="1504" y="1952"/>
                  </a:cubicBezTo>
                  <a:cubicBezTo>
                    <a:pt x="1508" y="1952"/>
                    <a:pt x="1516" y="1952"/>
                    <a:pt x="1519" y="1960"/>
                  </a:cubicBezTo>
                  <a:lnTo>
                    <a:pt x="1526" y="1960"/>
                  </a:lnTo>
                  <a:cubicBezTo>
                    <a:pt x="1527" y="1959"/>
                    <a:pt x="1529" y="1958"/>
                    <a:pt x="1531" y="1958"/>
                  </a:cubicBezTo>
                  <a:cubicBezTo>
                    <a:pt x="1534" y="1958"/>
                    <a:pt x="1539" y="1960"/>
                    <a:pt x="1541" y="1960"/>
                  </a:cubicBezTo>
                  <a:cubicBezTo>
                    <a:pt x="1560" y="1964"/>
                    <a:pt x="1574" y="1967"/>
                    <a:pt x="1589" y="1971"/>
                  </a:cubicBezTo>
                  <a:cubicBezTo>
                    <a:pt x="1590" y="1972"/>
                    <a:pt x="1591" y="1972"/>
                    <a:pt x="1592" y="1972"/>
                  </a:cubicBezTo>
                  <a:cubicBezTo>
                    <a:pt x="1596" y="1972"/>
                    <a:pt x="1596" y="1967"/>
                    <a:pt x="1596" y="1967"/>
                  </a:cubicBezTo>
                  <a:cubicBezTo>
                    <a:pt x="1604" y="1967"/>
                    <a:pt x="1611" y="1971"/>
                    <a:pt x="1614" y="1971"/>
                  </a:cubicBezTo>
                  <a:cubicBezTo>
                    <a:pt x="1618" y="1971"/>
                    <a:pt x="1618" y="1974"/>
                    <a:pt x="1622" y="1974"/>
                  </a:cubicBezTo>
                  <a:cubicBezTo>
                    <a:pt x="1622" y="1982"/>
                    <a:pt x="1629" y="1978"/>
                    <a:pt x="1633" y="1982"/>
                  </a:cubicBezTo>
                  <a:cubicBezTo>
                    <a:pt x="1635" y="1979"/>
                    <a:pt x="1639" y="1979"/>
                    <a:pt x="1642" y="1979"/>
                  </a:cubicBezTo>
                  <a:cubicBezTo>
                    <a:pt x="1646" y="1979"/>
                    <a:pt x="1650" y="1979"/>
                    <a:pt x="1654" y="1979"/>
                  </a:cubicBezTo>
                  <a:cubicBezTo>
                    <a:pt x="1656" y="1979"/>
                    <a:pt x="1659" y="1979"/>
                    <a:pt x="1662" y="1978"/>
                  </a:cubicBezTo>
                  <a:cubicBezTo>
                    <a:pt x="1673" y="1982"/>
                    <a:pt x="1688" y="1982"/>
                    <a:pt x="1699" y="1989"/>
                  </a:cubicBezTo>
                  <a:cubicBezTo>
                    <a:pt x="1702" y="1993"/>
                    <a:pt x="1706" y="1993"/>
                    <a:pt x="1710" y="1993"/>
                  </a:cubicBezTo>
                  <a:cubicBezTo>
                    <a:pt x="1711" y="1992"/>
                    <a:pt x="1713" y="1991"/>
                    <a:pt x="1715" y="1991"/>
                  </a:cubicBezTo>
                  <a:cubicBezTo>
                    <a:pt x="1718" y="1991"/>
                    <a:pt x="1722" y="1993"/>
                    <a:pt x="1724" y="1993"/>
                  </a:cubicBezTo>
                  <a:cubicBezTo>
                    <a:pt x="1726" y="1992"/>
                    <a:pt x="1729" y="1991"/>
                    <a:pt x="1731" y="1991"/>
                  </a:cubicBezTo>
                  <a:cubicBezTo>
                    <a:pt x="1736" y="1991"/>
                    <a:pt x="1741" y="1994"/>
                    <a:pt x="1746" y="1996"/>
                  </a:cubicBezTo>
                  <a:lnTo>
                    <a:pt x="1750" y="1996"/>
                  </a:lnTo>
                  <a:cubicBezTo>
                    <a:pt x="1752" y="1995"/>
                    <a:pt x="1754" y="1995"/>
                    <a:pt x="1756" y="1995"/>
                  </a:cubicBezTo>
                  <a:cubicBezTo>
                    <a:pt x="1760" y="1995"/>
                    <a:pt x="1762" y="1996"/>
                    <a:pt x="1765" y="1996"/>
                  </a:cubicBezTo>
                  <a:lnTo>
                    <a:pt x="1780" y="1996"/>
                  </a:lnTo>
                  <a:cubicBezTo>
                    <a:pt x="1790" y="2000"/>
                    <a:pt x="1802" y="2000"/>
                    <a:pt x="1812" y="2004"/>
                  </a:cubicBezTo>
                  <a:cubicBezTo>
                    <a:pt x="1827" y="2004"/>
                    <a:pt x="1842" y="2008"/>
                    <a:pt x="1856" y="2008"/>
                  </a:cubicBezTo>
                  <a:cubicBezTo>
                    <a:pt x="1871" y="2011"/>
                    <a:pt x="1882" y="2008"/>
                    <a:pt x="1893" y="2015"/>
                  </a:cubicBezTo>
                  <a:cubicBezTo>
                    <a:pt x="1895" y="2014"/>
                    <a:pt x="1897" y="2013"/>
                    <a:pt x="1899" y="2013"/>
                  </a:cubicBezTo>
                  <a:cubicBezTo>
                    <a:pt x="1903" y="2013"/>
                    <a:pt x="1906" y="2015"/>
                    <a:pt x="1912" y="2015"/>
                  </a:cubicBezTo>
                  <a:cubicBezTo>
                    <a:pt x="1922" y="2015"/>
                    <a:pt x="1934" y="2015"/>
                    <a:pt x="1948" y="2018"/>
                  </a:cubicBezTo>
                  <a:cubicBezTo>
                    <a:pt x="1956" y="2018"/>
                    <a:pt x="1966" y="2022"/>
                    <a:pt x="1974" y="2022"/>
                  </a:cubicBezTo>
                  <a:cubicBezTo>
                    <a:pt x="1975" y="2021"/>
                    <a:pt x="1976" y="2020"/>
                    <a:pt x="1978" y="2020"/>
                  </a:cubicBezTo>
                  <a:cubicBezTo>
                    <a:pt x="1980" y="2020"/>
                    <a:pt x="1982" y="2022"/>
                    <a:pt x="1985" y="2022"/>
                  </a:cubicBezTo>
                  <a:cubicBezTo>
                    <a:pt x="1988" y="2022"/>
                    <a:pt x="1988" y="2018"/>
                    <a:pt x="1988" y="2015"/>
                  </a:cubicBezTo>
                  <a:cubicBezTo>
                    <a:pt x="1996" y="2018"/>
                    <a:pt x="2000" y="2015"/>
                    <a:pt x="2003" y="2022"/>
                  </a:cubicBezTo>
                  <a:cubicBezTo>
                    <a:pt x="2003" y="2022"/>
                    <a:pt x="2006" y="2024"/>
                    <a:pt x="2008" y="2024"/>
                  </a:cubicBezTo>
                  <a:cubicBezTo>
                    <a:pt x="2009" y="2024"/>
                    <a:pt x="2010" y="2023"/>
                    <a:pt x="2010" y="2022"/>
                  </a:cubicBezTo>
                  <a:cubicBezTo>
                    <a:pt x="2012" y="2021"/>
                    <a:pt x="2013" y="2021"/>
                    <a:pt x="2015" y="2021"/>
                  </a:cubicBezTo>
                  <a:cubicBezTo>
                    <a:pt x="2019" y="2021"/>
                    <a:pt x="2023" y="2023"/>
                    <a:pt x="2026" y="2023"/>
                  </a:cubicBezTo>
                  <a:cubicBezTo>
                    <a:pt x="2027" y="2023"/>
                    <a:pt x="2028" y="2023"/>
                    <a:pt x="2029" y="2022"/>
                  </a:cubicBezTo>
                  <a:cubicBezTo>
                    <a:pt x="2030" y="2024"/>
                    <a:pt x="2033" y="2024"/>
                    <a:pt x="2037" y="2024"/>
                  </a:cubicBezTo>
                  <a:cubicBezTo>
                    <a:pt x="2040" y="2024"/>
                    <a:pt x="2044" y="2024"/>
                    <a:pt x="2047" y="2026"/>
                  </a:cubicBezTo>
                  <a:cubicBezTo>
                    <a:pt x="2051" y="2028"/>
                    <a:pt x="2055" y="2028"/>
                    <a:pt x="2060" y="2028"/>
                  </a:cubicBezTo>
                  <a:cubicBezTo>
                    <a:pt x="2065" y="2028"/>
                    <a:pt x="2069" y="2028"/>
                    <a:pt x="2073" y="2030"/>
                  </a:cubicBezTo>
                  <a:lnTo>
                    <a:pt x="2076" y="2030"/>
                  </a:lnTo>
                  <a:cubicBezTo>
                    <a:pt x="2080" y="2029"/>
                    <a:pt x="2083" y="2028"/>
                    <a:pt x="2085" y="2028"/>
                  </a:cubicBezTo>
                  <a:cubicBezTo>
                    <a:pt x="2092" y="2028"/>
                    <a:pt x="2098" y="2031"/>
                    <a:pt x="2106" y="2033"/>
                  </a:cubicBezTo>
                  <a:cubicBezTo>
                    <a:pt x="2111" y="2036"/>
                    <a:pt x="2114" y="2038"/>
                    <a:pt x="2118" y="2038"/>
                  </a:cubicBezTo>
                  <a:cubicBezTo>
                    <a:pt x="2120" y="2038"/>
                    <a:pt x="2122" y="2038"/>
                    <a:pt x="2124" y="2037"/>
                  </a:cubicBezTo>
                  <a:lnTo>
                    <a:pt x="2132" y="2037"/>
                  </a:lnTo>
                  <a:cubicBezTo>
                    <a:pt x="2132" y="2038"/>
                    <a:pt x="2132" y="2038"/>
                    <a:pt x="2133" y="2038"/>
                  </a:cubicBezTo>
                  <a:cubicBezTo>
                    <a:pt x="2134" y="2038"/>
                    <a:pt x="2136" y="2037"/>
                    <a:pt x="2139" y="2037"/>
                  </a:cubicBezTo>
                  <a:cubicBezTo>
                    <a:pt x="2142" y="2037"/>
                    <a:pt x="2150" y="2037"/>
                    <a:pt x="2154" y="2040"/>
                  </a:cubicBezTo>
                  <a:cubicBezTo>
                    <a:pt x="2161" y="2040"/>
                    <a:pt x="2168" y="2040"/>
                    <a:pt x="2176" y="2037"/>
                  </a:cubicBezTo>
                  <a:cubicBezTo>
                    <a:pt x="2183" y="2033"/>
                    <a:pt x="2190" y="2033"/>
                    <a:pt x="2198" y="2033"/>
                  </a:cubicBezTo>
                  <a:lnTo>
                    <a:pt x="2201" y="2033"/>
                  </a:lnTo>
                  <a:cubicBezTo>
                    <a:pt x="2205" y="2033"/>
                    <a:pt x="2212" y="2037"/>
                    <a:pt x="2216" y="2037"/>
                  </a:cubicBezTo>
                  <a:cubicBezTo>
                    <a:pt x="2218" y="2036"/>
                    <a:pt x="2220" y="2035"/>
                    <a:pt x="2222" y="2035"/>
                  </a:cubicBezTo>
                  <a:cubicBezTo>
                    <a:pt x="2226" y="2035"/>
                    <a:pt x="2229" y="2037"/>
                    <a:pt x="2234" y="2037"/>
                  </a:cubicBezTo>
                  <a:cubicBezTo>
                    <a:pt x="2242" y="2037"/>
                    <a:pt x="2249" y="2037"/>
                    <a:pt x="2252" y="2040"/>
                  </a:cubicBezTo>
                  <a:cubicBezTo>
                    <a:pt x="2260" y="2040"/>
                    <a:pt x="2267" y="2040"/>
                    <a:pt x="2271" y="2037"/>
                  </a:cubicBezTo>
                  <a:lnTo>
                    <a:pt x="2278" y="2044"/>
                  </a:lnTo>
                  <a:cubicBezTo>
                    <a:pt x="2282" y="2040"/>
                    <a:pt x="2286" y="2040"/>
                    <a:pt x="2289" y="2040"/>
                  </a:cubicBezTo>
                  <a:cubicBezTo>
                    <a:pt x="2299" y="2043"/>
                    <a:pt x="2308" y="2047"/>
                    <a:pt x="2315" y="2047"/>
                  </a:cubicBezTo>
                  <a:cubicBezTo>
                    <a:pt x="2319" y="2047"/>
                    <a:pt x="2323" y="2046"/>
                    <a:pt x="2326" y="2044"/>
                  </a:cubicBezTo>
                  <a:cubicBezTo>
                    <a:pt x="2326" y="2044"/>
                    <a:pt x="2328" y="2046"/>
                    <a:pt x="2330" y="2046"/>
                  </a:cubicBezTo>
                  <a:cubicBezTo>
                    <a:pt x="2331" y="2046"/>
                    <a:pt x="2332" y="2045"/>
                    <a:pt x="2333" y="2044"/>
                  </a:cubicBezTo>
                  <a:cubicBezTo>
                    <a:pt x="2336" y="2044"/>
                    <a:pt x="2339" y="2049"/>
                    <a:pt x="2342" y="2049"/>
                  </a:cubicBezTo>
                  <a:cubicBezTo>
                    <a:pt x="2342" y="2049"/>
                    <a:pt x="2343" y="2049"/>
                    <a:pt x="2344" y="2048"/>
                  </a:cubicBezTo>
                  <a:cubicBezTo>
                    <a:pt x="2352" y="2048"/>
                    <a:pt x="2355" y="2052"/>
                    <a:pt x="2362" y="2052"/>
                  </a:cubicBezTo>
                  <a:cubicBezTo>
                    <a:pt x="2366" y="2054"/>
                    <a:pt x="2370" y="2054"/>
                    <a:pt x="2374" y="2054"/>
                  </a:cubicBezTo>
                  <a:cubicBezTo>
                    <a:pt x="2377" y="2054"/>
                    <a:pt x="2381" y="2054"/>
                    <a:pt x="2384" y="2052"/>
                  </a:cubicBezTo>
                  <a:cubicBezTo>
                    <a:pt x="2388" y="2052"/>
                    <a:pt x="2392" y="2048"/>
                    <a:pt x="2396" y="2048"/>
                  </a:cubicBezTo>
                  <a:cubicBezTo>
                    <a:pt x="2392" y="2055"/>
                    <a:pt x="2399" y="2055"/>
                    <a:pt x="2403" y="2055"/>
                  </a:cubicBezTo>
                  <a:lnTo>
                    <a:pt x="2410" y="2055"/>
                  </a:lnTo>
                  <a:cubicBezTo>
                    <a:pt x="2412" y="2058"/>
                    <a:pt x="2414" y="2059"/>
                    <a:pt x="2417" y="2059"/>
                  </a:cubicBezTo>
                  <a:cubicBezTo>
                    <a:pt x="2420" y="2059"/>
                    <a:pt x="2424" y="2057"/>
                    <a:pt x="2428" y="2055"/>
                  </a:cubicBezTo>
                  <a:cubicBezTo>
                    <a:pt x="2428" y="2058"/>
                    <a:pt x="2430" y="2060"/>
                    <a:pt x="2434" y="2060"/>
                  </a:cubicBezTo>
                  <a:cubicBezTo>
                    <a:pt x="2435" y="2060"/>
                    <a:pt x="2437" y="2060"/>
                    <a:pt x="2440" y="2059"/>
                  </a:cubicBezTo>
                  <a:lnTo>
                    <a:pt x="2440" y="2062"/>
                  </a:lnTo>
                  <a:cubicBezTo>
                    <a:pt x="2447" y="2066"/>
                    <a:pt x="2450" y="2066"/>
                    <a:pt x="2458" y="2070"/>
                  </a:cubicBezTo>
                  <a:cubicBezTo>
                    <a:pt x="2461" y="2070"/>
                    <a:pt x="2465" y="2071"/>
                    <a:pt x="2468" y="2071"/>
                  </a:cubicBezTo>
                  <a:cubicBezTo>
                    <a:pt x="2472" y="2071"/>
                    <a:pt x="2476" y="2070"/>
                    <a:pt x="2480" y="2066"/>
                  </a:cubicBezTo>
                  <a:cubicBezTo>
                    <a:pt x="2482" y="2070"/>
                    <a:pt x="2484" y="2071"/>
                    <a:pt x="2486" y="2071"/>
                  </a:cubicBezTo>
                  <a:cubicBezTo>
                    <a:pt x="2487" y="2071"/>
                    <a:pt x="2489" y="2070"/>
                    <a:pt x="2491" y="2070"/>
                  </a:cubicBezTo>
                  <a:cubicBezTo>
                    <a:pt x="2494" y="2070"/>
                    <a:pt x="2498" y="2070"/>
                    <a:pt x="2502" y="2074"/>
                  </a:cubicBezTo>
                  <a:cubicBezTo>
                    <a:pt x="2516" y="2077"/>
                    <a:pt x="2535" y="2081"/>
                    <a:pt x="2550" y="2084"/>
                  </a:cubicBezTo>
                  <a:lnTo>
                    <a:pt x="2557" y="2084"/>
                  </a:lnTo>
                  <a:cubicBezTo>
                    <a:pt x="2559" y="2083"/>
                    <a:pt x="2561" y="2083"/>
                    <a:pt x="2563" y="2083"/>
                  </a:cubicBezTo>
                  <a:cubicBezTo>
                    <a:pt x="2567" y="2083"/>
                    <a:pt x="2570" y="2084"/>
                    <a:pt x="2575" y="2084"/>
                  </a:cubicBezTo>
                  <a:cubicBezTo>
                    <a:pt x="2579" y="2088"/>
                    <a:pt x="2586" y="2088"/>
                    <a:pt x="2594" y="2088"/>
                  </a:cubicBezTo>
                  <a:cubicBezTo>
                    <a:pt x="2594" y="2089"/>
                    <a:pt x="2595" y="2089"/>
                    <a:pt x="2596" y="2089"/>
                  </a:cubicBezTo>
                  <a:cubicBezTo>
                    <a:pt x="2598" y="2089"/>
                    <a:pt x="2600" y="2087"/>
                    <a:pt x="2602" y="2087"/>
                  </a:cubicBezTo>
                  <a:cubicBezTo>
                    <a:pt x="2603" y="2087"/>
                    <a:pt x="2604" y="2087"/>
                    <a:pt x="2604" y="2088"/>
                  </a:cubicBezTo>
                  <a:cubicBezTo>
                    <a:pt x="2605" y="2089"/>
                    <a:pt x="2607" y="2090"/>
                    <a:pt x="2608" y="2090"/>
                  </a:cubicBezTo>
                  <a:cubicBezTo>
                    <a:pt x="2611" y="2090"/>
                    <a:pt x="2613" y="2088"/>
                    <a:pt x="2616" y="2088"/>
                  </a:cubicBezTo>
                  <a:lnTo>
                    <a:pt x="2634" y="2088"/>
                  </a:lnTo>
                  <a:cubicBezTo>
                    <a:pt x="2638" y="2088"/>
                    <a:pt x="2645" y="2092"/>
                    <a:pt x="2648" y="2092"/>
                  </a:cubicBezTo>
                  <a:cubicBezTo>
                    <a:pt x="2656" y="2092"/>
                    <a:pt x="2667" y="2096"/>
                    <a:pt x="2670" y="2099"/>
                  </a:cubicBezTo>
                  <a:cubicBezTo>
                    <a:pt x="2674" y="2103"/>
                    <a:pt x="2678" y="2106"/>
                    <a:pt x="2682" y="2106"/>
                  </a:cubicBezTo>
                  <a:cubicBezTo>
                    <a:pt x="2692" y="2110"/>
                    <a:pt x="2704" y="2114"/>
                    <a:pt x="2714" y="2114"/>
                  </a:cubicBezTo>
                  <a:cubicBezTo>
                    <a:pt x="2726" y="2118"/>
                    <a:pt x="2736" y="2118"/>
                    <a:pt x="2748" y="2118"/>
                  </a:cubicBezTo>
                  <a:lnTo>
                    <a:pt x="2762" y="2118"/>
                  </a:lnTo>
                  <a:cubicBezTo>
                    <a:pt x="2766" y="2118"/>
                    <a:pt x="2766" y="2121"/>
                    <a:pt x="2766" y="2121"/>
                  </a:cubicBezTo>
                  <a:lnTo>
                    <a:pt x="2773" y="2121"/>
                  </a:lnTo>
                  <a:cubicBezTo>
                    <a:pt x="2784" y="2121"/>
                    <a:pt x="2795" y="2125"/>
                    <a:pt x="2806" y="2125"/>
                  </a:cubicBezTo>
                  <a:lnTo>
                    <a:pt x="2810" y="2125"/>
                  </a:lnTo>
                  <a:cubicBezTo>
                    <a:pt x="2817" y="2125"/>
                    <a:pt x="2817" y="2125"/>
                    <a:pt x="2821" y="2128"/>
                  </a:cubicBezTo>
                  <a:cubicBezTo>
                    <a:pt x="2821" y="2132"/>
                    <a:pt x="2824" y="2132"/>
                    <a:pt x="2828" y="2132"/>
                  </a:cubicBezTo>
                  <a:lnTo>
                    <a:pt x="2839" y="2132"/>
                  </a:lnTo>
                  <a:cubicBezTo>
                    <a:pt x="2843" y="2132"/>
                    <a:pt x="2846" y="2136"/>
                    <a:pt x="2846" y="2136"/>
                  </a:cubicBezTo>
                  <a:cubicBezTo>
                    <a:pt x="2847" y="2135"/>
                    <a:pt x="2848" y="2135"/>
                    <a:pt x="2849" y="2135"/>
                  </a:cubicBezTo>
                  <a:cubicBezTo>
                    <a:pt x="2851" y="2135"/>
                    <a:pt x="2853" y="2137"/>
                    <a:pt x="2856" y="2137"/>
                  </a:cubicBezTo>
                  <a:cubicBezTo>
                    <a:pt x="2856" y="2137"/>
                    <a:pt x="2857" y="2137"/>
                    <a:pt x="2858" y="2136"/>
                  </a:cubicBezTo>
                  <a:lnTo>
                    <a:pt x="2865" y="2136"/>
                  </a:lnTo>
                  <a:cubicBezTo>
                    <a:pt x="2865" y="2136"/>
                    <a:pt x="2866" y="2134"/>
                    <a:pt x="2868" y="2134"/>
                  </a:cubicBezTo>
                  <a:cubicBezTo>
                    <a:pt x="2869" y="2134"/>
                    <a:pt x="2871" y="2135"/>
                    <a:pt x="2872" y="2136"/>
                  </a:cubicBezTo>
                  <a:lnTo>
                    <a:pt x="2883" y="2136"/>
                  </a:lnTo>
                  <a:cubicBezTo>
                    <a:pt x="2887" y="2140"/>
                    <a:pt x="2890" y="2140"/>
                    <a:pt x="2894" y="2140"/>
                  </a:cubicBezTo>
                  <a:cubicBezTo>
                    <a:pt x="2898" y="2140"/>
                    <a:pt x="2902" y="2140"/>
                    <a:pt x="2905" y="2143"/>
                  </a:cubicBezTo>
                  <a:lnTo>
                    <a:pt x="2927" y="2143"/>
                  </a:lnTo>
                  <a:cubicBezTo>
                    <a:pt x="2934" y="2150"/>
                    <a:pt x="2946" y="2150"/>
                    <a:pt x="2953" y="2154"/>
                  </a:cubicBezTo>
                  <a:lnTo>
                    <a:pt x="2956" y="2154"/>
                  </a:lnTo>
                  <a:cubicBezTo>
                    <a:pt x="2960" y="2154"/>
                    <a:pt x="2968" y="2154"/>
                    <a:pt x="2968" y="2150"/>
                  </a:cubicBezTo>
                  <a:cubicBezTo>
                    <a:pt x="2968" y="2149"/>
                    <a:pt x="2969" y="2149"/>
                    <a:pt x="2971" y="2149"/>
                  </a:cubicBezTo>
                  <a:cubicBezTo>
                    <a:pt x="2973" y="2149"/>
                    <a:pt x="2975" y="2149"/>
                    <a:pt x="2975" y="2147"/>
                  </a:cubicBezTo>
                  <a:cubicBezTo>
                    <a:pt x="2981" y="2150"/>
                    <a:pt x="2985" y="2159"/>
                    <a:pt x="2993" y="2159"/>
                  </a:cubicBezTo>
                  <a:cubicBezTo>
                    <a:pt x="2994" y="2159"/>
                    <a:pt x="2995" y="2159"/>
                    <a:pt x="2997" y="2158"/>
                  </a:cubicBezTo>
                  <a:cubicBezTo>
                    <a:pt x="2998" y="2160"/>
                    <a:pt x="3000" y="2161"/>
                    <a:pt x="3002" y="2161"/>
                  </a:cubicBezTo>
                  <a:cubicBezTo>
                    <a:pt x="3004" y="2161"/>
                    <a:pt x="3006" y="2160"/>
                    <a:pt x="3008" y="2158"/>
                  </a:cubicBezTo>
                  <a:lnTo>
                    <a:pt x="3015" y="2158"/>
                  </a:lnTo>
                  <a:cubicBezTo>
                    <a:pt x="3022" y="2162"/>
                    <a:pt x="3030" y="2162"/>
                    <a:pt x="3034" y="2162"/>
                  </a:cubicBezTo>
                  <a:cubicBezTo>
                    <a:pt x="3035" y="2163"/>
                    <a:pt x="3037" y="2163"/>
                    <a:pt x="3040" y="2163"/>
                  </a:cubicBezTo>
                  <a:cubicBezTo>
                    <a:pt x="3042" y="2163"/>
                    <a:pt x="3044" y="2163"/>
                    <a:pt x="3046" y="2163"/>
                  </a:cubicBezTo>
                  <a:cubicBezTo>
                    <a:pt x="3050" y="2163"/>
                    <a:pt x="3054" y="2164"/>
                    <a:pt x="3056" y="2169"/>
                  </a:cubicBezTo>
                  <a:lnTo>
                    <a:pt x="3059" y="2165"/>
                  </a:lnTo>
                  <a:lnTo>
                    <a:pt x="3074" y="2165"/>
                  </a:lnTo>
                  <a:cubicBezTo>
                    <a:pt x="3088" y="2165"/>
                    <a:pt x="3103" y="2172"/>
                    <a:pt x="3118" y="2172"/>
                  </a:cubicBezTo>
                  <a:lnTo>
                    <a:pt x="3118" y="2176"/>
                  </a:lnTo>
                  <a:cubicBezTo>
                    <a:pt x="3129" y="2180"/>
                    <a:pt x="3140" y="2184"/>
                    <a:pt x="3151" y="2184"/>
                  </a:cubicBezTo>
                  <a:cubicBezTo>
                    <a:pt x="3153" y="2184"/>
                    <a:pt x="3155" y="2183"/>
                    <a:pt x="3158" y="2183"/>
                  </a:cubicBezTo>
                  <a:cubicBezTo>
                    <a:pt x="3161" y="2183"/>
                    <a:pt x="3164" y="2184"/>
                    <a:pt x="3166" y="2187"/>
                  </a:cubicBezTo>
                  <a:lnTo>
                    <a:pt x="3169" y="2191"/>
                  </a:lnTo>
                  <a:cubicBezTo>
                    <a:pt x="3176" y="2191"/>
                    <a:pt x="3184" y="2194"/>
                    <a:pt x="3195" y="2194"/>
                  </a:cubicBezTo>
                  <a:cubicBezTo>
                    <a:pt x="3198" y="2198"/>
                    <a:pt x="3202" y="2198"/>
                    <a:pt x="3210" y="2198"/>
                  </a:cubicBezTo>
                  <a:lnTo>
                    <a:pt x="3224" y="2198"/>
                  </a:lnTo>
                  <a:cubicBezTo>
                    <a:pt x="3224" y="2197"/>
                    <a:pt x="3224" y="2196"/>
                    <a:pt x="3225" y="2196"/>
                  </a:cubicBezTo>
                  <a:cubicBezTo>
                    <a:pt x="3227" y="2196"/>
                    <a:pt x="3229" y="2198"/>
                    <a:pt x="3232" y="2198"/>
                  </a:cubicBezTo>
                  <a:lnTo>
                    <a:pt x="3242" y="2202"/>
                  </a:lnTo>
                  <a:cubicBezTo>
                    <a:pt x="3248" y="2202"/>
                    <a:pt x="3251" y="2204"/>
                    <a:pt x="3255" y="2204"/>
                  </a:cubicBezTo>
                  <a:cubicBezTo>
                    <a:pt x="3256" y="2204"/>
                    <a:pt x="3258" y="2203"/>
                    <a:pt x="3261" y="2202"/>
                  </a:cubicBezTo>
                  <a:cubicBezTo>
                    <a:pt x="3268" y="2209"/>
                    <a:pt x="3276" y="2206"/>
                    <a:pt x="3283" y="2209"/>
                  </a:cubicBezTo>
                  <a:cubicBezTo>
                    <a:pt x="3286" y="2209"/>
                    <a:pt x="3290" y="2209"/>
                    <a:pt x="3290" y="2213"/>
                  </a:cubicBezTo>
                  <a:cubicBezTo>
                    <a:pt x="3294" y="2220"/>
                    <a:pt x="3301" y="2220"/>
                    <a:pt x="3308" y="2224"/>
                  </a:cubicBezTo>
                  <a:cubicBezTo>
                    <a:pt x="3312" y="2224"/>
                    <a:pt x="3312" y="2228"/>
                    <a:pt x="3316" y="2228"/>
                  </a:cubicBezTo>
                  <a:lnTo>
                    <a:pt x="3334" y="2228"/>
                  </a:lnTo>
                  <a:cubicBezTo>
                    <a:pt x="3337" y="2228"/>
                    <a:pt x="3339" y="2229"/>
                    <a:pt x="3342" y="2229"/>
                  </a:cubicBezTo>
                  <a:cubicBezTo>
                    <a:pt x="3343" y="2229"/>
                    <a:pt x="3344" y="2229"/>
                    <a:pt x="3345" y="2228"/>
                  </a:cubicBezTo>
                  <a:cubicBezTo>
                    <a:pt x="3349" y="2228"/>
                    <a:pt x="3352" y="2231"/>
                    <a:pt x="3356" y="2235"/>
                  </a:cubicBezTo>
                  <a:lnTo>
                    <a:pt x="3360" y="2235"/>
                  </a:lnTo>
                  <a:cubicBezTo>
                    <a:pt x="3362" y="2234"/>
                    <a:pt x="3364" y="2234"/>
                    <a:pt x="3366" y="2234"/>
                  </a:cubicBezTo>
                  <a:cubicBezTo>
                    <a:pt x="3374" y="2234"/>
                    <a:pt x="3380" y="2238"/>
                    <a:pt x="3389" y="2238"/>
                  </a:cubicBezTo>
                  <a:cubicBezTo>
                    <a:pt x="3393" y="2238"/>
                    <a:pt x="3396" y="2242"/>
                    <a:pt x="3400" y="2242"/>
                  </a:cubicBezTo>
                  <a:cubicBezTo>
                    <a:pt x="3404" y="2242"/>
                    <a:pt x="3408" y="2242"/>
                    <a:pt x="3411" y="2246"/>
                  </a:cubicBezTo>
                  <a:lnTo>
                    <a:pt x="3415" y="2250"/>
                  </a:lnTo>
                  <a:cubicBezTo>
                    <a:pt x="3424" y="2250"/>
                    <a:pt x="3430" y="2254"/>
                    <a:pt x="3438" y="2254"/>
                  </a:cubicBezTo>
                  <a:cubicBezTo>
                    <a:pt x="3440" y="2254"/>
                    <a:pt x="3442" y="2254"/>
                    <a:pt x="3444" y="2253"/>
                  </a:cubicBezTo>
                  <a:cubicBezTo>
                    <a:pt x="3448" y="2253"/>
                    <a:pt x="3452" y="2253"/>
                    <a:pt x="3455" y="2257"/>
                  </a:cubicBezTo>
                  <a:cubicBezTo>
                    <a:pt x="3462" y="2260"/>
                    <a:pt x="3462" y="2260"/>
                    <a:pt x="3474" y="2260"/>
                  </a:cubicBezTo>
                  <a:cubicBezTo>
                    <a:pt x="3477" y="2264"/>
                    <a:pt x="3481" y="2264"/>
                    <a:pt x="3484" y="2264"/>
                  </a:cubicBezTo>
                  <a:cubicBezTo>
                    <a:pt x="3492" y="2268"/>
                    <a:pt x="3499" y="2272"/>
                    <a:pt x="3510" y="2272"/>
                  </a:cubicBezTo>
                  <a:cubicBezTo>
                    <a:pt x="3515" y="2270"/>
                    <a:pt x="3519" y="2269"/>
                    <a:pt x="3524" y="2269"/>
                  </a:cubicBezTo>
                  <a:cubicBezTo>
                    <a:pt x="3530" y="2269"/>
                    <a:pt x="3537" y="2271"/>
                    <a:pt x="3543" y="2275"/>
                  </a:cubicBezTo>
                  <a:cubicBezTo>
                    <a:pt x="3549" y="2277"/>
                    <a:pt x="3551" y="2277"/>
                    <a:pt x="3553" y="2277"/>
                  </a:cubicBezTo>
                  <a:cubicBezTo>
                    <a:pt x="3556" y="2277"/>
                    <a:pt x="3558" y="2277"/>
                    <a:pt x="3562" y="2279"/>
                  </a:cubicBezTo>
                  <a:cubicBezTo>
                    <a:pt x="3562" y="2281"/>
                    <a:pt x="3563" y="2286"/>
                    <a:pt x="3567" y="2286"/>
                  </a:cubicBezTo>
                  <a:cubicBezTo>
                    <a:pt x="3568" y="2286"/>
                    <a:pt x="3570" y="2285"/>
                    <a:pt x="3572" y="2282"/>
                  </a:cubicBezTo>
                  <a:cubicBezTo>
                    <a:pt x="3576" y="2286"/>
                    <a:pt x="3580" y="2286"/>
                    <a:pt x="3584" y="2290"/>
                  </a:cubicBezTo>
                  <a:cubicBezTo>
                    <a:pt x="3587" y="2290"/>
                    <a:pt x="3591" y="2294"/>
                    <a:pt x="3594" y="2294"/>
                  </a:cubicBezTo>
                  <a:cubicBezTo>
                    <a:pt x="3616" y="2297"/>
                    <a:pt x="3635" y="2304"/>
                    <a:pt x="3657" y="2312"/>
                  </a:cubicBezTo>
                  <a:cubicBezTo>
                    <a:pt x="3660" y="2316"/>
                    <a:pt x="3664" y="2316"/>
                    <a:pt x="3672" y="2316"/>
                  </a:cubicBezTo>
                  <a:cubicBezTo>
                    <a:pt x="3675" y="2319"/>
                    <a:pt x="3679" y="2319"/>
                    <a:pt x="3686" y="2323"/>
                  </a:cubicBezTo>
                  <a:cubicBezTo>
                    <a:pt x="3690" y="2323"/>
                    <a:pt x="3694" y="2326"/>
                    <a:pt x="3697" y="2330"/>
                  </a:cubicBezTo>
                  <a:cubicBezTo>
                    <a:pt x="3699" y="2328"/>
                    <a:pt x="3702" y="2327"/>
                    <a:pt x="3704" y="2327"/>
                  </a:cubicBezTo>
                  <a:cubicBezTo>
                    <a:pt x="3707" y="2327"/>
                    <a:pt x="3710" y="2328"/>
                    <a:pt x="3712" y="2330"/>
                  </a:cubicBezTo>
                  <a:cubicBezTo>
                    <a:pt x="3716" y="2334"/>
                    <a:pt x="3723" y="2334"/>
                    <a:pt x="3726" y="2338"/>
                  </a:cubicBezTo>
                  <a:cubicBezTo>
                    <a:pt x="3733" y="2338"/>
                    <a:pt x="3736" y="2342"/>
                    <a:pt x="3741" y="2342"/>
                  </a:cubicBezTo>
                  <a:cubicBezTo>
                    <a:pt x="3742" y="2342"/>
                    <a:pt x="3743" y="2342"/>
                    <a:pt x="3745" y="2341"/>
                  </a:cubicBezTo>
                  <a:cubicBezTo>
                    <a:pt x="3748" y="2341"/>
                    <a:pt x="3750" y="2346"/>
                    <a:pt x="3754" y="2346"/>
                  </a:cubicBezTo>
                  <a:cubicBezTo>
                    <a:pt x="3755" y="2346"/>
                    <a:pt x="3755" y="2346"/>
                    <a:pt x="3756" y="2345"/>
                  </a:cubicBezTo>
                  <a:cubicBezTo>
                    <a:pt x="3760" y="2345"/>
                    <a:pt x="3763" y="2348"/>
                    <a:pt x="3770" y="2348"/>
                  </a:cubicBezTo>
                  <a:cubicBezTo>
                    <a:pt x="3773" y="2348"/>
                    <a:pt x="3777" y="2350"/>
                    <a:pt x="3782" y="2350"/>
                  </a:cubicBezTo>
                  <a:cubicBezTo>
                    <a:pt x="3784" y="2350"/>
                    <a:pt x="3786" y="2350"/>
                    <a:pt x="3789" y="2348"/>
                  </a:cubicBezTo>
                  <a:cubicBezTo>
                    <a:pt x="3789" y="2348"/>
                    <a:pt x="3796" y="2348"/>
                    <a:pt x="3796" y="2352"/>
                  </a:cubicBezTo>
                  <a:cubicBezTo>
                    <a:pt x="3804" y="2356"/>
                    <a:pt x="3811" y="2356"/>
                    <a:pt x="3814" y="2360"/>
                  </a:cubicBezTo>
                  <a:cubicBezTo>
                    <a:pt x="3822" y="2360"/>
                    <a:pt x="3829" y="2363"/>
                    <a:pt x="3836" y="2367"/>
                  </a:cubicBezTo>
                  <a:cubicBezTo>
                    <a:pt x="3840" y="2367"/>
                    <a:pt x="3848" y="2367"/>
                    <a:pt x="3851" y="2374"/>
                  </a:cubicBezTo>
                  <a:lnTo>
                    <a:pt x="3855" y="2374"/>
                  </a:lnTo>
                  <a:cubicBezTo>
                    <a:pt x="3862" y="2378"/>
                    <a:pt x="3866" y="2378"/>
                    <a:pt x="3873" y="2382"/>
                  </a:cubicBezTo>
                  <a:lnTo>
                    <a:pt x="3877" y="2382"/>
                  </a:lnTo>
                  <a:cubicBezTo>
                    <a:pt x="3883" y="2380"/>
                    <a:pt x="3885" y="2379"/>
                    <a:pt x="3888" y="2379"/>
                  </a:cubicBezTo>
                  <a:cubicBezTo>
                    <a:pt x="3891" y="2379"/>
                    <a:pt x="3894" y="2380"/>
                    <a:pt x="3899" y="2382"/>
                  </a:cubicBezTo>
                  <a:cubicBezTo>
                    <a:pt x="3902" y="2385"/>
                    <a:pt x="3910" y="2385"/>
                    <a:pt x="3917" y="2389"/>
                  </a:cubicBezTo>
                  <a:cubicBezTo>
                    <a:pt x="3917" y="2389"/>
                    <a:pt x="3917" y="2385"/>
                    <a:pt x="3921" y="2385"/>
                  </a:cubicBezTo>
                  <a:cubicBezTo>
                    <a:pt x="3921" y="2385"/>
                    <a:pt x="3924" y="2389"/>
                    <a:pt x="3924" y="2392"/>
                  </a:cubicBezTo>
                  <a:cubicBezTo>
                    <a:pt x="3924" y="2389"/>
                    <a:pt x="3928" y="2389"/>
                    <a:pt x="3928" y="2385"/>
                  </a:cubicBezTo>
                  <a:cubicBezTo>
                    <a:pt x="3932" y="2385"/>
                    <a:pt x="3936" y="2389"/>
                    <a:pt x="3939" y="2389"/>
                  </a:cubicBezTo>
                  <a:cubicBezTo>
                    <a:pt x="3939" y="2390"/>
                    <a:pt x="3940" y="2390"/>
                    <a:pt x="3940" y="2390"/>
                  </a:cubicBezTo>
                  <a:cubicBezTo>
                    <a:pt x="3942" y="2390"/>
                    <a:pt x="3944" y="2389"/>
                    <a:pt x="3946" y="2389"/>
                  </a:cubicBezTo>
                  <a:cubicBezTo>
                    <a:pt x="3946" y="2392"/>
                    <a:pt x="3950" y="2392"/>
                    <a:pt x="3950" y="2396"/>
                  </a:cubicBezTo>
                  <a:cubicBezTo>
                    <a:pt x="3953" y="2394"/>
                    <a:pt x="3956" y="2394"/>
                    <a:pt x="3959" y="2394"/>
                  </a:cubicBezTo>
                  <a:cubicBezTo>
                    <a:pt x="3963" y="2394"/>
                    <a:pt x="3968" y="2396"/>
                    <a:pt x="3972" y="2400"/>
                  </a:cubicBezTo>
                  <a:cubicBezTo>
                    <a:pt x="3976" y="2400"/>
                    <a:pt x="3980" y="2404"/>
                    <a:pt x="3980" y="2404"/>
                  </a:cubicBezTo>
                  <a:cubicBezTo>
                    <a:pt x="3983" y="2404"/>
                    <a:pt x="3983" y="2400"/>
                    <a:pt x="3987" y="2400"/>
                  </a:cubicBezTo>
                  <a:lnTo>
                    <a:pt x="3994" y="2407"/>
                  </a:lnTo>
                  <a:cubicBezTo>
                    <a:pt x="3994" y="2404"/>
                    <a:pt x="3998" y="2404"/>
                    <a:pt x="3998" y="2400"/>
                  </a:cubicBezTo>
                  <a:lnTo>
                    <a:pt x="4005" y="2407"/>
                  </a:lnTo>
                  <a:cubicBezTo>
                    <a:pt x="4012" y="2407"/>
                    <a:pt x="4016" y="2411"/>
                    <a:pt x="4020" y="2411"/>
                  </a:cubicBezTo>
                  <a:cubicBezTo>
                    <a:pt x="4023" y="2410"/>
                    <a:pt x="4025" y="2409"/>
                    <a:pt x="4028" y="2409"/>
                  </a:cubicBezTo>
                  <a:cubicBezTo>
                    <a:pt x="4034" y="2409"/>
                    <a:pt x="4040" y="2411"/>
                    <a:pt x="4046" y="2411"/>
                  </a:cubicBezTo>
                  <a:lnTo>
                    <a:pt x="4049" y="2411"/>
                  </a:lnTo>
                  <a:lnTo>
                    <a:pt x="4053" y="2407"/>
                  </a:lnTo>
                  <a:cubicBezTo>
                    <a:pt x="4056" y="2414"/>
                    <a:pt x="4064" y="2414"/>
                    <a:pt x="4071" y="2414"/>
                  </a:cubicBezTo>
                  <a:cubicBezTo>
                    <a:pt x="4082" y="2414"/>
                    <a:pt x="4093" y="2418"/>
                    <a:pt x="4104" y="2418"/>
                  </a:cubicBezTo>
                  <a:cubicBezTo>
                    <a:pt x="4112" y="2422"/>
                    <a:pt x="4122" y="2422"/>
                    <a:pt x="4130" y="2422"/>
                  </a:cubicBezTo>
                  <a:cubicBezTo>
                    <a:pt x="4141" y="2422"/>
                    <a:pt x="4141" y="2422"/>
                    <a:pt x="4152" y="2426"/>
                  </a:cubicBezTo>
                  <a:cubicBezTo>
                    <a:pt x="4154" y="2428"/>
                    <a:pt x="4156" y="2428"/>
                    <a:pt x="4158" y="2428"/>
                  </a:cubicBezTo>
                  <a:cubicBezTo>
                    <a:pt x="4159" y="2428"/>
                    <a:pt x="4161" y="2428"/>
                    <a:pt x="4163" y="2426"/>
                  </a:cubicBezTo>
                  <a:cubicBezTo>
                    <a:pt x="4164" y="2425"/>
                    <a:pt x="4166" y="2425"/>
                    <a:pt x="4167" y="2425"/>
                  </a:cubicBezTo>
                  <a:cubicBezTo>
                    <a:pt x="4171" y="2425"/>
                    <a:pt x="4174" y="2427"/>
                    <a:pt x="4177" y="2427"/>
                  </a:cubicBezTo>
                  <a:cubicBezTo>
                    <a:pt x="4178" y="2427"/>
                    <a:pt x="4180" y="2427"/>
                    <a:pt x="4181" y="2426"/>
                  </a:cubicBezTo>
                  <a:cubicBezTo>
                    <a:pt x="4188" y="2426"/>
                    <a:pt x="4196" y="2426"/>
                    <a:pt x="4203" y="2429"/>
                  </a:cubicBezTo>
                  <a:cubicBezTo>
                    <a:pt x="4207" y="2429"/>
                    <a:pt x="4210" y="2433"/>
                    <a:pt x="4214" y="2433"/>
                  </a:cubicBezTo>
                  <a:cubicBezTo>
                    <a:pt x="4218" y="2433"/>
                    <a:pt x="4225" y="2436"/>
                    <a:pt x="4225" y="2436"/>
                  </a:cubicBezTo>
                  <a:cubicBezTo>
                    <a:pt x="4227" y="2435"/>
                    <a:pt x="4229" y="2434"/>
                    <a:pt x="4230" y="2434"/>
                  </a:cubicBezTo>
                  <a:cubicBezTo>
                    <a:pt x="4233" y="2434"/>
                    <a:pt x="4236" y="2437"/>
                    <a:pt x="4238" y="2437"/>
                  </a:cubicBezTo>
                  <a:cubicBezTo>
                    <a:pt x="4239" y="2437"/>
                    <a:pt x="4240" y="2437"/>
                    <a:pt x="4240" y="2436"/>
                  </a:cubicBezTo>
                  <a:cubicBezTo>
                    <a:pt x="4244" y="2436"/>
                    <a:pt x="4247" y="2436"/>
                    <a:pt x="4251" y="2440"/>
                  </a:cubicBezTo>
                  <a:cubicBezTo>
                    <a:pt x="4276" y="2444"/>
                    <a:pt x="4302" y="2451"/>
                    <a:pt x="4332" y="2455"/>
                  </a:cubicBezTo>
                  <a:cubicBezTo>
                    <a:pt x="4332" y="2455"/>
                    <a:pt x="4335" y="2451"/>
                    <a:pt x="4339" y="2451"/>
                  </a:cubicBezTo>
                  <a:cubicBezTo>
                    <a:pt x="4339" y="2451"/>
                    <a:pt x="4342" y="2451"/>
                    <a:pt x="4346" y="2455"/>
                  </a:cubicBezTo>
                  <a:cubicBezTo>
                    <a:pt x="4350" y="2455"/>
                    <a:pt x="4357" y="2455"/>
                    <a:pt x="4364" y="2458"/>
                  </a:cubicBezTo>
                  <a:cubicBezTo>
                    <a:pt x="4366" y="2459"/>
                    <a:pt x="4368" y="2459"/>
                    <a:pt x="4370" y="2459"/>
                  </a:cubicBezTo>
                  <a:cubicBezTo>
                    <a:pt x="4373" y="2459"/>
                    <a:pt x="4375" y="2459"/>
                    <a:pt x="4378" y="2459"/>
                  </a:cubicBezTo>
                  <a:cubicBezTo>
                    <a:pt x="4380" y="2459"/>
                    <a:pt x="4382" y="2459"/>
                    <a:pt x="4383" y="2462"/>
                  </a:cubicBezTo>
                  <a:lnTo>
                    <a:pt x="4386" y="2462"/>
                  </a:lnTo>
                  <a:cubicBezTo>
                    <a:pt x="4390" y="2458"/>
                    <a:pt x="4394" y="2458"/>
                    <a:pt x="4401" y="2458"/>
                  </a:cubicBezTo>
                  <a:cubicBezTo>
                    <a:pt x="4408" y="2462"/>
                    <a:pt x="4416" y="2466"/>
                    <a:pt x="4427" y="2466"/>
                  </a:cubicBezTo>
                  <a:cubicBezTo>
                    <a:pt x="4430" y="2466"/>
                    <a:pt x="4434" y="2470"/>
                    <a:pt x="4438" y="2470"/>
                  </a:cubicBezTo>
                  <a:lnTo>
                    <a:pt x="4445" y="2470"/>
                  </a:lnTo>
                  <a:cubicBezTo>
                    <a:pt x="4449" y="2468"/>
                    <a:pt x="4451" y="2467"/>
                    <a:pt x="4454" y="2467"/>
                  </a:cubicBezTo>
                  <a:cubicBezTo>
                    <a:pt x="4456" y="2467"/>
                    <a:pt x="4458" y="2468"/>
                    <a:pt x="4460" y="2470"/>
                  </a:cubicBezTo>
                  <a:cubicBezTo>
                    <a:pt x="4460" y="2473"/>
                    <a:pt x="4467" y="2473"/>
                    <a:pt x="4471" y="2473"/>
                  </a:cubicBezTo>
                  <a:cubicBezTo>
                    <a:pt x="4473" y="2472"/>
                    <a:pt x="4475" y="2472"/>
                    <a:pt x="4477" y="2472"/>
                  </a:cubicBezTo>
                  <a:cubicBezTo>
                    <a:pt x="4481" y="2472"/>
                    <a:pt x="4485" y="2473"/>
                    <a:pt x="4489" y="2473"/>
                  </a:cubicBezTo>
                  <a:cubicBezTo>
                    <a:pt x="4493" y="2475"/>
                    <a:pt x="4497" y="2475"/>
                    <a:pt x="4500" y="2475"/>
                  </a:cubicBezTo>
                  <a:cubicBezTo>
                    <a:pt x="4504" y="2475"/>
                    <a:pt x="4508" y="2475"/>
                    <a:pt x="4511" y="2477"/>
                  </a:cubicBezTo>
                  <a:cubicBezTo>
                    <a:pt x="4522" y="2480"/>
                    <a:pt x="4530" y="2480"/>
                    <a:pt x="4540" y="2484"/>
                  </a:cubicBezTo>
                  <a:lnTo>
                    <a:pt x="4592" y="2484"/>
                  </a:lnTo>
                  <a:cubicBezTo>
                    <a:pt x="4592" y="2488"/>
                    <a:pt x="4596" y="2488"/>
                    <a:pt x="4599" y="2488"/>
                  </a:cubicBezTo>
                  <a:cubicBezTo>
                    <a:pt x="4603" y="2488"/>
                    <a:pt x="4606" y="2488"/>
                    <a:pt x="4610" y="2492"/>
                  </a:cubicBezTo>
                  <a:lnTo>
                    <a:pt x="4621" y="2492"/>
                  </a:lnTo>
                  <a:cubicBezTo>
                    <a:pt x="4621" y="2492"/>
                    <a:pt x="4625" y="2492"/>
                    <a:pt x="4625" y="2495"/>
                  </a:cubicBezTo>
                  <a:cubicBezTo>
                    <a:pt x="4628" y="2499"/>
                    <a:pt x="4636" y="2502"/>
                    <a:pt x="4640" y="2502"/>
                  </a:cubicBezTo>
                  <a:cubicBezTo>
                    <a:pt x="4641" y="2502"/>
                    <a:pt x="4641" y="2501"/>
                    <a:pt x="4642" y="2501"/>
                  </a:cubicBezTo>
                  <a:cubicBezTo>
                    <a:pt x="4645" y="2501"/>
                    <a:pt x="4648" y="2506"/>
                    <a:pt x="4650" y="2506"/>
                  </a:cubicBezTo>
                  <a:cubicBezTo>
                    <a:pt x="4658" y="2506"/>
                    <a:pt x="4662" y="2506"/>
                    <a:pt x="4665" y="2510"/>
                  </a:cubicBezTo>
                  <a:cubicBezTo>
                    <a:pt x="4669" y="2510"/>
                    <a:pt x="4672" y="2510"/>
                    <a:pt x="4680" y="2514"/>
                  </a:cubicBezTo>
                  <a:cubicBezTo>
                    <a:pt x="4684" y="2517"/>
                    <a:pt x="4694" y="2524"/>
                    <a:pt x="4702" y="2532"/>
                  </a:cubicBezTo>
                  <a:cubicBezTo>
                    <a:pt x="4708" y="2535"/>
                    <a:pt x="4711" y="2540"/>
                    <a:pt x="4716" y="2540"/>
                  </a:cubicBezTo>
                  <a:cubicBezTo>
                    <a:pt x="4717" y="2540"/>
                    <a:pt x="4719" y="2540"/>
                    <a:pt x="4720" y="2539"/>
                  </a:cubicBezTo>
                  <a:cubicBezTo>
                    <a:pt x="4720" y="2539"/>
                    <a:pt x="4720" y="2536"/>
                    <a:pt x="4724" y="2532"/>
                  </a:cubicBezTo>
                  <a:cubicBezTo>
                    <a:pt x="4729" y="2537"/>
                    <a:pt x="4733" y="2540"/>
                    <a:pt x="4738" y="2540"/>
                  </a:cubicBezTo>
                  <a:cubicBezTo>
                    <a:pt x="4740" y="2540"/>
                    <a:pt x="4743" y="2538"/>
                    <a:pt x="4746" y="2536"/>
                  </a:cubicBezTo>
                  <a:cubicBezTo>
                    <a:pt x="4750" y="2534"/>
                    <a:pt x="4753" y="2533"/>
                    <a:pt x="4757" y="2533"/>
                  </a:cubicBezTo>
                  <a:cubicBezTo>
                    <a:pt x="4761" y="2533"/>
                    <a:pt x="4764" y="2534"/>
                    <a:pt x="4768" y="2536"/>
                  </a:cubicBezTo>
                  <a:lnTo>
                    <a:pt x="4768" y="2528"/>
                  </a:lnTo>
                  <a:cubicBezTo>
                    <a:pt x="4764" y="2517"/>
                    <a:pt x="4772" y="2510"/>
                    <a:pt x="4779" y="2502"/>
                  </a:cubicBezTo>
                  <a:cubicBezTo>
                    <a:pt x="4790" y="2502"/>
                    <a:pt x="4790" y="2492"/>
                    <a:pt x="4797" y="2492"/>
                  </a:cubicBezTo>
                  <a:lnTo>
                    <a:pt x="4808" y="2480"/>
                  </a:lnTo>
                  <a:cubicBezTo>
                    <a:pt x="4801" y="2470"/>
                    <a:pt x="4808" y="2462"/>
                    <a:pt x="4808" y="2451"/>
                  </a:cubicBezTo>
                  <a:cubicBezTo>
                    <a:pt x="4808" y="2448"/>
                    <a:pt x="4812" y="2444"/>
                    <a:pt x="4816" y="2440"/>
                  </a:cubicBezTo>
                  <a:lnTo>
                    <a:pt x="4819" y="2436"/>
                  </a:lnTo>
                  <a:cubicBezTo>
                    <a:pt x="4819" y="2433"/>
                    <a:pt x="4816" y="2433"/>
                    <a:pt x="4816" y="2429"/>
                  </a:cubicBezTo>
                  <a:lnTo>
                    <a:pt x="4826" y="2418"/>
                  </a:lnTo>
                  <a:cubicBezTo>
                    <a:pt x="4830" y="2411"/>
                    <a:pt x="4834" y="2407"/>
                    <a:pt x="4830" y="2400"/>
                  </a:cubicBezTo>
                  <a:cubicBezTo>
                    <a:pt x="4823" y="2389"/>
                    <a:pt x="4819" y="2378"/>
                    <a:pt x="4812" y="2367"/>
                  </a:cubicBezTo>
                  <a:lnTo>
                    <a:pt x="4812" y="2363"/>
                  </a:lnTo>
                  <a:cubicBezTo>
                    <a:pt x="4812" y="2356"/>
                    <a:pt x="4816" y="2348"/>
                    <a:pt x="4812" y="2341"/>
                  </a:cubicBezTo>
                  <a:cubicBezTo>
                    <a:pt x="4816" y="2338"/>
                    <a:pt x="4812" y="2330"/>
                    <a:pt x="4816" y="2326"/>
                  </a:cubicBezTo>
                  <a:cubicBezTo>
                    <a:pt x="4816" y="2319"/>
                    <a:pt x="4816" y="2316"/>
                    <a:pt x="4812" y="2312"/>
                  </a:cubicBezTo>
                  <a:cubicBezTo>
                    <a:pt x="4812" y="2312"/>
                    <a:pt x="4812" y="2304"/>
                    <a:pt x="4816" y="2301"/>
                  </a:cubicBezTo>
                  <a:lnTo>
                    <a:pt x="4816" y="2297"/>
                  </a:lnTo>
                  <a:lnTo>
                    <a:pt x="4816" y="2275"/>
                  </a:lnTo>
                  <a:cubicBezTo>
                    <a:pt x="4819" y="2268"/>
                    <a:pt x="4816" y="2257"/>
                    <a:pt x="4819" y="2250"/>
                  </a:cubicBezTo>
                  <a:lnTo>
                    <a:pt x="4819" y="2246"/>
                  </a:lnTo>
                  <a:cubicBezTo>
                    <a:pt x="4816" y="2242"/>
                    <a:pt x="4816" y="2235"/>
                    <a:pt x="4812" y="2231"/>
                  </a:cubicBezTo>
                  <a:cubicBezTo>
                    <a:pt x="4816" y="2231"/>
                    <a:pt x="4819" y="2228"/>
                    <a:pt x="4823" y="2228"/>
                  </a:cubicBezTo>
                  <a:cubicBezTo>
                    <a:pt x="4819" y="2224"/>
                    <a:pt x="4816" y="2224"/>
                    <a:pt x="4816" y="2220"/>
                  </a:cubicBezTo>
                  <a:cubicBezTo>
                    <a:pt x="4819" y="2213"/>
                    <a:pt x="4816" y="2206"/>
                    <a:pt x="4808" y="2202"/>
                  </a:cubicBezTo>
                  <a:cubicBezTo>
                    <a:pt x="4804" y="2198"/>
                    <a:pt x="4808" y="2191"/>
                    <a:pt x="4808" y="2191"/>
                  </a:cubicBezTo>
                  <a:cubicBezTo>
                    <a:pt x="4812" y="2187"/>
                    <a:pt x="4812" y="2187"/>
                    <a:pt x="4812" y="2180"/>
                  </a:cubicBezTo>
                  <a:cubicBezTo>
                    <a:pt x="4808" y="2180"/>
                    <a:pt x="4812" y="2176"/>
                    <a:pt x="4812" y="2172"/>
                  </a:cubicBezTo>
                  <a:cubicBezTo>
                    <a:pt x="4816" y="2172"/>
                    <a:pt x="4816" y="2165"/>
                    <a:pt x="4819" y="2162"/>
                  </a:cubicBezTo>
                  <a:lnTo>
                    <a:pt x="4819" y="2136"/>
                  </a:lnTo>
                  <a:lnTo>
                    <a:pt x="4819" y="2132"/>
                  </a:lnTo>
                  <a:lnTo>
                    <a:pt x="4819" y="2128"/>
                  </a:lnTo>
                  <a:cubicBezTo>
                    <a:pt x="4826" y="2125"/>
                    <a:pt x="4819" y="2118"/>
                    <a:pt x="4823" y="2114"/>
                  </a:cubicBezTo>
                  <a:lnTo>
                    <a:pt x="4823" y="2106"/>
                  </a:lnTo>
                  <a:cubicBezTo>
                    <a:pt x="4819" y="2099"/>
                    <a:pt x="4816" y="2096"/>
                    <a:pt x="4816" y="2088"/>
                  </a:cubicBezTo>
                  <a:cubicBezTo>
                    <a:pt x="4816" y="2081"/>
                    <a:pt x="4812" y="2074"/>
                    <a:pt x="4812" y="2066"/>
                  </a:cubicBezTo>
                  <a:cubicBezTo>
                    <a:pt x="4804" y="2062"/>
                    <a:pt x="4808" y="2059"/>
                    <a:pt x="4812" y="2055"/>
                  </a:cubicBezTo>
                  <a:cubicBezTo>
                    <a:pt x="4816" y="2052"/>
                    <a:pt x="4812" y="2048"/>
                    <a:pt x="4816" y="2044"/>
                  </a:cubicBezTo>
                  <a:cubicBezTo>
                    <a:pt x="4819" y="2044"/>
                    <a:pt x="4816" y="2037"/>
                    <a:pt x="4816" y="2033"/>
                  </a:cubicBezTo>
                  <a:cubicBezTo>
                    <a:pt x="4816" y="2026"/>
                    <a:pt x="4812" y="2018"/>
                    <a:pt x="4812" y="2011"/>
                  </a:cubicBezTo>
                  <a:lnTo>
                    <a:pt x="4812" y="2008"/>
                  </a:lnTo>
                  <a:cubicBezTo>
                    <a:pt x="4816" y="2004"/>
                    <a:pt x="4816" y="2000"/>
                    <a:pt x="4819" y="1996"/>
                  </a:cubicBezTo>
                  <a:cubicBezTo>
                    <a:pt x="4823" y="1993"/>
                    <a:pt x="4826" y="1986"/>
                    <a:pt x="4834" y="1982"/>
                  </a:cubicBezTo>
                  <a:lnTo>
                    <a:pt x="4834" y="1978"/>
                  </a:lnTo>
                  <a:lnTo>
                    <a:pt x="4826" y="1978"/>
                  </a:lnTo>
                  <a:cubicBezTo>
                    <a:pt x="4830" y="1974"/>
                    <a:pt x="4834" y="1971"/>
                    <a:pt x="4838" y="1971"/>
                  </a:cubicBezTo>
                  <a:cubicBezTo>
                    <a:pt x="4838" y="1964"/>
                    <a:pt x="4845" y="1960"/>
                    <a:pt x="4848" y="1952"/>
                  </a:cubicBezTo>
                  <a:cubicBezTo>
                    <a:pt x="4852" y="1949"/>
                    <a:pt x="4860" y="1949"/>
                    <a:pt x="4860" y="1942"/>
                  </a:cubicBezTo>
                  <a:cubicBezTo>
                    <a:pt x="4863" y="1942"/>
                    <a:pt x="4867" y="1942"/>
                    <a:pt x="4867" y="1938"/>
                  </a:cubicBezTo>
                  <a:cubicBezTo>
                    <a:pt x="4867" y="1934"/>
                    <a:pt x="4867" y="1930"/>
                    <a:pt x="4870" y="1930"/>
                  </a:cubicBezTo>
                  <a:cubicBezTo>
                    <a:pt x="4870" y="1927"/>
                    <a:pt x="4874" y="1923"/>
                    <a:pt x="4874" y="1920"/>
                  </a:cubicBezTo>
                  <a:cubicBezTo>
                    <a:pt x="4874" y="1916"/>
                    <a:pt x="4878" y="1912"/>
                    <a:pt x="4878" y="1908"/>
                  </a:cubicBezTo>
                  <a:cubicBezTo>
                    <a:pt x="4882" y="1901"/>
                    <a:pt x="4885" y="1898"/>
                    <a:pt x="4885" y="1890"/>
                  </a:cubicBezTo>
                  <a:cubicBezTo>
                    <a:pt x="4882" y="1883"/>
                    <a:pt x="4892" y="1864"/>
                    <a:pt x="4900" y="1861"/>
                  </a:cubicBezTo>
                  <a:cubicBezTo>
                    <a:pt x="4904" y="1857"/>
                    <a:pt x="4907" y="1854"/>
                    <a:pt x="4907" y="1846"/>
                  </a:cubicBezTo>
                  <a:cubicBezTo>
                    <a:pt x="4907" y="1842"/>
                    <a:pt x="4911" y="1839"/>
                    <a:pt x="4911" y="1832"/>
                  </a:cubicBezTo>
                  <a:cubicBezTo>
                    <a:pt x="4907" y="1828"/>
                    <a:pt x="4911" y="1824"/>
                    <a:pt x="4914" y="1820"/>
                  </a:cubicBezTo>
                  <a:cubicBezTo>
                    <a:pt x="4914" y="1813"/>
                    <a:pt x="4914" y="1806"/>
                    <a:pt x="4911" y="1798"/>
                  </a:cubicBezTo>
                  <a:cubicBezTo>
                    <a:pt x="4914" y="1798"/>
                    <a:pt x="4918" y="1795"/>
                    <a:pt x="4918" y="1795"/>
                  </a:cubicBezTo>
                  <a:cubicBezTo>
                    <a:pt x="4911" y="1769"/>
                    <a:pt x="4922" y="1751"/>
                    <a:pt x="4940" y="1732"/>
                  </a:cubicBezTo>
                  <a:cubicBezTo>
                    <a:pt x="4936" y="1729"/>
                    <a:pt x="4929" y="1725"/>
                    <a:pt x="4926" y="1722"/>
                  </a:cubicBezTo>
                  <a:cubicBezTo>
                    <a:pt x="4918" y="1714"/>
                    <a:pt x="4918" y="1710"/>
                    <a:pt x="4926" y="1707"/>
                  </a:cubicBezTo>
                  <a:cubicBezTo>
                    <a:pt x="4926" y="1703"/>
                    <a:pt x="4929" y="1703"/>
                    <a:pt x="4929" y="1703"/>
                  </a:cubicBezTo>
                  <a:cubicBezTo>
                    <a:pt x="4933" y="1696"/>
                    <a:pt x="4933" y="1692"/>
                    <a:pt x="4933" y="1688"/>
                  </a:cubicBezTo>
                  <a:cubicBezTo>
                    <a:pt x="4936" y="1685"/>
                    <a:pt x="4940" y="1685"/>
                    <a:pt x="4944" y="1681"/>
                  </a:cubicBezTo>
                  <a:lnTo>
                    <a:pt x="4958" y="1681"/>
                  </a:lnTo>
                  <a:lnTo>
                    <a:pt x="4955" y="1678"/>
                  </a:lnTo>
                  <a:cubicBezTo>
                    <a:pt x="4948" y="1674"/>
                    <a:pt x="4951" y="1670"/>
                    <a:pt x="4951" y="1666"/>
                  </a:cubicBezTo>
                  <a:cubicBezTo>
                    <a:pt x="4958" y="1663"/>
                    <a:pt x="4948" y="1656"/>
                    <a:pt x="4955" y="1648"/>
                  </a:cubicBezTo>
                  <a:cubicBezTo>
                    <a:pt x="4951" y="1644"/>
                    <a:pt x="4955" y="1637"/>
                    <a:pt x="4955" y="1634"/>
                  </a:cubicBezTo>
                  <a:cubicBezTo>
                    <a:pt x="4955" y="1631"/>
                    <a:pt x="4957" y="1625"/>
                    <a:pt x="4963" y="1625"/>
                  </a:cubicBezTo>
                  <a:cubicBezTo>
                    <a:pt x="4964" y="1625"/>
                    <a:pt x="4965" y="1625"/>
                    <a:pt x="4966" y="1626"/>
                  </a:cubicBezTo>
                  <a:lnTo>
                    <a:pt x="4970" y="1622"/>
                  </a:lnTo>
                  <a:cubicBezTo>
                    <a:pt x="4973" y="1619"/>
                    <a:pt x="4977" y="1615"/>
                    <a:pt x="4977" y="1612"/>
                  </a:cubicBezTo>
                  <a:cubicBezTo>
                    <a:pt x="4980" y="1608"/>
                    <a:pt x="4984" y="1612"/>
                    <a:pt x="4980" y="1604"/>
                  </a:cubicBezTo>
                  <a:cubicBezTo>
                    <a:pt x="4988" y="1604"/>
                    <a:pt x="4984" y="1597"/>
                    <a:pt x="4980" y="1597"/>
                  </a:cubicBezTo>
                  <a:cubicBezTo>
                    <a:pt x="4977" y="1593"/>
                    <a:pt x="4988" y="1590"/>
                    <a:pt x="4984" y="1586"/>
                  </a:cubicBezTo>
                  <a:cubicBezTo>
                    <a:pt x="4992" y="1582"/>
                    <a:pt x="4988" y="1575"/>
                    <a:pt x="4992" y="1571"/>
                  </a:cubicBezTo>
                  <a:cubicBezTo>
                    <a:pt x="4995" y="1568"/>
                    <a:pt x="4999" y="1568"/>
                    <a:pt x="5002" y="1564"/>
                  </a:cubicBezTo>
                  <a:cubicBezTo>
                    <a:pt x="4999" y="1564"/>
                    <a:pt x="4995" y="1564"/>
                    <a:pt x="4995" y="1560"/>
                  </a:cubicBezTo>
                  <a:cubicBezTo>
                    <a:pt x="4992" y="1556"/>
                    <a:pt x="4992" y="1553"/>
                    <a:pt x="4988" y="1549"/>
                  </a:cubicBezTo>
                  <a:lnTo>
                    <a:pt x="4988" y="1542"/>
                  </a:lnTo>
                  <a:cubicBezTo>
                    <a:pt x="4995" y="1534"/>
                    <a:pt x="4995" y="1527"/>
                    <a:pt x="4995" y="1520"/>
                  </a:cubicBezTo>
                  <a:cubicBezTo>
                    <a:pt x="4999" y="1512"/>
                    <a:pt x="4995" y="1505"/>
                    <a:pt x="4992" y="1502"/>
                  </a:cubicBezTo>
                  <a:cubicBezTo>
                    <a:pt x="4988" y="1498"/>
                    <a:pt x="4984" y="1498"/>
                    <a:pt x="4984" y="1494"/>
                  </a:cubicBezTo>
                  <a:cubicBezTo>
                    <a:pt x="4984" y="1487"/>
                    <a:pt x="4988" y="1480"/>
                    <a:pt x="4992" y="1476"/>
                  </a:cubicBezTo>
                  <a:lnTo>
                    <a:pt x="4992" y="1468"/>
                  </a:lnTo>
                  <a:lnTo>
                    <a:pt x="4992" y="1465"/>
                  </a:lnTo>
                  <a:cubicBezTo>
                    <a:pt x="4995" y="1461"/>
                    <a:pt x="4995" y="1454"/>
                    <a:pt x="5002" y="1450"/>
                  </a:cubicBezTo>
                  <a:cubicBezTo>
                    <a:pt x="5010" y="1446"/>
                    <a:pt x="5006" y="1446"/>
                    <a:pt x="5010" y="1446"/>
                  </a:cubicBezTo>
                  <a:cubicBezTo>
                    <a:pt x="5014" y="1446"/>
                    <a:pt x="5017" y="1446"/>
                    <a:pt x="5021" y="1450"/>
                  </a:cubicBezTo>
                  <a:cubicBezTo>
                    <a:pt x="5017" y="1443"/>
                    <a:pt x="5014" y="1439"/>
                    <a:pt x="5014" y="1436"/>
                  </a:cubicBezTo>
                  <a:cubicBezTo>
                    <a:pt x="5010" y="1432"/>
                    <a:pt x="5006" y="1424"/>
                    <a:pt x="5010" y="1421"/>
                  </a:cubicBezTo>
                  <a:cubicBezTo>
                    <a:pt x="5014" y="1414"/>
                    <a:pt x="5014" y="1406"/>
                    <a:pt x="5021" y="1402"/>
                  </a:cubicBezTo>
                  <a:cubicBezTo>
                    <a:pt x="5023" y="1401"/>
                    <a:pt x="5024" y="1400"/>
                    <a:pt x="5025" y="1400"/>
                  </a:cubicBezTo>
                  <a:cubicBezTo>
                    <a:pt x="5027" y="1400"/>
                    <a:pt x="5030" y="1401"/>
                    <a:pt x="5036" y="1402"/>
                  </a:cubicBezTo>
                  <a:cubicBezTo>
                    <a:pt x="5036" y="1402"/>
                    <a:pt x="5036" y="1399"/>
                    <a:pt x="5032" y="1399"/>
                  </a:cubicBezTo>
                  <a:cubicBezTo>
                    <a:pt x="5028" y="1392"/>
                    <a:pt x="5024" y="1388"/>
                    <a:pt x="5021" y="1380"/>
                  </a:cubicBezTo>
                  <a:cubicBezTo>
                    <a:pt x="5017" y="1373"/>
                    <a:pt x="5014" y="1362"/>
                    <a:pt x="5017" y="1351"/>
                  </a:cubicBezTo>
                  <a:cubicBezTo>
                    <a:pt x="5017" y="1348"/>
                    <a:pt x="5021" y="1344"/>
                    <a:pt x="5014" y="1336"/>
                  </a:cubicBezTo>
                  <a:cubicBezTo>
                    <a:pt x="5014" y="1336"/>
                    <a:pt x="5014" y="1333"/>
                    <a:pt x="5017" y="1329"/>
                  </a:cubicBezTo>
                  <a:cubicBezTo>
                    <a:pt x="5017" y="1329"/>
                    <a:pt x="5021" y="1329"/>
                    <a:pt x="5017" y="1326"/>
                  </a:cubicBezTo>
                  <a:cubicBezTo>
                    <a:pt x="5014" y="1318"/>
                    <a:pt x="5017" y="1318"/>
                    <a:pt x="5024" y="1318"/>
                  </a:cubicBezTo>
                  <a:cubicBezTo>
                    <a:pt x="5024" y="1318"/>
                    <a:pt x="5028" y="1314"/>
                    <a:pt x="5032" y="1314"/>
                  </a:cubicBezTo>
                  <a:cubicBezTo>
                    <a:pt x="5028" y="1311"/>
                    <a:pt x="5024" y="1311"/>
                    <a:pt x="5024" y="1307"/>
                  </a:cubicBezTo>
                  <a:cubicBezTo>
                    <a:pt x="5024" y="1304"/>
                    <a:pt x="5021" y="1304"/>
                    <a:pt x="5017" y="1300"/>
                  </a:cubicBezTo>
                  <a:lnTo>
                    <a:pt x="5014" y="1300"/>
                  </a:lnTo>
                  <a:cubicBezTo>
                    <a:pt x="5014" y="1296"/>
                    <a:pt x="5014" y="1292"/>
                    <a:pt x="5010" y="1292"/>
                  </a:cubicBezTo>
                  <a:cubicBezTo>
                    <a:pt x="5002" y="1289"/>
                    <a:pt x="5002" y="1278"/>
                    <a:pt x="5006" y="1274"/>
                  </a:cubicBezTo>
                  <a:cubicBezTo>
                    <a:pt x="5010" y="1270"/>
                    <a:pt x="5010" y="1263"/>
                    <a:pt x="5010" y="1260"/>
                  </a:cubicBezTo>
                  <a:cubicBezTo>
                    <a:pt x="5010" y="1252"/>
                    <a:pt x="5010" y="1245"/>
                    <a:pt x="5014" y="1241"/>
                  </a:cubicBezTo>
                  <a:lnTo>
                    <a:pt x="5014" y="1230"/>
                  </a:lnTo>
                  <a:cubicBezTo>
                    <a:pt x="5014" y="1226"/>
                    <a:pt x="5014" y="1219"/>
                    <a:pt x="5010" y="1216"/>
                  </a:cubicBezTo>
                  <a:cubicBezTo>
                    <a:pt x="5006" y="1212"/>
                    <a:pt x="5002" y="1208"/>
                    <a:pt x="5006" y="1204"/>
                  </a:cubicBezTo>
                  <a:cubicBezTo>
                    <a:pt x="5006" y="1194"/>
                    <a:pt x="5010" y="1186"/>
                    <a:pt x="5017" y="1179"/>
                  </a:cubicBezTo>
                  <a:lnTo>
                    <a:pt x="5017" y="1172"/>
                  </a:lnTo>
                  <a:cubicBezTo>
                    <a:pt x="5021" y="1172"/>
                    <a:pt x="5021" y="1172"/>
                    <a:pt x="5024" y="1168"/>
                  </a:cubicBezTo>
                  <a:lnTo>
                    <a:pt x="5028" y="1168"/>
                  </a:lnTo>
                  <a:cubicBezTo>
                    <a:pt x="5028" y="1164"/>
                    <a:pt x="5028" y="1157"/>
                    <a:pt x="5032" y="1157"/>
                  </a:cubicBezTo>
                  <a:cubicBezTo>
                    <a:pt x="5039" y="1157"/>
                    <a:pt x="5036" y="1150"/>
                    <a:pt x="5039" y="1150"/>
                  </a:cubicBezTo>
                  <a:cubicBezTo>
                    <a:pt x="5043" y="1150"/>
                    <a:pt x="5043" y="1142"/>
                    <a:pt x="5046" y="1142"/>
                  </a:cubicBezTo>
                  <a:cubicBezTo>
                    <a:pt x="5050" y="1138"/>
                    <a:pt x="5054" y="1138"/>
                    <a:pt x="5058" y="1135"/>
                  </a:cubicBezTo>
                  <a:cubicBezTo>
                    <a:pt x="5058" y="1131"/>
                    <a:pt x="5054" y="1131"/>
                    <a:pt x="5054" y="1128"/>
                  </a:cubicBezTo>
                  <a:lnTo>
                    <a:pt x="5054" y="1120"/>
                  </a:lnTo>
                  <a:lnTo>
                    <a:pt x="5054" y="1113"/>
                  </a:lnTo>
                  <a:cubicBezTo>
                    <a:pt x="5061" y="1109"/>
                    <a:pt x="5061" y="1102"/>
                    <a:pt x="5068" y="1098"/>
                  </a:cubicBezTo>
                  <a:cubicBezTo>
                    <a:pt x="5072" y="1094"/>
                    <a:pt x="5072" y="1091"/>
                    <a:pt x="5072" y="1091"/>
                  </a:cubicBezTo>
                  <a:cubicBezTo>
                    <a:pt x="5080" y="1084"/>
                    <a:pt x="5090" y="1080"/>
                    <a:pt x="5098" y="1072"/>
                  </a:cubicBezTo>
                  <a:cubicBezTo>
                    <a:pt x="5094" y="1069"/>
                    <a:pt x="5094" y="1065"/>
                    <a:pt x="5087" y="1062"/>
                  </a:cubicBezTo>
                  <a:cubicBezTo>
                    <a:pt x="5083" y="1062"/>
                    <a:pt x="5083" y="1058"/>
                    <a:pt x="5080" y="1058"/>
                  </a:cubicBezTo>
                  <a:cubicBezTo>
                    <a:pt x="5076" y="1058"/>
                    <a:pt x="5076" y="1054"/>
                    <a:pt x="5076" y="1054"/>
                  </a:cubicBezTo>
                  <a:cubicBezTo>
                    <a:pt x="5076" y="1047"/>
                    <a:pt x="5068" y="1043"/>
                    <a:pt x="5072" y="1036"/>
                  </a:cubicBezTo>
                  <a:lnTo>
                    <a:pt x="5068" y="1028"/>
                  </a:lnTo>
                  <a:cubicBezTo>
                    <a:pt x="5076" y="1028"/>
                    <a:pt x="5072" y="1025"/>
                    <a:pt x="5076" y="1021"/>
                  </a:cubicBezTo>
                  <a:cubicBezTo>
                    <a:pt x="5080" y="1010"/>
                    <a:pt x="5087" y="1003"/>
                    <a:pt x="5098" y="999"/>
                  </a:cubicBezTo>
                  <a:lnTo>
                    <a:pt x="5102" y="999"/>
                  </a:lnTo>
                  <a:cubicBezTo>
                    <a:pt x="5102" y="992"/>
                    <a:pt x="5112" y="992"/>
                    <a:pt x="5112" y="984"/>
                  </a:cubicBezTo>
                  <a:lnTo>
                    <a:pt x="5112" y="984"/>
                  </a:lnTo>
                  <a:cubicBezTo>
                    <a:pt x="5111" y="985"/>
                    <a:pt x="5110" y="985"/>
                    <a:pt x="5108" y="985"/>
                  </a:cubicBezTo>
                  <a:cubicBezTo>
                    <a:pt x="5103" y="985"/>
                    <a:pt x="5097" y="981"/>
                    <a:pt x="5090" y="981"/>
                  </a:cubicBezTo>
                  <a:cubicBezTo>
                    <a:pt x="5089" y="981"/>
                    <a:pt x="5088" y="981"/>
                    <a:pt x="5088" y="981"/>
                  </a:cubicBezTo>
                  <a:cubicBezTo>
                    <a:pt x="5083" y="981"/>
                    <a:pt x="5080" y="976"/>
                    <a:pt x="5075" y="976"/>
                  </a:cubicBezTo>
                  <a:cubicBezTo>
                    <a:pt x="5074" y="976"/>
                    <a:pt x="5073" y="977"/>
                    <a:pt x="5072" y="977"/>
                  </a:cubicBezTo>
                  <a:cubicBezTo>
                    <a:pt x="5072" y="970"/>
                    <a:pt x="5076" y="966"/>
                    <a:pt x="5072" y="959"/>
                  </a:cubicBezTo>
                  <a:lnTo>
                    <a:pt x="5072" y="944"/>
                  </a:lnTo>
                  <a:cubicBezTo>
                    <a:pt x="5068" y="940"/>
                    <a:pt x="5068" y="937"/>
                    <a:pt x="5065" y="930"/>
                  </a:cubicBezTo>
                  <a:cubicBezTo>
                    <a:pt x="5061" y="926"/>
                    <a:pt x="5058" y="918"/>
                    <a:pt x="5061" y="908"/>
                  </a:cubicBezTo>
                  <a:cubicBezTo>
                    <a:pt x="5061" y="904"/>
                    <a:pt x="5061" y="900"/>
                    <a:pt x="5065" y="896"/>
                  </a:cubicBezTo>
                  <a:cubicBezTo>
                    <a:pt x="5072" y="896"/>
                    <a:pt x="5076" y="886"/>
                    <a:pt x="5083" y="882"/>
                  </a:cubicBezTo>
                  <a:cubicBezTo>
                    <a:pt x="5083" y="874"/>
                    <a:pt x="5098" y="871"/>
                    <a:pt x="5090" y="860"/>
                  </a:cubicBezTo>
                  <a:cubicBezTo>
                    <a:pt x="5094" y="856"/>
                    <a:pt x="5094" y="849"/>
                    <a:pt x="5094" y="845"/>
                  </a:cubicBezTo>
                  <a:cubicBezTo>
                    <a:pt x="5094" y="838"/>
                    <a:pt x="5094" y="830"/>
                    <a:pt x="5090" y="823"/>
                  </a:cubicBezTo>
                  <a:cubicBezTo>
                    <a:pt x="5090" y="812"/>
                    <a:pt x="5090" y="812"/>
                    <a:pt x="5080" y="805"/>
                  </a:cubicBezTo>
                  <a:cubicBezTo>
                    <a:pt x="5072" y="801"/>
                    <a:pt x="5065" y="798"/>
                    <a:pt x="5058" y="794"/>
                  </a:cubicBezTo>
                  <a:cubicBezTo>
                    <a:pt x="5054" y="790"/>
                    <a:pt x="5050" y="790"/>
                    <a:pt x="5050" y="786"/>
                  </a:cubicBezTo>
                  <a:cubicBezTo>
                    <a:pt x="5036" y="783"/>
                    <a:pt x="5032" y="776"/>
                    <a:pt x="5028" y="768"/>
                  </a:cubicBezTo>
                  <a:cubicBezTo>
                    <a:pt x="5028" y="764"/>
                    <a:pt x="5028" y="761"/>
                    <a:pt x="5032" y="757"/>
                  </a:cubicBezTo>
                  <a:cubicBezTo>
                    <a:pt x="5039" y="754"/>
                    <a:pt x="5039" y="750"/>
                    <a:pt x="5036" y="746"/>
                  </a:cubicBezTo>
                  <a:cubicBezTo>
                    <a:pt x="5036" y="742"/>
                    <a:pt x="5032" y="742"/>
                    <a:pt x="5032" y="742"/>
                  </a:cubicBezTo>
                  <a:lnTo>
                    <a:pt x="5024" y="742"/>
                  </a:lnTo>
                  <a:cubicBezTo>
                    <a:pt x="5010" y="739"/>
                    <a:pt x="4995" y="735"/>
                    <a:pt x="4980" y="735"/>
                  </a:cubicBezTo>
                  <a:cubicBezTo>
                    <a:pt x="4970" y="735"/>
                    <a:pt x="4958" y="732"/>
                    <a:pt x="4948" y="732"/>
                  </a:cubicBezTo>
                  <a:cubicBezTo>
                    <a:pt x="4936" y="732"/>
                    <a:pt x="4926" y="724"/>
                    <a:pt x="4914" y="724"/>
                  </a:cubicBezTo>
                  <a:cubicBezTo>
                    <a:pt x="4913" y="725"/>
                    <a:pt x="4912" y="726"/>
                    <a:pt x="4910" y="726"/>
                  </a:cubicBezTo>
                  <a:cubicBezTo>
                    <a:pt x="4907" y="726"/>
                    <a:pt x="4903" y="724"/>
                    <a:pt x="4900" y="724"/>
                  </a:cubicBezTo>
                  <a:cubicBezTo>
                    <a:pt x="4898" y="722"/>
                    <a:pt x="4896" y="722"/>
                    <a:pt x="4894" y="722"/>
                  </a:cubicBezTo>
                  <a:cubicBezTo>
                    <a:pt x="4892" y="722"/>
                    <a:pt x="4891" y="722"/>
                    <a:pt x="4889" y="720"/>
                  </a:cubicBezTo>
                  <a:cubicBezTo>
                    <a:pt x="4888" y="719"/>
                    <a:pt x="4886" y="719"/>
                    <a:pt x="4884" y="719"/>
                  </a:cubicBezTo>
                  <a:cubicBezTo>
                    <a:pt x="4881" y="719"/>
                    <a:pt x="4877" y="720"/>
                    <a:pt x="4874" y="720"/>
                  </a:cubicBezTo>
                  <a:cubicBezTo>
                    <a:pt x="4852" y="717"/>
                    <a:pt x="4834" y="710"/>
                    <a:pt x="4816" y="710"/>
                  </a:cubicBezTo>
                  <a:cubicBezTo>
                    <a:pt x="4797" y="710"/>
                    <a:pt x="4779" y="702"/>
                    <a:pt x="4760" y="698"/>
                  </a:cubicBezTo>
                  <a:cubicBezTo>
                    <a:pt x="4742" y="695"/>
                    <a:pt x="4724" y="695"/>
                    <a:pt x="4706" y="688"/>
                  </a:cubicBezTo>
                  <a:cubicBezTo>
                    <a:pt x="4702" y="688"/>
                    <a:pt x="4694" y="688"/>
                    <a:pt x="4687" y="684"/>
                  </a:cubicBezTo>
                  <a:cubicBezTo>
                    <a:pt x="4684" y="684"/>
                    <a:pt x="4681" y="685"/>
                    <a:pt x="4677" y="685"/>
                  </a:cubicBezTo>
                  <a:cubicBezTo>
                    <a:pt x="4674" y="685"/>
                    <a:pt x="4671" y="684"/>
                    <a:pt x="4669" y="680"/>
                  </a:cubicBezTo>
                  <a:cubicBezTo>
                    <a:pt x="4667" y="681"/>
                    <a:pt x="4665" y="682"/>
                    <a:pt x="4662" y="682"/>
                  </a:cubicBezTo>
                  <a:cubicBezTo>
                    <a:pt x="4657" y="682"/>
                    <a:pt x="4653" y="679"/>
                    <a:pt x="4650" y="676"/>
                  </a:cubicBezTo>
                  <a:cubicBezTo>
                    <a:pt x="4643" y="676"/>
                    <a:pt x="4636" y="673"/>
                    <a:pt x="4628" y="673"/>
                  </a:cubicBezTo>
                  <a:cubicBezTo>
                    <a:pt x="4627" y="674"/>
                    <a:pt x="4625" y="675"/>
                    <a:pt x="4623" y="675"/>
                  </a:cubicBezTo>
                  <a:cubicBezTo>
                    <a:pt x="4620" y="675"/>
                    <a:pt x="4618" y="674"/>
                    <a:pt x="4614" y="673"/>
                  </a:cubicBezTo>
                  <a:cubicBezTo>
                    <a:pt x="4599" y="673"/>
                    <a:pt x="4584" y="669"/>
                    <a:pt x="4574" y="669"/>
                  </a:cubicBezTo>
                  <a:cubicBezTo>
                    <a:pt x="4552" y="666"/>
                    <a:pt x="4533" y="658"/>
                    <a:pt x="4515" y="658"/>
                  </a:cubicBezTo>
                  <a:cubicBezTo>
                    <a:pt x="4482" y="651"/>
                    <a:pt x="4449" y="651"/>
                    <a:pt x="4416" y="640"/>
                  </a:cubicBezTo>
                  <a:lnTo>
                    <a:pt x="4394" y="640"/>
                  </a:lnTo>
                  <a:cubicBezTo>
                    <a:pt x="4383" y="636"/>
                    <a:pt x="4372" y="636"/>
                    <a:pt x="4361" y="629"/>
                  </a:cubicBezTo>
                  <a:cubicBezTo>
                    <a:pt x="4357" y="625"/>
                    <a:pt x="4350" y="625"/>
                    <a:pt x="4346" y="625"/>
                  </a:cubicBezTo>
                  <a:cubicBezTo>
                    <a:pt x="4345" y="626"/>
                    <a:pt x="4344" y="627"/>
                    <a:pt x="4342" y="627"/>
                  </a:cubicBezTo>
                  <a:cubicBezTo>
                    <a:pt x="4340" y="627"/>
                    <a:pt x="4338" y="625"/>
                    <a:pt x="4335" y="625"/>
                  </a:cubicBezTo>
                  <a:cubicBezTo>
                    <a:pt x="4324" y="625"/>
                    <a:pt x="4313" y="622"/>
                    <a:pt x="4306" y="618"/>
                  </a:cubicBezTo>
                  <a:cubicBezTo>
                    <a:pt x="4298" y="618"/>
                    <a:pt x="4295" y="614"/>
                    <a:pt x="4291" y="610"/>
                  </a:cubicBezTo>
                  <a:lnTo>
                    <a:pt x="4284" y="610"/>
                  </a:lnTo>
                  <a:cubicBezTo>
                    <a:pt x="4284" y="610"/>
                    <a:pt x="4280" y="610"/>
                    <a:pt x="4276" y="607"/>
                  </a:cubicBezTo>
                  <a:cubicBezTo>
                    <a:pt x="4266" y="607"/>
                    <a:pt x="4258" y="603"/>
                    <a:pt x="4251" y="603"/>
                  </a:cubicBezTo>
                  <a:cubicBezTo>
                    <a:pt x="4244" y="600"/>
                    <a:pt x="4236" y="592"/>
                    <a:pt x="4225" y="592"/>
                  </a:cubicBezTo>
                  <a:lnTo>
                    <a:pt x="4214" y="592"/>
                  </a:lnTo>
                  <a:cubicBezTo>
                    <a:pt x="4211" y="592"/>
                    <a:pt x="4210" y="587"/>
                    <a:pt x="4209" y="587"/>
                  </a:cubicBezTo>
                  <a:cubicBezTo>
                    <a:pt x="4208" y="587"/>
                    <a:pt x="4208" y="588"/>
                    <a:pt x="4207" y="588"/>
                  </a:cubicBezTo>
                  <a:cubicBezTo>
                    <a:pt x="4207" y="588"/>
                    <a:pt x="4203" y="585"/>
                    <a:pt x="4200" y="585"/>
                  </a:cubicBezTo>
                  <a:cubicBezTo>
                    <a:pt x="4196" y="585"/>
                    <a:pt x="4192" y="581"/>
                    <a:pt x="4188" y="581"/>
                  </a:cubicBezTo>
                  <a:cubicBezTo>
                    <a:pt x="4187" y="582"/>
                    <a:pt x="4186" y="582"/>
                    <a:pt x="4185" y="582"/>
                  </a:cubicBezTo>
                  <a:cubicBezTo>
                    <a:pt x="4180" y="582"/>
                    <a:pt x="4177" y="578"/>
                    <a:pt x="4174" y="578"/>
                  </a:cubicBezTo>
                  <a:cubicBezTo>
                    <a:pt x="4170" y="578"/>
                    <a:pt x="4170" y="574"/>
                    <a:pt x="4170" y="574"/>
                  </a:cubicBezTo>
                  <a:cubicBezTo>
                    <a:pt x="4163" y="570"/>
                    <a:pt x="4159" y="570"/>
                    <a:pt x="4152" y="566"/>
                  </a:cubicBezTo>
                  <a:cubicBezTo>
                    <a:pt x="4144" y="566"/>
                    <a:pt x="4141" y="563"/>
                    <a:pt x="4134" y="559"/>
                  </a:cubicBezTo>
                  <a:cubicBezTo>
                    <a:pt x="4126" y="556"/>
                    <a:pt x="4119" y="556"/>
                    <a:pt x="4112" y="556"/>
                  </a:cubicBezTo>
                  <a:cubicBezTo>
                    <a:pt x="4104" y="552"/>
                    <a:pt x="4097" y="552"/>
                    <a:pt x="4093" y="548"/>
                  </a:cubicBezTo>
                  <a:cubicBezTo>
                    <a:pt x="4086" y="548"/>
                    <a:pt x="4082" y="548"/>
                    <a:pt x="4078" y="544"/>
                  </a:cubicBezTo>
                  <a:cubicBezTo>
                    <a:pt x="4075" y="544"/>
                    <a:pt x="4071" y="541"/>
                    <a:pt x="4068" y="537"/>
                  </a:cubicBezTo>
                  <a:lnTo>
                    <a:pt x="4060" y="537"/>
                  </a:lnTo>
                  <a:cubicBezTo>
                    <a:pt x="4046" y="530"/>
                    <a:pt x="4027" y="530"/>
                    <a:pt x="4009" y="522"/>
                  </a:cubicBezTo>
                  <a:cubicBezTo>
                    <a:pt x="4005" y="519"/>
                    <a:pt x="3998" y="519"/>
                    <a:pt x="3990" y="519"/>
                  </a:cubicBezTo>
                  <a:cubicBezTo>
                    <a:pt x="3987" y="515"/>
                    <a:pt x="3980" y="519"/>
                    <a:pt x="3976" y="512"/>
                  </a:cubicBezTo>
                  <a:cubicBezTo>
                    <a:pt x="3974" y="510"/>
                    <a:pt x="3971" y="510"/>
                    <a:pt x="3969" y="510"/>
                  </a:cubicBezTo>
                  <a:cubicBezTo>
                    <a:pt x="3966" y="510"/>
                    <a:pt x="3962" y="512"/>
                    <a:pt x="3958" y="512"/>
                  </a:cubicBezTo>
                  <a:cubicBezTo>
                    <a:pt x="3958" y="512"/>
                    <a:pt x="3954" y="512"/>
                    <a:pt x="3954" y="508"/>
                  </a:cubicBezTo>
                  <a:cubicBezTo>
                    <a:pt x="3950" y="504"/>
                    <a:pt x="3943" y="504"/>
                    <a:pt x="3939" y="504"/>
                  </a:cubicBezTo>
                  <a:cubicBezTo>
                    <a:pt x="3932" y="500"/>
                    <a:pt x="3928" y="500"/>
                    <a:pt x="3921" y="500"/>
                  </a:cubicBezTo>
                  <a:cubicBezTo>
                    <a:pt x="3917" y="500"/>
                    <a:pt x="3910" y="497"/>
                    <a:pt x="3906" y="497"/>
                  </a:cubicBezTo>
                  <a:cubicBezTo>
                    <a:pt x="3901" y="497"/>
                    <a:pt x="3898" y="495"/>
                    <a:pt x="3895" y="495"/>
                  </a:cubicBezTo>
                  <a:cubicBezTo>
                    <a:pt x="3894" y="495"/>
                    <a:pt x="3893" y="496"/>
                    <a:pt x="3892" y="497"/>
                  </a:cubicBezTo>
                  <a:cubicBezTo>
                    <a:pt x="3888" y="490"/>
                    <a:pt x="3880" y="490"/>
                    <a:pt x="3877" y="490"/>
                  </a:cubicBezTo>
                  <a:cubicBezTo>
                    <a:pt x="3844" y="482"/>
                    <a:pt x="3811" y="475"/>
                    <a:pt x="3778" y="468"/>
                  </a:cubicBezTo>
                  <a:cubicBezTo>
                    <a:pt x="3774" y="468"/>
                    <a:pt x="3767" y="468"/>
                    <a:pt x="3763" y="464"/>
                  </a:cubicBezTo>
                  <a:cubicBezTo>
                    <a:pt x="3761" y="461"/>
                    <a:pt x="3756" y="458"/>
                    <a:pt x="3752" y="458"/>
                  </a:cubicBezTo>
                  <a:cubicBezTo>
                    <a:pt x="3751" y="458"/>
                    <a:pt x="3749" y="459"/>
                    <a:pt x="3748" y="460"/>
                  </a:cubicBezTo>
                  <a:lnTo>
                    <a:pt x="3741" y="460"/>
                  </a:lnTo>
                  <a:cubicBezTo>
                    <a:pt x="3730" y="453"/>
                    <a:pt x="3723" y="449"/>
                    <a:pt x="3712" y="449"/>
                  </a:cubicBezTo>
                  <a:cubicBezTo>
                    <a:pt x="3694" y="446"/>
                    <a:pt x="3679" y="442"/>
                    <a:pt x="3664" y="438"/>
                  </a:cubicBezTo>
                  <a:cubicBezTo>
                    <a:pt x="3660" y="438"/>
                    <a:pt x="3657" y="434"/>
                    <a:pt x="3653" y="434"/>
                  </a:cubicBezTo>
                  <a:cubicBezTo>
                    <a:pt x="3642" y="434"/>
                    <a:pt x="3635" y="434"/>
                    <a:pt x="3628" y="427"/>
                  </a:cubicBezTo>
                  <a:lnTo>
                    <a:pt x="3624" y="427"/>
                  </a:lnTo>
                  <a:cubicBezTo>
                    <a:pt x="3622" y="428"/>
                    <a:pt x="3619" y="429"/>
                    <a:pt x="3618" y="429"/>
                  </a:cubicBezTo>
                  <a:cubicBezTo>
                    <a:pt x="3614" y="429"/>
                    <a:pt x="3612" y="427"/>
                    <a:pt x="3609" y="427"/>
                  </a:cubicBezTo>
                  <a:cubicBezTo>
                    <a:pt x="3600" y="427"/>
                    <a:pt x="3593" y="419"/>
                    <a:pt x="3585" y="419"/>
                  </a:cubicBezTo>
                  <a:cubicBezTo>
                    <a:pt x="3584" y="419"/>
                    <a:pt x="3582" y="419"/>
                    <a:pt x="3580" y="420"/>
                  </a:cubicBezTo>
                  <a:lnTo>
                    <a:pt x="3576" y="420"/>
                  </a:lnTo>
                  <a:cubicBezTo>
                    <a:pt x="3576" y="416"/>
                    <a:pt x="3573" y="416"/>
                    <a:pt x="3570" y="416"/>
                  </a:cubicBezTo>
                  <a:cubicBezTo>
                    <a:pt x="3567" y="416"/>
                    <a:pt x="3563" y="416"/>
                    <a:pt x="3562" y="412"/>
                  </a:cubicBezTo>
                  <a:cubicBezTo>
                    <a:pt x="3559" y="413"/>
                    <a:pt x="3557" y="414"/>
                    <a:pt x="3554" y="414"/>
                  </a:cubicBezTo>
                  <a:cubicBezTo>
                    <a:pt x="3550" y="414"/>
                    <a:pt x="3546" y="412"/>
                    <a:pt x="3543" y="412"/>
                  </a:cubicBezTo>
                  <a:cubicBezTo>
                    <a:pt x="3514" y="405"/>
                    <a:pt x="3488" y="398"/>
                    <a:pt x="3459" y="394"/>
                  </a:cubicBezTo>
                  <a:cubicBezTo>
                    <a:pt x="3455" y="390"/>
                    <a:pt x="3452" y="390"/>
                    <a:pt x="3452" y="390"/>
                  </a:cubicBezTo>
                  <a:cubicBezTo>
                    <a:pt x="3449" y="391"/>
                    <a:pt x="3447" y="392"/>
                    <a:pt x="3445" y="392"/>
                  </a:cubicBezTo>
                  <a:cubicBezTo>
                    <a:pt x="3441" y="392"/>
                    <a:pt x="3439" y="390"/>
                    <a:pt x="3437" y="390"/>
                  </a:cubicBezTo>
                  <a:lnTo>
                    <a:pt x="3422" y="390"/>
                  </a:lnTo>
                  <a:cubicBezTo>
                    <a:pt x="3411" y="387"/>
                    <a:pt x="3404" y="387"/>
                    <a:pt x="3393" y="387"/>
                  </a:cubicBezTo>
                  <a:cubicBezTo>
                    <a:pt x="3386" y="387"/>
                    <a:pt x="3374" y="383"/>
                    <a:pt x="3364" y="380"/>
                  </a:cubicBezTo>
                  <a:cubicBezTo>
                    <a:pt x="3360" y="378"/>
                    <a:pt x="3355" y="378"/>
                    <a:pt x="3351" y="378"/>
                  </a:cubicBezTo>
                  <a:cubicBezTo>
                    <a:pt x="3346" y="378"/>
                    <a:pt x="3342" y="378"/>
                    <a:pt x="3338" y="376"/>
                  </a:cubicBezTo>
                  <a:cubicBezTo>
                    <a:pt x="3336" y="374"/>
                    <a:pt x="3334" y="373"/>
                    <a:pt x="3333" y="373"/>
                  </a:cubicBezTo>
                  <a:cubicBezTo>
                    <a:pt x="3331" y="373"/>
                    <a:pt x="3330" y="374"/>
                    <a:pt x="3330" y="376"/>
                  </a:cubicBezTo>
                  <a:cubicBezTo>
                    <a:pt x="3329" y="377"/>
                    <a:pt x="3328" y="378"/>
                    <a:pt x="3327" y="378"/>
                  </a:cubicBezTo>
                  <a:cubicBezTo>
                    <a:pt x="3324" y="378"/>
                    <a:pt x="3322" y="376"/>
                    <a:pt x="3320" y="376"/>
                  </a:cubicBezTo>
                  <a:cubicBezTo>
                    <a:pt x="3316" y="368"/>
                    <a:pt x="3308" y="368"/>
                    <a:pt x="3305" y="368"/>
                  </a:cubicBezTo>
                  <a:cubicBezTo>
                    <a:pt x="3302" y="369"/>
                    <a:pt x="3299" y="370"/>
                    <a:pt x="3296" y="370"/>
                  </a:cubicBezTo>
                  <a:cubicBezTo>
                    <a:pt x="3290" y="370"/>
                    <a:pt x="3284" y="367"/>
                    <a:pt x="3279" y="365"/>
                  </a:cubicBezTo>
                  <a:cubicBezTo>
                    <a:pt x="3272" y="365"/>
                    <a:pt x="3261" y="361"/>
                    <a:pt x="3254" y="361"/>
                  </a:cubicBezTo>
                  <a:lnTo>
                    <a:pt x="3246" y="361"/>
                  </a:lnTo>
                  <a:cubicBezTo>
                    <a:pt x="3242" y="361"/>
                    <a:pt x="3239" y="358"/>
                    <a:pt x="3235" y="358"/>
                  </a:cubicBezTo>
                  <a:cubicBezTo>
                    <a:pt x="3234" y="359"/>
                    <a:pt x="3233" y="359"/>
                    <a:pt x="3232" y="359"/>
                  </a:cubicBezTo>
                  <a:cubicBezTo>
                    <a:pt x="3230" y="359"/>
                    <a:pt x="3228" y="358"/>
                    <a:pt x="3228" y="358"/>
                  </a:cubicBezTo>
                  <a:cubicBezTo>
                    <a:pt x="3213" y="354"/>
                    <a:pt x="3202" y="354"/>
                    <a:pt x="3191" y="350"/>
                  </a:cubicBezTo>
                  <a:cubicBezTo>
                    <a:pt x="3188" y="350"/>
                    <a:pt x="3184" y="346"/>
                    <a:pt x="3180" y="346"/>
                  </a:cubicBezTo>
                  <a:cubicBezTo>
                    <a:pt x="3178" y="348"/>
                    <a:pt x="3175" y="349"/>
                    <a:pt x="3173" y="349"/>
                  </a:cubicBezTo>
                  <a:cubicBezTo>
                    <a:pt x="3170" y="349"/>
                    <a:pt x="3167" y="348"/>
                    <a:pt x="3166" y="346"/>
                  </a:cubicBezTo>
                  <a:cubicBezTo>
                    <a:pt x="3158" y="343"/>
                    <a:pt x="3154" y="343"/>
                    <a:pt x="3147" y="343"/>
                  </a:cubicBezTo>
                  <a:cubicBezTo>
                    <a:pt x="3107" y="336"/>
                    <a:pt x="3070" y="324"/>
                    <a:pt x="3030" y="321"/>
                  </a:cubicBezTo>
                  <a:cubicBezTo>
                    <a:pt x="3022" y="321"/>
                    <a:pt x="3019" y="317"/>
                    <a:pt x="3012" y="317"/>
                  </a:cubicBezTo>
                  <a:cubicBezTo>
                    <a:pt x="3008" y="317"/>
                    <a:pt x="3000" y="314"/>
                    <a:pt x="2993" y="314"/>
                  </a:cubicBezTo>
                  <a:cubicBezTo>
                    <a:pt x="2978" y="310"/>
                    <a:pt x="2968" y="306"/>
                    <a:pt x="2953" y="302"/>
                  </a:cubicBezTo>
                  <a:lnTo>
                    <a:pt x="2946" y="302"/>
                  </a:lnTo>
                  <a:cubicBezTo>
                    <a:pt x="2934" y="302"/>
                    <a:pt x="2927" y="302"/>
                    <a:pt x="2916" y="299"/>
                  </a:cubicBezTo>
                  <a:lnTo>
                    <a:pt x="2912" y="299"/>
                  </a:lnTo>
                  <a:cubicBezTo>
                    <a:pt x="2910" y="300"/>
                    <a:pt x="2908" y="300"/>
                    <a:pt x="2905" y="300"/>
                  </a:cubicBezTo>
                  <a:cubicBezTo>
                    <a:pt x="2901" y="300"/>
                    <a:pt x="2897" y="299"/>
                    <a:pt x="2894" y="299"/>
                  </a:cubicBezTo>
                  <a:cubicBezTo>
                    <a:pt x="2890" y="297"/>
                    <a:pt x="2887" y="297"/>
                    <a:pt x="2883" y="297"/>
                  </a:cubicBezTo>
                  <a:cubicBezTo>
                    <a:pt x="2879" y="297"/>
                    <a:pt x="2876" y="297"/>
                    <a:pt x="2872" y="295"/>
                  </a:cubicBezTo>
                  <a:cubicBezTo>
                    <a:pt x="2843" y="292"/>
                    <a:pt x="2817" y="280"/>
                    <a:pt x="2784" y="280"/>
                  </a:cubicBezTo>
                  <a:cubicBezTo>
                    <a:pt x="2778" y="280"/>
                    <a:pt x="2770" y="276"/>
                    <a:pt x="2761" y="276"/>
                  </a:cubicBezTo>
                  <a:cubicBezTo>
                    <a:pt x="2759" y="276"/>
                    <a:pt x="2757" y="276"/>
                    <a:pt x="2755" y="277"/>
                  </a:cubicBezTo>
                  <a:lnTo>
                    <a:pt x="2751" y="277"/>
                  </a:lnTo>
                  <a:cubicBezTo>
                    <a:pt x="2729" y="273"/>
                    <a:pt x="2711" y="273"/>
                    <a:pt x="2689" y="266"/>
                  </a:cubicBezTo>
                  <a:lnTo>
                    <a:pt x="2682" y="266"/>
                  </a:lnTo>
                  <a:cubicBezTo>
                    <a:pt x="2680" y="270"/>
                    <a:pt x="2678" y="271"/>
                    <a:pt x="2676" y="271"/>
                  </a:cubicBezTo>
                  <a:cubicBezTo>
                    <a:pt x="2674" y="271"/>
                    <a:pt x="2672" y="270"/>
                    <a:pt x="2670" y="270"/>
                  </a:cubicBezTo>
                  <a:cubicBezTo>
                    <a:pt x="2652" y="262"/>
                    <a:pt x="2634" y="262"/>
                    <a:pt x="2616" y="258"/>
                  </a:cubicBezTo>
                  <a:lnTo>
                    <a:pt x="2612" y="258"/>
                  </a:lnTo>
                  <a:cubicBezTo>
                    <a:pt x="2606" y="256"/>
                    <a:pt x="2601" y="256"/>
                    <a:pt x="2595" y="256"/>
                  </a:cubicBezTo>
                  <a:cubicBezTo>
                    <a:pt x="2590" y="256"/>
                    <a:pt x="2584" y="256"/>
                    <a:pt x="2579" y="255"/>
                  </a:cubicBezTo>
                  <a:lnTo>
                    <a:pt x="2575" y="255"/>
                  </a:lnTo>
                  <a:cubicBezTo>
                    <a:pt x="2570" y="255"/>
                    <a:pt x="2564" y="256"/>
                    <a:pt x="2558" y="256"/>
                  </a:cubicBezTo>
                  <a:cubicBezTo>
                    <a:pt x="2555" y="256"/>
                    <a:pt x="2552" y="256"/>
                    <a:pt x="2550" y="255"/>
                  </a:cubicBezTo>
                  <a:cubicBezTo>
                    <a:pt x="2547" y="255"/>
                    <a:pt x="2545" y="253"/>
                    <a:pt x="2543" y="253"/>
                  </a:cubicBezTo>
                  <a:cubicBezTo>
                    <a:pt x="2542" y="253"/>
                    <a:pt x="2542" y="253"/>
                    <a:pt x="2542" y="255"/>
                  </a:cubicBezTo>
                  <a:cubicBezTo>
                    <a:pt x="2531" y="255"/>
                    <a:pt x="2520" y="255"/>
                    <a:pt x="2509" y="251"/>
                  </a:cubicBezTo>
                  <a:cubicBezTo>
                    <a:pt x="2502" y="248"/>
                    <a:pt x="2494" y="248"/>
                    <a:pt x="2487" y="248"/>
                  </a:cubicBezTo>
                  <a:cubicBezTo>
                    <a:pt x="2491" y="251"/>
                    <a:pt x="2494" y="251"/>
                    <a:pt x="2498" y="251"/>
                  </a:cubicBezTo>
                  <a:lnTo>
                    <a:pt x="2498" y="255"/>
                  </a:lnTo>
                  <a:cubicBezTo>
                    <a:pt x="2494" y="255"/>
                    <a:pt x="2491" y="251"/>
                    <a:pt x="2487" y="251"/>
                  </a:cubicBezTo>
                  <a:cubicBezTo>
                    <a:pt x="2484" y="251"/>
                    <a:pt x="2476" y="248"/>
                    <a:pt x="2476" y="248"/>
                  </a:cubicBezTo>
                  <a:cubicBezTo>
                    <a:pt x="2475" y="249"/>
                    <a:pt x="2473" y="249"/>
                    <a:pt x="2472" y="249"/>
                  </a:cubicBezTo>
                  <a:cubicBezTo>
                    <a:pt x="2470" y="249"/>
                    <a:pt x="2468" y="248"/>
                    <a:pt x="2465" y="248"/>
                  </a:cubicBezTo>
                  <a:cubicBezTo>
                    <a:pt x="2464" y="249"/>
                    <a:pt x="2463" y="249"/>
                    <a:pt x="2462" y="249"/>
                  </a:cubicBezTo>
                  <a:cubicBezTo>
                    <a:pt x="2459" y="249"/>
                    <a:pt x="2457" y="248"/>
                    <a:pt x="2454" y="248"/>
                  </a:cubicBezTo>
                  <a:cubicBezTo>
                    <a:pt x="2450" y="248"/>
                    <a:pt x="2447" y="244"/>
                    <a:pt x="2440" y="244"/>
                  </a:cubicBezTo>
                  <a:cubicBezTo>
                    <a:pt x="2443" y="248"/>
                    <a:pt x="2447" y="248"/>
                    <a:pt x="2450" y="251"/>
                  </a:cubicBezTo>
                  <a:cubicBezTo>
                    <a:pt x="2443" y="251"/>
                    <a:pt x="2443" y="251"/>
                    <a:pt x="2440" y="248"/>
                  </a:cubicBezTo>
                  <a:cubicBezTo>
                    <a:pt x="2425" y="244"/>
                    <a:pt x="2406" y="244"/>
                    <a:pt x="2392" y="240"/>
                  </a:cubicBezTo>
                  <a:lnTo>
                    <a:pt x="2388" y="240"/>
                  </a:lnTo>
                  <a:cubicBezTo>
                    <a:pt x="2384" y="242"/>
                    <a:pt x="2381" y="243"/>
                    <a:pt x="2377" y="243"/>
                  </a:cubicBezTo>
                  <a:cubicBezTo>
                    <a:pt x="2373" y="243"/>
                    <a:pt x="2370" y="242"/>
                    <a:pt x="2366" y="240"/>
                  </a:cubicBezTo>
                  <a:cubicBezTo>
                    <a:pt x="2363" y="240"/>
                    <a:pt x="2359" y="242"/>
                    <a:pt x="2355" y="242"/>
                  </a:cubicBezTo>
                  <a:cubicBezTo>
                    <a:pt x="2353" y="242"/>
                    <a:pt x="2350" y="241"/>
                    <a:pt x="2348" y="240"/>
                  </a:cubicBezTo>
                  <a:cubicBezTo>
                    <a:pt x="2344" y="240"/>
                    <a:pt x="2340" y="236"/>
                    <a:pt x="2340" y="236"/>
                  </a:cubicBezTo>
                  <a:cubicBezTo>
                    <a:pt x="2338" y="237"/>
                    <a:pt x="2336" y="238"/>
                    <a:pt x="2334" y="238"/>
                  </a:cubicBezTo>
                  <a:cubicBezTo>
                    <a:pt x="2330" y="238"/>
                    <a:pt x="2327" y="236"/>
                    <a:pt x="2322" y="236"/>
                  </a:cubicBezTo>
                  <a:lnTo>
                    <a:pt x="2304" y="236"/>
                  </a:lnTo>
                  <a:cubicBezTo>
                    <a:pt x="2300" y="234"/>
                    <a:pt x="2296" y="234"/>
                    <a:pt x="2293" y="234"/>
                  </a:cubicBezTo>
                  <a:cubicBezTo>
                    <a:pt x="2289" y="234"/>
                    <a:pt x="2286" y="234"/>
                    <a:pt x="2282" y="233"/>
                  </a:cubicBezTo>
                  <a:cubicBezTo>
                    <a:pt x="2277" y="234"/>
                    <a:pt x="2273" y="234"/>
                    <a:pt x="2268" y="234"/>
                  </a:cubicBezTo>
                  <a:cubicBezTo>
                    <a:pt x="2259" y="234"/>
                    <a:pt x="2251" y="233"/>
                    <a:pt x="2242" y="233"/>
                  </a:cubicBezTo>
                  <a:cubicBezTo>
                    <a:pt x="2230" y="233"/>
                    <a:pt x="2223" y="229"/>
                    <a:pt x="2212" y="229"/>
                  </a:cubicBezTo>
                  <a:cubicBezTo>
                    <a:pt x="2205" y="229"/>
                    <a:pt x="2198" y="226"/>
                    <a:pt x="2190" y="222"/>
                  </a:cubicBezTo>
                  <a:lnTo>
                    <a:pt x="2164" y="222"/>
                  </a:lnTo>
                  <a:cubicBezTo>
                    <a:pt x="2154" y="218"/>
                    <a:pt x="2142" y="218"/>
                    <a:pt x="2132" y="214"/>
                  </a:cubicBezTo>
                  <a:cubicBezTo>
                    <a:pt x="2126" y="214"/>
                    <a:pt x="2123" y="216"/>
                    <a:pt x="2120" y="216"/>
                  </a:cubicBezTo>
                  <a:cubicBezTo>
                    <a:pt x="2119" y="216"/>
                    <a:pt x="2118" y="215"/>
                    <a:pt x="2117" y="214"/>
                  </a:cubicBezTo>
                  <a:lnTo>
                    <a:pt x="2113" y="211"/>
                  </a:lnTo>
                  <a:cubicBezTo>
                    <a:pt x="2111" y="212"/>
                    <a:pt x="2110" y="213"/>
                    <a:pt x="2108" y="213"/>
                  </a:cubicBezTo>
                  <a:cubicBezTo>
                    <a:pt x="2106" y="213"/>
                    <a:pt x="2104" y="212"/>
                    <a:pt x="2102" y="211"/>
                  </a:cubicBezTo>
                  <a:cubicBezTo>
                    <a:pt x="2088" y="211"/>
                    <a:pt x="2069" y="204"/>
                    <a:pt x="2054" y="204"/>
                  </a:cubicBezTo>
                  <a:cubicBezTo>
                    <a:pt x="2051" y="204"/>
                    <a:pt x="2047" y="204"/>
                    <a:pt x="2044" y="200"/>
                  </a:cubicBezTo>
                  <a:cubicBezTo>
                    <a:pt x="2040" y="200"/>
                    <a:pt x="2032" y="196"/>
                    <a:pt x="2029" y="196"/>
                  </a:cubicBezTo>
                  <a:cubicBezTo>
                    <a:pt x="2025" y="196"/>
                    <a:pt x="2022" y="200"/>
                    <a:pt x="2018" y="200"/>
                  </a:cubicBezTo>
                  <a:cubicBezTo>
                    <a:pt x="2010" y="200"/>
                    <a:pt x="2007" y="196"/>
                    <a:pt x="2003" y="196"/>
                  </a:cubicBezTo>
                  <a:cubicBezTo>
                    <a:pt x="2001" y="196"/>
                    <a:pt x="1998" y="194"/>
                    <a:pt x="1995" y="194"/>
                  </a:cubicBezTo>
                  <a:cubicBezTo>
                    <a:pt x="1993" y="194"/>
                    <a:pt x="1991" y="195"/>
                    <a:pt x="1988" y="196"/>
                  </a:cubicBezTo>
                  <a:cubicBezTo>
                    <a:pt x="1988" y="196"/>
                    <a:pt x="1985" y="192"/>
                    <a:pt x="1981" y="192"/>
                  </a:cubicBezTo>
                  <a:lnTo>
                    <a:pt x="1978" y="192"/>
                  </a:lnTo>
                  <a:cubicBezTo>
                    <a:pt x="1975" y="192"/>
                    <a:pt x="1974" y="191"/>
                    <a:pt x="1973" y="191"/>
                  </a:cubicBezTo>
                  <a:cubicBezTo>
                    <a:pt x="1972" y="191"/>
                    <a:pt x="1971" y="191"/>
                    <a:pt x="1970" y="192"/>
                  </a:cubicBezTo>
                  <a:cubicBezTo>
                    <a:pt x="1966" y="192"/>
                    <a:pt x="1963" y="189"/>
                    <a:pt x="1959" y="189"/>
                  </a:cubicBezTo>
                  <a:cubicBezTo>
                    <a:pt x="1956" y="189"/>
                    <a:pt x="1952" y="189"/>
                    <a:pt x="1948" y="185"/>
                  </a:cubicBezTo>
                  <a:cubicBezTo>
                    <a:pt x="1937" y="185"/>
                    <a:pt x="1926" y="182"/>
                    <a:pt x="1915" y="182"/>
                  </a:cubicBezTo>
                  <a:cubicBezTo>
                    <a:pt x="1912" y="178"/>
                    <a:pt x="1908" y="178"/>
                    <a:pt x="1904" y="178"/>
                  </a:cubicBezTo>
                  <a:cubicBezTo>
                    <a:pt x="1900" y="178"/>
                    <a:pt x="1897" y="174"/>
                    <a:pt x="1893" y="174"/>
                  </a:cubicBezTo>
                  <a:cubicBezTo>
                    <a:pt x="1891" y="175"/>
                    <a:pt x="1888" y="175"/>
                    <a:pt x="1886" y="175"/>
                  </a:cubicBezTo>
                  <a:cubicBezTo>
                    <a:pt x="1877" y="175"/>
                    <a:pt x="1869" y="170"/>
                    <a:pt x="1860" y="170"/>
                  </a:cubicBezTo>
                  <a:cubicBezTo>
                    <a:pt x="1853" y="170"/>
                    <a:pt x="1846" y="167"/>
                    <a:pt x="1838" y="167"/>
                  </a:cubicBezTo>
                  <a:cubicBezTo>
                    <a:pt x="1831" y="163"/>
                    <a:pt x="1824" y="163"/>
                    <a:pt x="1816" y="160"/>
                  </a:cubicBezTo>
                  <a:cubicBezTo>
                    <a:pt x="1809" y="160"/>
                    <a:pt x="1802" y="156"/>
                    <a:pt x="1794" y="156"/>
                  </a:cubicBezTo>
                  <a:cubicBezTo>
                    <a:pt x="1787" y="152"/>
                    <a:pt x="1776" y="152"/>
                    <a:pt x="1768" y="148"/>
                  </a:cubicBezTo>
                  <a:cubicBezTo>
                    <a:pt x="1766" y="146"/>
                    <a:pt x="1764" y="146"/>
                    <a:pt x="1761" y="146"/>
                  </a:cubicBezTo>
                  <a:cubicBezTo>
                    <a:pt x="1757" y="146"/>
                    <a:pt x="1754" y="146"/>
                    <a:pt x="1750" y="145"/>
                  </a:cubicBezTo>
                  <a:cubicBezTo>
                    <a:pt x="1743" y="145"/>
                    <a:pt x="1732" y="145"/>
                    <a:pt x="1728" y="141"/>
                  </a:cubicBezTo>
                  <a:lnTo>
                    <a:pt x="1721" y="141"/>
                  </a:lnTo>
                  <a:cubicBezTo>
                    <a:pt x="1718" y="141"/>
                    <a:pt x="1716" y="143"/>
                    <a:pt x="1714" y="143"/>
                  </a:cubicBezTo>
                  <a:cubicBezTo>
                    <a:pt x="1712" y="143"/>
                    <a:pt x="1711" y="142"/>
                    <a:pt x="1710" y="141"/>
                  </a:cubicBezTo>
                  <a:cubicBezTo>
                    <a:pt x="1710" y="138"/>
                    <a:pt x="1706" y="138"/>
                    <a:pt x="1702" y="138"/>
                  </a:cubicBezTo>
                  <a:cubicBezTo>
                    <a:pt x="1701" y="139"/>
                    <a:pt x="1700" y="139"/>
                    <a:pt x="1699" y="139"/>
                  </a:cubicBezTo>
                  <a:cubicBezTo>
                    <a:pt x="1696" y="139"/>
                    <a:pt x="1694" y="138"/>
                    <a:pt x="1692" y="138"/>
                  </a:cubicBezTo>
                  <a:cubicBezTo>
                    <a:pt x="1692" y="138"/>
                    <a:pt x="1688" y="134"/>
                    <a:pt x="1684" y="134"/>
                  </a:cubicBezTo>
                  <a:cubicBezTo>
                    <a:pt x="1684" y="134"/>
                    <a:pt x="1682" y="136"/>
                    <a:pt x="1680" y="136"/>
                  </a:cubicBezTo>
                  <a:cubicBezTo>
                    <a:pt x="1679" y="136"/>
                    <a:pt x="1678" y="135"/>
                    <a:pt x="1677" y="134"/>
                  </a:cubicBezTo>
                  <a:cubicBezTo>
                    <a:pt x="1658" y="130"/>
                    <a:pt x="1640" y="130"/>
                    <a:pt x="1618" y="126"/>
                  </a:cubicBezTo>
                  <a:cubicBezTo>
                    <a:pt x="1614" y="123"/>
                    <a:pt x="1611" y="123"/>
                    <a:pt x="1604" y="123"/>
                  </a:cubicBezTo>
                  <a:cubicBezTo>
                    <a:pt x="1596" y="123"/>
                    <a:pt x="1589" y="119"/>
                    <a:pt x="1582" y="116"/>
                  </a:cubicBezTo>
                  <a:cubicBezTo>
                    <a:pt x="1578" y="116"/>
                    <a:pt x="1570" y="116"/>
                    <a:pt x="1563" y="112"/>
                  </a:cubicBezTo>
                  <a:cubicBezTo>
                    <a:pt x="1561" y="112"/>
                    <a:pt x="1558" y="110"/>
                    <a:pt x="1556" y="110"/>
                  </a:cubicBezTo>
                  <a:cubicBezTo>
                    <a:pt x="1555" y="110"/>
                    <a:pt x="1553" y="111"/>
                    <a:pt x="1552" y="112"/>
                  </a:cubicBezTo>
                  <a:cubicBezTo>
                    <a:pt x="1550" y="110"/>
                    <a:pt x="1548" y="109"/>
                    <a:pt x="1546" y="109"/>
                  </a:cubicBezTo>
                  <a:cubicBezTo>
                    <a:pt x="1545" y="109"/>
                    <a:pt x="1543" y="110"/>
                    <a:pt x="1541" y="112"/>
                  </a:cubicBezTo>
                  <a:cubicBezTo>
                    <a:pt x="1538" y="112"/>
                    <a:pt x="1534" y="108"/>
                    <a:pt x="1530" y="104"/>
                  </a:cubicBezTo>
                  <a:lnTo>
                    <a:pt x="1526" y="104"/>
                  </a:lnTo>
                  <a:cubicBezTo>
                    <a:pt x="1525" y="105"/>
                    <a:pt x="1524" y="106"/>
                    <a:pt x="1523" y="106"/>
                  </a:cubicBezTo>
                  <a:cubicBezTo>
                    <a:pt x="1520" y="106"/>
                    <a:pt x="1518" y="104"/>
                    <a:pt x="1516" y="104"/>
                  </a:cubicBezTo>
                  <a:cubicBezTo>
                    <a:pt x="1512" y="104"/>
                    <a:pt x="1504" y="104"/>
                    <a:pt x="1504" y="101"/>
                  </a:cubicBezTo>
                  <a:lnTo>
                    <a:pt x="1501" y="101"/>
                  </a:lnTo>
                  <a:cubicBezTo>
                    <a:pt x="1494" y="101"/>
                    <a:pt x="1490" y="101"/>
                    <a:pt x="1490" y="97"/>
                  </a:cubicBezTo>
                  <a:cubicBezTo>
                    <a:pt x="1488" y="95"/>
                    <a:pt x="1486" y="95"/>
                    <a:pt x="1484" y="95"/>
                  </a:cubicBezTo>
                  <a:cubicBezTo>
                    <a:pt x="1482" y="95"/>
                    <a:pt x="1480" y="95"/>
                    <a:pt x="1479" y="94"/>
                  </a:cubicBezTo>
                  <a:lnTo>
                    <a:pt x="1472" y="94"/>
                  </a:lnTo>
                  <a:cubicBezTo>
                    <a:pt x="1471" y="93"/>
                    <a:pt x="1470" y="93"/>
                    <a:pt x="1469" y="93"/>
                  </a:cubicBezTo>
                  <a:cubicBezTo>
                    <a:pt x="1468" y="93"/>
                    <a:pt x="1466" y="93"/>
                    <a:pt x="1464" y="93"/>
                  </a:cubicBezTo>
                  <a:cubicBezTo>
                    <a:pt x="1463" y="93"/>
                    <a:pt x="1461" y="93"/>
                    <a:pt x="1460" y="90"/>
                  </a:cubicBezTo>
                  <a:cubicBezTo>
                    <a:pt x="1457" y="97"/>
                    <a:pt x="1450" y="94"/>
                    <a:pt x="1446" y="97"/>
                  </a:cubicBezTo>
                  <a:cubicBezTo>
                    <a:pt x="1446" y="104"/>
                    <a:pt x="1453" y="108"/>
                    <a:pt x="1457" y="108"/>
                  </a:cubicBezTo>
                  <a:cubicBezTo>
                    <a:pt x="1468" y="108"/>
                    <a:pt x="1479" y="116"/>
                    <a:pt x="1490" y="119"/>
                  </a:cubicBezTo>
                  <a:cubicBezTo>
                    <a:pt x="1497" y="119"/>
                    <a:pt x="1504" y="119"/>
                    <a:pt x="1508" y="126"/>
                  </a:cubicBezTo>
                  <a:lnTo>
                    <a:pt x="1516" y="126"/>
                  </a:lnTo>
                  <a:cubicBezTo>
                    <a:pt x="1517" y="125"/>
                    <a:pt x="1518" y="125"/>
                    <a:pt x="1519" y="125"/>
                  </a:cubicBezTo>
                  <a:cubicBezTo>
                    <a:pt x="1521" y="125"/>
                    <a:pt x="1524" y="126"/>
                    <a:pt x="1526" y="126"/>
                  </a:cubicBezTo>
                  <a:cubicBezTo>
                    <a:pt x="1541" y="130"/>
                    <a:pt x="1556" y="134"/>
                    <a:pt x="1570" y="138"/>
                  </a:cubicBezTo>
                  <a:cubicBezTo>
                    <a:pt x="1582" y="138"/>
                    <a:pt x="1582" y="138"/>
                    <a:pt x="1589" y="145"/>
                  </a:cubicBezTo>
                  <a:cubicBezTo>
                    <a:pt x="1592" y="143"/>
                    <a:pt x="1594" y="142"/>
                    <a:pt x="1597" y="142"/>
                  </a:cubicBezTo>
                  <a:cubicBezTo>
                    <a:pt x="1600" y="142"/>
                    <a:pt x="1605" y="143"/>
                    <a:pt x="1614" y="145"/>
                  </a:cubicBezTo>
                  <a:cubicBezTo>
                    <a:pt x="1607" y="160"/>
                    <a:pt x="1604" y="160"/>
                    <a:pt x="1589" y="160"/>
                  </a:cubicBezTo>
                  <a:cubicBezTo>
                    <a:pt x="1586" y="160"/>
                    <a:pt x="1583" y="155"/>
                    <a:pt x="1580" y="155"/>
                  </a:cubicBezTo>
                  <a:cubicBezTo>
                    <a:pt x="1580" y="155"/>
                    <a:pt x="1579" y="155"/>
                    <a:pt x="1578" y="156"/>
                  </a:cubicBezTo>
                  <a:cubicBezTo>
                    <a:pt x="1574" y="156"/>
                    <a:pt x="1567" y="152"/>
                    <a:pt x="1563" y="152"/>
                  </a:cubicBezTo>
                  <a:cubicBezTo>
                    <a:pt x="1552" y="152"/>
                    <a:pt x="1541" y="148"/>
                    <a:pt x="1530" y="145"/>
                  </a:cubicBezTo>
                  <a:cubicBezTo>
                    <a:pt x="1519" y="141"/>
                    <a:pt x="1508" y="145"/>
                    <a:pt x="1501" y="138"/>
                  </a:cubicBezTo>
                  <a:cubicBezTo>
                    <a:pt x="1499" y="140"/>
                    <a:pt x="1498" y="141"/>
                    <a:pt x="1497" y="141"/>
                  </a:cubicBezTo>
                  <a:cubicBezTo>
                    <a:pt x="1495" y="141"/>
                    <a:pt x="1492" y="138"/>
                    <a:pt x="1490" y="138"/>
                  </a:cubicBezTo>
                  <a:cubicBezTo>
                    <a:pt x="1487" y="138"/>
                    <a:pt x="1485" y="136"/>
                    <a:pt x="1482" y="136"/>
                  </a:cubicBezTo>
                  <a:cubicBezTo>
                    <a:pt x="1481" y="136"/>
                    <a:pt x="1480" y="136"/>
                    <a:pt x="1479" y="138"/>
                  </a:cubicBezTo>
                  <a:lnTo>
                    <a:pt x="1475" y="138"/>
                  </a:lnTo>
                  <a:cubicBezTo>
                    <a:pt x="1472" y="130"/>
                    <a:pt x="1464" y="134"/>
                    <a:pt x="1460" y="130"/>
                  </a:cubicBezTo>
                  <a:cubicBezTo>
                    <a:pt x="1457" y="130"/>
                    <a:pt x="1453" y="126"/>
                    <a:pt x="1450" y="126"/>
                  </a:cubicBezTo>
                  <a:lnTo>
                    <a:pt x="1446" y="123"/>
                  </a:lnTo>
                  <a:cubicBezTo>
                    <a:pt x="1443" y="124"/>
                    <a:pt x="1441" y="124"/>
                    <a:pt x="1439" y="124"/>
                  </a:cubicBezTo>
                  <a:cubicBezTo>
                    <a:pt x="1435" y="124"/>
                    <a:pt x="1432" y="123"/>
                    <a:pt x="1428" y="123"/>
                  </a:cubicBezTo>
                  <a:cubicBezTo>
                    <a:pt x="1424" y="123"/>
                    <a:pt x="1420" y="123"/>
                    <a:pt x="1416" y="119"/>
                  </a:cubicBezTo>
                  <a:cubicBezTo>
                    <a:pt x="1413" y="119"/>
                    <a:pt x="1409" y="119"/>
                    <a:pt x="1406" y="116"/>
                  </a:cubicBezTo>
                  <a:cubicBezTo>
                    <a:pt x="1405" y="117"/>
                    <a:pt x="1403" y="117"/>
                    <a:pt x="1402" y="117"/>
                  </a:cubicBezTo>
                  <a:cubicBezTo>
                    <a:pt x="1400" y="117"/>
                    <a:pt x="1397" y="115"/>
                    <a:pt x="1394" y="112"/>
                  </a:cubicBezTo>
                  <a:lnTo>
                    <a:pt x="1384" y="112"/>
                  </a:lnTo>
                  <a:cubicBezTo>
                    <a:pt x="1380" y="112"/>
                    <a:pt x="1376" y="108"/>
                    <a:pt x="1372" y="108"/>
                  </a:cubicBezTo>
                  <a:cubicBezTo>
                    <a:pt x="1354" y="104"/>
                    <a:pt x="1332" y="101"/>
                    <a:pt x="1314" y="97"/>
                  </a:cubicBezTo>
                  <a:cubicBezTo>
                    <a:pt x="1306" y="94"/>
                    <a:pt x="1299" y="90"/>
                    <a:pt x="1292" y="90"/>
                  </a:cubicBezTo>
                  <a:cubicBezTo>
                    <a:pt x="1284" y="90"/>
                    <a:pt x="1277" y="94"/>
                    <a:pt x="1266" y="94"/>
                  </a:cubicBezTo>
                  <a:cubicBezTo>
                    <a:pt x="1255" y="94"/>
                    <a:pt x="1244" y="90"/>
                    <a:pt x="1230" y="90"/>
                  </a:cubicBezTo>
                  <a:lnTo>
                    <a:pt x="1226" y="90"/>
                  </a:lnTo>
                  <a:cubicBezTo>
                    <a:pt x="1222" y="86"/>
                    <a:pt x="1208" y="82"/>
                    <a:pt x="1204" y="82"/>
                  </a:cubicBezTo>
                  <a:cubicBezTo>
                    <a:pt x="1200" y="82"/>
                    <a:pt x="1189" y="79"/>
                    <a:pt x="1186" y="79"/>
                  </a:cubicBezTo>
                  <a:cubicBezTo>
                    <a:pt x="1178" y="79"/>
                    <a:pt x="1171" y="75"/>
                    <a:pt x="1164" y="75"/>
                  </a:cubicBezTo>
                  <a:cubicBezTo>
                    <a:pt x="1145" y="72"/>
                    <a:pt x="1145" y="72"/>
                    <a:pt x="1130" y="64"/>
                  </a:cubicBezTo>
                  <a:lnTo>
                    <a:pt x="1123" y="64"/>
                  </a:lnTo>
                  <a:cubicBezTo>
                    <a:pt x="1121" y="65"/>
                    <a:pt x="1120" y="65"/>
                    <a:pt x="1118" y="65"/>
                  </a:cubicBezTo>
                  <a:cubicBezTo>
                    <a:pt x="1114" y="65"/>
                    <a:pt x="1109" y="63"/>
                    <a:pt x="1105" y="63"/>
                  </a:cubicBezTo>
                  <a:cubicBezTo>
                    <a:pt x="1104" y="63"/>
                    <a:pt x="1102" y="63"/>
                    <a:pt x="1101" y="64"/>
                  </a:cubicBezTo>
                  <a:lnTo>
                    <a:pt x="1098" y="64"/>
                  </a:lnTo>
                  <a:cubicBezTo>
                    <a:pt x="1090" y="60"/>
                    <a:pt x="1083" y="53"/>
                    <a:pt x="1072" y="53"/>
                  </a:cubicBezTo>
                  <a:cubicBezTo>
                    <a:pt x="1064" y="53"/>
                    <a:pt x="1057" y="53"/>
                    <a:pt x="1050" y="50"/>
                  </a:cubicBezTo>
                  <a:cubicBezTo>
                    <a:pt x="1046" y="50"/>
                    <a:pt x="1039" y="50"/>
                    <a:pt x="1032" y="53"/>
                  </a:cubicBezTo>
                  <a:cubicBezTo>
                    <a:pt x="1032" y="50"/>
                    <a:pt x="1028" y="46"/>
                    <a:pt x="1024" y="46"/>
                  </a:cubicBezTo>
                  <a:cubicBezTo>
                    <a:pt x="1017" y="46"/>
                    <a:pt x="1010" y="42"/>
                    <a:pt x="1006" y="42"/>
                  </a:cubicBezTo>
                  <a:cubicBezTo>
                    <a:pt x="998" y="35"/>
                    <a:pt x="988" y="35"/>
                    <a:pt x="980" y="35"/>
                  </a:cubicBezTo>
                  <a:cubicBezTo>
                    <a:pt x="969" y="35"/>
                    <a:pt x="954" y="35"/>
                    <a:pt x="944" y="31"/>
                  </a:cubicBezTo>
                  <a:cubicBezTo>
                    <a:pt x="929" y="28"/>
                    <a:pt x="918" y="28"/>
                    <a:pt x="903" y="20"/>
                  </a:cubicBezTo>
                  <a:cubicBezTo>
                    <a:pt x="902" y="21"/>
                    <a:pt x="901" y="22"/>
                    <a:pt x="900" y="22"/>
                  </a:cubicBezTo>
                  <a:cubicBezTo>
                    <a:pt x="897" y="22"/>
                    <a:pt x="895" y="20"/>
                    <a:pt x="892" y="20"/>
                  </a:cubicBezTo>
                  <a:cubicBezTo>
                    <a:pt x="890" y="18"/>
                    <a:pt x="888" y="18"/>
                    <a:pt x="886" y="18"/>
                  </a:cubicBezTo>
                  <a:cubicBezTo>
                    <a:pt x="885" y="18"/>
                    <a:pt x="883" y="18"/>
                    <a:pt x="881" y="16"/>
                  </a:cubicBezTo>
                  <a:cubicBezTo>
                    <a:pt x="880" y="15"/>
                    <a:pt x="880" y="15"/>
                    <a:pt x="879" y="15"/>
                  </a:cubicBezTo>
                  <a:cubicBezTo>
                    <a:pt x="877" y="15"/>
                    <a:pt x="875" y="17"/>
                    <a:pt x="874" y="17"/>
                  </a:cubicBezTo>
                  <a:cubicBezTo>
                    <a:pt x="874" y="17"/>
                    <a:pt x="874" y="17"/>
                    <a:pt x="874" y="16"/>
                  </a:cubicBezTo>
                  <a:cubicBezTo>
                    <a:pt x="863" y="9"/>
                    <a:pt x="848" y="9"/>
                    <a:pt x="837" y="6"/>
                  </a:cubicBezTo>
                  <a:lnTo>
                    <a:pt x="830" y="6"/>
                  </a:lnTo>
                  <a:cubicBezTo>
                    <a:pt x="826" y="2"/>
                    <a:pt x="823" y="1"/>
                    <a:pt x="8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3" name="Google Shape;3603;p35"/>
            <p:cNvSpPr/>
            <p:nvPr/>
          </p:nvSpPr>
          <p:spPr>
            <a:xfrm>
              <a:off x="3637361" y="3145192"/>
              <a:ext cx="245" cy="196"/>
            </a:xfrm>
            <a:custGeom>
              <a:avLst/>
              <a:gdLst/>
              <a:ahLst/>
              <a:cxnLst/>
              <a:rect l="l" t="t" r="r" b="b"/>
              <a:pathLst>
                <a:path w="5" h="4" extrusionOk="0">
                  <a:moveTo>
                    <a:pt x="1" y="0"/>
                  </a:moveTo>
                  <a:lnTo>
                    <a:pt x="4" y="4"/>
                  </a:lnTo>
                  <a:lnTo>
                    <a:pt x="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4" name="Google Shape;3604;p35"/>
            <p:cNvSpPr/>
            <p:nvPr/>
          </p:nvSpPr>
          <p:spPr>
            <a:xfrm>
              <a:off x="3681233" y="3154909"/>
              <a:ext cx="49" cy="49"/>
            </a:xfrm>
            <a:custGeom>
              <a:avLst/>
              <a:gdLst/>
              <a:ahLst/>
              <a:cxnLst/>
              <a:rect l="l" t="t" r="r" b="b"/>
              <a:pathLst>
                <a:path w="1" h="1" extrusionOk="0">
                  <a:moveTo>
                    <a:pt x="1" y="0"/>
                  </a:moveTo>
                  <a:lnTo>
                    <a:pt x="1" y="0"/>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5" name="Google Shape;3605;p35"/>
            <p:cNvSpPr/>
            <p:nvPr/>
          </p:nvSpPr>
          <p:spPr>
            <a:xfrm>
              <a:off x="3838172" y="3088463"/>
              <a:ext cx="245" cy="294"/>
            </a:xfrm>
            <a:custGeom>
              <a:avLst/>
              <a:gdLst/>
              <a:ahLst/>
              <a:cxnLst/>
              <a:rect l="l" t="t" r="r" b="b"/>
              <a:pathLst>
                <a:path w="5" h="6" extrusionOk="0">
                  <a:moveTo>
                    <a:pt x="1" y="1"/>
                  </a:moveTo>
                  <a:lnTo>
                    <a:pt x="1" y="5"/>
                  </a:lnTo>
                  <a:lnTo>
                    <a:pt x="4" y="5"/>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6" name="Google Shape;3606;p35"/>
            <p:cNvSpPr/>
            <p:nvPr/>
          </p:nvSpPr>
          <p:spPr>
            <a:xfrm>
              <a:off x="3378250" y="2315400"/>
              <a:ext cx="216666" cy="270256"/>
            </a:xfrm>
            <a:custGeom>
              <a:avLst/>
              <a:gdLst/>
              <a:ahLst/>
              <a:cxnLst/>
              <a:rect l="l" t="t" r="r" b="b"/>
              <a:pathLst>
                <a:path w="4415" h="5507" extrusionOk="0">
                  <a:moveTo>
                    <a:pt x="4111" y="1134"/>
                  </a:moveTo>
                  <a:lnTo>
                    <a:pt x="4111" y="1138"/>
                  </a:lnTo>
                  <a:lnTo>
                    <a:pt x="4106" y="1138"/>
                  </a:lnTo>
                  <a:lnTo>
                    <a:pt x="4111" y="1134"/>
                  </a:lnTo>
                  <a:close/>
                  <a:moveTo>
                    <a:pt x="4114" y="1134"/>
                  </a:moveTo>
                  <a:cubicBezTo>
                    <a:pt x="4118" y="1134"/>
                    <a:pt x="4118" y="1134"/>
                    <a:pt x="4121" y="1138"/>
                  </a:cubicBezTo>
                  <a:cubicBezTo>
                    <a:pt x="4121" y="1141"/>
                    <a:pt x="4118" y="1145"/>
                    <a:pt x="4111" y="1145"/>
                  </a:cubicBezTo>
                  <a:cubicBezTo>
                    <a:pt x="4111" y="1141"/>
                    <a:pt x="4114" y="1141"/>
                    <a:pt x="4114" y="1138"/>
                  </a:cubicBezTo>
                  <a:lnTo>
                    <a:pt x="4114" y="1134"/>
                  </a:lnTo>
                  <a:close/>
                  <a:moveTo>
                    <a:pt x="4180" y="1141"/>
                  </a:moveTo>
                  <a:lnTo>
                    <a:pt x="4180" y="1145"/>
                  </a:lnTo>
                  <a:lnTo>
                    <a:pt x="4180" y="1149"/>
                  </a:lnTo>
                  <a:cubicBezTo>
                    <a:pt x="4177" y="1149"/>
                    <a:pt x="4177" y="1149"/>
                    <a:pt x="4169" y="1153"/>
                  </a:cubicBezTo>
                  <a:cubicBezTo>
                    <a:pt x="4172" y="1149"/>
                    <a:pt x="4172" y="1145"/>
                    <a:pt x="4177" y="1145"/>
                  </a:cubicBezTo>
                  <a:lnTo>
                    <a:pt x="4180" y="1141"/>
                  </a:lnTo>
                  <a:close/>
                  <a:moveTo>
                    <a:pt x="4081" y="1167"/>
                  </a:moveTo>
                  <a:lnTo>
                    <a:pt x="4081" y="1175"/>
                  </a:lnTo>
                  <a:cubicBezTo>
                    <a:pt x="4077" y="1175"/>
                    <a:pt x="4074" y="1171"/>
                    <a:pt x="4081" y="1167"/>
                  </a:cubicBezTo>
                  <a:close/>
                  <a:moveTo>
                    <a:pt x="4103" y="1193"/>
                  </a:moveTo>
                  <a:lnTo>
                    <a:pt x="4103" y="1197"/>
                  </a:lnTo>
                  <a:lnTo>
                    <a:pt x="4099" y="1197"/>
                  </a:lnTo>
                  <a:lnTo>
                    <a:pt x="4103" y="1193"/>
                  </a:lnTo>
                  <a:close/>
                  <a:moveTo>
                    <a:pt x="3952" y="1222"/>
                  </a:moveTo>
                  <a:lnTo>
                    <a:pt x="3952" y="1226"/>
                  </a:lnTo>
                  <a:lnTo>
                    <a:pt x="3949" y="1226"/>
                  </a:lnTo>
                  <a:lnTo>
                    <a:pt x="3949" y="1222"/>
                  </a:lnTo>
                  <a:close/>
                  <a:moveTo>
                    <a:pt x="3828" y="1241"/>
                  </a:moveTo>
                  <a:cubicBezTo>
                    <a:pt x="3828" y="1244"/>
                    <a:pt x="3828" y="1244"/>
                    <a:pt x="3825" y="1248"/>
                  </a:cubicBezTo>
                  <a:cubicBezTo>
                    <a:pt x="3825" y="1244"/>
                    <a:pt x="3828" y="1244"/>
                    <a:pt x="3828" y="1241"/>
                  </a:cubicBezTo>
                  <a:close/>
                  <a:moveTo>
                    <a:pt x="4062" y="1255"/>
                  </a:moveTo>
                  <a:lnTo>
                    <a:pt x="4059" y="1259"/>
                  </a:lnTo>
                  <a:lnTo>
                    <a:pt x="4059" y="1255"/>
                  </a:lnTo>
                  <a:close/>
                  <a:moveTo>
                    <a:pt x="4191" y="1292"/>
                  </a:moveTo>
                  <a:lnTo>
                    <a:pt x="4191" y="1295"/>
                  </a:lnTo>
                  <a:lnTo>
                    <a:pt x="4187" y="1292"/>
                  </a:lnTo>
                  <a:close/>
                  <a:moveTo>
                    <a:pt x="3827" y="1311"/>
                  </a:moveTo>
                  <a:cubicBezTo>
                    <a:pt x="3828" y="1311"/>
                    <a:pt x="3828" y="1312"/>
                    <a:pt x="3828" y="1314"/>
                  </a:cubicBezTo>
                  <a:lnTo>
                    <a:pt x="3825" y="1314"/>
                  </a:lnTo>
                  <a:cubicBezTo>
                    <a:pt x="3825" y="1312"/>
                    <a:pt x="3826" y="1311"/>
                    <a:pt x="3827" y="1311"/>
                  </a:cubicBezTo>
                  <a:close/>
                  <a:moveTo>
                    <a:pt x="3773" y="1354"/>
                  </a:moveTo>
                  <a:lnTo>
                    <a:pt x="3773" y="1358"/>
                  </a:lnTo>
                  <a:lnTo>
                    <a:pt x="3769" y="1358"/>
                  </a:lnTo>
                  <a:lnTo>
                    <a:pt x="3773" y="1354"/>
                  </a:lnTo>
                  <a:close/>
                  <a:moveTo>
                    <a:pt x="3925" y="1583"/>
                  </a:moveTo>
                  <a:cubicBezTo>
                    <a:pt x="3927" y="1583"/>
                    <a:pt x="3928" y="1585"/>
                    <a:pt x="3930" y="1585"/>
                  </a:cubicBezTo>
                  <a:cubicBezTo>
                    <a:pt x="3928" y="1585"/>
                    <a:pt x="3927" y="1588"/>
                    <a:pt x="3926" y="1588"/>
                  </a:cubicBezTo>
                  <a:cubicBezTo>
                    <a:pt x="3925" y="1588"/>
                    <a:pt x="3925" y="1587"/>
                    <a:pt x="3923" y="1585"/>
                  </a:cubicBezTo>
                  <a:lnTo>
                    <a:pt x="3920" y="1585"/>
                  </a:lnTo>
                  <a:cubicBezTo>
                    <a:pt x="3922" y="1583"/>
                    <a:pt x="3924" y="1583"/>
                    <a:pt x="3925" y="1583"/>
                  </a:cubicBezTo>
                  <a:close/>
                  <a:moveTo>
                    <a:pt x="3806" y="1637"/>
                  </a:moveTo>
                  <a:lnTo>
                    <a:pt x="3810" y="1640"/>
                  </a:lnTo>
                  <a:lnTo>
                    <a:pt x="3798" y="1637"/>
                  </a:lnTo>
                  <a:close/>
                  <a:moveTo>
                    <a:pt x="3798" y="1655"/>
                  </a:moveTo>
                  <a:cubicBezTo>
                    <a:pt x="3795" y="1659"/>
                    <a:pt x="3791" y="1659"/>
                    <a:pt x="3788" y="1659"/>
                  </a:cubicBezTo>
                  <a:cubicBezTo>
                    <a:pt x="3791" y="1655"/>
                    <a:pt x="3795" y="1655"/>
                    <a:pt x="3798" y="1655"/>
                  </a:cubicBezTo>
                  <a:close/>
                  <a:moveTo>
                    <a:pt x="3773" y="1662"/>
                  </a:moveTo>
                  <a:lnTo>
                    <a:pt x="3773" y="1666"/>
                  </a:lnTo>
                  <a:lnTo>
                    <a:pt x="3769" y="1662"/>
                  </a:lnTo>
                  <a:close/>
                  <a:moveTo>
                    <a:pt x="3788" y="1662"/>
                  </a:moveTo>
                  <a:lnTo>
                    <a:pt x="3788" y="1666"/>
                  </a:lnTo>
                  <a:lnTo>
                    <a:pt x="3784" y="1666"/>
                  </a:lnTo>
                  <a:lnTo>
                    <a:pt x="3788" y="1662"/>
                  </a:lnTo>
                  <a:close/>
                  <a:moveTo>
                    <a:pt x="3722" y="1769"/>
                  </a:moveTo>
                  <a:lnTo>
                    <a:pt x="3725" y="1772"/>
                  </a:lnTo>
                  <a:lnTo>
                    <a:pt x="3722" y="1772"/>
                  </a:lnTo>
                  <a:lnTo>
                    <a:pt x="3722" y="1769"/>
                  </a:lnTo>
                  <a:close/>
                  <a:moveTo>
                    <a:pt x="3527" y="1977"/>
                  </a:moveTo>
                  <a:lnTo>
                    <a:pt x="3527" y="1981"/>
                  </a:lnTo>
                  <a:cubicBezTo>
                    <a:pt x="3524" y="1981"/>
                    <a:pt x="3524" y="1985"/>
                    <a:pt x="3520" y="1989"/>
                  </a:cubicBezTo>
                  <a:cubicBezTo>
                    <a:pt x="3520" y="1985"/>
                    <a:pt x="3524" y="1981"/>
                    <a:pt x="3527" y="1977"/>
                  </a:cubicBezTo>
                  <a:close/>
                  <a:moveTo>
                    <a:pt x="3410" y="2146"/>
                  </a:moveTo>
                  <a:lnTo>
                    <a:pt x="3410" y="2150"/>
                  </a:lnTo>
                  <a:lnTo>
                    <a:pt x="3407" y="2150"/>
                  </a:lnTo>
                  <a:lnTo>
                    <a:pt x="3407" y="2146"/>
                  </a:lnTo>
                  <a:close/>
                  <a:moveTo>
                    <a:pt x="3077" y="2696"/>
                  </a:moveTo>
                  <a:lnTo>
                    <a:pt x="3077" y="2700"/>
                  </a:lnTo>
                  <a:lnTo>
                    <a:pt x="3072" y="2700"/>
                  </a:lnTo>
                  <a:lnTo>
                    <a:pt x="3072" y="2696"/>
                  </a:lnTo>
                  <a:close/>
                  <a:moveTo>
                    <a:pt x="2820" y="2957"/>
                  </a:moveTo>
                  <a:cubicBezTo>
                    <a:pt x="2820" y="2960"/>
                    <a:pt x="2816" y="2960"/>
                    <a:pt x="2816" y="2964"/>
                  </a:cubicBezTo>
                  <a:lnTo>
                    <a:pt x="2816" y="2960"/>
                  </a:lnTo>
                  <a:lnTo>
                    <a:pt x="2820" y="2957"/>
                  </a:lnTo>
                  <a:close/>
                  <a:moveTo>
                    <a:pt x="491" y="3441"/>
                  </a:moveTo>
                  <a:lnTo>
                    <a:pt x="491" y="3444"/>
                  </a:lnTo>
                  <a:lnTo>
                    <a:pt x="488" y="3444"/>
                  </a:lnTo>
                  <a:lnTo>
                    <a:pt x="488" y="3441"/>
                  </a:lnTo>
                  <a:close/>
                  <a:moveTo>
                    <a:pt x="2984" y="1"/>
                  </a:moveTo>
                  <a:cubicBezTo>
                    <a:pt x="2974" y="1"/>
                    <a:pt x="2974" y="1"/>
                    <a:pt x="2962" y="8"/>
                  </a:cubicBezTo>
                  <a:cubicBezTo>
                    <a:pt x="2955" y="12"/>
                    <a:pt x="2948" y="19"/>
                    <a:pt x="2940" y="23"/>
                  </a:cubicBezTo>
                  <a:cubicBezTo>
                    <a:pt x="2938" y="26"/>
                    <a:pt x="2935" y="31"/>
                    <a:pt x="2932" y="31"/>
                  </a:cubicBezTo>
                  <a:cubicBezTo>
                    <a:pt x="2931" y="31"/>
                    <a:pt x="2931" y="31"/>
                    <a:pt x="2930" y="30"/>
                  </a:cubicBezTo>
                  <a:cubicBezTo>
                    <a:pt x="2923" y="41"/>
                    <a:pt x="2911" y="45"/>
                    <a:pt x="2904" y="45"/>
                  </a:cubicBezTo>
                  <a:cubicBezTo>
                    <a:pt x="2901" y="45"/>
                    <a:pt x="2896" y="41"/>
                    <a:pt x="2896" y="38"/>
                  </a:cubicBezTo>
                  <a:cubicBezTo>
                    <a:pt x="2896" y="30"/>
                    <a:pt x="2893" y="30"/>
                    <a:pt x="2886" y="30"/>
                  </a:cubicBezTo>
                  <a:lnTo>
                    <a:pt x="2879" y="30"/>
                  </a:lnTo>
                  <a:cubicBezTo>
                    <a:pt x="2879" y="34"/>
                    <a:pt x="2879" y="38"/>
                    <a:pt x="2874" y="41"/>
                  </a:cubicBezTo>
                  <a:cubicBezTo>
                    <a:pt x="2867" y="52"/>
                    <a:pt x="2857" y="67"/>
                    <a:pt x="2849" y="82"/>
                  </a:cubicBezTo>
                  <a:cubicBezTo>
                    <a:pt x="2842" y="93"/>
                    <a:pt x="2830" y="104"/>
                    <a:pt x="2827" y="115"/>
                  </a:cubicBezTo>
                  <a:cubicBezTo>
                    <a:pt x="2820" y="126"/>
                    <a:pt x="2813" y="133"/>
                    <a:pt x="2805" y="144"/>
                  </a:cubicBezTo>
                  <a:cubicBezTo>
                    <a:pt x="2805" y="151"/>
                    <a:pt x="2801" y="155"/>
                    <a:pt x="2794" y="159"/>
                  </a:cubicBezTo>
                  <a:cubicBezTo>
                    <a:pt x="2791" y="162"/>
                    <a:pt x="2794" y="170"/>
                    <a:pt x="2786" y="173"/>
                  </a:cubicBezTo>
                  <a:cubicBezTo>
                    <a:pt x="2783" y="173"/>
                    <a:pt x="2783" y="181"/>
                    <a:pt x="2779" y="184"/>
                  </a:cubicBezTo>
                  <a:cubicBezTo>
                    <a:pt x="2769" y="206"/>
                    <a:pt x="2754" y="221"/>
                    <a:pt x="2739" y="243"/>
                  </a:cubicBezTo>
                  <a:cubicBezTo>
                    <a:pt x="2732" y="261"/>
                    <a:pt x="2717" y="276"/>
                    <a:pt x="2703" y="294"/>
                  </a:cubicBezTo>
                  <a:cubicBezTo>
                    <a:pt x="2691" y="309"/>
                    <a:pt x="2681" y="327"/>
                    <a:pt x="2666" y="346"/>
                  </a:cubicBezTo>
                  <a:cubicBezTo>
                    <a:pt x="2662" y="349"/>
                    <a:pt x="2659" y="357"/>
                    <a:pt x="2654" y="364"/>
                  </a:cubicBezTo>
                  <a:cubicBezTo>
                    <a:pt x="2647" y="368"/>
                    <a:pt x="2647" y="379"/>
                    <a:pt x="2640" y="379"/>
                  </a:cubicBezTo>
                  <a:cubicBezTo>
                    <a:pt x="2640" y="390"/>
                    <a:pt x="2632" y="393"/>
                    <a:pt x="2629" y="401"/>
                  </a:cubicBezTo>
                  <a:cubicBezTo>
                    <a:pt x="2625" y="408"/>
                    <a:pt x="2618" y="412"/>
                    <a:pt x="2615" y="419"/>
                  </a:cubicBezTo>
                  <a:cubicBezTo>
                    <a:pt x="2610" y="426"/>
                    <a:pt x="2610" y="430"/>
                    <a:pt x="2607" y="434"/>
                  </a:cubicBezTo>
                  <a:lnTo>
                    <a:pt x="2603" y="434"/>
                  </a:lnTo>
                  <a:cubicBezTo>
                    <a:pt x="2596" y="449"/>
                    <a:pt x="2588" y="463"/>
                    <a:pt x="2581" y="474"/>
                  </a:cubicBezTo>
                  <a:cubicBezTo>
                    <a:pt x="2571" y="496"/>
                    <a:pt x="2552" y="511"/>
                    <a:pt x="2544" y="529"/>
                  </a:cubicBezTo>
                  <a:cubicBezTo>
                    <a:pt x="2519" y="562"/>
                    <a:pt x="2500" y="595"/>
                    <a:pt x="2475" y="625"/>
                  </a:cubicBezTo>
                  <a:cubicBezTo>
                    <a:pt x="2471" y="628"/>
                    <a:pt x="2471" y="632"/>
                    <a:pt x="2468" y="635"/>
                  </a:cubicBezTo>
                  <a:cubicBezTo>
                    <a:pt x="2468" y="639"/>
                    <a:pt x="2464" y="643"/>
                    <a:pt x="2464" y="647"/>
                  </a:cubicBezTo>
                  <a:cubicBezTo>
                    <a:pt x="2453" y="657"/>
                    <a:pt x="2449" y="669"/>
                    <a:pt x="2439" y="676"/>
                  </a:cubicBezTo>
                  <a:cubicBezTo>
                    <a:pt x="2434" y="679"/>
                    <a:pt x="2427" y="687"/>
                    <a:pt x="2427" y="691"/>
                  </a:cubicBezTo>
                  <a:cubicBezTo>
                    <a:pt x="2427" y="694"/>
                    <a:pt x="2424" y="698"/>
                    <a:pt x="2420" y="701"/>
                  </a:cubicBezTo>
                  <a:cubicBezTo>
                    <a:pt x="2412" y="713"/>
                    <a:pt x="2405" y="720"/>
                    <a:pt x="2398" y="731"/>
                  </a:cubicBezTo>
                  <a:cubicBezTo>
                    <a:pt x="2395" y="738"/>
                    <a:pt x="2390" y="742"/>
                    <a:pt x="2383" y="742"/>
                  </a:cubicBezTo>
                  <a:lnTo>
                    <a:pt x="2383" y="749"/>
                  </a:lnTo>
                  <a:cubicBezTo>
                    <a:pt x="2380" y="753"/>
                    <a:pt x="2380" y="753"/>
                    <a:pt x="2376" y="753"/>
                  </a:cubicBezTo>
                  <a:lnTo>
                    <a:pt x="2373" y="757"/>
                  </a:lnTo>
                  <a:cubicBezTo>
                    <a:pt x="2368" y="764"/>
                    <a:pt x="2361" y="771"/>
                    <a:pt x="2358" y="779"/>
                  </a:cubicBezTo>
                  <a:cubicBezTo>
                    <a:pt x="2351" y="789"/>
                    <a:pt x="2339" y="793"/>
                    <a:pt x="2336" y="801"/>
                  </a:cubicBezTo>
                  <a:cubicBezTo>
                    <a:pt x="2336" y="804"/>
                    <a:pt x="2332" y="808"/>
                    <a:pt x="2329" y="811"/>
                  </a:cubicBezTo>
                  <a:cubicBezTo>
                    <a:pt x="2329" y="815"/>
                    <a:pt x="2321" y="815"/>
                    <a:pt x="2321" y="819"/>
                  </a:cubicBezTo>
                  <a:cubicBezTo>
                    <a:pt x="2321" y="823"/>
                    <a:pt x="2317" y="823"/>
                    <a:pt x="2314" y="826"/>
                  </a:cubicBezTo>
                  <a:cubicBezTo>
                    <a:pt x="2310" y="830"/>
                    <a:pt x="2307" y="830"/>
                    <a:pt x="2307" y="833"/>
                  </a:cubicBezTo>
                  <a:cubicBezTo>
                    <a:pt x="2307" y="841"/>
                    <a:pt x="2299" y="845"/>
                    <a:pt x="2295" y="848"/>
                  </a:cubicBezTo>
                  <a:cubicBezTo>
                    <a:pt x="2292" y="852"/>
                    <a:pt x="2288" y="852"/>
                    <a:pt x="2288" y="852"/>
                  </a:cubicBezTo>
                  <a:cubicBezTo>
                    <a:pt x="2285" y="859"/>
                    <a:pt x="2277" y="863"/>
                    <a:pt x="2273" y="867"/>
                  </a:cubicBezTo>
                  <a:cubicBezTo>
                    <a:pt x="2270" y="874"/>
                    <a:pt x="2266" y="877"/>
                    <a:pt x="2258" y="885"/>
                  </a:cubicBezTo>
                  <a:cubicBezTo>
                    <a:pt x="2251" y="889"/>
                    <a:pt x="2248" y="896"/>
                    <a:pt x="2244" y="903"/>
                  </a:cubicBezTo>
                  <a:lnTo>
                    <a:pt x="2226" y="921"/>
                  </a:lnTo>
                  <a:cubicBezTo>
                    <a:pt x="2222" y="925"/>
                    <a:pt x="2219" y="933"/>
                    <a:pt x="2214" y="936"/>
                  </a:cubicBezTo>
                  <a:cubicBezTo>
                    <a:pt x="2211" y="940"/>
                    <a:pt x="2207" y="940"/>
                    <a:pt x="2204" y="943"/>
                  </a:cubicBezTo>
                  <a:lnTo>
                    <a:pt x="2200" y="947"/>
                  </a:lnTo>
                  <a:cubicBezTo>
                    <a:pt x="2185" y="965"/>
                    <a:pt x="2178" y="980"/>
                    <a:pt x="2160" y="995"/>
                  </a:cubicBezTo>
                  <a:cubicBezTo>
                    <a:pt x="2156" y="999"/>
                    <a:pt x="2153" y="1006"/>
                    <a:pt x="2148" y="1013"/>
                  </a:cubicBezTo>
                  <a:cubicBezTo>
                    <a:pt x="2145" y="1017"/>
                    <a:pt x="2141" y="1024"/>
                    <a:pt x="2134" y="1028"/>
                  </a:cubicBezTo>
                  <a:cubicBezTo>
                    <a:pt x="2126" y="1031"/>
                    <a:pt x="2131" y="1039"/>
                    <a:pt x="2123" y="1046"/>
                  </a:cubicBezTo>
                  <a:cubicBezTo>
                    <a:pt x="2123" y="1046"/>
                    <a:pt x="2123" y="1050"/>
                    <a:pt x="2119" y="1050"/>
                  </a:cubicBezTo>
                  <a:cubicBezTo>
                    <a:pt x="2112" y="1053"/>
                    <a:pt x="2112" y="1057"/>
                    <a:pt x="2109" y="1065"/>
                  </a:cubicBezTo>
                  <a:cubicBezTo>
                    <a:pt x="2104" y="1068"/>
                    <a:pt x="2101" y="1072"/>
                    <a:pt x="2097" y="1075"/>
                  </a:cubicBezTo>
                  <a:cubicBezTo>
                    <a:pt x="2094" y="1083"/>
                    <a:pt x="2087" y="1087"/>
                    <a:pt x="2082" y="1094"/>
                  </a:cubicBezTo>
                  <a:cubicBezTo>
                    <a:pt x="2082" y="1097"/>
                    <a:pt x="2075" y="1101"/>
                    <a:pt x="2075" y="1109"/>
                  </a:cubicBezTo>
                  <a:cubicBezTo>
                    <a:pt x="2068" y="1109"/>
                    <a:pt x="2068" y="1116"/>
                    <a:pt x="2065" y="1119"/>
                  </a:cubicBezTo>
                  <a:cubicBezTo>
                    <a:pt x="2038" y="1153"/>
                    <a:pt x="2016" y="1182"/>
                    <a:pt x="1994" y="1211"/>
                  </a:cubicBezTo>
                  <a:cubicBezTo>
                    <a:pt x="1991" y="1219"/>
                    <a:pt x="1987" y="1222"/>
                    <a:pt x="1980" y="1226"/>
                  </a:cubicBezTo>
                  <a:cubicBezTo>
                    <a:pt x="1977" y="1229"/>
                    <a:pt x="1972" y="1237"/>
                    <a:pt x="1972" y="1241"/>
                  </a:cubicBezTo>
                  <a:cubicBezTo>
                    <a:pt x="1972" y="1244"/>
                    <a:pt x="1969" y="1248"/>
                    <a:pt x="1965" y="1248"/>
                  </a:cubicBezTo>
                  <a:cubicBezTo>
                    <a:pt x="1958" y="1255"/>
                    <a:pt x="1947" y="1263"/>
                    <a:pt x="1943" y="1273"/>
                  </a:cubicBezTo>
                  <a:cubicBezTo>
                    <a:pt x="1928" y="1288"/>
                    <a:pt x="1918" y="1303"/>
                    <a:pt x="1906" y="1321"/>
                  </a:cubicBezTo>
                  <a:cubicBezTo>
                    <a:pt x="1903" y="1321"/>
                    <a:pt x="1899" y="1325"/>
                    <a:pt x="1899" y="1329"/>
                  </a:cubicBezTo>
                  <a:cubicBezTo>
                    <a:pt x="1892" y="1339"/>
                    <a:pt x="1889" y="1347"/>
                    <a:pt x="1881" y="1351"/>
                  </a:cubicBezTo>
                  <a:cubicBezTo>
                    <a:pt x="1877" y="1354"/>
                    <a:pt x="1877" y="1354"/>
                    <a:pt x="1877" y="1358"/>
                  </a:cubicBezTo>
                  <a:cubicBezTo>
                    <a:pt x="1877" y="1361"/>
                    <a:pt x="1874" y="1365"/>
                    <a:pt x="1870" y="1369"/>
                  </a:cubicBezTo>
                  <a:cubicBezTo>
                    <a:pt x="1867" y="1380"/>
                    <a:pt x="1852" y="1383"/>
                    <a:pt x="1848" y="1398"/>
                  </a:cubicBezTo>
                  <a:cubicBezTo>
                    <a:pt x="1837" y="1398"/>
                    <a:pt x="1840" y="1413"/>
                    <a:pt x="1833" y="1413"/>
                  </a:cubicBezTo>
                  <a:cubicBezTo>
                    <a:pt x="1833" y="1420"/>
                    <a:pt x="1826" y="1427"/>
                    <a:pt x="1823" y="1435"/>
                  </a:cubicBezTo>
                  <a:cubicBezTo>
                    <a:pt x="1801" y="1461"/>
                    <a:pt x="1782" y="1486"/>
                    <a:pt x="1764" y="1512"/>
                  </a:cubicBezTo>
                  <a:cubicBezTo>
                    <a:pt x="1760" y="1515"/>
                    <a:pt x="1757" y="1515"/>
                    <a:pt x="1757" y="1519"/>
                  </a:cubicBezTo>
                  <a:cubicBezTo>
                    <a:pt x="1757" y="1527"/>
                    <a:pt x="1752" y="1530"/>
                    <a:pt x="1749" y="1534"/>
                  </a:cubicBezTo>
                  <a:cubicBezTo>
                    <a:pt x="1745" y="1537"/>
                    <a:pt x="1745" y="1545"/>
                    <a:pt x="1742" y="1549"/>
                  </a:cubicBezTo>
                  <a:cubicBezTo>
                    <a:pt x="1735" y="1556"/>
                    <a:pt x="1730" y="1567"/>
                    <a:pt x="1723" y="1574"/>
                  </a:cubicBezTo>
                  <a:cubicBezTo>
                    <a:pt x="1720" y="1585"/>
                    <a:pt x="1713" y="1593"/>
                    <a:pt x="1705" y="1603"/>
                  </a:cubicBezTo>
                  <a:cubicBezTo>
                    <a:pt x="1698" y="1611"/>
                    <a:pt x="1694" y="1622"/>
                    <a:pt x="1683" y="1629"/>
                  </a:cubicBezTo>
                  <a:cubicBezTo>
                    <a:pt x="1683" y="1629"/>
                    <a:pt x="1679" y="1633"/>
                    <a:pt x="1683" y="1637"/>
                  </a:cubicBezTo>
                  <a:cubicBezTo>
                    <a:pt x="1683" y="1640"/>
                    <a:pt x="1679" y="1644"/>
                    <a:pt x="1676" y="1647"/>
                  </a:cubicBezTo>
                  <a:cubicBezTo>
                    <a:pt x="1669" y="1651"/>
                    <a:pt x="1664" y="1655"/>
                    <a:pt x="1664" y="1662"/>
                  </a:cubicBezTo>
                  <a:cubicBezTo>
                    <a:pt x="1661" y="1673"/>
                    <a:pt x="1654" y="1681"/>
                    <a:pt x="1647" y="1688"/>
                  </a:cubicBezTo>
                  <a:cubicBezTo>
                    <a:pt x="1642" y="1695"/>
                    <a:pt x="1635" y="1703"/>
                    <a:pt x="1632" y="1710"/>
                  </a:cubicBezTo>
                  <a:cubicBezTo>
                    <a:pt x="1628" y="1710"/>
                    <a:pt x="1628" y="1713"/>
                    <a:pt x="1625" y="1717"/>
                  </a:cubicBezTo>
                  <a:cubicBezTo>
                    <a:pt x="1625" y="1721"/>
                    <a:pt x="1617" y="1725"/>
                    <a:pt x="1617" y="1725"/>
                  </a:cubicBezTo>
                  <a:cubicBezTo>
                    <a:pt x="1617" y="1732"/>
                    <a:pt x="1613" y="1732"/>
                    <a:pt x="1613" y="1735"/>
                  </a:cubicBezTo>
                  <a:cubicBezTo>
                    <a:pt x="1606" y="1747"/>
                    <a:pt x="1595" y="1761"/>
                    <a:pt x="1588" y="1772"/>
                  </a:cubicBezTo>
                  <a:cubicBezTo>
                    <a:pt x="1584" y="1772"/>
                    <a:pt x="1581" y="1776"/>
                    <a:pt x="1581" y="1779"/>
                  </a:cubicBezTo>
                  <a:cubicBezTo>
                    <a:pt x="1581" y="1787"/>
                    <a:pt x="1576" y="1791"/>
                    <a:pt x="1573" y="1794"/>
                  </a:cubicBezTo>
                  <a:cubicBezTo>
                    <a:pt x="1566" y="1801"/>
                    <a:pt x="1562" y="1805"/>
                    <a:pt x="1559" y="1813"/>
                  </a:cubicBezTo>
                  <a:cubicBezTo>
                    <a:pt x="1532" y="1849"/>
                    <a:pt x="1503" y="1886"/>
                    <a:pt x="1478" y="1926"/>
                  </a:cubicBezTo>
                  <a:cubicBezTo>
                    <a:pt x="1474" y="1930"/>
                    <a:pt x="1471" y="1933"/>
                    <a:pt x="1466" y="1941"/>
                  </a:cubicBezTo>
                  <a:cubicBezTo>
                    <a:pt x="1463" y="1945"/>
                    <a:pt x="1456" y="1952"/>
                    <a:pt x="1452" y="1959"/>
                  </a:cubicBezTo>
                  <a:cubicBezTo>
                    <a:pt x="1444" y="1970"/>
                    <a:pt x="1434" y="1985"/>
                    <a:pt x="1422" y="1996"/>
                  </a:cubicBezTo>
                  <a:cubicBezTo>
                    <a:pt x="1422" y="1999"/>
                    <a:pt x="1419" y="1999"/>
                    <a:pt x="1419" y="2003"/>
                  </a:cubicBezTo>
                  <a:cubicBezTo>
                    <a:pt x="1415" y="2014"/>
                    <a:pt x="1412" y="2025"/>
                    <a:pt x="1405" y="2033"/>
                  </a:cubicBezTo>
                  <a:lnTo>
                    <a:pt x="1400" y="2036"/>
                  </a:lnTo>
                  <a:cubicBezTo>
                    <a:pt x="1400" y="2043"/>
                    <a:pt x="1393" y="2051"/>
                    <a:pt x="1390" y="2055"/>
                  </a:cubicBezTo>
                  <a:cubicBezTo>
                    <a:pt x="1383" y="2062"/>
                    <a:pt x="1383" y="2069"/>
                    <a:pt x="1378" y="2077"/>
                  </a:cubicBezTo>
                  <a:cubicBezTo>
                    <a:pt x="1356" y="2102"/>
                    <a:pt x="1334" y="2128"/>
                    <a:pt x="1317" y="2157"/>
                  </a:cubicBezTo>
                  <a:cubicBezTo>
                    <a:pt x="1312" y="2168"/>
                    <a:pt x="1302" y="2175"/>
                    <a:pt x="1302" y="2190"/>
                  </a:cubicBezTo>
                  <a:lnTo>
                    <a:pt x="1298" y="2194"/>
                  </a:lnTo>
                  <a:cubicBezTo>
                    <a:pt x="1283" y="2212"/>
                    <a:pt x="1273" y="2234"/>
                    <a:pt x="1258" y="2253"/>
                  </a:cubicBezTo>
                  <a:cubicBezTo>
                    <a:pt x="1254" y="2256"/>
                    <a:pt x="1254" y="2256"/>
                    <a:pt x="1254" y="2260"/>
                  </a:cubicBezTo>
                  <a:lnTo>
                    <a:pt x="1251" y="2260"/>
                  </a:lnTo>
                  <a:cubicBezTo>
                    <a:pt x="1258" y="2263"/>
                    <a:pt x="1251" y="2271"/>
                    <a:pt x="1251" y="2271"/>
                  </a:cubicBezTo>
                  <a:cubicBezTo>
                    <a:pt x="1236" y="2289"/>
                    <a:pt x="1224" y="2307"/>
                    <a:pt x="1214" y="2326"/>
                  </a:cubicBezTo>
                  <a:lnTo>
                    <a:pt x="1210" y="2329"/>
                  </a:lnTo>
                  <a:cubicBezTo>
                    <a:pt x="1202" y="2341"/>
                    <a:pt x="1199" y="2351"/>
                    <a:pt x="1192" y="2363"/>
                  </a:cubicBezTo>
                  <a:lnTo>
                    <a:pt x="1188" y="2366"/>
                  </a:lnTo>
                  <a:cubicBezTo>
                    <a:pt x="1185" y="2373"/>
                    <a:pt x="1180" y="2385"/>
                    <a:pt x="1177" y="2392"/>
                  </a:cubicBezTo>
                  <a:cubicBezTo>
                    <a:pt x="1173" y="2395"/>
                    <a:pt x="1170" y="2395"/>
                    <a:pt x="1170" y="2399"/>
                  </a:cubicBezTo>
                  <a:cubicBezTo>
                    <a:pt x="1166" y="2410"/>
                    <a:pt x="1158" y="2421"/>
                    <a:pt x="1151" y="2432"/>
                  </a:cubicBezTo>
                  <a:cubicBezTo>
                    <a:pt x="1148" y="2439"/>
                    <a:pt x="1141" y="2447"/>
                    <a:pt x="1136" y="2454"/>
                  </a:cubicBezTo>
                  <a:cubicBezTo>
                    <a:pt x="1141" y="2451"/>
                    <a:pt x="1144" y="2447"/>
                    <a:pt x="1148" y="2443"/>
                  </a:cubicBezTo>
                  <a:lnTo>
                    <a:pt x="1148" y="2443"/>
                  </a:lnTo>
                  <a:cubicBezTo>
                    <a:pt x="1148" y="2447"/>
                    <a:pt x="1144" y="2451"/>
                    <a:pt x="1141" y="2454"/>
                  </a:cubicBezTo>
                  <a:cubicBezTo>
                    <a:pt x="1136" y="2458"/>
                    <a:pt x="1133" y="2461"/>
                    <a:pt x="1133" y="2465"/>
                  </a:cubicBezTo>
                  <a:cubicBezTo>
                    <a:pt x="1133" y="2469"/>
                    <a:pt x="1129" y="2473"/>
                    <a:pt x="1129" y="2476"/>
                  </a:cubicBezTo>
                  <a:cubicBezTo>
                    <a:pt x="1129" y="2480"/>
                    <a:pt x="1122" y="2483"/>
                    <a:pt x="1122" y="2487"/>
                  </a:cubicBezTo>
                  <a:lnTo>
                    <a:pt x="1111" y="2498"/>
                  </a:lnTo>
                  <a:cubicBezTo>
                    <a:pt x="1114" y="2498"/>
                    <a:pt x="1119" y="2495"/>
                    <a:pt x="1122" y="2495"/>
                  </a:cubicBezTo>
                  <a:cubicBezTo>
                    <a:pt x="1119" y="2498"/>
                    <a:pt x="1119" y="2502"/>
                    <a:pt x="1114" y="2502"/>
                  </a:cubicBezTo>
                  <a:cubicBezTo>
                    <a:pt x="1104" y="2517"/>
                    <a:pt x="1097" y="2535"/>
                    <a:pt x="1085" y="2549"/>
                  </a:cubicBezTo>
                  <a:cubicBezTo>
                    <a:pt x="1082" y="2549"/>
                    <a:pt x="1082" y="2549"/>
                    <a:pt x="1082" y="2553"/>
                  </a:cubicBezTo>
                  <a:cubicBezTo>
                    <a:pt x="1078" y="2561"/>
                    <a:pt x="1078" y="2568"/>
                    <a:pt x="1070" y="2571"/>
                  </a:cubicBezTo>
                  <a:cubicBezTo>
                    <a:pt x="1067" y="2579"/>
                    <a:pt x="1067" y="2586"/>
                    <a:pt x="1060" y="2593"/>
                  </a:cubicBezTo>
                  <a:cubicBezTo>
                    <a:pt x="1060" y="2593"/>
                    <a:pt x="1056" y="2597"/>
                    <a:pt x="1056" y="2601"/>
                  </a:cubicBezTo>
                  <a:cubicBezTo>
                    <a:pt x="1056" y="2608"/>
                    <a:pt x="1048" y="2612"/>
                    <a:pt x="1045" y="2619"/>
                  </a:cubicBezTo>
                  <a:cubicBezTo>
                    <a:pt x="1041" y="2623"/>
                    <a:pt x="1038" y="2630"/>
                    <a:pt x="1034" y="2637"/>
                  </a:cubicBezTo>
                  <a:cubicBezTo>
                    <a:pt x="1026" y="2641"/>
                    <a:pt x="1026" y="2652"/>
                    <a:pt x="1023" y="2659"/>
                  </a:cubicBezTo>
                  <a:cubicBezTo>
                    <a:pt x="1019" y="2674"/>
                    <a:pt x="1004" y="2685"/>
                    <a:pt x="997" y="2700"/>
                  </a:cubicBezTo>
                  <a:cubicBezTo>
                    <a:pt x="994" y="2711"/>
                    <a:pt x="987" y="2718"/>
                    <a:pt x="982" y="2729"/>
                  </a:cubicBezTo>
                  <a:cubicBezTo>
                    <a:pt x="979" y="2737"/>
                    <a:pt x="972" y="2744"/>
                    <a:pt x="965" y="2751"/>
                  </a:cubicBezTo>
                  <a:cubicBezTo>
                    <a:pt x="960" y="2759"/>
                    <a:pt x="953" y="2766"/>
                    <a:pt x="950" y="2773"/>
                  </a:cubicBezTo>
                  <a:cubicBezTo>
                    <a:pt x="943" y="2784"/>
                    <a:pt x="935" y="2795"/>
                    <a:pt x="928" y="2806"/>
                  </a:cubicBezTo>
                  <a:cubicBezTo>
                    <a:pt x="924" y="2813"/>
                    <a:pt x="924" y="2817"/>
                    <a:pt x="921" y="2821"/>
                  </a:cubicBezTo>
                  <a:lnTo>
                    <a:pt x="916" y="2825"/>
                  </a:lnTo>
                  <a:cubicBezTo>
                    <a:pt x="916" y="2828"/>
                    <a:pt x="913" y="2832"/>
                    <a:pt x="909" y="2835"/>
                  </a:cubicBezTo>
                  <a:cubicBezTo>
                    <a:pt x="902" y="2850"/>
                    <a:pt x="887" y="2865"/>
                    <a:pt x="880" y="2879"/>
                  </a:cubicBezTo>
                  <a:cubicBezTo>
                    <a:pt x="877" y="2883"/>
                    <a:pt x="872" y="2891"/>
                    <a:pt x="869" y="2891"/>
                  </a:cubicBezTo>
                  <a:cubicBezTo>
                    <a:pt x="865" y="2894"/>
                    <a:pt x="862" y="2898"/>
                    <a:pt x="862" y="2905"/>
                  </a:cubicBezTo>
                  <a:cubicBezTo>
                    <a:pt x="858" y="2909"/>
                    <a:pt x="858" y="2913"/>
                    <a:pt x="855" y="2916"/>
                  </a:cubicBezTo>
                  <a:cubicBezTo>
                    <a:pt x="850" y="2923"/>
                    <a:pt x="847" y="2927"/>
                    <a:pt x="847" y="2931"/>
                  </a:cubicBezTo>
                  <a:cubicBezTo>
                    <a:pt x="843" y="2935"/>
                    <a:pt x="840" y="2938"/>
                    <a:pt x="840" y="2942"/>
                  </a:cubicBezTo>
                  <a:cubicBezTo>
                    <a:pt x="840" y="2945"/>
                    <a:pt x="836" y="2945"/>
                    <a:pt x="833" y="2949"/>
                  </a:cubicBezTo>
                  <a:lnTo>
                    <a:pt x="828" y="2953"/>
                  </a:lnTo>
                  <a:cubicBezTo>
                    <a:pt x="828" y="2957"/>
                    <a:pt x="825" y="2957"/>
                    <a:pt x="825" y="2964"/>
                  </a:cubicBezTo>
                  <a:cubicBezTo>
                    <a:pt x="825" y="2964"/>
                    <a:pt x="821" y="2967"/>
                    <a:pt x="818" y="2971"/>
                  </a:cubicBezTo>
                  <a:cubicBezTo>
                    <a:pt x="814" y="2975"/>
                    <a:pt x="814" y="2979"/>
                    <a:pt x="811" y="2982"/>
                  </a:cubicBezTo>
                  <a:cubicBezTo>
                    <a:pt x="803" y="2993"/>
                    <a:pt x="796" y="3004"/>
                    <a:pt x="784" y="3015"/>
                  </a:cubicBezTo>
                  <a:cubicBezTo>
                    <a:pt x="784" y="3019"/>
                    <a:pt x="781" y="3019"/>
                    <a:pt x="777" y="3026"/>
                  </a:cubicBezTo>
                  <a:cubicBezTo>
                    <a:pt x="777" y="3030"/>
                    <a:pt x="770" y="3033"/>
                    <a:pt x="770" y="3037"/>
                  </a:cubicBezTo>
                  <a:cubicBezTo>
                    <a:pt x="767" y="3048"/>
                    <a:pt x="755" y="3055"/>
                    <a:pt x="752" y="3067"/>
                  </a:cubicBezTo>
                  <a:cubicBezTo>
                    <a:pt x="745" y="3074"/>
                    <a:pt x="740" y="3081"/>
                    <a:pt x="733" y="3085"/>
                  </a:cubicBezTo>
                  <a:cubicBezTo>
                    <a:pt x="730" y="3092"/>
                    <a:pt x="723" y="3103"/>
                    <a:pt x="718" y="3111"/>
                  </a:cubicBezTo>
                  <a:cubicBezTo>
                    <a:pt x="711" y="3114"/>
                    <a:pt x="708" y="3121"/>
                    <a:pt x="701" y="3129"/>
                  </a:cubicBezTo>
                  <a:cubicBezTo>
                    <a:pt x="696" y="3136"/>
                    <a:pt x="693" y="3143"/>
                    <a:pt x="686" y="3151"/>
                  </a:cubicBezTo>
                  <a:cubicBezTo>
                    <a:pt x="679" y="3155"/>
                    <a:pt x="674" y="3165"/>
                    <a:pt x="671" y="3169"/>
                  </a:cubicBezTo>
                  <a:cubicBezTo>
                    <a:pt x="664" y="3177"/>
                    <a:pt x="664" y="3187"/>
                    <a:pt x="657" y="3191"/>
                  </a:cubicBezTo>
                  <a:cubicBezTo>
                    <a:pt x="652" y="3195"/>
                    <a:pt x="652" y="3195"/>
                    <a:pt x="652" y="3199"/>
                  </a:cubicBezTo>
                  <a:cubicBezTo>
                    <a:pt x="652" y="3202"/>
                    <a:pt x="652" y="3206"/>
                    <a:pt x="645" y="3209"/>
                  </a:cubicBezTo>
                  <a:cubicBezTo>
                    <a:pt x="645" y="3209"/>
                    <a:pt x="642" y="3213"/>
                    <a:pt x="642" y="3217"/>
                  </a:cubicBezTo>
                  <a:cubicBezTo>
                    <a:pt x="642" y="3221"/>
                    <a:pt x="638" y="3224"/>
                    <a:pt x="635" y="3228"/>
                  </a:cubicBezTo>
                  <a:cubicBezTo>
                    <a:pt x="635" y="3228"/>
                    <a:pt x="630" y="3231"/>
                    <a:pt x="627" y="3231"/>
                  </a:cubicBezTo>
                  <a:lnTo>
                    <a:pt x="627" y="3239"/>
                  </a:lnTo>
                  <a:cubicBezTo>
                    <a:pt x="608" y="3257"/>
                    <a:pt x="601" y="3279"/>
                    <a:pt x="586" y="3297"/>
                  </a:cubicBezTo>
                  <a:cubicBezTo>
                    <a:pt x="583" y="3301"/>
                    <a:pt x="576" y="3305"/>
                    <a:pt x="576" y="3312"/>
                  </a:cubicBezTo>
                  <a:cubicBezTo>
                    <a:pt x="572" y="3319"/>
                    <a:pt x="564" y="3323"/>
                    <a:pt x="561" y="3331"/>
                  </a:cubicBezTo>
                  <a:cubicBezTo>
                    <a:pt x="557" y="3338"/>
                    <a:pt x="550" y="3341"/>
                    <a:pt x="547" y="3349"/>
                  </a:cubicBezTo>
                  <a:cubicBezTo>
                    <a:pt x="547" y="3353"/>
                    <a:pt x="539" y="3356"/>
                    <a:pt x="542" y="3360"/>
                  </a:cubicBezTo>
                  <a:lnTo>
                    <a:pt x="539" y="3360"/>
                  </a:lnTo>
                  <a:cubicBezTo>
                    <a:pt x="535" y="3363"/>
                    <a:pt x="535" y="3367"/>
                    <a:pt x="532" y="3371"/>
                  </a:cubicBezTo>
                  <a:cubicBezTo>
                    <a:pt x="532" y="3375"/>
                    <a:pt x="525" y="3378"/>
                    <a:pt x="525" y="3382"/>
                  </a:cubicBezTo>
                  <a:lnTo>
                    <a:pt x="520" y="3385"/>
                  </a:lnTo>
                  <a:cubicBezTo>
                    <a:pt x="520" y="3389"/>
                    <a:pt x="513" y="3393"/>
                    <a:pt x="513" y="3397"/>
                  </a:cubicBezTo>
                  <a:cubicBezTo>
                    <a:pt x="513" y="3400"/>
                    <a:pt x="510" y="3404"/>
                    <a:pt x="506" y="3407"/>
                  </a:cubicBezTo>
                  <a:lnTo>
                    <a:pt x="503" y="3411"/>
                  </a:lnTo>
                  <a:cubicBezTo>
                    <a:pt x="503" y="3415"/>
                    <a:pt x="498" y="3419"/>
                    <a:pt x="495" y="3419"/>
                  </a:cubicBezTo>
                  <a:cubicBezTo>
                    <a:pt x="488" y="3422"/>
                    <a:pt x="491" y="3426"/>
                    <a:pt x="488" y="3429"/>
                  </a:cubicBezTo>
                  <a:cubicBezTo>
                    <a:pt x="484" y="3433"/>
                    <a:pt x="484" y="3437"/>
                    <a:pt x="481" y="3437"/>
                  </a:cubicBezTo>
                  <a:cubicBezTo>
                    <a:pt x="476" y="3441"/>
                    <a:pt x="481" y="3444"/>
                    <a:pt x="473" y="3444"/>
                  </a:cubicBezTo>
                  <a:lnTo>
                    <a:pt x="473" y="3448"/>
                  </a:lnTo>
                  <a:cubicBezTo>
                    <a:pt x="481" y="3451"/>
                    <a:pt x="469" y="3459"/>
                    <a:pt x="473" y="3463"/>
                  </a:cubicBezTo>
                  <a:cubicBezTo>
                    <a:pt x="475" y="3464"/>
                    <a:pt x="477" y="3464"/>
                    <a:pt x="479" y="3464"/>
                  </a:cubicBezTo>
                  <a:cubicBezTo>
                    <a:pt x="483" y="3464"/>
                    <a:pt x="485" y="3462"/>
                    <a:pt x="488" y="3459"/>
                  </a:cubicBezTo>
                  <a:cubicBezTo>
                    <a:pt x="495" y="3444"/>
                    <a:pt x="506" y="3437"/>
                    <a:pt x="517" y="3426"/>
                  </a:cubicBezTo>
                  <a:cubicBezTo>
                    <a:pt x="520" y="3419"/>
                    <a:pt x="525" y="3411"/>
                    <a:pt x="532" y="3411"/>
                  </a:cubicBezTo>
                  <a:cubicBezTo>
                    <a:pt x="532" y="3407"/>
                    <a:pt x="535" y="3407"/>
                    <a:pt x="535" y="3404"/>
                  </a:cubicBezTo>
                  <a:cubicBezTo>
                    <a:pt x="532" y="3400"/>
                    <a:pt x="535" y="3397"/>
                    <a:pt x="539" y="3393"/>
                  </a:cubicBezTo>
                  <a:cubicBezTo>
                    <a:pt x="550" y="3378"/>
                    <a:pt x="561" y="3363"/>
                    <a:pt x="572" y="3349"/>
                  </a:cubicBezTo>
                  <a:cubicBezTo>
                    <a:pt x="579" y="3341"/>
                    <a:pt x="579" y="3341"/>
                    <a:pt x="586" y="3338"/>
                  </a:cubicBezTo>
                  <a:cubicBezTo>
                    <a:pt x="591" y="3327"/>
                    <a:pt x="591" y="3327"/>
                    <a:pt x="601" y="3312"/>
                  </a:cubicBezTo>
                  <a:cubicBezTo>
                    <a:pt x="613" y="3319"/>
                    <a:pt x="613" y="3327"/>
                    <a:pt x="601" y="3341"/>
                  </a:cubicBezTo>
                  <a:cubicBezTo>
                    <a:pt x="601" y="3345"/>
                    <a:pt x="594" y="3345"/>
                    <a:pt x="594" y="3353"/>
                  </a:cubicBezTo>
                  <a:cubicBezTo>
                    <a:pt x="594" y="3356"/>
                    <a:pt x="586" y="3360"/>
                    <a:pt x="583" y="3367"/>
                  </a:cubicBezTo>
                  <a:cubicBezTo>
                    <a:pt x="576" y="3378"/>
                    <a:pt x="569" y="3385"/>
                    <a:pt x="561" y="3397"/>
                  </a:cubicBezTo>
                  <a:cubicBezTo>
                    <a:pt x="554" y="3404"/>
                    <a:pt x="550" y="3419"/>
                    <a:pt x="539" y="3426"/>
                  </a:cubicBezTo>
                  <a:cubicBezTo>
                    <a:pt x="539" y="3429"/>
                    <a:pt x="535" y="3433"/>
                    <a:pt x="532" y="3433"/>
                  </a:cubicBezTo>
                  <a:cubicBezTo>
                    <a:pt x="528" y="3437"/>
                    <a:pt x="525" y="3441"/>
                    <a:pt x="525" y="3448"/>
                  </a:cubicBezTo>
                  <a:lnTo>
                    <a:pt x="525" y="3451"/>
                  </a:lnTo>
                  <a:cubicBezTo>
                    <a:pt x="517" y="3451"/>
                    <a:pt x="517" y="3459"/>
                    <a:pt x="513" y="3463"/>
                  </a:cubicBezTo>
                  <a:cubicBezTo>
                    <a:pt x="510" y="3466"/>
                    <a:pt x="506" y="3466"/>
                    <a:pt x="503" y="3470"/>
                  </a:cubicBezTo>
                  <a:lnTo>
                    <a:pt x="498" y="3473"/>
                  </a:lnTo>
                  <a:cubicBezTo>
                    <a:pt x="498" y="3481"/>
                    <a:pt x="491" y="3488"/>
                    <a:pt x="488" y="3492"/>
                  </a:cubicBezTo>
                  <a:cubicBezTo>
                    <a:pt x="484" y="3495"/>
                    <a:pt x="484" y="3499"/>
                    <a:pt x="481" y="3503"/>
                  </a:cubicBezTo>
                  <a:lnTo>
                    <a:pt x="469" y="3514"/>
                  </a:lnTo>
                  <a:cubicBezTo>
                    <a:pt x="473" y="3517"/>
                    <a:pt x="466" y="3517"/>
                    <a:pt x="462" y="3521"/>
                  </a:cubicBezTo>
                  <a:cubicBezTo>
                    <a:pt x="459" y="3525"/>
                    <a:pt x="459" y="3529"/>
                    <a:pt x="454" y="3532"/>
                  </a:cubicBezTo>
                  <a:cubicBezTo>
                    <a:pt x="451" y="3536"/>
                    <a:pt x="447" y="3539"/>
                    <a:pt x="447" y="3543"/>
                  </a:cubicBezTo>
                  <a:cubicBezTo>
                    <a:pt x="432" y="3561"/>
                    <a:pt x="418" y="3580"/>
                    <a:pt x="403" y="3598"/>
                  </a:cubicBezTo>
                  <a:cubicBezTo>
                    <a:pt x="400" y="3605"/>
                    <a:pt x="393" y="3613"/>
                    <a:pt x="388" y="3620"/>
                  </a:cubicBezTo>
                  <a:cubicBezTo>
                    <a:pt x="385" y="3627"/>
                    <a:pt x="381" y="3639"/>
                    <a:pt x="378" y="3646"/>
                  </a:cubicBezTo>
                  <a:cubicBezTo>
                    <a:pt x="374" y="3657"/>
                    <a:pt x="363" y="3668"/>
                    <a:pt x="359" y="3683"/>
                  </a:cubicBezTo>
                  <a:cubicBezTo>
                    <a:pt x="356" y="3683"/>
                    <a:pt x="356" y="3686"/>
                    <a:pt x="352" y="3686"/>
                  </a:cubicBezTo>
                  <a:cubicBezTo>
                    <a:pt x="349" y="3690"/>
                    <a:pt x="337" y="3701"/>
                    <a:pt x="337" y="3708"/>
                  </a:cubicBezTo>
                  <a:cubicBezTo>
                    <a:pt x="334" y="3708"/>
                    <a:pt x="327" y="3723"/>
                    <a:pt x="322" y="3723"/>
                  </a:cubicBezTo>
                  <a:cubicBezTo>
                    <a:pt x="319" y="3734"/>
                    <a:pt x="312" y="3737"/>
                    <a:pt x="308" y="3745"/>
                  </a:cubicBezTo>
                  <a:cubicBezTo>
                    <a:pt x="297" y="3759"/>
                    <a:pt x="300" y="3763"/>
                    <a:pt x="283" y="3778"/>
                  </a:cubicBezTo>
                  <a:cubicBezTo>
                    <a:pt x="283" y="3778"/>
                    <a:pt x="283" y="3781"/>
                    <a:pt x="278" y="3781"/>
                  </a:cubicBezTo>
                  <a:cubicBezTo>
                    <a:pt x="278" y="3793"/>
                    <a:pt x="268" y="3796"/>
                    <a:pt x="268" y="3803"/>
                  </a:cubicBezTo>
                  <a:cubicBezTo>
                    <a:pt x="268" y="3807"/>
                    <a:pt x="264" y="3807"/>
                    <a:pt x="264" y="3807"/>
                  </a:cubicBezTo>
                  <a:cubicBezTo>
                    <a:pt x="256" y="3815"/>
                    <a:pt x="249" y="3822"/>
                    <a:pt x="246" y="3829"/>
                  </a:cubicBezTo>
                  <a:cubicBezTo>
                    <a:pt x="242" y="3840"/>
                    <a:pt x="234" y="3844"/>
                    <a:pt x="231" y="3851"/>
                  </a:cubicBezTo>
                  <a:cubicBezTo>
                    <a:pt x="227" y="3859"/>
                    <a:pt x="224" y="3862"/>
                    <a:pt x="224" y="3869"/>
                  </a:cubicBezTo>
                  <a:cubicBezTo>
                    <a:pt x="220" y="3873"/>
                    <a:pt x="212" y="3873"/>
                    <a:pt x="212" y="3877"/>
                  </a:cubicBezTo>
                  <a:cubicBezTo>
                    <a:pt x="209" y="3884"/>
                    <a:pt x="205" y="3891"/>
                    <a:pt x="198" y="3895"/>
                  </a:cubicBezTo>
                  <a:cubicBezTo>
                    <a:pt x="190" y="3903"/>
                    <a:pt x="183" y="3910"/>
                    <a:pt x="180" y="3917"/>
                  </a:cubicBezTo>
                  <a:cubicBezTo>
                    <a:pt x="173" y="3932"/>
                    <a:pt x="165" y="3943"/>
                    <a:pt x="158" y="3954"/>
                  </a:cubicBezTo>
                  <a:cubicBezTo>
                    <a:pt x="146" y="3965"/>
                    <a:pt x="143" y="3979"/>
                    <a:pt x="129" y="3991"/>
                  </a:cubicBezTo>
                  <a:cubicBezTo>
                    <a:pt x="129" y="3998"/>
                    <a:pt x="124" y="3998"/>
                    <a:pt x="121" y="4001"/>
                  </a:cubicBezTo>
                  <a:cubicBezTo>
                    <a:pt x="117" y="4005"/>
                    <a:pt x="117" y="4013"/>
                    <a:pt x="114" y="4013"/>
                  </a:cubicBezTo>
                  <a:cubicBezTo>
                    <a:pt x="110" y="4013"/>
                    <a:pt x="114" y="4020"/>
                    <a:pt x="110" y="4023"/>
                  </a:cubicBezTo>
                  <a:cubicBezTo>
                    <a:pt x="95" y="4031"/>
                    <a:pt x="92" y="4042"/>
                    <a:pt x="80" y="4053"/>
                  </a:cubicBezTo>
                  <a:cubicBezTo>
                    <a:pt x="80" y="4057"/>
                    <a:pt x="77" y="4060"/>
                    <a:pt x="77" y="4064"/>
                  </a:cubicBezTo>
                  <a:cubicBezTo>
                    <a:pt x="66" y="4067"/>
                    <a:pt x="66" y="4075"/>
                    <a:pt x="66" y="4082"/>
                  </a:cubicBezTo>
                  <a:cubicBezTo>
                    <a:pt x="63" y="4089"/>
                    <a:pt x="66" y="4101"/>
                    <a:pt x="58" y="4108"/>
                  </a:cubicBezTo>
                  <a:lnTo>
                    <a:pt x="58" y="4111"/>
                  </a:lnTo>
                  <a:cubicBezTo>
                    <a:pt x="63" y="4115"/>
                    <a:pt x="58" y="4119"/>
                    <a:pt x="55" y="4126"/>
                  </a:cubicBezTo>
                  <a:cubicBezTo>
                    <a:pt x="53" y="4130"/>
                    <a:pt x="49" y="4132"/>
                    <a:pt x="46" y="4132"/>
                  </a:cubicBezTo>
                  <a:cubicBezTo>
                    <a:pt x="44" y="4132"/>
                    <a:pt x="42" y="4131"/>
                    <a:pt x="41" y="4130"/>
                  </a:cubicBezTo>
                  <a:cubicBezTo>
                    <a:pt x="36" y="4145"/>
                    <a:pt x="33" y="4155"/>
                    <a:pt x="26" y="4167"/>
                  </a:cubicBezTo>
                  <a:lnTo>
                    <a:pt x="26" y="4185"/>
                  </a:lnTo>
                  <a:lnTo>
                    <a:pt x="26" y="4189"/>
                  </a:lnTo>
                  <a:cubicBezTo>
                    <a:pt x="26" y="4192"/>
                    <a:pt x="22" y="4196"/>
                    <a:pt x="22" y="4199"/>
                  </a:cubicBezTo>
                  <a:cubicBezTo>
                    <a:pt x="29" y="4203"/>
                    <a:pt x="19" y="4211"/>
                    <a:pt x="19" y="4214"/>
                  </a:cubicBezTo>
                  <a:lnTo>
                    <a:pt x="19" y="4229"/>
                  </a:lnTo>
                  <a:cubicBezTo>
                    <a:pt x="19" y="4233"/>
                    <a:pt x="26" y="4233"/>
                    <a:pt x="26" y="4240"/>
                  </a:cubicBezTo>
                  <a:cubicBezTo>
                    <a:pt x="22" y="4243"/>
                    <a:pt x="22" y="4251"/>
                    <a:pt x="22" y="4258"/>
                  </a:cubicBezTo>
                  <a:cubicBezTo>
                    <a:pt x="26" y="4262"/>
                    <a:pt x="29" y="4269"/>
                    <a:pt x="26" y="4277"/>
                  </a:cubicBezTo>
                  <a:cubicBezTo>
                    <a:pt x="29" y="4284"/>
                    <a:pt x="22" y="4287"/>
                    <a:pt x="22" y="4295"/>
                  </a:cubicBezTo>
                  <a:cubicBezTo>
                    <a:pt x="22" y="4299"/>
                    <a:pt x="22" y="4306"/>
                    <a:pt x="19" y="4309"/>
                  </a:cubicBezTo>
                  <a:cubicBezTo>
                    <a:pt x="19" y="4321"/>
                    <a:pt x="14" y="4335"/>
                    <a:pt x="19" y="4343"/>
                  </a:cubicBezTo>
                  <a:cubicBezTo>
                    <a:pt x="22" y="4346"/>
                    <a:pt x="19" y="4346"/>
                    <a:pt x="19" y="4350"/>
                  </a:cubicBezTo>
                  <a:cubicBezTo>
                    <a:pt x="19" y="4353"/>
                    <a:pt x="14" y="4361"/>
                    <a:pt x="22" y="4361"/>
                  </a:cubicBezTo>
                  <a:lnTo>
                    <a:pt x="22" y="4372"/>
                  </a:lnTo>
                  <a:cubicBezTo>
                    <a:pt x="19" y="4372"/>
                    <a:pt x="19" y="4375"/>
                    <a:pt x="14" y="4379"/>
                  </a:cubicBezTo>
                  <a:cubicBezTo>
                    <a:pt x="19" y="4379"/>
                    <a:pt x="22" y="4379"/>
                    <a:pt x="19" y="4383"/>
                  </a:cubicBezTo>
                  <a:cubicBezTo>
                    <a:pt x="19" y="4390"/>
                    <a:pt x="19" y="4394"/>
                    <a:pt x="22" y="4394"/>
                  </a:cubicBezTo>
                  <a:lnTo>
                    <a:pt x="26" y="4397"/>
                  </a:lnTo>
                  <a:cubicBezTo>
                    <a:pt x="29" y="4405"/>
                    <a:pt x="33" y="4412"/>
                    <a:pt x="36" y="4416"/>
                  </a:cubicBezTo>
                  <a:cubicBezTo>
                    <a:pt x="36" y="4419"/>
                    <a:pt x="44" y="4416"/>
                    <a:pt x="44" y="4423"/>
                  </a:cubicBezTo>
                  <a:cubicBezTo>
                    <a:pt x="48" y="4423"/>
                    <a:pt x="48" y="4427"/>
                    <a:pt x="48" y="4431"/>
                  </a:cubicBezTo>
                  <a:lnTo>
                    <a:pt x="51" y="4434"/>
                  </a:lnTo>
                  <a:cubicBezTo>
                    <a:pt x="53" y="4433"/>
                    <a:pt x="55" y="4433"/>
                    <a:pt x="56" y="4433"/>
                  </a:cubicBezTo>
                  <a:cubicBezTo>
                    <a:pt x="58" y="4433"/>
                    <a:pt x="58" y="4435"/>
                    <a:pt x="58" y="4438"/>
                  </a:cubicBezTo>
                  <a:cubicBezTo>
                    <a:pt x="63" y="4445"/>
                    <a:pt x="63" y="4453"/>
                    <a:pt x="66" y="4456"/>
                  </a:cubicBezTo>
                  <a:lnTo>
                    <a:pt x="70" y="4453"/>
                  </a:lnTo>
                  <a:cubicBezTo>
                    <a:pt x="73" y="4453"/>
                    <a:pt x="73" y="4456"/>
                    <a:pt x="77" y="4456"/>
                  </a:cubicBezTo>
                  <a:cubicBezTo>
                    <a:pt x="77" y="4467"/>
                    <a:pt x="88" y="4467"/>
                    <a:pt x="92" y="4467"/>
                  </a:cubicBezTo>
                  <a:lnTo>
                    <a:pt x="95" y="4471"/>
                  </a:lnTo>
                  <a:cubicBezTo>
                    <a:pt x="95" y="4473"/>
                    <a:pt x="97" y="4473"/>
                    <a:pt x="99" y="4473"/>
                  </a:cubicBezTo>
                  <a:cubicBezTo>
                    <a:pt x="100" y="4473"/>
                    <a:pt x="102" y="4473"/>
                    <a:pt x="102" y="4475"/>
                  </a:cubicBezTo>
                  <a:cubicBezTo>
                    <a:pt x="102" y="4477"/>
                    <a:pt x="103" y="4478"/>
                    <a:pt x="105" y="4478"/>
                  </a:cubicBezTo>
                  <a:cubicBezTo>
                    <a:pt x="106" y="4478"/>
                    <a:pt x="108" y="4477"/>
                    <a:pt x="109" y="4477"/>
                  </a:cubicBezTo>
                  <a:cubicBezTo>
                    <a:pt x="110" y="4477"/>
                    <a:pt x="110" y="4478"/>
                    <a:pt x="110" y="4478"/>
                  </a:cubicBezTo>
                  <a:cubicBezTo>
                    <a:pt x="114" y="4478"/>
                    <a:pt x="114" y="4482"/>
                    <a:pt x="114" y="4485"/>
                  </a:cubicBezTo>
                  <a:cubicBezTo>
                    <a:pt x="121" y="4489"/>
                    <a:pt x="132" y="4489"/>
                    <a:pt x="139" y="4493"/>
                  </a:cubicBezTo>
                  <a:lnTo>
                    <a:pt x="143" y="4497"/>
                  </a:lnTo>
                  <a:cubicBezTo>
                    <a:pt x="144" y="4496"/>
                    <a:pt x="146" y="4496"/>
                    <a:pt x="148" y="4496"/>
                  </a:cubicBezTo>
                  <a:cubicBezTo>
                    <a:pt x="153" y="4496"/>
                    <a:pt x="159" y="4498"/>
                    <a:pt x="165" y="4498"/>
                  </a:cubicBezTo>
                  <a:cubicBezTo>
                    <a:pt x="168" y="4498"/>
                    <a:pt x="170" y="4498"/>
                    <a:pt x="173" y="4497"/>
                  </a:cubicBezTo>
                  <a:lnTo>
                    <a:pt x="183" y="4497"/>
                  </a:lnTo>
                  <a:cubicBezTo>
                    <a:pt x="186" y="4497"/>
                    <a:pt x="189" y="4492"/>
                    <a:pt x="192" y="4492"/>
                  </a:cubicBezTo>
                  <a:cubicBezTo>
                    <a:pt x="193" y="4492"/>
                    <a:pt x="194" y="4492"/>
                    <a:pt x="195" y="4493"/>
                  </a:cubicBezTo>
                  <a:cubicBezTo>
                    <a:pt x="198" y="4482"/>
                    <a:pt x="209" y="4485"/>
                    <a:pt x="217" y="4478"/>
                  </a:cubicBezTo>
                  <a:lnTo>
                    <a:pt x="220" y="4478"/>
                  </a:lnTo>
                  <a:lnTo>
                    <a:pt x="220" y="4467"/>
                  </a:lnTo>
                  <a:cubicBezTo>
                    <a:pt x="224" y="4471"/>
                    <a:pt x="224" y="4471"/>
                    <a:pt x="227" y="4471"/>
                  </a:cubicBezTo>
                  <a:cubicBezTo>
                    <a:pt x="230" y="4471"/>
                    <a:pt x="230" y="4473"/>
                    <a:pt x="232" y="4473"/>
                  </a:cubicBezTo>
                  <a:cubicBezTo>
                    <a:pt x="232" y="4473"/>
                    <a:pt x="233" y="4472"/>
                    <a:pt x="234" y="4471"/>
                  </a:cubicBezTo>
                  <a:cubicBezTo>
                    <a:pt x="236" y="4469"/>
                    <a:pt x="238" y="4468"/>
                    <a:pt x="239" y="4468"/>
                  </a:cubicBezTo>
                  <a:cubicBezTo>
                    <a:pt x="241" y="4468"/>
                    <a:pt x="242" y="4470"/>
                    <a:pt x="242" y="4475"/>
                  </a:cubicBezTo>
                  <a:cubicBezTo>
                    <a:pt x="242" y="4478"/>
                    <a:pt x="253" y="4478"/>
                    <a:pt x="246" y="4485"/>
                  </a:cubicBezTo>
                  <a:cubicBezTo>
                    <a:pt x="249" y="4493"/>
                    <a:pt x="242" y="4500"/>
                    <a:pt x="242" y="4507"/>
                  </a:cubicBezTo>
                  <a:cubicBezTo>
                    <a:pt x="239" y="4515"/>
                    <a:pt x="231" y="4519"/>
                    <a:pt x="234" y="4522"/>
                  </a:cubicBezTo>
                  <a:lnTo>
                    <a:pt x="231" y="4522"/>
                  </a:lnTo>
                  <a:cubicBezTo>
                    <a:pt x="224" y="4533"/>
                    <a:pt x="220" y="4541"/>
                    <a:pt x="227" y="4548"/>
                  </a:cubicBezTo>
                  <a:cubicBezTo>
                    <a:pt x="231" y="4555"/>
                    <a:pt x="227" y="4563"/>
                    <a:pt x="224" y="4566"/>
                  </a:cubicBezTo>
                  <a:cubicBezTo>
                    <a:pt x="218" y="4566"/>
                    <a:pt x="214" y="4574"/>
                    <a:pt x="208" y="4574"/>
                  </a:cubicBezTo>
                  <a:cubicBezTo>
                    <a:pt x="207" y="4574"/>
                    <a:pt x="206" y="4574"/>
                    <a:pt x="205" y="4573"/>
                  </a:cubicBezTo>
                  <a:lnTo>
                    <a:pt x="202" y="4573"/>
                  </a:lnTo>
                  <a:cubicBezTo>
                    <a:pt x="198" y="4581"/>
                    <a:pt x="195" y="4581"/>
                    <a:pt x="190" y="4581"/>
                  </a:cubicBezTo>
                  <a:cubicBezTo>
                    <a:pt x="185" y="4583"/>
                    <a:pt x="179" y="4584"/>
                    <a:pt x="172" y="4584"/>
                  </a:cubicBezTo>
                  <a:cubicBezTo>
                    <a:pt x="166" y="4584"/>
                    <a:pt x="159" y="4583"/>
                    <a:pt x="154" y="4581"/>
                  </a:cubicBezTo>
                  <a:cubicBezTo>
                    <a:pt x="158" y="4577"/>
                    <a:pt x="158" y="4573"/>
                    <a:pt x="154" y="4573"/>
                  </a:cubicBezTo>
                  <a:lnTo>
                    <a:pt x="151" y="4577"/>
                  </a:lnTo>
                  <a:cubicBezTo>
                    <a:pt x="147" y="4580"/>
                    <a:pt x="143" y="4583"/>
                    <a:pt x="138" y="4583"/>
                  </a:cubicBezTo>
                  <a:cubicBezTo>
                    <a:pt x="136" y="4583"/>
                    <a:pt x="134" y="4582"/>
                    <a:pt x="132" y="4581"/>
                  </a:cubicBezTo>
                  <a:lnTo>
                    <a:pt x="132" y="4573"/>
                  </a:lnTo>
                  <a:cubicBezTo>
                    <a:pt x="132" y="4577"/>
                    <a:pt x="129" y="4581"/>
                    <a:pt x="129" y="4581"/>
                  </a:cubicBezTo>
                  <a:lnTo>
                    <a:pt x="114" y="4581"/>
                  </a:lnTo>
                  <a:cubicBezTo>
                    <a:pt x="110" y="4583"/>
                    <a:pt x="106" y="4583"/>
                    <a:pt x="103" y="4583"/>
                  </a:cubicBezTo>
                  <a:cubicBezTo>
                    <a:pt x="99" y="4583"/>
                    <a:pt x="95" y="4583"/>
                    <a:pt x="92" y="4585"/>
                  </a:cubicBezTo>
                  <a:lnTo>
                    <a:pt x="88" y="4585"/>
                  </a:lnTo>
                  <a:cubicBezTo>
                    <a:pt x="92" y="4577"/>
                    <a:pt x="99" y="4577"/>
                    <a:pt x="102" y="4573"/>
                  </a:cubicBezTo>
                  <a:cubicBezTo>
                    <a:pt x="100" y="4573"/>
                    <a:pt x="99" y="4572"/>
                    <a:pt x="97" y="4572"/>
                  </a:cubicBezTo>
                  <a:cubicBezTo>
                    <a:pt x="90" y="4572"/>
                    <a:pt x="87" y="4578"/>
                    <a:pt x="80" y="4585"/>
                  </a:cubicBezTo>
                  <a:cubicBezTo>
                    <a:pt x="80" y="4585"/>
                    <a:pt x="80" y="4581"/>
                    <a:pt x="77" y="4581"/>
                  </a:cubicBezTo>
                  <a:cubicBezTo>
                    <a:pt x="77" y="4584"/>
                    <a:pt x="75" y="4586"/>
                    <a:pt x="73" y="4586"/>
                  </a:cubicBezTo>
                  <a:cubicBezTo>
                    <a:pt x="72" y="4586"/>
                    <a:pt x="71" y="4586"/>
                    <a:pt x="70" y="4585"/>
                  </a:cubicBezTo>
                  <a:cubicBezTo>
                    <a:pt x="63" y="4585"/>
                    <a:pt x="58" y="4588"/>
                    <a:pt x="51" y="4592"/>
                  </a:cubicBezTo>
                  <a:lnTo>
                    <a:pt x="36" y="4592"/>
                  </a:lnTo>
                  <a:cubicBezTo>
                    <a:pt x="36" y="4588"/>
                    <a:pt x="36" y="4585"/>
                    <a:pt x="29" y="4585"/>
                  </a:cubicBezTo>
                  <a:cubicBezTo>
                    <a:pt x="26" y="4588"/>
                    <a:pt x="22" y="4588"/>
                    <a:pt x="19" y="4588"/>
                  </a:cubicBezTo>
                  <a:cubicBezTo>
                    <a:pt x="14" y="4592"/>
                    <a:pt x="7" y="4592"/>
                    <a:pt x="4" y="4592"/>
                  </a:cubicBezTo>
                  <a:lnTo>
                    <a:pt x="0" y="4595"/>
                  </a:lnTo>
                  <a:lnTo>
                    <a:pt x="4" y="4599"/>
                  </a:lnTo>
                  <a:cubicBezTo>
                    <a:pt x="5" y="4597"/>
                    <a:pt x="8" y="4596"/>
                    <a:pt x="10" y="4596"/>
                  </a:cubicBezTo>
                  <a:cubicBezTo>
                    <a:pt x="14" y="4596"/>
                    <a:pt x="19" y="4598"/>
                    <a:pt x="24" y="4598"/>
                  </a:cubicBezTo>
                  <a:cubicBezTo>
                    <a:pt x="27" y="4598"/>
                    <a:pt x="30" y="4598"/>
                    <a:pt x="33" y="4595"/>
                  </a:cubicBezTo>
                  <a:lnTo>
                    <a:pt x="36" y="4595"/>
                  </a:lnTo>
                  <a:cubicBezTo>
                    <a:pt x="38" y="4595"/>
                    <a:pt x="39" y="4594"/>
                    <a:pt x="40" y="4594"/>
                  </a:cubicBezTo>
                  <a:cubicBezTo>
                    <a:pt x="45" y="4594"/>
                    <a:pt x="48" y="4600"/>
                    <a:pt x="51" y="4603"/>
                  </a:cubicBezTo>
                  <a:cubicBezTo>
                    <a:pt x="48" y="4607"/>
                    <a:pt x="48" y="4610"/>
                    <a:pt x="55" y="4610"/>
                  </a:cubicBezTo>
                  <a:cubicBezTo>
                    <a:pt x="55" y="4612"/>
                    <a:pt x="55" y="4612"/>
                    <a:pt x="56" y="4612"/>
                  </a:cubicBezTo>
                  <a:cubicBezTo>
                    <a:pt x="57" y="4612"/>
                    <a:pt x="58" y="4610"/>
                    <a:pt x="58" y="4610"/>
                  </a:cubicBezTo>
                  <a:lnTo>
                    <a:pt x="85" y="4610"/>
                  </a:lnTo>
                  <a:cubicBezTo>
                    <a:pt x="88" y="4610"/>
                    <a:pt x="92" y="4607"/>
                    <a:pt x="95" y="4607"/>
                  </a:cubicBezTo>
                  <a:cubicBezTo>
                    <a:pt x="99" y="4607"/>
                    <a:pt x="107" y="4607"/>
                    <a:pt x="110" y="4610"/>
                  </a:cubicBezTo>
                  <a:cubicBezTo>
                    <a:pt x="110" y="4612"/>
                    <a:pt x="111" y="4612"/>
                    <a:pt x="112" y="4612"/>
                  </a:cubicBezTo>
                  <a:cubicBezTo>
                    <a:pt x="113" y="4612"/>
                    <a:pt x="114" y="4612"/>
                    <a:pt x="114" y="4614"/>
                  </a:cubicBezTo>
                  <a:cubicBezTo>
                    <a:pt x="114" y="4617"/>
                    <a:pt x="110" y="4625"/>
                    <a:pt x="110" y="4629"/>
                  </a:cubicBezTo>
                  <a:cubicBezTo>
                    <a:pt x="114" y="4621"/>
                    <a:pt x="121" y="4614"/>
                    <a:pt x="124" y="4610"/>
                  </a:cubicBezTo>
                  <a:cubicBezTo>
                    <a:pt x="127" y="4610"/>
                    <a:pt x="130" y="4612"/>
                    <a:pt x="132" y="4612"/>
                  </a:cubicBezTo>
                  <a:cubicBezTo>
                    <a:pt x="133" y="4612"/>
                    <a:pt x="134" y="4612"/>
                    <a:pt x="136" y="4610"/>
                  </a:cubicBezTo>
                  <a:cubicBezTo>
                    <a:pt x="139" y="4610"/>
                    <a:pt x="146" y="4610"/>
                    <a:pt x="151" y="4614"/>
                  </a:cubicBezTo>
                  <a:cubicBezTo>
                    <a:pt x="154" y="4609"/>
                    <a:pt x="157" y="4608"/>
                    <a:pt x="160" y="4608"/>
                  </a:cubicBezTo>
                  <a:cubicBezTo>
                    <a:pt x="164" y="4608"/>
                    <a:pt x="170" y="4610"/>
                    <a:pt x="176" y="4610"/>
                  </a:cubicBezTo>
                  <a:lnTo>
                    <a:pt x="187" y="4610"/>
                  </a:lnTo>
                  <a:cubicBezTo>
                    <a:pt x="190" y="4607"/>
                    <a:pt x="198" y="4607"/>
                    <a:pt x="202" y="4607"/>
                  </a:cubicBezTo>
                  <a:cubicBezTo>
                    <a:pt x="205" y="4610"/>
                    <a:pt x="212" y="4610"/>
                    <a:pt x="212" y="4614"/>
                  </a:cubicBezTo>
                  <a:cubicBezTo>
                    <a:pt x="217" y="4617"/>
                    <a:pt x="220" y="4617"/>
                    <a:pt x="224" y="4621"/>
                  </a:cubicBezTo>
                  <a:cubicBezTo>
                    <a:pt x="227" y="4621"/>
                    <a:pt x="227" y="4621"/>
                    <a:pt x="227" y="4625"/>
                  </a:cubicBezTo>
                  <a:lnTo>
                    <a:pt x="227" y="4632"/>
                  </a:lnTo>
                  <a:cubicBezTo>
                    <a:pt x="231" y="4632"/>
                    <a:pt x="231" y="4639"/>
                    <a:pt x="234" y="4639"/>
                  </a:cubicBezTo>
                  <a:cubicBezTo>
                    <a:pt x="239" y="4639"/>
                    <a:pt x="242" y="4639"/>
                    <a:pt x="246" y="4636"/>
                  </a:cubicBezTo>
                  <a:cubicBezTo>
                    <a:pt x="246" y="4639"/>
                    <a:pt x="247" y="4640"/>
                    <a:pt x="248" y="4640"/>
                  </a:cubicBezTo>
                  <a:cubicBezTo>
                    <a:pt x="249" y="4640"/>
                    <a:pt x="251" y="4639"/>
                    <a:pt x="253" y="4639"/>
                  </a:cubicBezTo>
                  <a:cubicBezTo>
                    <a:pt x="257" y="4636"/>
                    <a:pt x="260" y="4635"/>
                    <a:pt x="264" y="4635"/>
                  </a:cubicBezTo>
                  <a:cubicBezTo>
                    <a:pt x="268" y="4635"/>
                    <a:pt x="271" y="4636"/>
                    <a:pt x="275" y="4636"/>
                  </a:cubicBezTo>
                  <a:cubicBezTo>
                    <a:pt x="278" y="4639"/>
                    <a:pt x="278" y="4643"/>
                    <a:pt x="283" y="4643"/>
                  </a:cubicBezTo>
                  <a:lnTo>
                    <a:pt x="293" y="4643"/>
                  </a:lnTo>
                  <a:cubicBezTo>
                    <a:pt x="299" y="4643"/>
                    <a:pt x="304" y="4642"/>
                    <a:pt x="308" y="4642"/>
                  </a:cubicBezTo>
                  <a:cubicBezTo>
                    <a:pt x="314" y="4642"/>
                    <a:pt x="318" y="4643"/>
                    <a:pt x="322" y="4647"/>
                  </a:cubicBezTo>
                  <a:lnTo>
                    <a:pt x="334" y="4647"/>
                  </a:lnTo>
                  <a:cubicBezTo>
                    <a:pt x="337" y="4651"/>
                    <a:pt x="337" y="4654"/>
                    <a:pt x="341" y="4658"/>
                  </a:cubicBezTo>
                  <a:cubicBezTo>
                    <a:pt x="341" y="4661"/>
                    <a:pt x="349" y="4661"/>
                    <a:pt x="344" y="4669"/>
                  </a:cubicBezTo>
                  <a:cubicBezTo>
                    <a:pt x="344" y="4673"/>
                    <a:pt x="347" y="4673"/>
                    <a:pt x="350" y="4673"/>
                  </a:cubicBezTo>
                  <a:cubicBezTo>
                    <a:pt x="353" y="4673"/>
                    <a:pt x="356" y="4673"/>
                    <a:pt x="356" y="4676"/>
                  </a:cubicBezTo>
                  <a:cubicBezTo>
                    <a:pt x="356" y="4676"/>
                    <a:pt x="356" y="4680"/>
                    <a:pt x="359" y="4683"/>
                  </a:cubicBezTo>
                  <a:cubicBezTo>
                    <a:pt x="363" y="4687"/>
                    <a:pt x="363" y="4695"/>
                    <a:pt x="366" y="4698"/>
                  </a:cubicBezTo>
                  <a:cubicBezTo>
                    <a:pt x="371" y="4709"/>
                    <a:pt x="378" y="4717"/>
                    <a:pt x="378" y="4731"/>
                  </a:cubicBezTo>
                  <a:cubicBezTo>
                    <a:pt x="378" y="4739"/>
                    <a:pt x="381" y="4742"/>
                    <a:pt x="385" y="4746"/>
                  </a:cubicBezTo>
                  <a:cubicBezTo>
                    <a:pt x="393" y="4749"/>
                    <a:pt x="393" y="4757"/>
                    <a:pt x="393" y="4761"/>
                  </a:cubicBezTo>
                  <a:cubicBezTo>
                    <a:pt x="396" y="4771"/>
                    <a:pt x="400" y="4779"/>
                    <a:pt x="403" y="4783"/>
                  </a:cubicBezTo>
                  <a:cubicBezTo>
                    <a:pt x="410" y="4786"/>
                    <a:pt x="415" y="4790"/>
                    <a:pt x="415" y="4797"/>
                  </a:cubicBezTo>
                  <a:lnTo>
                    <a:pt x="415" y="4801"/>
                  </a:lnTo>
                  <a:cubicBezTo>
                    <a:pt x="418" y="4801"/>
                    <a:pt x="418" y="4805"/>
                    <a:pt x="418" y="4808"/>
                  </a:cubicBezTo>
                  <a:lnTo>
                    <a:pt x="422" y="4812"/>
                  </a:lnTo>
                  <a:cubicBezTo>
                    <a:pt x="425" y="4812"/>
                    <a:pt x="429" y="4819"/>
                    <a:pt x="429" y="4823"/>
                  </a:cubicBezTo>
                  <a:cubicBezTo>
                    <a:pt x="429" y="4827"/>
                    <a:pt x="429" y="4830"/>
                    <a:pt x="432" y="4830"/>
                  </a:cubicBezTo>
                  <a:cubicBezTo>
                    <a:pt x="440" y="4834"/>
                    <a:pt x="444" y="4845"/>
                    <a:pt x="447" y="4852"/>
                  </a:cubicBezTo>
                  <a:cubicBezTo>
                    <a:pt x="451" y="4856"/>
                    <a:pt x="454" y="4859"/>
                    <a:pt x="454" y="4867"/>
                  </a:cubicBezTo>
                  <a:cubicBezTo>
                    <a:pt x="455" y="4867"/>
                    <a:pt x="457" y="4866"/>
                    <a:pt x="457" y="4866"/>
                  </a:cubicBezTo>
                  <a:cubicBezTo>
                    <a:pt x="462" y="4866"/>
                    <a:pt x="463" y="4874"/>
                    <a:pt x="469" y="4874"/>
                  </a:cubicBezTo>
                  <a:cubicBezTo>
                    <a:pt x="469" y="4874"/>
                    <a:pt x="469" y="4881"/>
                    <a:pt x="473" y="4881"/>
                  </a:cubicBezTo>
                  <a:cubicBezTo>
                    <a:pt x="473" y="4881"/>
                    <a:pt x="474" y="4880"/>
                    <a:pt x="474" y="4880"/>
                  </a:cubicBezTo>
                  <a:cubicBezTo>
                    <a:pt x="476" y="4880"/>
                    <a:pt x="477" y="4886"/>
                    <a:pt x="481" y="4889"/>
                  </a:cubicBezTo>
                  <a:cubicBezTo>
                    <a:pt x="484" y="4889"/>
                    <a:pt x="484" y="4893"/>
                    <a:pt x="488" y="4893"/>
                  </a:cubicBezTo>
                  <a:lnTo>
                    <a:pt x="488" y="4900"/>
                  </a:lnTo>
                  <a:cubicBezTo>
                    <a:pt x="491" y="4900"/>
                    <a:pt x="495" y="4900"/>
                    <a:pt x="495" y="4907"/>
                  </a:cubicBezTo>
                  <a:cubicBezTo>
                    <a:pt x="498" y="4907"/>
                    <a:pt x="498" y="4918"/>
                    <a:pt x="506" y="4918"/>
                  </a:cubicBezTo>
                  <a:cubicBezTo>
                    <a:pt x="510" y="4918"/>
                    <a:pt x="510" y="4922"/>
                    <a:pt x="510" y="4922"/>
                  </a:cubicBezTo>
                  <a:lnTo>
                    <a:pt x="510" y="4929"/>
                  </a:lnTo>
                  <a:cubicBezTo>
                    <a:pt x="517" y="4933"/>
                    <a:pt x="525" y="4937"/>
                    <a:pt x="525" y="4944"/>
                  </a:cubicBezTo>
                  <a:cubicBezTo>
                    <a:pt x="525" y="4944"/>
                    <a:pt x="528" y="4942"/>
                    <a:pt x="530" y="4942"/>
                  </a:cubicBezTo>
                  <a:cubicBezTo>
                    <a:pt x="531" y="4942"/>
                    <a:pt x="532" y="4943"/>
                    <a:pt x="532" y="4944"/>
                  </a:cubicBezTo>
                  <a:cubicBezTo>
                    <a:pt x="532" y="4947"/>
                    <a:pt x="532" y="4947"/>
                    <a:pt x="535" y="4947"/>
                  </a:cubicBezTo>
                  <a:cubicBezTo>
                    <a:pt x="539" y="4947"/>
                    <a:pt x="539" y="4951"/>
                    <a:pt x="539" y="4955"/>
                  </a:cubicBezTo>
                  <a:cubicBezTo>
                    <a:pt x="550" y="4959"/>
                    <a:pt x="550" y="4959"/>
                    <a:pt x="554" y="4966"/>
                  </a:cubicBezTo>
                  <a:lnTo>
                    <a:pt x="554" y="4969"/>
                  </a:lnTo>
                  <a:cubicBezTo>
                    <a:pt x="557" y="4973"/>
                    <a:pt x="561" y="4981"/>
                    <a:pt x="564" y="4984"/>
                  </a:cubicBezTo>
                  <a:cubicBezTo>
                    <a:pt x="569" y="4988"/>
                    <a:pt x="569" y="4991"/>
                    <a:pt x="572" y="4995"/>
                  </a:cubicBezTo>
                  <a:cubicBezTo>
                    <a:pt x="576" y="4995"/>
                    <a:pt x="579" y="4999"/>
                    <a:pt x="579" y="5003"/>
                  </a:cubicBezTo>
                  <a:cubicBezTo>
                    <a:pt x="579" y="5006"/>
                    <a:pt x="580" y="5007"/>
                    <a:pt x="581" y="5007"/>
                  </a:cubicBezTo>
                  <a:cubicBezTo>
                    <a:pt x="582" y="5007"/>
                    <a:pt x="583" y="5006"/>
                    <a:pt x="583" y="5006"/>
                  </a:cubicBezTo>
                  <a:cubicBezTo>
                    <a:pt x="586" y="5017"/>
                    <a:pt x="594" y="5017"/>
                    <a:pt x="598" y="5021"/>
                  </a:cubicBezTo>
                  <a:cubicBezTo>
                    <a:pt x="608" y="5021"/>
                    <a:pt x="616" y="5028"/>
                    <a:pt x="616" y="5039"/>
                  </a:cubicBezTo>
                  <a:lnTo>
                    <a:pt x="616" y="5047"/>
                  </a:lnTo>
                  <a:cubicBezTo>
                    <a:pt x="620" y="5039"/>
                    <a:pt x="623" y="5035"/>
                    <a:pt x="627" y="5032"/>
                  </a:cubicBezTo>
                  <a:lnTo>
                    <a:pt x="645" y="5032"/>
                  </a:lnTo>
                  <a:cubicBezTo>
                    <a:pt x="646" y="5031"/>
                    <a:pt x="647" y="5031"/>
                    <a:pt x="648" y="5031"/>
                  </a:cubicBezTo>
                  <a:cubicBezTo>
                    <a:pt x="652" y="5031"/>
                    <a:pt x="653" y="5036"/>
                    <a:pt x="657" y="5036"/>
                  </a:cubicBezTo>
                  <a:cubicBezTo>
                    <a:pt x="658" y="5036"/>
                    <a:pt x="659" y="5036"/>
                    <a:pt x="660" y="5035"/>
                  </a:cubicBezTo>
                  <a:cubicBezTo>
                    <a:pt x="664" y="5039"/>
                    <a:pt x="671" y="5039"/>
                    <a:pt x="679" y="5043"/>
                  </a:cubicBezTo>
                  <a:cubicBezTo>
                    <a:pt x="682" y="5043"/>
                    <a:pt x="686" y="5043"/>
                    <a:pt x="689" y="5047"/>
                  </a:cubicBezTo>
                  <a:lnTo>
                    <a:pt x="701" y="5047"/>
                  </a:lnTo>
                  <a:cubicBezTo>
                    <a:pt x="706" y="5044"/>
                    <a:pt x="711" y="5041"/>
                    <a:pt x="716" y="5041"/>
                  </a:cubicBezTo>
                  <a:cubicBezTo>
                    <a:pt x="718" y="5041"/>
                    <a:pt x="720" y="5042"/>
                    <a:pt x="723" y="5043"/>
                  </a:cubicBezTo>
                  <a:cubicBezTo>
                    <a:pt x="724" y="5044"/>
                    <a:pt x="725" y="5044"/>
                    <a:pt x="726" y="5044"/>
                  </a:cubicBezTo>
                  <a:cubicBezTo>
                    <a:pt x="731" y="5044"/>
                    <a:pt x="734" y="5039"/>
                    <a:pt x="740" y="5039"/>
                  </a:cubicBezTo>
                  <a:cubicBezTo>
                    <a:pt x="740" y="5039"/>
                    <a:pt x="742" y="5042"/>
                    <a:pt x="745" y="5042"/>
                  </a:cubicBezTo>
                  <a:cubicBezTo>
                    <a:pt x="746" y="5042"/>
                    <a:pt x="747" y="5042"/>
                    <a:pt x="748" y="5039"/>
                  </a:cubicBezTo>
                  <a:cubicBezTo>
                    <a:pt x="751" y="5038"/>
                    <a:pt x="752" y="5037"/>
                    <a:pt x="754" y="5037"/>
                  </a:cubicBezTo>
                  <a:cubicBezTo>
                    <a:pt x="758" y="5037"/>
                    <a:pt x="760" y="5039"/>
                    <a:pt x="762" y="5039"/>
                  </a:cubicBezTo>
                  <a:lnTo>
                    <a:pt x="767" y="5035"/>
                  </a:lnTo>
                  <a:cubicBezTo>
                    <a:pt x="769" y="5035"/>
                    <a:pt x="771" y="5037"/>
                    <a:pt x="775" y="5037"/>
                  </a:cubicBezTo>
                  <a:cubicBezTo>
                    <a:pt x="776" y="5037"/>
                    <a:pt x="778" y="5037"/>
                    <a:pt x="781" y="5035"/>
                  </a:cubicBezTo>
                  <a:cubicBezTo>
                    <a:pt x="781" y="5032"/>
                    <a:pt x="784" y="5028"/>
                    <a:pt x="789" y="5028"/>
                  </a:cubicBezTo>
                  <a:cubicBezTo>
                    <a:pt x="790" y="5027"/>
                    <a:pt x="790" y="5027"/>
                    <a:pt x="791" y="5027"/>
                  </a:cubicBezTo>
                  <a:cubicBezTo>
                    <a:pt x="792" y="5027"/>
                    <a:pt x="792" y="5029"/>
                    <a:pt x="792" y="5032"/>
                  </a:cubicBezTo>
                  <a:lnTo>
                    <a:pt x="814" y="5032"/>
                  </a:lnTo>
                  <a:cubicBezTo>
                    <a:pt x="816" y="5031"/>
                    <a:pt x="818" y="5030"/>
                    <a:pt x="820" y="5030"/>
                  </a:cubicBezTo>
                  <a:cubicBezTo>
                    <a:pt x="825" y="5030"/>
                    <a:pt x="831" y="5033"/>
                    <a:pt x="836" y="5035"/>
                  </a:cubicBezTo>
                  <a:lnTo>
                    <a:pt x="836" y="5039"/>
                  </a:lnTo>
                  <a:lnTo>
                    <a:pt x="836" y="5043"/>
                  </a:lnTo>
                  <a:cubicBezTo>
                    <a:pt x="837" y="5042"/>
                    <a:pt x="839" y="5041"/>
                    <a:pt x="840" y="5041"/>
                  </a:cubicBezTo>
                  <a:cubicBezTo>
                    <a:pt x="842" y="5041"/>
                    <a:pt x="844" y="5043"/>
                    <a:pt x="847" y="5043"/>
                  </a:cubicBezTo>
                  <a:lnTo>
                    <a:pt x="847" y="5047"/>
                  </a:lnTo>
                  <a:cubicBezTo>
                    <a:pt x="847" y="5054"/>
                    <a:pt x="858" y="5050"/>
                    <a:pt x="855" y="5057"/>
                  </a:cubicBezTo>
                  <a:cubicBezTo>
                    <a:pt x="862" y="5057"/>
                    <a:pt x="855" y="5069"/>
                    <a:pt x="858" y="5072"/>
                  </a:cubicBezTo>
                  <a:cubicBezTo>
                    <a:pt x="862" y="5072"/>
                    <a:pt x="862" y="5079"/>
                    <a:pt x="865" y="5083"/>
                  </a:cubicBezTo>
                  <a:lnTo>
                    <a:pt x="865" y="5091"/>
                  </a:lnTo>
                  <a:cubicBezTo>
                    <a:pt x="858" y="5094"/>
                    <a:pt x="858" y="5098"/>
                    <a:pt x="855" y="5101"/>
                  </a:cubicBezTo>
                  <a:lnTo>
                    <a:pt x="855" y="5113"/>
                  </a:lnTo>
                  <a:cubicBezTo>
                    <a:pt x="847" y="5120"/>
                    <a:pt x="850" y="5127"/>
                    <a:pt x="855" y="5131"/>
                  </a:cubicBezTo>
                  <a:cubicBezTo>
                    <a:pt x="858" y="5138"/>
                    <a:pt x="858" y="5149"/>
                    <a:pt x="862" y="5153"/>
                  </a:cubicBezTo>
                  <a:lnTo>
                    <a:pt x="862" y="5157"/>
                  </a:lnTo>
                  <a:cubicBezTo>
                    <a:pt x="865" y="5160"/>
                    <a:pt x="869" y="5167"/>
                    <a:pt x="877" y="5167"/>
                  </a:cubicBezTo>
                  <a:lnTo>
                    <a:pt x="880" y="5167"/>
                  </a:lnTo>
                  <a:cubicBezTo>
                    <a:pt x="884" y="5171"/>
                    <a:pt x="887" y="5175"/>
                    <a:pt x="891" y="5175"/>
                  </a:cubicBezTo>
                  <a:cubicBezTo>
                    <a:pt x="894" y="5175"/>
                    <a:pt x="891" y="5182"/>
                    <a:pt x="899" y="5182"/>
                  </a:cubicBezTo>
                  <a:cubicBezTo>
                    <a:pt x="899" y="5186"/>
                    <a:pt x="902" y="5186"/>
                    <a:pt x="902" y="5189"/>
                  </a:cubicBezTo>
                  <a:cubicBezTo>
                    <a:pt x="902" y="5193"/>
                    <a:pt x="902" y="5193"/>
                    <a:pt x="906" y="5197"/>
                  </a:cubicBezTo>
                  <a:cubicBezTo>
                    <a:pt x="913" y="5201"/>
                    <a:pt x="921" y="5208"/>
                    <a:pt x="921" y="5215"/>
                  </a:cubicBezTo>
                  <a:cubicBezTo>
                    <a:pt x="924" y="5223"/>
                    <a:pt x="928" y="5223"/>
                    <a:pt x="928" y="5226"/>
                  </a:cubicBezTo>
                  <a:cubicBezTo>
                    <a:pt x="928" y="5230"/>
                    <a:pt x="924" y="5237"/>
                    <a:pt x="924" y="5241"/>
                  </a:cubicBezTo>
                  <a:cubicBezTo>
                    <a:pt x="928" y="5245"/>
                    <a:pt x="928" y="5245"/>
                    <a:pt x="931" y="5252"/>
                  </a:cubicBezTo>
                  <a:cubicBezTo>
                    <a:pt x="931" y="5263"/>
                    <a:pt x="935" y="5270"/>
                    <a:pt x="938" y="5277"/>
                  </a:cubicBezTo>
                  <a:lnTo>
                    <a:pt x="943" y="5281"/>
                  </a:lnTo>
                  <a:cubicBezTo>
                    <a:pt x="950" y="5285"/>
                    <a:pt x="950" y="5289"/>
                    <a:pt x="953" y="5296"/>
                  </a:cubicBezTo>
                  <a:cubicBezTo>
                    <a:pt x="957" y="5299"/>
                    <a:pt x="960" y="5307"/>
                    <a:pt x="965" y="5311"/>
                  </a:cubicBezTo>
                  <a:cubicBezTo>
                    <a:pt x="968" y="5311"/>
                    <a:pt x="968" y="5314"/>
                    <a:pt x="968" y="5318"/>
                  </a:cubicBezTo>
                  <a:cubicBezTo>
                    <a:pt x="972" y="5321"/>
                    <a:pt x="972" y="5329"/>
                    <a:pt x="975" y="5333"/>
                  </a:cubicBezTo>
                  <a:cubicBezTo>
                    <a:pt x="979" y="5333"/>
                    <a:pt x="979" y="5340"/>
                    <a:pt x="982" y="5340"/>
                  </a:cubicBezTo>
                  <a:cubicBezTo>
                    <a:pt x="987" y="5340"/>
                    <a:pt x="987" y="5343"/>
                    <a:pt x="990" y="5347"/>
                  </a:cubicBezTo>
                  <a:cubicBezTo>
                    <a:pt x="1001" y="5351"/>
                    <a:pt x="1004" y="5362"/>
                    <a:pt x="1012" y="5365"/>
                  </a:cubicBezTo>
                  <a:cubicBezTo>
                    <a:pt x="1012" y="5373"/>
                    <a:pt x="1019" y="5373"/>
                    <a:pt x="1016" y="5380"/>
                  </a:cubicBezTo>
                  <a:lnTo>
                    <a:pt x="1016" y="5384"/>
                  </a:lnTo>
                  <a:cubicBezTo>
                    <a:pt x="1019" y="5395"/>
                    <a:pt x="1023" y="5406"/>
                    <a:pt x="1023" y="5413"/>
                  </a:cubicBezTo>
                  <a:cubicBezTo>
                    <a:pt x="1026" y="5421"/>
                    <a:pt x="1026" y="5424"/>
                    <a:pt x="1031" y="5428"/>
                  </a:cubicBezTo>
                  <a:cubicBezTo>
                    <a:pt x="1034" y="5435"/>
                    <a:pt x="1034" y="5446"/>
                    <a:pt x="1041" y="5453"/>
                  </a:cubicBezTo>
                  <a:cubicBezTo>
                    <a:pt x="1048" y="5461"/>
                    <a:pt x="1045" y="5472"/>
                    <a:pt x="1056" y="5475"/>
                  </a:cubicBezTo>
                  <a:cubicBezTo>
                    <a:pt x="1056" y="5479"/>
                    <a:pt x="1053" y="5483"/>
                    <a:pt x="1056" y="5487"/>
                  </a:cubicBezTo>
                  <a:cubicBezTo>
                    <a:pt x="1060" y="5490"/>
                    <a:pt x="1060" y="5494"/>
                    <a:pt x="1060" y="5501"/>
                  </a:cubicBezTo>
                  <a:cubicBezTo>
                    <a:pt x="1067" y="5501"/>
                    <a:pt x="1070" y="5497"/>
                    <a:pt x="1075" y="5497"/>
                  </a:cubicBezTo>
                  <a:cubicBezTo>
                    <a:pt x="1078" y="5499"/>
                    <a:pt x="1081" y="5500"/>
                    <a:pt x="1083" y="5500"/>
                  </a:cubicBezTo>
                  <a:cubicBezTo>
                    <a:pt x="1088" y="5500"/>
                    <a:pt x="1092" y="5498"/>
                    <a:pt x="1097" y="5494"/>
                  </a:cubicBezTo>
                  <a:cubicBezTo>
                    <a:pt x="1100" y="5497"/>
                    <a:pt x="1104" y="5501"/>
                    <a:pt x="1111" y="5501"/>
                  </a:cubicBezTo>
                  <a:cubicBezTo>
                    <a:pt x="1114" y="5501"/>
                    <a:pt x="1119" y="5501"/>
                    <a:pt x="1122" y="5505"/>
                  </a:cubicBezTo>
                  <a:cubicBezTo>
                    <a:pt x="1122" y="5505"/>
                    <a:pt x="1122" y="5507"/>
                    <a:pt x="1123" y="5507"/>
                  </a:cubicBezTo>
                  <a:cubicBezTo>
                    <a:pt x="1124" y="5507"/>
                    <a:pt x="1125" y="5507"/>
                    <a:pt x="1126" y="5505"/>
                  </a:cubicBezTo>
                  <a:cubicBezTo>
                    <a:pt x="1136" y="5501"/>
                    <a:pt x="1144" y="5501"/>
                    <a:pt x="1151" y="5497"/>
                  </a:cubicBezTo>
                  <a:cubicBezTo>
                    <a:pt x="1158" y="5490"/>
                    <a:pt x="1166" y="5479"/>
                    <a:pt x="1173" y="5468"/>
                  </a:cubicBezTo>
                  <a:cubicBezTo>
                    <a:pt x="1173" y="5465"/>
                    <a:pt x="1180" y="5461"/>
                    <a:pt x="1185" y="5461"/>
                  </a:cubicBezTo>
                  <a:cubicBezTo>
                    <a:pt x="1195" y="5457"/>
                    <a:pt x="1202" y="5446"/>
                    <a:pt x="1210" y="5439"/>
                  </a:cubicBezTo>
                  <a:cubicBezTo>
                    <a:pt x="1217" y="5431"/>
                    <a:pt x="1224" y="5424"/>
                    <a:pt x="1232" y="5417"/>
                  </a:cubicBezTo>
                  <a:cubicBezTo>
                    <a:pt x="1236" y="5413"/>
                    <a:pt x="1243" y="5409"/>
                    <a:pt x="1246" y="5402"/>
                  </a:cubicBezTo>
                  <a:cubicBezTo>
                    <a:pt x="1251" y="5399"/>
                    <a:pt x="1254" y="5395"/>
                    <a:pt x="1258" y="5391"/>
                  </a:cubicBezTo>
                  <a:lnTo>
                    <a:pt x="1265" y="5391"/>
                  </a:lnTo>
                  <a:cubicBezTo>
                    <a:pt x="1273" y="5387"/>
                    <a:pt x="1276" y="5384"/>
                    <a:pt x="1280" y="5377"/>
                  </a:cubicBezTo>
                  <a:cubicBezTo>
                    <a:pt x="1283" y="5373"/>
                    <a:pt x="1283" y="5365"/>
                    <a:pt x="1290" y="5365"/>
                  </a:cubicBezTo>
                  <a:cubicBezTo>
                    <a:pt x="1295" y="5365"/>
                    <a:pt x="1295" y="5365"/>
                    <a:pt x="1295" y="5362"/>
                  </a:cubicBezTo>
                  <a:cubicBezTo>
                    <a:pt x="1305" y="5351"/>
                    <a:pt x="1317" y="5340"/>
                    <a:pt x="1324" y="5329"/>
                  </a:cubicBezTo>
                  <a:cubicBezTo>
                    <a:pt x="1327" y="5325"/>
                    <a:pt x="1334" y="5321"/>
                    <a:pt x="1334" y="5321"/>
                  </a:cubicBezTo>
                  <a:cubicBezTo>
                    <a:pt x="1334" y="5311"/>
                    <a:pt x="1346" y="5311"/>
                    <a:pt x="1346" y="5299"/>
                  </a:cubicBezTo>
                  <a:lnTo>
                    <a:pt x="1353" y="5299"/>
                  </a:lnTo>
                  <a:cubicBezTo>
                    <a:pt x="1353" y="5289"/>
                    <a:pt x="1353" y="5289"/>
                    <a:pt x="1361" y="5285"/>
                  </a:cubicBezTo>
                  <a:cubicBezTo>
                    <a:pt x="1371" y="5277"/>
                    <a:pt x="1375" y="5270"/>
                    <a:pt x="1383" y="5267"/>
                  </a:cubicBezTo>
                  <a:lnTo>
                    <a:pt x="1386" y="5263"/>
                  </a:lnTo>
                  <a:cubicBezTo>
                    <a:pt x="1383" y="5255"/>
                    <a:pt x="1390" y="5252"/>
                    <a:pt x="1390" y="5248"/>
                  </a:cubicBezTo>
                  <a:cubicBezTo>
                    <a:pt x="1400" y="5241"/>
                    <a:pt x="1408" y="5233"/>
                    <a:pt x="1412" y="5226"/>
                  </a:cubicBezTo>
                  <a:cubicBezTo>
                    <a:pt x="1415" y="5223"/>
                    <a:pt x="1419" y="5219"/>
                    <a:pt x="1419" y="5219"/>
                  </a:cubicBezTo>
                  <a:cubicBezTo>
                    <a:pt x="1419" y="5211"/>
                    <a:pt x="1427" y="5211"/>
                    <a:pt x="1430" y="5208"/>
                  </a:cubicBezTo>
                  <a:cubicBezTo>
                    <a:pt x="1434" y="5204"/>
                    <a:pt x="1437" y="5204"/>
                    <a:pt x="1437" y="5197"/>
                  </a:cubicBezTo>
                  <a:lnTo>
                    <a:pt x="1441" y="5193"/>
                  </a:lnTo>
                  <a:cubicBezTo>
                    <a:pt x="1441" y="5193"/>
                    <a:pt x="1444" y="5193"/>
                    <a:pt x="1449" y="5189"/>
                  </a:cubicBezTo>
                  <a:cubicBezTo>
                    <a:pt x="1449" y="5189"/>
                    <a:pt x="1449" y="5186"/>
                    <a:pt x="1452" y="5182"/>
                  </a:cubicBezTo>
                  <a:lnTo>
                    <a:pt x="1466" y="5167"/>
                  </a:lnTo>
                  <a:cubicBezTo>
                    <a:pt x="1481" y="5149"/>
                    <a:pt x="1493" y="5131"/>
                    <a:pt x="1507" y="5116"/>
                  </a:cubicBezTo>
                  <a:lnTo>
                    <a:pt x="1510" y="5113"/>
                  </a:lnTo>
                  <a:cubicBezTo>
                    <a:pt x="1510" y="5113"/>
                    <a:pt x="1515" y="5113"/>
                    <a:pt x="1515" y="5116"/>
                  </a:cubicBezTo>
                  <a:cubicBezTo>
                    <a:pt x="1522" y="5105"/>
                    <a:pt x="1525" y="5098"/>
                    <a:pt x="1532" y="5091"/>
                  </a:cubicBezTo>
                  <a:cubicBezTo>
                    <a:pt x="1537" y="5087"/>
                    <a:pt x="1544" y="5076"/>
                    <a:pt x="1551" y="5072"/>
                  </a:cubicBezTo>
                  <a:cubicBezTo>
                    <a:pt x="1554" y="5069"/>
                    <a:pt x="1554" y="5061"/>
                    <a:pt x="1559" y="5057"/>
                  </a:cubicBezTo>
                  <a:cubicBezTo>
                    <a:pt x="1566" y="5054"/>
                    <a:pt x="1569" y="5047"/>
                    <a:pt x="1573" y="5039"/>
                  </a:cubicBezTo>
                  <a:cubicBezTo>
                    <a:pt x="1581" y="5032"/>
                    <a:pt x="1588" y="5028"/>
                    <a:pt x="1591" y="5021"/>
                  </a:cubicBezTo>
                  <a:cubicBezTo>
                    <a:pt x="1606" y="5003"/>
                    <a:pt x="1620" y="4984"/>
                    <a:pt x="1635" y="4966"/>
                  </a:cubicBezTo>
                  <a:cubicBezTo>
                    <a:pt x="1635" y="4962"/>
                    <a:pt x="1635" y="4959"/>
                    <a:pt x="1642" y="4955"/>
                  </a:cubicBezTo>
                  <a:cubicBezTo>
                    <a:pt x="1650" y="4947"/>
                    <a:pt x="1654" y="4937"/>
                    <a:pt x="1664" y="4929"/>
                  </a:cubicBezTo>
                  <a:cubicBezTo>
                    <a:pt x="1669" y="4915"/>
                    <a:pt x="1683" y="4907"/>
                    <a:pt x="1683" y="4896"/>
                  </a:cubicBezTo>
                  <a:cubicBezTo>
                    <a:pt x="1694" y="4893"/>
                    <a:pt x="1694" y="4878"/>
                    <a:pt x="1701" y="4871"/>
                  </a:cubicBezTo>
                  <a:cubicBezTo>
                    <a:pt x="1708" y="4856"/>
                    <a:pt x="1708" y="4856"/>
                    <a:pt x="1720" y="4845"/>
                  </a:cubicBezTo>
                  <a:cubicBezTo>
                    <a:pt x="1723" y="4845"/>
                    <a:pt x="1723" y="4841"/>
                    <a:pt x="1723" y="4841"/>
                  </a:cubicBezTo>
                  <a:cubicBezTo>
                    <a:pt x="1723" y="4834"/>
                    <a:pt x="1730" y="4830"/>
                    <a:pt x="1730" y="4827"/>
                  </a:cubicBezTo>
                  <a:cubicBezTo>
                    <a:pt x="1738" y="4819"/>
                    <a:pt x="1742" y="4815"/>
                    <a:pt x="1745" y="4808"/>
                  </a:cubicBezTo>
                  <a:cubicBezTo>
                    <a:pt x="1752" y="4805"/>
                    <a:pt x="1757" y="4797"/>
                    <a:pt x="1760" y="4790"/>
                  </a:cubicBezTo>
                  <a:cubicBezTo>
                    <a:pt x="1764" y="4786"/>
                    <a:pt x="1764" y="4783"/>
                    <a:pt x="1767" y="4783"/>
                  </a:cubicBezTo>
                  <a:cubicBezTo>
                    <a:pt x="1771" y="4779"/>
                    <a:pt x="1771" y="4775"/>
                    <a:pt x="1774" y="4771"/>
                  </a:cubicBezTo>
                  <a:cubicBezTo>
                    <a:pt x="1789" y="4746"/>
                    <a:pt x="1815" y="4724"/>
                    <a:pt x="1833" y="4698"/>
                  </a:cubicBezTo>
                  <a:cubicBezTo>
                    <a:pt x="1833" y="4695"/>
                    <a:pt x="1837" y="4695"/>
                    <a:pt x="1840" y="4691"/>
                  </a:cubicBezTo>
                  <a:lnTo>
                    <a:pt x="1840" y="4683"/>
                  </a:lnTo>
                  <a:cubicBezTo>
                    <a:pt x="1845" y="4683"/>
                    <a:pt x="1852" y="4683"/>
                    <a:pt x="1848" y="4676"/>
                  </a:cubicBezTo>
                  <a:lnTo>
                    <a:pt x="1852" y="4673"/>
                  </a:lnTo>
                  <a:cubicBezTo>
                    <a:pt x="1859" y="4673"/>
                    <a:pt x="1855" y="4669"/>
                    <a:pt x="1859" y="4665"/>
                  </a:cubicBezTo>
                  <a:cubicBezTo>
                    <a:pt x="1859" y="4658"/>
                    <a:pt x="1862" y="4654"/>
                    <a:pt x="1870" y="4651"/>
                  </a:cubicBezTo>
                  <a:cubicBezTo>
                    <a:pt x="1877" y="4643"/>
                    <a:pt x="1881" y="4632"/>
                    <a:pt x="1889" y="4625"/>
                  </a:cubicBezTo>
                  <a:cubicBezTo>
                    <a:pt x="1892" y="4625"/>
                    <a:pt x="1892" y="4621"/>
                    <a:pt x="1892" y="4621"/>
                  </a:cubicBezTo>
                  <a:cubicBezTo>
                    <a:pt x="1899" y="4614"/>
                    <a:pt x="1903" y="4607"/>
                    <a:pt x="1911" y="4599"/>
                  </a:cubicBezTo>
                  <a:cubicBezTo>
                    <a:pt x="1914" y="4595"/>
                    <a:pt x="1918" y="4588"/>
                    <a:pt x="1925" y="4585"/>
                  </a:cubicBezTo>
                  <a:cubicBezTo>
                    <a:pt x="1933" y="4581"/>
                    <a:pt x="1936" y="4577"/>
                    <a:pt x="1936" y="4570"/>
                  </a:cubicBezTo>
                  <a:cubicBezTo>
                    <a:pt x="1940" y="4563"/>
                    <a:pt x="1943" y="4555"/>
                    <a:pt x="1947" y="4548"/>
                  </a:cubicBezTo>
                  <a:cubicBezTo>
                    <a:pt x="1950" y="4544"/>
                    <a:pt x="1955" y="4537"/>
                    <a:pt x="1962" y="4533"/>
                  </a:cubicBezTo>
                  <a:cubicBezTo>
                    <a:pt x="1965" y="4529"/>
                    <a:pt x="1969" y="4522"/>
                    <a:pt x="1972" y="4519"/>
                  </a:cubicBezTo>
                  <a:cubicBezTo>
                    <a:pt x="1977" y="4515"/>
                    <a:pt x="1980" y="4507"/>
                    <a:pt x="1984" y="4504"/>
                  </a:cubicBezTo>
                  <a:cubicBezTo>
                    <a:pt x="1991" y="4489"/>
                    <a:pt x="2002" y="4478"/>
                    <a:pt x="2009" y="4463"/>
                  </a:cubicBezTo>
                  <a:cubicBezTo>
                    <a:pt x="2021" y="4453"/>
                    <a:pt x="2031" y="4441"/>
                    <a:pt x="2035" y="4427"/>
                  </a:cubicBezTo>
                  <a:cubicBezTo>
                    <a:pt x="2053" y="4409"/>
                    <a:pt x="2060" y="4387"/>
                    <a:pt x="2079" y="4368"/>
                  </a:cubicBezTo>
                  <a:cubicBezTo>
                    <a:pt x="2090" y="4353"/>
                    <a:pt x="2097" y="4343"/>
                    <a:pt x="2109" y="4328"/>
                  </a:cubicBezTo>
                  <a:lnTo>
                    <a:pt x="2109" y="4324"/>
                  </a:lnTo>
                  <a:lnTo>
                    <a:pt x="2104" y="4324"/>
                  </a:lnTo>
                  <a:cubicBezTo>
                    <a:pt x="2104" y="4321"/>
                    <a:pt x="2109" y="4317"/>
                    <a:pt x="2112" y="4313"/>
                  </a:cubicBezTo>
                  <a:lnTo>
                    <a:pt x="2112" y="4321"/>
                  </a:lnTo>
                  <a:cubicBezTo>
                    <a:pt x="2123" y="4309"/>
                    <a:pt x="2131" y="4295"/>
                    <a:pt x="2141" y="4284"/>
                  </a:cubicBezTo>
                  <a:lnTo>
                    <a:pt x="2138" y="4284"/>
                  </a:lnTo>
                  <a:lnTo>
                    <a:pt x="2134" y="4287"/>
                  </a:lnTo>
                  <a:lnTo>
                    <a:pt x="2131" y="4287"/>
                  </a:lnTo>
                  <a:cubicBezTo>
                    <a:pt x="2144" y="4269"/>
                    <a:pt x="2162" y="4248"/>
                    <a:pt x="2177" y="4231"/>
                  </a:cubicBezTo>
                  <a:lnTo>
                    <a:pt x="2177" y="4231"/>
                  </a:lnTo>
                  <a:cubicBezTo>
                    <a:pt x="2175" y="4234"/>
                    <a:pt x="2175" y="4236"/>
                    <a:pt x="2175" y="4236"/>
                  </a:cubicBezTo>
                  <a:cubicBezTo>
                    <a:pt x="2182" y="4229"/>
                    <a:pt x="2189" y="4221"/>
                    <a:pt x="2197" y="4211"/>
                  </a:cubicBezTo>
                  <a:cubicBezTo>
                    <a:pt x="2197" y="4211"/>
                    <a:pt x="2197" y="4207"/>
                    <a:pt x="2200" y="4203"/>
                  </a:cubicBezTo>
                  <a:lnTo>
                    <a:pt x="2200" y="4203"/>
                  </a:lnTo>
                  <a:cubicBezTo>
                    <a:pt x="2189" y="4211"/>
                    <a:pt x="2185" y="4221"/>
                    <a:pt x="2178" y="4225"/>
                  </a:cubicBezTo>
                  <a:cubicBezTo>
                    <a:pt x="2189" y="4214"/>
                    <a:pt x="2192" y="4203"/>
                    <a:pt x="2200" y="4189"/>
                  </a:cubicBezTo>
                  <a:lnTo>
                    <a:pt x="2197" y="4185"/>
                  </a:lnTo>
                  <a:cubicBezTo>
                    <a:pt x="2200" y="4181"/>
                    <a:pt x="2204" y="4174"/>
                    <a:pt x="2207" y="4170"/>
                  </a:cubicBezTo>
                  <a:lnTo>
                    <a:pt x="2207" y="4145"/>
                  </a:lnTo>
                  <a:cubicBezTo>
                    <a:pt x="2211" y="4141"/>
                    <a:pt x="2214" y="4133"/>
                    <a:pt x="2219" y="4130"/>
                  </a:cubicBezTo>
                  <a:lnTo>
                    <a:pt x="2226" y="4130"/>
                  </a:lnTo>
                  <a:cubicBezTo>
                    <a:pt x="2229" y="4123"/>
                    <a:pt x="2233" y="4119"/>
                    <a:pt x="2236" y="4115"/>
                  </a:cubicBezTo>
                  <a:cubicBezTo>
                    <a:pt x="2241" y="4115"/>
                    <a:pt x="2244" y="4111"/>
                    <a:pt x="2244" y="4108"/>
                  </a:cubicBezTo>
                  <a:cubicBezTo>
                    <a:pt x="2244" y="4101"/>
                    <a:pt x="2248" y="4097"/>
                    <a:pt x="2251" y="4089"/>
                  </a:cubicBezTo>
                  <a:cubicBezTo>
                    <a:pt x="2263" y="4075"/>
                    <a:pt x="2273" y="4060"/>
                    <a:pt x="2288" y="4045"/>
                  </a:cubicBezTo>
                  <a:cubicBezTo>
                    <a:pt x="2292" y="4042"/>
                    <a:pt x="2288" y="4042"/>
                    <a:pt x="2288" y="4038"/>
                  </a:cubicBezTo>
                  <a:cubicBezTo>
                    <a:pt x="2292" y="4031"/>
                    <a:pt x="2295" y="4027"/>
                    <a:pt x="2299" y="4020"/>
                  </a:cubicBezTo>
                  <a:lnTo>
                    <a:pt x="2302" y="4016"/>
                  </a:lnTo>
                  <a:cubicBezTo>
                    <a:pt x="2303" y="4017"/>
                    <a:pt x="2304" y="4017"/>
                    <a:pt x="2305" y="4017"/>
                  </a:cubicBezTo>
                  <a:cubicBezTo>
                    <a:pt x="2311" y="4017"/>
                    <a:pt x="2314" y="4009"/>
                    <a:pt x="2317" y="4005"/>
                  </a:cubicBezTo>
                  <a:cubicBezTo>
                    <a:pt x="2314" y="3994"/>
                    <a:pt x="2329" y="3987"/>
                    <a:pt x="2329" y="3976"/>
                  </a:cubicBezTo>
                  <a:cubicBezTo>
                    <a:pt x="2339" y="3965"/>
                    <a:pt x="2346" y="3950"/>
                    <a:pt x="2358" y="3943"/>
                  </a:cubicBezTo>
                  <a:cubicBezTo>
                    <a:pt x="2361" y="3939"/>
                    <a:pt x="2365" y="3935"/>
                    <a:pt x="2365" y="3932"/>
                  </a:cubicBezTo>
                  <a:cubicBezTo>
                    <a:pt x="2365" y="3925"/>
                    <a:pt x="2373" y="3921"/>
                    <a:pt x="2376" y="3917"/>
                  </a:cubicBezTo>
                  <a:cubicBezTo>
                    <a:pt x="2376" y="3906"/>
                    <a:pt x="2383" y="3903"/>
                    <a:pt x="2387" y="3895"/>
                  </a:cubicBezTo>
                  <a:lnTo>
                    <a:pt x="2390" y="3891"/>
                  </a:lnTo>
                  <a:cubicBezTo>
                    <a:pt x="2390" y="3884"/>
                    <a:pt x="2395" y="3881"/>
                    <a:pt x="2398" y="3877"/>
                  </a:cubicBezTo>
                  <a:cubicBezTo>
                    <a:pt x="2402" y="3873"/>
                    <a:pt x="2402" y="3866"/>
                    <a:pt x="2405" y="3862"/>
                  </a:cubicBezTo>
                  <a:cubicBezTo>
                    <a:pt x="2412" y="3851"/>
                    <a:pt x="2420" y="3840"/>
                    <a:pt x="2427" y="3829"/>
                  </a:cubicBezTo>
                  <a:cubicBezTo>
                    <a:pt x="2434" y="3815"/>
                    <a:pt x="2449" y="3800"/>
                    <a:pt x="2456" y="3785"/>
                  </a:cubicBezTo>
                  <a:cubicBezTo>
                    <a:pt x="2464" y="3774"/>
                    <a:pt x="2468" y="3763"/>
                    <a:pt x="2478" y="3752"/>
                  </a:cubicBezTo>
                  <a:cubicBezTo>
                    <a:pt x="2478" y="3745"/>
                    <a:pt x="2486" y="3741"/>
                    <a:pt x="2490" y="3734"/>
                  </a:cubicBezTo>
                  <a:cubicBezTo>
                    <a:pt x="2493" y="3719"/>
                    <a:pt x="2500" y="3708"/>
                    <a:pt x="2508" y="3697"/>
                  </a:cubicBezTo>
                  <a:cubicBezTo>
                    <a:pt x="2515" y="3690"/>
                    <a:pt x="2522" y="3683"/>
                    <a:pt x="2527" y="3671"/>
                  </a:cubicBezTo>
                  <a:cubicBezTo>
                    <a:pt x="2527" y="3668"/>
                    <a:pt x="2530" y="3664"/>
                    <a:pt x="2530" y="3661"/>
                  </a:cubicBezTo>
                  <a:cubicBezTo>
                    <a:pt x="2534" y="3657"/>
                    <a:pt x="2530" y="3657"/>
                    <a:pt x="2530" y="3653"/>
                  </a:cubicBezTo>
                  <a:cubicBezTo>
                    <a:pt x="2534" y="3649"/>
                    <a:pt x="2534" y="3642"/>
                    <a:pt x="2541" y="3642"/>
                  </a:cubicBezTo>
                  <a:cubicBezTo>
                    <a:pt x="2544" y="3642"/>
                    <a:pt x="2549" y="3635"/>
                    <a:pt x="2549" y="3635"/>
                  </a:cubicBezTo>
                  <a:cubicBezTo>
                    <a:pt x="2544" y="3627"/>
                    <a:pt x="2556" y="3624"/>
                    <a:pt x="2556" y="3617"/>
                  </a:cubicBezTo>
                  <a:cubicBezTo>
                    <a:pt x="2563" y="3613"/>
                    <a:pt x="2563" y="3605"/>
                    <a:pt x="2566" y="3598"/>
                  </a:cubicBezTo>
                  <a:cubicBezTo>
                    <a:pt x="2574" y="3591"/>
                    <a:pt x="2578" y="3580"/>
                    <a:pt x="2585" y="3573"/>
                  </a:cubicBezTo>
                  <a:lnTo>
                    <a:pt x="2585" y="3569"/>
                  </a:lnTo>
                  <a:cubicBezTo>
                    <a:pt x="2588" y="3558"/>
                    <a:pt x="2596" y="3547"/>
                    <a:pt x="2603" y="3539"/>
                  </a:cubicBezTo>
                  <a:cubicBezTo>
                    <a:pt x="2610" y="3536"/>
                    <a:pt x="2618" y="3532"/>
                    <a:pt x="2618" y="3521"/>
                  </a:cubicBezTo>
                  <a:cubicBezTo>
                    <a:pt x="2618" y="3521"/>
                    <a:pt x="2618" y="3517"/>
                    <a:pt x="2622" y="3517"/>
                  </a:cubicBezTo>
                  <a:cubicBezTo>
                    <a:pt x="2625" y="3514"/>
                    <a:pt x="2625" y="3514"/>
                    <a:pt x="2625" y="3510"/>
                  </a:cubicBezTo>
                  <a:cubicBezTo>
                    <a:pt x="2629" y="3503"/>
                    <a:pt x="2629" y="3499"/>
                    <a:pt x="2632" y="3495"/>
                  </a:cubicBezTo>
                  <a:cubicBezTo>
                    <a:pt x="2637" y="3488"/>
                    <a:pt x="2640" y="3481"/>
                    <a:pt x="2644" y="3470"/>
                  </a:cubicBezTo>
                  <a:cubicBezTo>
                    <a:pt x="2644" y="3463"/>
                    <a:pt x="2647" y="3455"/>
                    <a:pt x="2647" y="3444"/>
                  </a:cubicBezTo>
                  <a:lnTo>
                    <a:pt x="2651" y="3441"/>
                  </a:lnTo>
                  <a:cubicBezTo>
                    <a:pt x="2654" y="3437"/>
                    <a:pt x="2662" y="3433"/>
                    <a:pt x="2662" y="3429"/>
                  </a:cubicBezTo>
                  <a:cubicBezTo>
                    <a:pt x="2666" y="3422"/>
                    <a:pt x="2669" y="3415"/>
                    <a:pt x="2673" y="3411"/>
                  </a:cubicBezTo>
                  <a:cubicBezTo>
                    <a:pt x="2673" y="3404"/>
                    <a:pt x="2681" y="3397"/>
                    <a:pt x="2684" y="3393"/>
                  </a:cubicBezTo>
                  <a:cubicBezTo>
                    <a:pt x="2691" y="3385"/>
                    <a:pt x="2691" y="3378"/>
                    <a:pt x="2691" y="3375"/>
                  </a:cubicBezTo>
                  <a:cubicBezTo>
                    <a:pt x="2695" y="3371"/>
                    <a:pt x="2698" y="3367"/>
                    <a:pt x="2703" y="3367"/>
                  </a:cubicBezTo>
                  <a:cubicBezTo>
                    <a:pt x="2698" y="3360"/>
                    <a:pt x="2703" y="3360"/>
                    <a:pt x="2706" y="3353"/>
                  </a:cubicBezTo>
                  <a:cubicBezTo>
                    <a:pt x="2713" y="3341"/>
                    <a:pt x="2725" y="3334"/>
                    <a:pt x="2725" y="3319"/>
                  </a:cubicBezTo>
                  <a:cubicBezTo>
                    <a:pt x="2725" y="3319"/>
                    <a:pt x="2728" y="3316"/>
                    <a:pt x="2732" y="3312"/>
                  </a:cubicBezTo>
                  <a:cubicBezTo>
                    <a:pt x="2732" y="3309"/>
                    <a:pt x="2739" y="3309"/>
                    <a:pt x="2739" y="3301"/>
                  </a:cubicBezTo>
                  <a:cubicBezTo>
                    <a:pt x="2742" y="3294"/>
                    <a:pt x="2747" y="3290"/>
                    <a:pt x="2750" y="3287"/>
                  </a:cubicBezTo>
                  <a:cubicBezTo>
                    <a:pt x="2757" y="3279"/>
                    <a:pt x="2761" y="3272"/>
                    <a:pt x="2761" y="3265"/>
                  </a:cubicBezTo>
                  <a:cubicBezTo>
                    <a:pt x="2761" y="3261"/>
                    <a:pt x="2764" y="3253"/>
                    <a:pt x="2764" y="3250"/>
                  </a:cubicBezTo>
                  <a:cubicBezTo>
                    <a:pt x="2766" y="3251"/>
                    <a:pt x="2767" y="3251"/>
                    <a:pt x="2768" y="3251"/>
                  </a:cubicBezTo>
                  <a:cubicBezTo>
                    <a:pt x="2771" y="3251"/>
                    <a:pt x="2773" y="3249"/>
                    <a:pt x="2776" y="3246"/>
                  </a:cubicBezTo>
                  <a:cubicBezTo>
                    <a:pt x="2776" y="3243"/>
                    <a:pt x="2776" y="3239"/>
                    <a:pt x="2779" y="3239"/>
                  </a:cubicBezTo>
                  <a:cubicBezTo>
                    <a:pt x="2786" y="3235"/>
                    <a:pt x="2786" y="3228"/>
                    <a:pt x="2786" y="3221"/>
                  </a:cubicBezTo>
                  <a:cubicBezTo>
                    <a:pt x="2791" y="3217"/>
                    <a:pt x="2798" y="3217"/>
                    <a:pt x="2798" y="3209"/>
                  </a:cubicBezTo>
                  <a:lnTo>
                    <a:pt x="2798" y="3206"/>
                  </a:lnTo>
                  <a:cubicBezTo>
                    <a:pt x="2805" y="3206"/>
                    <a:pt x="2808" y="3199"/>
                    <a:pt x="2816" y="3191"/>
                  </a:cubicBezTo>
                  <a:cubicBezTo>
                    <a:pt x="2820" y="3187"/>
                    <a:pt x="2827" y="3180"/>
                    <a:pt x="2823" y="3173"/>
                  </a:cubicBezTo>
                  <a:lnTo>
                    <a:pt x="2827" y="3169"/>
                  </a:lnTo>
                  <a:cubicBezTo>
                    <a:pt x="2830" y="3169"/>
                    <a:pt x="2830" y="3162"/>
                    <a:pt x="2830" y="3162"/>
                  </a:cubicBezTo>
                  <a:cubicBezTo>
                    <a:pt x="2835" y="3158"/>
                    <a:pt x="2838" y="3155"/>
                    <a:pt x="2838" y="3151"/>
                  </a:cubicBezTo>
                  <a:cubicBezTo>
                    <a:pt x="2852" y="3136"/>
                    <a:pt x="2864" y="3121"/>
                    <a:pt x="2874" y="3103"/>
                  </a:cubicBezTo>
                  <a:cubicBezTo>
                    <a:pt x="2874" y="3103"/>
                    <a:pt x="2879" y="3099"/>
                    <a:pt x="2879" y="3096"/>
                  </a:cubicBezTo>
                  <a:cubicBezTo>
                    <a:pt x="2879" y="3089"/>
                    <a:pt x="2886" y="3085"/>
                    <a:pt x="2889" y="3081"/>
                  </a:cubicBezTo>
                  <a:cubicBezTo>
                    <a:pt x="2893" y="3074"/>
                    <a:pt x="2901" y="3070"/>
                    <a:pt x="2901" y="3063"/>
                  </a:cubicBezTo>
                  <a:cubicBezTo>
                    <a:pt x="2904" y="3059"/>
                    <a:pt x="2904" y="3052"/>
                    <a:pt x="2908" y="3052"/>
                  </a:cubicBezTo>
                  <a:cubicBezTo>
                    <a:pt x="2911" y="3048"/>
                    <a:pt x="2911" y="3045"/>
                    <a:pt x="2911" y="3041"/>
                  </a:cubicBezTo>
                  <a:cubicBezTo>
                    <a:pt x="2915" y="3037"/>
                    <a:pt x="2915" y="3033"/>
                    <a:pt x="2915" y="3026"/>
                  </a:cubicBezTo>
                  <a:cubicBezTo>
                    <a:pt x="2918" y="3026"/>
                    <a:pt x="2918" y="3023"/>
                    <a:pt x="2923" y="3023"/>
                  </a:cubicBezTo>
                  <a:cubicBezTo>
                    <a:pt x="2926" y="3015"/>
                    <a:pt x="2930" y="3011"/>
                    <a:pt x="2933" y="3004"/>
                  </a:cubicBezTo>
                  <a:cubicBezTo>
                    <a:pt x="2937" y="2997"/>
                    <a:pt x="2945" y="2989"/>
                    <a:pt x="2952" y="2986"/>
                  </a:cubicBezTo>
                  <a:cubicBezTo>
                    <a:pt x="2955" y="2982"/>
                    <a:pt x="2959" y="2979"/>
                    <a:pt x="2962" y="2975"/>
                  </a:cubicBezTo>
                  <a:cubicBezTo>
                    <a:pt x="2970" y="2967"/>
                    <a:pt x="2981" y="2957"/>
                    <a:pt x="2984" y="2945"/>
                  </a:cubicBezTo>
                  <a:cubicBezTo>
                    <a:pt x="2992" y="2938"/>
                    <a:pt x="2999" y="2927"/>
                    <a:pt x="3006" y="2916"/>
                  </a:cubicBezTo>
                  <a:cubicBezTo>
                    <a:pt x="3011" y="2909"/>
                    <a:pt x="3011" y="2905"/>
                    <a:pt x="3014" y="2898"/>
                  </a:cubicBezTo>
                  <a:lnTo>
                    <a:pt x="3021" y="2898"/>
                  </a:lnTo>
                  <a:lnTo>
                    <a:pt x="3021" y="2891"/>
                  </a:lnTo>
                  <a:cubicBezTo>
                    <a:pt x="3028" y="2879"/>
                    <a:pt x="3036" y="2869"/>
                    <a:pt x="3043" y="2857"/>
                  </a:cubicBezTo>
                  <a:cubicBezTo>
                    <a:pt x="3043" y="2857"/>
                    <a:pt x="3047" y="2854"/>
                    <a:pt x="3047" y="2850"/>
                  </a:cubicBezTo>
                  <a:cubicBezTo>
                    <a:pt x="3047" y="2847"/>
                    <a:pt x="3050" y="2847"/>
                    <a:pt x="3055" y="2843"/>
                  </a:cubicBezTo>
                  <a:lnTo>
                    <a:pt x="3062" y="2839"/>
                  </a:lnTo>
                  <a:cubicBezTo>
                    <a:pt x="3062" y="2835"/>
                    <a:pt x="3065" y="2832"/>
                    <a:pt x="3065" y="2828"/>
                  </a:cubicBezTo>
                  <a:cubicBezTo>
                    <a:pt x="3069" y="2825"/>
                    <a:pt x="3072" y="2821"/>
                    <a:pt x="3072" y="2817"/>
                  </a:cubicBezTo>
                  <a:cubicBezTo>
                    <a:pt x="3072" y="2813"/>
                    <a:pt x="3080" y="2813"/>
                    <a:pt x="3080" y="2810"/>
                  </a:cubicBezTo>
                  <a:lnTo>
                    <a:pt x="3080" y="2803"/>
                  </a:lnTo>
                  <a:cubicBezTo>
                    <a:pt x="3080" y="2799"/>
                    <a:pt x="3080" y="2795"/>
                    <a:pt x="3087" y="2795"/>
                  </a:cubicBezTo>
                  <a:cubicBezTo>
                    <a:pt x="3087" y="2791"/>
                    <a:pt x="3091" y="2788"/>
                    <a:pt x="3091" y="2784"/>
                  </a:cubicBezTo>
                  <a:cubicBezTo>
                    <a:pt x="3094" y="2781"/>
                    <a:pt x="3099" y="2777"/>
                    <a:pt x="3099" y="2773"/>
                  </a:cubicBezTo>
                  <a:cubicBezTo>
                    <a:pt x="3102" y="2769"/>
                    <a:pt x="3106" y="2766"/>
                    <a:pt x="3109" y="2762"/>
                  </a:cubicBezTo>
                  <a:cubicBezTo>
                    <a:pt x="3113" y="2755"/>
                    <a:pt x="3121" y="2747"/>
                    <a:pt x="3124" y="2740"/>
                  </a:cubicBezTo>
                  <a:cubicBezTo>
                    <a:pt x="3131" y="2737"/>
                    <a:pt x="3135" y="2725"/>
                    <a:pt x="3143" y="2718"/>
                  </a:cubicBezTo>
                  <a:cubicBezTo>
                    <a:pt x="3143" y="2715"/>
                    <a:pt x="3146" y="2715"/>
                    <a:pt x="3146" y="2715"/>
                  </a:cubicBezTo>
                  <a:cubicBezTo>
                    <a:pt x="3146" y="2711"/>
                    <a:pt x="3150" y="2703"/>
                    <a:pt x="3150" y="2703"/>
                  </a:cubicBezTo>
                  <a:cubicBezTo>
                    <a:pt x="3146" y="2700"/>
                    <a:pt x="3150" y="2696"/>
                    <a:pt x="3150" y="2693"/>
                  </a:cubicBezTo>
                  <a:cubicBezTo>
                    <a:pt x="3157" y="2689"/>
                    <a:pt x="3165" y="2685"/>
                    <a:pt x="3168" y="2674"/>
                  </a:cubicBezTo>
                  <a:cubicBezTo>
                    <a:pt x="3175" y="2674"/>
                    <a:pt x="3175" y="2671"/>
                    <a:pt x="3175" y="2663"/>
                  </a:cubicBezTo>
                  <a:cubicBezTo>
                    <a:pt x="3175" y="2663"/>
                    <a:pt x="3175" y="2659"/>
                    <a:pt x="3179" y="2656"/>
                  </a:cubicBezTo>
                  <a:cubicBezTo>
                    <a:pt x="3182" y="2649"/>
                    <a:pt x="3187" y="2641"/>
                    <a:pt x="3194" y="2637"/>
                  </a:cubicBezTo>
                  <a:cubicBezTo>
                    <a:pt x="3201" y="2630"/>
                    <a:pt x="3197" y="2619"/>
                    <a:pt x="3209" y="2619"/>
                  </a:cubicBezTo>
                  <a:lnTo>
                    <a:pt x="3209" y="2612"/>
                  </a:lnTo>
                  <a:cubicBezTo>
                    <a:pt x="3209" y="2612"/>
                    <a:pt x="3209" y="2608"/>
                    <a:pt x="3212" y="2605"/>
                  </a:cubicBezTo>
                  <a:cubicBezTo>
                    <a:pt x="3212" y="2605"/>
                    <a:pt x="3216" y="2601"/>
                    <a:pt x="3216" y="2597"/>
                  </a:cubicBezTo>
                  <a:cubicBezTo>
                    <a:pt x="3223" y="2583"/>
                    <a:pt x="3234" y="2571"/>
                    <a:pt x="3245" y="2557"/>
                  </a:cubicBezTo>
                  <a:cubicBezTo>
                    <a:pt x="3245" y="2557"/>
                    <a:pt x="3246" y="2559"/>
                    <a:pt x="3248" y="2559"/>
                  </a:cubicBezTo>
                  <a:cubicBezTo>
                    <a:pt x="3248" y="2559"/>
                    <a:pt x="3248" y="2558"/>
                    <a:pt x="3248" y="2557"/>
                  </a:cubicBezTo>
                  <a:cubicBezTo>
                    <a:pt x="3256" y="2549"/>
                    <a:pt x="3263" y="2539"/>
                    <a:pt x="3270" y="2527"/>
                  </a:cubicBezTo>
                  <a:cubicBezTo>
                    <a:pt x="3275" y="2520"/>
                    <a:pt x="3275" y="2513"/>
                    <a:pt x="3282" y="2513"/>
                  </a:cubicBezTo>
                  <a:lnTo>
                    <a:pt x="3285" y="2509"/>
                  </a:lnTo>
                  <a:cubicBezTo>
                    <a:pt x="3292" y="2502"/>
                    <a:pt x="3300" y="2495"/>
                    <a:pt x="3304" y="2487"/>
                  </a:cubicBezTo>
                  <a:cubicBezTo>
                    <a:pt x="3307" y="2483"/>
                    <a:pt x="3311" y="2476"/>
                    <a:pt x="3314" y="2473"/>
                  </a:cubicBezTo>
                  <a:lnTo>
                    <a:pt x="3322" y="2458"/>
                  </a:lnTo>
                  <a:cubicBezTo>
                    <a:pt x="3319" y="2454"/>
                    <a:pt x="3322" y="2454"/>
                    <a:pt x="3326" y="2451"/>
                  </a:cubicBezTo>
                  <a:lnTo>
                    <a:pt x="3333" y="2436"/>
                  </a:lnTo>
                  <a:cubicBezTo>
                    <a:pt x="3336" y="2432"/>
                    <a:pt x="3344" y="2429"/>
                    <a:pt x="3344" y="2421"/>
                  </a:cubicBezTo>
                  <a:cubicBezTo>
                    <a:pt x="3351" y="2417"/>
                    <a:pt x="3355" y="2407"/>
                    <a:pt x="3363" y="2399"/>
                  </a:cubicBezTo>
                  <a:lnTo>
                    <a:pt x="3366" y="2395"/>
                  </a:lnTo>
                  <a:cubicBezTo>
                    <a:pt x="3377" y="2392"/>
                    <a:pt x="3380" y="2385"/>
                    <a:pt x="3388" y="2377"/>
                  </a:cubicBezTo>
                  <a:cubicBezTo>
                    <a:pt x="3388" y="2377"/>
                    <a:pt x="3392" y="2377"/>
                    <a:pt x="3392" y="2373"/>
                  </a:cubicBezTo>
                  <a:cubicBezTo>
                    <a:pt x="3395" y="2373"/>
                    <a:pt x="3399" y="2370"/>
                    <a:pt x="3399" y="2366"/>
                  </a:cubicBezTo>
                  <a:cubicBezTo>
                    <a:pt x="3399" y="2363"/>
                    <a:pt x="3402" y="2359"/>
                    <a:pt x="3402" y="2355"/>
                  </a:cubicBezTo>
                  <a:cubicBezTo>
                    <a:pt x="3407" y="2351"/>
                    <a:pt x="3410" y="2348"/>
                    <a:pt x="3410" y="2344"/>
                  </a:cubicBezTo>
                  <a:cubicBezTo>
                    <a:pt x="3410" y="2341"/>
                    <a:pt x="3417" y="2337"/>
                    <a:pt x="3421" y="2333"/>
                  </a:cubicBezTo>
                  <a:lnTo>
                    <a:pt x="3424" y="2329"/>
                  </a:lnTo>
                  <a:cubicBezTo>
                    <a:pt x="3424" y="2319"/>
                    <a:pt x="3436" y="2311"/>
                    <a:pt x="3443" y="2304"/>
                  </a:cubicBezTo>
                  <a:cubicBezTo>
                    <a:pt x="3443" y="2300"/>
                    <a:pt x="3451" y="2297"/>
                    <a:pt x="3451" y="2293"/>
                  </a:cubicBezTo>
                  <a:cubicBezTo>
                    <a:pt x="3454" y="2289"/>
                    <a:pt x="3458" y="2285"/>
                    <a:pt x="3461" y="2285"/>
                  </a:cubicBezTo>
                  <a:cubicBezTo>
                    <a:pt x="3461" y="2282"/>
                    <a:pt x="3465" y="2282"/>
                    <a:pt x="3465" y="2282"/>
                  </a:cubicBezTo>
                  <a:cubicBezTo>
                    <a:pt x="3468" y="2271"/>
                    <a:pt x="3480" y="2263"/>
                    <a:pt x="3483" y="2253"/>
                  </a:cubicBezTo>
                  <a:cubicBezTo>
                    <a:pt x="3483" y="2249"/>
                    <a:pt x="3487" y="2245"/>
                    <a:pt x="3490" y="2241"/>
                  </a:cubicBezTo>
                  <a:cubicBezTo>
                    <a:pt x="3498" y="2234"/>
                    <a:pt x="3502" y="2234"/>
                    <a:pt x="3505" y="2227"/>
                  </a:cubicBezTo>
                  <a:lnTo>
                    <a:pt x="3517" y="2216"/>
                  </a:lnTo>
                  <a:cubicBezTo>
                    <a:pt x="3520" y="2209"/>
                    <a:pt x="3527" y="2201"/>
                    <a:pt x="3534" y="2194"/>
                  </a:cubicBezTo>
                  <a:cubicBezTo>
                    <a:pt x="3534" y="2179"/>
                    <a:pt x="3542" y="2168"/>
                    <a:pt x="3553" y="2157"/>
                  </a:cubicBezTo>
                  <a:lnTo>
                    <a:pt x="3568" y="2143"/>
                  </a:lnTo>
                  <a:cubicBezTo>
                    <a:pt x="3571" y="2143"/>
                    <a:pt x="3578" y="2139"/>
                    <a:pt x="3575" y="2131"/>
                  </a:cubicBezTo>
                  <a:cubicBezTo>
                    <a:pt x="3578" y="2128"/>
                    <a:pt x="3583" y="2124"/>
                    <a:pt x="3590" y="2121"/>
                  </a:cubicBezTo>
                  <a:lnTo>
                    <a:pt x="3597" y="2113"/>
                  </a:lnTo>
                  <a:cubicBezTo>
                    <a:pt x="3612" y="2095"/>
                    <a:pt x="3627" y="2073"/>
                    <a:pt x="3644" y="2058"/>
                  </a:cubicBezTo>
                  <a:cubicBezTo>
                    <a:pt x="3649" y="2055"/>
                    <a:pt x="3652" y="2047"/>
                    <a:pt x="3656" y="2043"/>
                  </a:cubicBezTo>
                  <a:cubicBezTo>
                    <a:pt x="3659" y="2040"/>
                    <a:pt x="3666" y="2036"/>
                    <a:pt x="3671" y="2033"/>
                  </a:cubicBezTo>
                  <a:cubicBezTo>
                    <a:pt x="3674" y="2025"/>
                    <a:pt x="3678" y="2025"/>
                    <a:pt x="3681" y="2021"/>
                  </a:cubicBezTo>
                  <a:cubicBezTo>
                    <a:pt x="3681" y="2014"/>
                    <a:pt x="3685" y="2011"/>
                    <a:pt x="3693" y="2007"/>
                  </a:cubicBezTo>
                  <a:cubicBezTo>
                    <a:pt x="3696" y="2003"/>
                    <a:pt x="3700" y="1999"/>
                    <a:pt x="3703" y="1992"/>
                  </a:cubicBezTo>
                  <a:cubicBezTo>
                    <a:pt x="3707" y="1989"/>
                    <a:pt x="3715" y="1985"/>
                    <a:pt x="3718" y="1981"/>
                  </a:cubicBezTo>
                  <a:cubicBezTo>
                    <a:pt x="3718" y="1974"/>
                    <a:pt x="3725" y="1974"/>
                    <a:pt x="3725" y="1970"/>
                  </a:cubicBezTo>
                  <a:cubicBezTo>
                    <a:pt x="3729" y="1963"/>
                    <a:pt x="3732" y="1959"/>
                    <a:pt x="3737" y="1955"/>
                  </a:cubicBezTo>
                  <a:cubicBezTo>
                    <a:pt x="3740" y="1948"/>
                    <a:pt x="3747" y="1945"/>
                    <a:pt x="3747" y="1937"/>
                  </a:cubicBezTo>
                  <a:cubicBezTo>
                    <a:pt x="3747" y="1933"/>
                    <a:pt x="3751" y="1930"/>
                    <a:pt x="3754" y="1926"/>
                  </a:cubicBezTo>
                  <a:cubicBezTo>
                    <a:pt x="3762" y="1926"/>
                    <a:pt x="3762" y="1915"/>
                    <a:pt x="3769" y="1911"/>
                  </a:cubicBezTo>
                  <a:cubicBezTo>
                    <a:pt x="3773" y="1904"/>
                    <a:pt x="3781" y="1901"/>
                    <a:pt x="3784" y="1893"/>
                  </a:cubicBezTo>
                  <a:cubicBezTo>
                    <a:pt x="3791" y="1889"/>
                    <a:pt x="3791" y="1882"/>
                    <a:pt x="3803" y="1882"/>
                  </a:cubicBezTo>
                  <a:cubicBezTo>
                    <a:pt x="3803" y="1882"/>
                    <a:pt x="3803" y="1879"/>
                    <a:pt x="3806" y="1875"/>
                  </a:cubicBezTo>
                  <a:cubicBezTo>
                    <a:pt x="3810" y="1871"/>
                    <a:pt x="3813" y="1864"/>
                    <a:pt x="3817" y="1864"/>
                  </a:cubicBezTo>
                  <a:cubicBezTo>
                    <a:pt x="3820" y="1864"/>
                    <a:pt x="3820" y="1860"/>
                    <a:pt x="3820" y="1857"/>
                  </a:cubicBezTo>
                  <a:cubicBezTo>
                    <a:pt x="3825" y="1845"/>
                    <a:pt x="3825" y="1845"/>
                    <a:pt x="3832" y="1838"/>
                  </a:cubicBezTo>
                  <a:cubicBezTo>
                    <a:pt x="3835" y="1831"/>
                    <a:pt x="3839" y="1827"/>
                    <a:pt x="3847" y="1820"/>
                  </a:cubicBezTo>
                  <a:cubicBezTo>
                    <a:pt x="3847" y="1820"/>
                    <a:pt x="3847" y="1816"/>
                    <a:pt x="3842" y="1816"/>
                  </a:cubicBezTo>
                  <a:cubicBezTo>
                    <a:pt x="3850" y="1813"/>
                    <a:pt x="3850" y="1813"/>
                    <a:pt x="3854" y="1813"/>
                  </a:cubicBezTo>
                  <a:cubicBezTo>
                    <a:pt x="3854" y="1813"/>
                    <a:pt x="3854" y="1809"/>
                    <a:pt x="3850" y="1805"/>
                  </a:cubicBezTo>
                  <a:cubicBezTo>
                    <a:pt x="3854" y="1805"/>
                    <a:pt x="3857" y="1801"/>
                    <a:pt x="3857" y="1798"/>
                  </a:cubicBezTo>
                  <a:cubicBezTo>
                    <a:pt x="3861" y="1794"/>
                    <a:pt x="3861" y="1791"/>
                    <a:pt x="3864" y="1791"/>
                  </a:cubicBezTo>
                  <a:cubicBezTo>
                    <a:pt x="3864" y="1789"/>
                    <a:pt x="3865" y="1789"/>
                    <a:pt x="3866" y="1789"/>
                  </a:cubicBezTo>
                  <a:cubicBezTo>
                    <a:pt x="3867" y="1789"/>
                    <a:pt x="3870" y="1791"/>
                    <a:pt x="3872" y="1791"/>
                  </a:cubicBezTo>
                  <a:cubicBezTo>
                    <a:pt x="3872" y="1779"/>
                    <a:pt x="3876" y="1772"/>
                    <a:pt x="3886" y="1765"/>
                  </a:cubicBezTo>
                  <a:cubicBezTo>
                    <a:pt x="3891" y="1765"/>
                    <a:pt x="3891" y="1761"/>
                    <a:pt x="3894" y="1761"/>
                  </a:cubicBezTo>
                  <a:cubicBezTo>
                    <a:pt x="3898" y="1757"/>
                    <a:pt x="3894" y="1754"/>
                    <a:pt x="3894" y="1754"/>
                  </a:cubicBezTo>
                  <a:cubicBezTo>
                    <a:pt x="3898" y="1750"/>
                    <a:pt x="3898" y="1750"/>
                    <a:pt x="3901" y="1747"/>
                  </a:cubicBezTo>
                  <a:lnTo>
                    <a:pt x="3901" y="1739"/>
                  </a:lnTo>
                  <a:cubicBezTo>
                    <a:pt x="3905" y="1739"/>
                    <a:pt x="3908" y="1735"/>
                    <a:pt x="3908" y="1735"/>
                  </a:cubicBezTo>
                  <a:cubicBezTo>
                    <a:pt x="3913" y="1732"/>
                    <a:pt x="3920" y="1725"/>
                    <a:pt x="3920" y="1721"/>
                  </a:cubicBezTo>
                  <a:cubicBezTo>
                    <a:pt x="3920" y="1710"/>
                    <a:pt x="3927" y="1703"/>
                    <a:pt x="3935" y="1695"/>
                  </a:cubicBezTo>
                  <a:lnTo>
                    <a:pt x="3935" y="1691"/>
                  </a:lnTo>
                  <a:lnTo>
                    <a:pt x="3935" y="1688"/>
                  </a:lnTo>
                  <a:cubicBezTo>
                    <a:pt x="3942" y="1684"/>
                    <a:pt x="3945" y="1677"/>
                    <a:pt x="3949" y="1669"/>
                  </a:cubicBezTo>
                  <a:cubicBezTo>
                    <a:pt x="3957" y="1659"/>
                    <a:pt x="3964" y="1647"/>
                    <a:pt x="3971" y="1637"/>
                  </a:cubicBezTo>
                  <a:cubicBezTo>
                    <a:pt x="3974" y="1629"/>
                    <a:pt x="3982" y="1622"/>
                    <a:pt x="3986" y="1615"/>
                  </a:cubicBezTo>
                  <a:cubicBezTo>
                    <a:pt x="3993" y="1600"/>
                    <a:pt x="3993" y="1600"/>
                    <a:pt x="4004" y="1593"/>
                  </a:cubicBezTo>
                  <a:cubicBezTo>
                    <a:pt x="4004" y="1589"/>
                    <a:pt x="4008" y="1585"/>
                    <a:pt x="4004" y="1581"/>
                  </a:cubicBezTo>
                  <a:lnTo>
                    <a:pt x="4008" y="1581"/>
                  </a:lnTo>
                  <a:cubicBezTo>
                    <a:pt x="4008" y="1574"/>
                    <a:pt x="4015" y="1571"/>
                    <a:pt x="4015" y="1563"/>
                  </a:cubicBezTo>
                  <a:cubicBezTo>
                    <a:pt x="4018" y="1556"/>
                    <a:pt x="4023" y="1549"/>
                    <a:pt x="4030" y="1541"/>
                  </a:cubicBezTo>
                  <a:cubicBezTo>
                    <a:pt x="4033" y="1537"/>
                    <a:pt x="4037" y="1534"/>
                    <a:pt x="4037" y="1530"/>
                  </a:cubicBezTo>
                  <a:cubicBezTo>
                    <a:pt x="4040" y="1527"/>
                    <a:pt x="4048" y="1523"/>
                    <a:pt x="4048" y="1519"/>
                  </a:cubicBezTo>
                  <a:cubicBezTo>
                    <a:pt x="4048" y="1512"/>
                    <a:pt x="4055" y="1512"/>
                    <a:pt x="4055" y="1508"/>
                  </a:cubicBezTo>
                  <a:cubicBezTo>
                    <a:pt x="4055" y="1501"/>
                    <a:pt x="4059" y="1497"/>
                    <a:pt x="4062" y="1493"/>
                  </a:cubicBezTo>
                  <a:cubicBezTo>
                    <a:pt x="4081" y="1471"/>
                    <a:pt x="4099" y="1446"/>
                    <a:pt x="4118" y="1420"/>
                  </a:cubicBezTo>
                  <a:lnTo>
                    <a:pt x="4118" y="1409"/>
                  </a:lnTo>
                  <a:cubicBezTo>
                    <a:pt x="4121" y="1409"/>
                    <a:pt x="4121" y="1405"/>
                    <a:pt x="4125" y="1405"/>
                  </a:cubicBezTo>
                  <a:cubicBezTo>
                    <a:pt x="4128" y="1398"/>
                    <a:pt x="4133" y="1391"/>
                    <a:pt x="4136" y="1387"/>
                  </a:cubicBezTo>
                  <a:cubicBezTo>
                    <a:pt x="4143" y="1383"/>
                    <a:pt x="4140" y="1373"/>
                    <a:pt x="4150" y="1369"/>
                  </a:cubicBezTo>
                  <a:lnTo>
                    <a:pt x="4150" y="1365"/>
                  </a:lnTo>
                  <a:cubicBezTo>
                    <a:pt x="4150" y="1361"/>
                    <a:pt x="4155" y="1354"/>
                    <a:pt x="4158" y="1351"/>
                  </a:cubicBezTo>
                  <a:cubicBezTo>
                    <a:pt x="4165" y="1343"/>
                    <a:pt x="4169" y="1336"/>
                    <a:pt x="4177" y="1325"/>
                  </a:cubicBezTo>
                  <a:cubicBezTo>
                    <a:pt x="4180" y="1321"/>
                    <a:pt x="4184" y="1321"/>
                    <a:pt x="4184" y="1317"/>
                  </a:cubicBezTo>
                  <a:cubicBezTo>
                    <a:pt x="4187" y="1314"/>
                    <a:pt x="4187" y="1310"/>
                    <a:pt x="4187" y="1307"/>
                  </a:cubicBezTo>
                  <a:cubicBezTo>
                    <a:pt x="4191" y="1299"/>
                    <a:pt x="4191" y="1295"/>
                    <a:pt x="4199" y="1292"/>
                  </a:cubicBezTo>
                  <a:lnTo>
                    <a:pt x="4206" y="1285"/>
                  </a:lnTo>
                  <a:cubicBezTo>
                    <a:pt x="4206" y="1277"/>
                    <a:pt x="4213" y="1270"/>
                    <a:pt x="4217" y="1263"/>
                  </a:cubicBezTo>
                  <a:cubicBezTo>
                    <a:pt x="4221" y="1255"/>
                    <a:pt x="4224" y="1248"/>
                    <a:pt x="4231" y="1241"/>
                  </a:cubicBezTo>
                  <a:cubicBezTo>
                    <a:pt x="4239" y="1233"/>
                    <a:pt x="4243" y="1226"/>
                    <a:pt x="4250" y="1219"/>
                  </a:cubicBezTo>
                  <a:cubicBezTo>
                    <a:pt x="4253" y="1207"/>
                    <a:pt x="4257" y="1200"/>
                    <a:pt x="4261" y="1193"/>
                  </a:cubicBezTo>
                  <a:cubicBezTo>
                    <a:pt x="4265" y="1185"/>
                    <a:pt x="4268" y="1182"/>
                    <a:pt x="4272" y="1175"/>
                  </a:cubicBezTo>
                  <a:cubicBezTo>
                    <a:pt x="4272" y="1171"/>
                    <a:pt x="4275" y="1171"/>
                    <a:pt x="4279" y="1167"/>
                  </a:cubicBezTo>
                  <a:cubicBezTo>
                    <a:pt x="4279" y="1163"/>
                    <a:pt x="4283" y="1160"/>
                    <a:pt x="4283" y="1156"/>
                  </a:cubicBezTo>
                  <a:cubicBezTo>
                    <a:pt x="4287" y="1153"/>
                    <a:pt x="4287" y="1149"/>
                    <a:pt x="4290" y="1149"/>
                  </a:cubicBezTo>
                  <a:cubicBezTo>
                    <a:pt x="4294" y="1145"/>
                    <a:pt x="4297" y="1141"/>
                    <a:pt x="4297" y="1138"/>
                  </a:cubicBezTo>
                  <a:lnTo>
                    <a:pt x="4305" y="1131"/>
                  </a:lnTo>
                  <a:cubicBezTo>
                    <a:pt x="4309" y="1131"/>
                    <a:pt x="4316" y="1127"/>
                    <a:pt x="4316" y="1123"/>
                  </a:cubicBezTo>
                  <a:cubicBezTo>
                    <a:pt x="4319" y="1116"/>
                    <a:pt x="4323" y="1116"/>
                    <a:pt x="4327" y="1109"/>
                  </a:cubicBezTo>
                  <a:lnTo>
                    <a:pt x="4338" y="1097"/>
                  </a:lnTo>
                  <a:lnTo>
                    <a:pt x="4349" y="1087"/>
                  </a:lnTo>
                  <a:cubicBezTo>
                    <a:pt x="4353" y="1079"/>
                    <a:pt x="4367" y="1072"/>
                    <a:pt x="4378" y="1068"/>
                  </a:cubicBezTo>
                  <a:cubicBezTo>
                    <a:pt x="4382" y="1065"/>
                    <a:pt x="4393" y="1065"/>
                    <a:pt x="4393" y="1053"/>
                  </a:cubicBezTo>
                  <a:cubicBezTo>
                    <a:pt x="4393" y="1053"/>
                    <a:pt x="4389" y="1050"/>
                    <a:pt x="4389" y="1046"/>
                  </a:cubicBezTo>
                  <a:cubicBezTo>
                    <a:pt x="4400" y="1043"/>
                    <a:pt x="4404" y="1035"/>
                    <a:pt x="4404" y="1024"/>
                  </a:cubicBezTo>
                  <a:cubicBezTo>
                    <a:pt x="4404" y="1017"/>
                    <a:pt x="4407" y="1009"/>
                    <a:pt x="4415" y="1002"/>
                  </a:cubicBezTo>
                  <a:cubicBezTo>
                    <a:pt x="4411" y="1002"/>
                    <a:pt x="4407" y="999"/>
                    <a:pt x="4407" y="999"/>
                  </a:cubicBezTo>
                  <a:cubicBezTo>
                    <a:pt x="4397" y="999"/>
                    <a:pt x="4389" y="987"/>
                    <a:pt x="4389" y="977"/>
                  </a:cubicBezTo>
                  <a:cubicBezTo>
                    <a:pt x="4393" y="969"/>
                    <a:pt x="4385" y="962"/>
                    <a:pt x="4385" y="955"/>
                  </a:cubicBezTo>
                  <a:cubicBezTo>
                    <a:pt x="4385" y="951"/>
                    <a:pt x="4382" y="947"/>
                    <a:pt x="4382" y="940"/>
                  </a:cubicBezTo>
                  <a:cubicBezTo>
                    <a:pt x="4371" y="940"/>
                    <a:pt x="4367" y="933"/>
                    <a:pt x="4356" y="929"/>
                  </a:cubicBezTo>
                  <a:cubicBezTo>
                    <a:pt x="4353" y="925"/>
                    <a:pt x="4349" y="921"/>
                    <a:pt x="4349" y="914"/>
                  </a:cubicBezTo>
                  <a:lnTo>
                    <a:pt x="4345" y="911"/>
                  </a:lnTo>
                  <a:cubicBezTo>
                    <a:pt x="4345" y="911"/>
                    <a:pt x="4341" y="914"/>
                    <a:pt x="4338" y="914"/>
                  </a:cubicBezTo>
                  <a:cubicBezTo>
                    <a:pt x="4338" y="907"/>
                    <a:pt x="4334" y="903"/>
                    <a:pt x="4334" y="896"/>
                  </a:cubicBezTo>
                  <a:cubicBezTo>
                    <a:pt x="4332" y="893"/>
                    <a:pt x="4328" y="888"/>
                    <a:pt x="4323" y="888"/>
                  </a:cubicBezTo>
                  <a:cubicBezTo>
                    <a:pt x="4322" y="888"/>
                    <a:pt x="4321" y="888"/>
                    <a:pt x="4319" y="889"/>
                  </a:cubicBezTo>
                  <a:lnTo>
                    <a:pt x="4279" y="889"/>
                  </a:lnTo>
                  <a:cubicBezTo>
                    <a:pt x="4279" y="890"/>
                    <a:pt x="4278" y="891"/>
                    <a:pt x="4277" y="891"/>
                  </a:cubicBezTo>
                  <a:cubicBezTo>
                    <a:pt x="4276" y="891"/>
                    <a:pt x="4275" y="890"/>
                    <a:pt x="4275" y="889"/>
                  </a:cubicBezTo>
                  <a:cubicBezTo>
                    <a:pt x="4271" y="886"/>
                    <a:pt x="4267" y="883"/>
                    <a:pt x="4263" y="883"/>
                  </a:cubicBezTo>
                  <a:cubicBezTo>
                    <a:pt x="4261" y="883"/>
                    <a:pt x="4259" y="884"/>
                    <a:pt x="4257" y="885"/>
                  </a:cubicBezTo>
                  <a:lnTo>
                    <a:pt x="4253" y="881"/>
                  </a:lnTo>
                  <a:cubicBezTo>
                    <a:pt x="4253" y="877"/>
                    <a:pt x="4246" y="877"/>
                    <a:pt x="4243" y="874"/>
                  </a:cubicBezTo>
                  <a:cubicBezTo>
                    <a:pt x="4240" y="871"/>
                    <a:pt x="4237" y="869"/>
                    <a:pt x="4233" y="869"/>
                  </a:cubicBezTo>
                  <a:cubicBezTo>
                    <a:pt x="4232" y="869"/>
                    <a:pt x="4230" y="869"/>
                    <a:pt x="4228" y="870"/>
                  </a:cubicBezTo>
                  <a:cubicBezTo>
                    <a:pt x="4224" y="870"/>
                    <a:pt x="4221" y="867"/>
                    <a:pt x="4221" y="863"/>
                  </a:cubicBezTo>
                  <a:lnTo>
                    <a:pt x="4217" y="863"/>
                  </a:lnTo>
                  <a:cubicBezTo>
                    <a:pt x="4209" y="859"/>
                    <a:pt x="4202" y="855"/>
                    <a:pt x="4199" y="852"/>
                  </a:cubicBezTo>
                  <a:cubicBezTo>
                    <a:pt x="4191" y="845"/>
                    <a:pt x="4180" y="845"/>
                    <a:pt x="4172" y="837"/>
                  </a:cubicBezTo>
                  <a:lnTo>
                    <a:pt x="4150" y="837"/>
                  </a:lnTo>
                  <a:cubicBezTo>
                    <a:pt x="4155" y="833"/>
                    <a:pt x="4155" y="830"/>
                    <a:pt x="4155" y="826"/>
                  </a:cubicBezTo>
                  <a:lnTo>
                    <a:pt x="4155" y="826"/>
                  </a:lnTo>
                  <a:cubicBezTo>
                    <a:pt x="4150" y="830"/>
                    <a:pt x="4147" y="830"/>
                    <a:pt x="4147" y="830"/>
                  </a:cubicBezTo>
                  <a:cubicBezTo>
                    <a:pt x="4143" y="828"/>
                    <a:pt x="4140" y="827"/>
                    <a:pt x="4136" y="827"/>
                  </a:cubicBezTo>
                  <a:cubicBezTo>
                    <a:pt x="4133" y="827"/>
                    <a:pt x="4129" y="828"/>
                    <a:pt x="4125" y="830"/>
                  </a:cubicBezTo>
                  <a:cubicBezTo>
                    <a:pt x="4118" y="830"/>
                    <a:pt x="4114" y="830"/>
                    <a:pt x="4114" y="826"/>
                  </a:cubicBezTo>
                  <a:cubicBezTo>
                    <a:pt x="4111" y="823"/>
                    <a:pt x="4111" y="819"/>
                    <a:pt x="4106" y="819"/>
                  </a:cubicBezTo>
                  <a:cubicBezTo>
                    <a:pt x="4105" y="820"/>
                    <a:pt x="4104" y="820"/>
                    <a:pt x="4104" y="820"/>
                  </a:cubicBezTo>
                  <a:cubicBezTo>
                    <a:pt x="4101" y="820"/>
                    <a:pt x="4099" y="818"/>
                    <a:pt x="4099" y="815"/>
                  </a:cubicBezTo>
                  <a:cubicBezTo>
                    <a:pt x="4099" y="811"/>
                    <a:pt x="4096" y="808"/>
                    <a:pt x="4092" y="808"/>
                  </a:cubicBezTo>
                  <a:cubicBezTo>
                    <a:pt x="4084" y="801"/>
                    <a:pt x="4077" y="797"/>
                    <a:pt x="4067" y="793"/>
                  </a:cubicBezTo>
                  <a:cubicBezTo>
                    <a:pt x="4067" y="793"/>
                    <a:pt x="4062" y="793"/>
                    <a:pt x="4062" y="789"/>
                  </a:cubicBezTo>
                  <a:lnTo>
                    <a:pt x="4059" y="789"/>
                  </a:lnTo>
                  <a:cubicBezTo>
                    <a:pt x="4059" y="784"/>
                    <a:pt x="4057" y="783"/>
                    <a:pt x="4055" y="783"/>
                  </a:cubicBezTo>
                  <a:cubicBezTo>
                    <a:pt x="4054" y="783"/>
                    <a:pt x="4053" y="783"/>
                    <a:pt x="4052" y="783"/>
                  </a:cubicBezTo>
                  <a:cubicBezTo>
                    <a:pt x="4050" y="783"/>
                    <a:pt x="4049" y="783"/>
                    <a:pt x="4048" y="782"/>
                  </a:cubicBezTo>
                  <a:cubicBezTo>
                    <a:pt x="4048" y="779"/>
                    <a:pt x="4045" y="779"/>
                    <a:pt x="4040" y="779"/>
                  </a:cubicBezTo>
                  <a:cubicBezTo>
                    <a:pt x="4039" y="780"/>
                    <a:pt x="4036" y="781"/>
                    <a:pt x="4033" y="781"/>
                  </a:cubicBezTo>
                  <a:cubicBezTo>
                    <a:pt x="4030" y="781"/>
                    <a:pt x="4026" y="780"/>
                    <a:pt x="4023" y="779"/>
                  </a:cubicBezTo>
                  <a:cubicBezTo>
                    <a:pt x="4019" y="777"/>
                    <a:pt x="4015" y="777"/>
                    <a:pt x="4012" y="777"/>
                  </a:cubicBezTo>
                  <a:cubicBezTo>
                    <a:pt x="4008" y="777"/>
                    <a:pt x="4004" y="777"/>
                    <a:pt x="4001" y="775"/>
                  </a:cubicBezTo>
                  <a:cubicBezTo>
                    <a:pt x="3999" y="777"/>
                    <a:pt x="3997" y="778"/>
                    <a:pt x="3995" y="778"/>
                  </a:cubicBezTo>
                  <a:cubicBezTo>
                    <a:pt x="3991" y="778"/>
                    <a:pt x="3989" y="773"/>
                    <a:pt x="3989" y="767"/>
                  </a:cubicBezTo>
                  <a:cubicBezTo>
                    <a:pt x="3986" y="764"/>
                    <a:pt x="3982" y="764"/>
                    <a:pt x="3982" y="760"/>
                  </a:cubicBezTo>
                  <a:cubicBezTo>
                    <a:pt x="3982" y="760"/>
                    <a:pt x="3974" y="760"/>
                    <a:pt x="3971" y="757"/>
                  </a:cubicBezTo>
                  <a:cubicBezTo>
                    <a:pt x="3964" y="757"/>
                    <a:pt x="3957" y="757"/>
                    <a:pt x="3949" y="753"/>
                  </a:cubicBezTo>
                  <a:lnTo>
                    <a:pt x="3945" y="753"/>
                  </a:lnTo>
                  <a:cubicBezTo>
                    <a:pt x="3945" y="745"/>
                    <a:pt x="3942" y="742"/>
                    <a:pt x="3938" y="738"/>
                  </a:cubicBezTo>
                  <a:cubicBezTo>
                    <a:pt x="3935" y="735"/>
                    <a:pt x="3930" y="727"/>
                    <a:pt x="3930" y="720"/>
                  </a:cubicBezTo>
                  <a:cubicBezTo>
                    <a:pt x="3927" y="720"/>
                    <a:pt x="3927" y="720"/>
                    <a:pt x="3923" y="723"/>
                  </a:cubicBezTo>
                  <a:lnTo>
                    <a:pt x="3923" y="713"/>
                  </a:lnTo>
                  <a:cubicBezTo>
                    <a:pt x="3916" y="705"/>
                    <a:pt x="3916" y="698"/>
                    <a:pt x="3913" y="694"/>
                  </a:cubicBezTo>
                  <a:cubicBezTo>
                    <a:pt x="3913" y="687"/>
                    <a:pt x="3913" y="679"/>
                    <a:pt x="3908" y="679"/>
                  </a:cubicBezTo>
                  <a:cubicBezTo>
                    <a:pt x="3908" y="676"/>
                    <a:pt x="3913" y="672"/>
                    <a:pt x="3908" y="669"/>
                  </a:cubicBezTo>
                  <a:cubicBezTo>
                    <a:pt x="3905" y="669"/>
                    <a:pt x="3901" y="665"/>
                    <a:pt x="3901" y="661"/>
                  </a:cubicBezTo>
                  <a:cubicBezTo>
                    <a:pt x="3898" y="657"/>
                    <a:pt x="3898" y="654"/>
                    <a:pt x="3894" y="654"/>
                  </a:cubicBezTo>
                  <a:cubicBezTo>
                    <a:pt x="3891" y="650"/>
                    <a:pt x="3886" y="647"/>
                    <a:pt x="3886" y="643"/>
                  </a:cubicBezTo>
                  <a:cubicBezTo>
                    <a:pt x="3883" y="639"/>
                    <a:pt x="3879" y="635"/>
                    <a:pt x="3872" y="632"/>
                  </a:cubicBezTo>
                  <a:cubicBezTo>
                    <a:pt x="3864" y="632"/>
                    <a:pt x="3854" y="613"/>
                    <a:pt x="3854" y="603"/>
                  </a:cubicBezTo>
                  <a:cubicBezTo>
                    <a:pt x="3850" y="599"/>
                    <a:pt x="3850" y="595"/>
                    <a:pt x="3842" y="591"/>
                  </a:cubicBezTo>
                  <a:cubicBezTo>
                    <a:pt x="3839" y="588"/>
                    <a:pt x="3839" y="584"/>
                    <a:pt x="3832" y="584"/>
                  </a:cubicBezTo>
                  <a:lnTo>
                    <a:pt x="3820" y="573"/>
                  </a:lnTo>
                  <a:cubicBezTo>
                    <a:pt x="3817" y="569"/>
                    <a:pt x="3810" y="569"/>
                    <a:pt x="3803" y="569"/>
                  </a:cubicBezTo>
                  <a:lnTo>
                    <a:pt x="3803" y="559"/>
                  </a:lnTo>
                  <a:cubicBezTo>
                    <a:pt x="3773" y="555"/>
                    <a:pt x="3762" y="537"/>
                    <a:pt x="3754" y="511"/>
                  </a:cubicBezTo>
                  <a:cubicBezTo>
                    <a:pt x="3747" y="515"/>
                    <a:pt x="3740" y="518"/>
                    <a:pt x="3737" y="522"/>
                  </a:cubicBezTo>
                  <a:cubicBezTo>
                    <a:pt x="3733" y="525"/>
                    <a:pt x="3730" y="526"/>
                    <a:pt x="3727" y="526"/>
                  </a:cubicBezTo>
                  <a:cubicBezTo>
                    <a:pt x="3724" y="526"/>
                    <a:pt x="3722" y="524"/>
                    <a:pt x="3722" y="518"/>
                  </a:cubicBezTo>
                  <a:lnTo>
                    <a:pt x="3722" y="511"/>
                  </a:lnTo>
                  <a:cubicBezTo>
                    <a:pt x="3718" y="507"/>
                    <a:pt x="3710" y="503"/>
                    <a:pt x="3707" y="500"/>
                  </a:cubicBezTo>
                  <a:cubicBezTo>
                    <a:pt x="3710" y="496"/>
                    <a:pt x="3710" y="493"/>
                    <a:pt x="3710" y="489"/>
                  </a:cubicBezTo>
                  <a:cubicBezTo>
                    <a:pt x="3710" y="485"/>
                    <a:pt x="3710" y="478"/>
                    <a:pt x="3715" y="474"/>
                  </a:cubicBezTo>
                  <a:lnTo>
                    <a:pt x="3710" y="474"/>
                  </a:lnTo>
                  <a:cubicBezTo>
                    <a:pt x="3709" y="477"/>
                    <a:pt x="3708" y="477"/>
                    <a:pt x="3707" y="477"/>
                  </a:cubicBezTo>
                  <a:cubicBezTo>
                    <a:pt x="3705" y="477"/>
                    <a:pt x="3704" y="476"/>
                    <a:pt x="3702" y="476"/>
                  </a:cubicBezTo>
                  <a:cubicBezTo>
                    <a:pt x="3701" y="476"/>
                    <a:pt x="3701" y="477"/>
                    <a:pt x="3700" y="478"/>
                  </a:cubicBezTo>
                  <a:cubicBezTo>
                    <a:pt x="3700" y="467"/>
                    <a:pt x="3685" y="474"/>
                    <a:pt x="3685" y="467"/>
                  </a:cubicBezTo>
                  <a:cubicBezTo>
                    <a:pt x="3678" y="467"/>
                    <a:pt x="3674" y="463"/>
                    <a:pt x="3671" y="459"/>
                  </a:cubicBezTo>
                  <a:cubicBezTo>
                    <a:pt x="3666" y="456"/>
                    <a:pt x="3659" y="452"/>
                    <a:pt x="3666" y="445"/>
                  </a:cubicBezTo>
                  <a:lnTo>
                    <a:pt x="3666" y="441"/>
                  </a:lnTo>
                  <a:cubicBezTo>
                    <a:pt x="3666" y="434"/>
                    <a:pt x="3666" y="430"/>
                    <a:pt x="3663" y="426"/>
                  </a:cubicBezTo>
                  <a:cubicBezTo>
                    <a:pt x="3659" y="423"/>
                    <a:pt x="3663" y="419"/>
                    <a:pt x="3656" y="419"/>
                  </a:cubicBezTo>
                  <a:cubicBezTo>
                    <a:pt x="3659" y="415"/>
                    <a:pt x="3652" y="415"/>
                    <a:pt x="3652" y="415"/>
                  </a:cubicBezTo>
                  <a:cubicBezTo>
                    <a:pt x="3651" y="416"/>
                    <a:pt x="3650" y="416"/>
                    <a:pt x="3649" y="416"/>
                  </a:cubicBezTo>
                  <a:cubicBezTo>
                    <a:pt x="3645" y="416"/>
                    <a:pt x="3644" y="411"/>
                    <a:pt x="3642" y="411"/>
                  </a:cubicBezTo>
                  <a:cubicBezTo>
                    <a:pt x="3642" y="411"/>
                    <a:pt x="3641" y="411"/>
                    <a:pt x="3641" y="412"/>
                  </a:cubicBezTo>
                  <a:cubicBezTo>
                    <a:pt x="3641" y="401"/>
                    <a:pt x="3634" y="401"/>
                    <a:pt x="3630" y="397"/>
                  </a:cubicBezTo>
                  <a:lnTo>
                    <a:pt x="3630" y="382"/>
                  </a:lnTo>
                  <a:cubicBezTo>
                    <a:pt x="3627" y="386"/>
                    <a:pt x="3622" y="390"/>
                    <a:pt x="3622" y="390"/>
                  </a:cubicBezTo>
                  <a:lnTo>
                    <a:pt x="3605" y="390"/>
                  </a:lnTo>
                  <a:cubicBezTo>
                    <a:pt x="3600" y="379"/>
                    <a:pt x="3590" y="375"/>
                    <a:pt x="3586" y="371"/>
                  </a:cubicBezTo>
                  <a:cubicBezTo>
                    <a:pt x="3582" y="369"/>
                    <a:pt x="3580" y="368"/>
                    <a:pt x="3577" y="368"/>
                  </a:cubicBezTo>
                  <a:cubicBezTo>
                    <a:pt x="3574" y="368"/>
                    <a:pt x="3571" y="369"/>
                    <a:pt x="3568" y="371"/>
                  </a:cubicBezTo>
                  <a:cubicBezTo>
                    <a:pt x="3564" y="371"/>
                    <a:pt x="3556" y="375"/>
                    <a:pt x="3553" y="375"/>
                  </a:cubicBezTo>
                  <a:cubicBezTo>
                    <a:pt x="3546" y="371"/>
                    <a:pt x="3542" y="364"/>
                    <a:pt x="3542" y="360"/>
                  </a:cubicBezTo>
                  <a:lnTo>
                    <a:pt x="3539" y="357"/>
                  </a:lnTo>
                  <a:cubicBezTo>
                    <a:pt x="3534" y="357"/>
                    <a:pt x="3531" y="357"/>
                    <a:pt x="3531" y="353"/>
                  </a:cubicBezTo>
                  <a:cubicBezTo>
                    <a:pt x="3531" y="349"/>
                    <a:pt x="3524" y="346"/>
                    <a:pt x="3524" y="338"/>
                  </a:cubicBezTo>
                  <a:lnTo>
                    <a:pt x="3524" y="327"/>
                  </a:lnTo>
                  <a:cubicBezTo>
                    <a:pt x="3527" y="324"/>
                    <a:pt x="3531" y="320"/>
                    <a:pt x="3531" y="316"/>
                  </a:cubicBezTo>
                  <a:lnTo>
                    <a:pt x="3531" y="316"/>
                  </a:lnTo>
                  <a:cubicBezTo>
                    <a:pt x="3524" y="320"/>
                    <a:pt x="3520" y="320"/>
                    <a:pt x="3512" y="324"/>
                  </a:cubicBezTo>
                  <a:cubicBezTo>
                    <a:pt x="3509" y="324"/>
                    <a:pt x="3502" y="324"/>
                    <a:pt x="3502" y="320"/>
                  </a:cubicBezTo>
                  <a:cubicBezTo>
                    <a:pt x="3498" y="313"/>
                    <a:pt x="3490" y="309"/>
                    <a:pt x="3487" y="302"/>
                  </a:cubicBezTo>
                  <a:cubicBezTo>
                    <a:pt x="3487" y="294"/>
                    <a:pt x="3487" y="294"/>
                    <a:pt x="3498" y="287"/>
                  </a:cubicBezTo>
                  <a:lnTo>
                    <a:pt x="3490" y="287"/>
                  </a:lnTo>
                  <a:cubicBezTo>
                    <a:pt x="3483" y="287"/>
                    <a:pt x="3476" y="291"/>
                    <a:pt x="3468" y="291"/>
                  </a:cubicBezTo>
                  <a:cubicBezTo>
                    <a:pt x="3466" y="292"/>
                    <a:pt x="3464" y="292"/>
                    <a:pt x="3461" y="292"/>
                  </a:cubicBezTo>
                  <a:cubicBezTo>
                    <a:pt x="3454" y="292"/>
                    <a:pt x="3444" y="290"/>
                    <a:pt x="3439" y="287"/>
                  </a:cubicBezTo>
                  <a:cubicBezTo>
                    <a:pt x="3436" y="283"/>
                    <a:pt x="3432" y="280"/>
                    <a:pt x="3424" y="280"/>
                  </a:cubicBezTo>
                  <a:cubicBezTo>
                    <a:pt x="3424" y="281"/>
                    <a:pt x="3424" y="281"/>
                    <a:pt x="3424" y="281"/>
                  </a:cubicBezTo>
                  <a:cubicBezTo>
                    <a:pt x="3423" y="281"/>
                    <a:pt x="3421" y="278"/>
                    <a:pt x="3421" y="276"/>
                  </a:cubicBezTo>
                  <a:cubicBezTo>
                    <a:pt x="3417" y="276"/>
                    <a:pt x="3417" y="272"/>
                    <a:pt x="3414" y="272"/>
                  </a:cubicBezTo>
                  <a:cubicBezTo>
                    <a:pt x="3413" y="273"/>
                    <a:pt x="3412" y="274"/>
                    <a:pt x="3412" y="274"/>
                  </a:cubicBezTo>
                  <a:cubicBezTo>
                    <a:pt x="3410" y="274"/>
                    <a:pt x="3410" y="270"/>
                    <a:pt x="3410" y="265"/>
                  </a:cubicBezTo>
                  <a:lnTo>
                    <a:pt x="3410" y="254"/>
                  </a:lnTo>
                  <a:lnTo>
                    <a:pt x="3402" y="261"/>
                  </a:lnTo>
                  <a:cubicBezTo>
                    <a:pt x="3399" y="261"/>
                    <a:pt x="3395" y="261"/>
                    <a:pt x="3392" y="265"/>
                  </a:cubicBezTo>
                  <a:lnTo>
                    <a:pt x="3388" y="269"/>
                  </a:lnTo>
                  <a:cubicBezTo>
                    <a:pt x="3387" y="268"/>
                    <a:pt x="3386" y="267"/>
                    <a:pt x="3385" y="267"/>
                  </a:cubicBezTo>
                  <a:cubicBezTo>
                    <a:pt x="3382" y="267"/>
                    <a:pt x="3380" y="269"/>
                    <a:pt x="3380" y="269"/>
                  </a:cubicBezTo>
                  <a:cubicBezTo>
                    <a:pt x="3378" y="270"/>
                    <a:pt x="3376" y="270"/>
                    <a:pt x="3374" y="270"/>
                  </a:cubicBezTo>
                  <a:cubicBezTo>
                    <a:pt x="3370" y="270"/>
                    <a:pt x="3365" y="268"/>
                    <a:pt x="3363" y="265"/>
                  </a:cubicBezTo>
                  <a:cubicBezTo>
                    <a:pt x="3358" y="261"/>
                    <a:pt x="3355" y="258"/>
                    <a:pt x="3351" y="254"/>
                  </a:cubicBezTo>
                  <a:cubicBezTo>
                    <a:pt x="3344" y="254"/>
                    <a:pt x="3336" y="250"/>
                    <a:pt x="3333" y="247"/>
                  </a:cubicBezTo>
                  <a:cubicBezTo>
                    <a:pt x="3329" y="247"/>
                    <a:pt x="3329" y="243"/>
                    <a:pt x="3326" y="243"/>
                  </a:cubicBezTo>
                  <a:cubicBezTo>
                    <a:pt x="3323" y="240"/>
                    <a:pt x="3319" y="238"/>
                    <a:pt x="3315" y="238"/>
                  </a:cubicBezTo>
                  <a:cubicBezTo>
                    <a:pt x="3313" y="238"/>
                    <a:pt x="3312" y="238"/>
                    <a:pt x="3311" y="239"/>
                  </a:cubicBezTo>
                  <a:cubicBezTo>
                    <a:pt x="3307" y="241"/>
                    <a:pt x="3305" y="242"/>
                    <a:pt x="3303" y="242"/>
                  </a:cubicBezTo>
                  <a:cubicBezTo>
                    <a:pt x="3300" y="242"/>
                    <a:pt x="3299" y="241"/>
                    <a:pt x="3297" y="239"/>
                  </a:cubicBezTo>
                  <a:cubicBezTo>
                    <a:pt x="3289" y="236"/>
                    <a:pt x="3282" y="228"/>
                    <a:pt x="3278" y="217"/>
                  </a:cubicBezTo>
                  <a:cubicBezTo>
                    <a:pt x="3278" y="217"/>
                    <a:pt x="3275" y="217"/>
                    <a:pt x="3275" y="214"/>
                  </a:cubicBezTo>
                  <a:cubicBezTo>
                    <a:pt x="3270" y="210"/>
                    <a:pt x="3275" y="210"/>
                    <a:pt x="3275" y="206"/>
                  </a:cubicBezTo>
                  <a:lnTo>
                    <a:pt x="3275" y="203"/>
                  </a:lnTo>
                  <a:cubicBezTo>
                    <a:pt x="3270" y="199"/>
                    <a:pt x="3263" y="199"/>
                    <a:pt x="3267" y="195"/>
                  </a:cubicBezTo>
                  <a:cubicBezTo>
                    <a:pt x="3270" y="184"/>
                    <a:pt x="3263" y="188"/>
                    <a:pt x="3263" y="184"/>
                  </a:cubicBezTo>
                  <a:cubicBezTo>
                    <a:pt x="3263" y="181"/>
                    <a:pt x="3260" y="177"/>
                    <a:pt x="3256" y="173"/>
                  </a:cubicBezTo>
                  <a:cubicBezTo>
                    <a:pt x="3256" y="170"/>
                    <a:pt x="3260" y="162"/>
                    <a:pt x="3260" y="159"/>
                  </a:cubicBezTo>
                  <a:lnTo>
                    <a:pt x="3241" y="159"/>
                  </a:lnTo>
                  <a:cubicBezTo>
                    <a:pt x="3238" y="155"/>
                    <a:pt x="3234" y="155"/>
                    <a:pt x="3238" y="151"/>
                  </a:cubicBezTo>
                  <a:cubicBezTo>
                    <a:pt x="3238" y="144"/>
                    <a:pt x="3231" y="140"/>
                    <a:pt x="3231" y="133"/>
                  </a:cubicBezTo>
                  <a:cubicBezTo>
                    <a:pt x="3231" y="129"/>
                    <a:pt x="3226" y="129"/>
                    <a:pt x="3223" y="126"/>
                  </a:cubicBezTo>
                  <a:lnTo>
                    <a:pt x="3223" y="93"/>
                  </a:lnTo>
                  <a:cubicBezTo>
                    <a:pt x="3216" y="93"/>
                    <a:pt x="3212" y="96"/>
                    <a:pt x="3204" y="100"/>
                  </a:cubicBezTo>
                  <a:cubicBezTo>
                    <a:pt x="3201" y="100"/>
                    <a:pt x="3201" y="104"/>
                    <a:pt x="3197" y="107"/>
                  </a:cubicBezTo>
                  <a:cubicBezTo>
                    <a:pt x="3194" y="107"/>
                    <a:pt x="3194" y="111"/>
                    <a:pt x="3190" y="111"/>
                  </a:cubicBezTo>
                  <a:cubicBezTo>
                    <a:pt x="3189" y="109"/>
                    <a:pt x="3186" y="109"/>
                    <a:pt x="3183" y="109"/>
                  </a:cubicBezTo>
                  <a:cubicBezTo>
                    <a:pt x="3180" y="109"/>
                    <a:pt x="3177" y="109"/>
                    <a:pt x="3175" y="107"/>
                  </a:cubicBezTo>
                  <a:cubicBezTo>
                    <a:pt x="3174" y="105"/>
                    <a:pt x="3172" y="105"/>
                    <a:pt x="3171" y="105"/>
                  </a:cubicBezTo>
                  <a:cubicBezTo>
                    <a:pt x="3169" y="105"/>
                    <a:pt x="3168" y="105"/>
                    <a:pt x="3168" y="104"/>
                  </a:cubicBezTo>
                  <a:cubicBezTo>
                    <a:pt x="3168" y="100"/>
                    <a:pt x="3165" y="100"/>
                    <a:pt x="3160" y="96"/>
                  </a:cubicBezTo>
                  <a:cubicBezTo>
                    <a:pt x="3153" y="89"/>
                    <a:pt x="3150" y="78"/>
                    <a:pt x="3153" y="67"/>
                  </a:cubicBezTo>
                  <a:cubicBezTo>
                    <a:pt x="3153" y="63"/>
                    <a:pt x="3157" y="60"/>
                    <a:pt x="3153" y="60"/>
                  </a:cubicBezTo>
                  <a:cubicBezTo>
                    <a:pt x="3150" y="60"/>
                    <a:pt x="3153" y="49"/>
                    <a:pt x="3146" y="45"/>
                  </a:cubicBezTo>
                  <a:cubicBezTo>
                    <a:pt x="3146" y="52"/>
                    <a:pt x="3135" y="56"/>
                    <a:pt x="3135" y="63"/>
                  </a:cubicBezTo>
                  <a:cubicBezTo>
                    <a:pt x="3131" y="71"/>
                    <a:pt x="3121" y="71"/>
                    <a:pt x="3121" y="82"/>
                  </a:cubicBezTo>
                  <a:cubicBezTo>
                    <a:pt x="3113" y="78"/>
                    <a:pt x="3109" y="74"/>
                    <a:pt x="3102" y="74"/>
                  </a:cubicBezTo>
                  <a:cubicBezTo>
                    <a:pt x="3099" y="74"/>
                    <a:pt x="3094" y="71"/>
                    <a:pt x="3087" y="67"/>
                  </a:cubicBezTo>
                  <a:cubicBezTo>
                    <a:pt x="3086" y="71"/>
                    <a:pt x="3083" y="72"/>
                    <a:pt x="3080" y="72"/>
                  </a:cubicBezTo>
                  <a:cubicBezTo>
                    <a:pt x="3077" y="72"/>
                    <a:pt x="3074" y="71"/>
                    <a:pt x="3072" y="71"/>
                  </a:cubicBezTo>
                  <a:cubicBezTo>
                    <a:pt x="3070" y="72"/>
                    <a:pt x="3066" y="73"/>
                    <a:pt x="3063" y="73"/>
                  </a:cubicBezTo>
                  <a:cubicBezTo>
                    <a:pt x="3058" y="73"/>
                    <a:pt x="3053" y="71"/>
                    <a:pt x="3050" y="67"/>
                  </a:cubicBezTo>
                  <a:cubicBezTo>
                    <a:pt x="3047" y="63"/>
                    <a:pt x="3043" y="63"/>
                    <a:pt x="3040" y="60"/>
                  </a:cubicBezTo>
                  <a:cubicBezTo>
                    <a:pt x="3043" y="49"/>
                    <a:pt x="3033" y="45"/>
                    <a:pt x="3036" y="34"/>
                  </a:cubicBezTo>
                  <a:cubicBezTo>
                    <a:pt x="3028" y="30"/>
                    <a:pt x="3033" y="16"/>
                    <a:pt x="3021" y="16"/>
                  </a:cubicBezTo>
                  <a:cubicBezTo>
                    <a:pt x="3018" y="12"/>
                    <a:pt x="3011" y="12"/>
                    <a:pt x="3006" y="8"/>
                  </a:cubicBezTo>
                  <a:cubicBezTo>
                    <a:pt x="2999" y="5"/>
                    <a:pt x="2992" y="1"/>
                    <a:pt x="29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7" name="Google Shape;3607;p35"/>
            <p:cNvSpPr/>
            <p:nvPr/>
          </p:nvSpPr>
          <p:spPr>
            <a:xfrm>
              <a:off x="3452352" y="2566463"/>
              <a:ext cx="49" cy="196"/>
            </a:xfrm>
            <a:custGeom>
              <a:avLst/>
              <a:gdLst/>
              <a:ahLst/>
              <a:cxnLst/>
              <a:rect l="l" t="t" r="r" b="b"/>
              <a:pathLst>
                <a:path w="1" h="4" extrusionOk="0">
                  <a:moveTo>
                    <a:pt x="0" y="4"/>
                  </a:moveTo>
                  <a:lnTo>
                    <a:pt x="0" y="0"/>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8" name="Google Shape;3608;p35"/>
            <p:cNvSpPr/>
            <p:nvPr/>
          </p:nvSpPr>
          <p:spPr>
            <a:xfrm>
              <a:off x="3483317" y="2525240"/>
              <a:ext cx="196" cy="245"/>
            </a:xfrm>
            <a:custGeom>
              <a:avLst/>
              <a:gdLst/>
              <a:ahLst/>
              <a:cxnLst/>
              <a:rect l="l" t="t" r="r" b="b"/>
              <a:pathLst>
                <a:path w="4" h="5" extrusionOk="0">
                  <a:moveTo>
                    <a:pt x="0" y="1"/>
                  </a:moveTo>
                  <a:lnTo>
                    <a:pt x="0" y="4"/>
                  </a:lnTo>
                  <a:lnTo>
                    <a:pt x="4" y="4"/>
                  </a:lnTo>
                  <a:lnTo>
                    <a:pt x="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09" name="Google Shape;3609;p35"/>
          <p:cNvGrpSpPr/>
          <p:nvPr/>
        </p:nvGrpSpPr>
        <p:grpSpPr>
          <a:xfrm>
            <a:off x="8199945" y="646982"/>
            <a:ext cx="457898" cy="456314"/>
            <a:chOff x="2304594" y="2493825"/>
            <a:chExt cx="579837" cy="577832"/>
          </a:xfrm>
        </p:grpSpPr>
        <p:sp>
          <p:nvSpPr>
            <p:cNvPr id="3610" name="Google Shape;3610;p35"/>
            <p:cNvSpPr/>
            <p:nvPr/>
          </p:nvSpPr>
          <p:spPr>
            <a:xfrm>
              <a:off x="2583449" y="2978561"/>
              <a:ext cx="59" cy="59"/>
            </a:xfrm>
            <a:custGeom>
              <a:avLst/>
              <a:gdLst/>
              <a:ahLst/>
              <a:cxnLst/>
              <a:rect l="l" t="t" r="r" b="b"/>
              <a:pathLst>
                <a:path w="1" h="1" extrusionOk="0">
                  <a:moveTo>
                    <a:pt x="0" y="0"/>
                  </a:move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1" name="Google Shape;3611;p35"/>
            <p:cNvSpPr/>
            <p:nvPr/>
          </p:nvSpPr>
          <p:spPr>
            <a:xfrm>
              <a:off x="2579319" y="2552640"/>
              <a:ext cx="59" cy="236"/>
            </a:xfrm>
            <a:custGeom>
              <a:avLst/>
              <a:gdLst/>
              <a:ahLst/>
              <a:cxnLst/>
              <a:rect l="l" t="t" r="r" b="b"/>
              <a:pathLst>
                <a:path w="1" h="4" extrusionOk="0">
                  <a:moveTo>
                    <a:pt x="1" y="0"/>
                  </a:moveTo>
                  <a:lnTo>
                    <a:pt x="1" y="0"/>
                  </a:lnTo>
                  <a:cubicBezTo>
                    <a:pt x="1" y="0"/>
                    <a:pt x="1" y="4"/>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2" name="Google Shape;3612;p35"/>
            <p:cNvSpPr/>
            <p:nvPr/>
          </p:nvSpPr>
          <p:spPr>
            <a:xfrm>
              <a:off x="2579319" y="2660359"/>
              <a:ext cx="59" cy="236"/>
            </a:xfrm>
            <a:custGeom>
              <a:avLst/>
              <a:gdLst/>
              <a:ahLst/>
              <a:cxnLst/>
              <a:rect l="l" t="t" r="r" b="b"/>
              <a:pathLst>
                <a:path w="1" h="4" extrusionOk="0">
                  <a:moveTo>
                    <a:pt x="1" y="0"/>
                  </a:moveTo>
                  <a:lnTo>
                    <a:pt x="1" y="0"/>
                  </a:lnTo>
                  <a:cubicBezTo>
                    <a:pt x="1" y="0"/>
                    <a:pt x="1" y="4"/>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3" name="Google Shape;3613;p35"/>
            <p:cNvSpPr/>
            <p:nvPr/>
          </p:nvSpPr>
          <p:spPr>
            <a:xfrm>
              <a:off x="2610880" y="2994253"/>
              <a:ext cx="236" cy="413"/>
            </a:xfrm>
            <a:custGeom>
              <a:avLst/>
              <a:gdLst/>
              <a:ahLst/>
              <a:cxnLst/>
              <a:rect l="l" t="t" r="r" b="b"/>
              <a:pathLst>
                <a:path w="4" h="7" extrusionOk="0">
                  <a:moveTo>
                    <a:pt x="1" y="0"/>
                  </a:moveTo>
                  <a:cubicBezTo>
                    <a:pt x="1" y="0"/>
                    <a:pt x="1" y="1"/>
                    <a:pt x="1" y="2"/>
                  </a:cubicBezTo>
                  <a:lnTo>
                    <a:pt x="1" y="6"/>
                  </a:lnTo>
                  <a:cubicBezTo>
                    <a:pt x="3" y="3"/>
                    <a:pt x="2"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4" name="Google Shape;3614;p35"/>
            <p:cNvSpPr/>
            <p:nvPr/>
          </p:nvSpPr>
          <p:spPr>
            <a:xfrm>
              <a:off x="2304594" y="2493825"/>
              <a:ext cx="579837" cy="577832"/>
            </a:xfrm>
            <a:custGeom>
              <a:avLst/>
              <a:gdLst/>
              <a:ahLst/>
              <a:cxnLst/>
              <a:rect l="l" t="t" r="r" b="b"/>
              <a:pathLst>
                <a:path w="9829" h="9795" extrusionOk="0">
                  <a:moveTo>
                    <a:pt x="5035" y="217"/>
                  </a:moveTo>
                  <a:lnTo>
                    <a:pt x="5035" y="217"/>
                  </a:lnTo>
                  <a:cubicBezTo>
                    <a:pt x="5035" y="221"/>
                    <a:pt x="5036" y="224"/>
                    <a:pt x="5036" y="227"/>
                  </a:cubicBezTo>
                  <a:lnTo>
                    <a:pt x="5036" y="227"/>
                  </a:lnTo>
                  <a:cubicBezTo>
                    <a:pt x="5036" y="224"/>
                    <a:pt x="5036" y="220"/>
                    <a:pt x="5035" y="217"/>
                  </a:cubicBezTo>
                  <a:close/>
                  <a:moveTo>
                    <a:pt x="6807" y="2739"/>
                  </a:moveTo>
                  <a:cubicBezTo>
                    <a:pt x="6807" y="2739"/>
                    <a:pt x="6806" y="2739"/>
                    <a:pt x="6806" y="2740"/>
                  </a:cubicBezTo>
                  <a:lnTo>
                    <a:pt x="6806" y="2740"/>
                  </a:lnTo>
                  <a:cubicBezTo>
                    <a:pt x="6806" y="2739"/>
                    <a:pt x="6807" y="2739"/>
                    <a:pt x="6807" y="2739"/>
                  </a:cubicBezTo>
                  <a:close/>
                  <a:moveTo>
                    <a:pt x="6905" y="2816"/>
                  </a:moveTo>
                  <a:cubicBezTo>
                    <a:pt x="6904" y="2817"/>
                    <a:pt x="6903" y="2818"/>
                    <a:pt x="6902" y="2820"/>
                  </a:cubicBezTo>
                  <a:lnTo>
                    <a:pt x="6902" y="2820"/>
                  </a:lnTo>
                  <a:cubicBezTo>
                    <a:pt x="6903" y="2819"/>
                    <a:pt x="6904" y="2817"/>
                    <a:pt x="6905" y="2816"/>
                  </a:cubicBezTo>
                  <a:close/>
                  <a:moveTo>
                    <a:pt x="2964" y="2959"/>
                  </a:moveTo>
                  <a:lnTo>
                    <a:pt x="2964" y="2959"/>
                  </a:lnTo>
                  <a:cubicBezTo>
                    <a:pt x="2964" y="2959"/>
                    <a:pt x="2964" y="2959"/>
                    <a:pt x="2964" y="2959"/>
                  </a:cubicBezTo>
                  <a:lnTo>
                    <a:pt x="2964" y="2959"/>
                  </a:lnTo>
                  <a:cubicBezTo>
                    <a:pt x="2964" y="2959"/>
                    <a:pt x="2964" y="2959"/>
                    <a:pt x="2964" y="2959"/>
                  </a:cubicBezTo>
                  <a:close/>
                  <a:moveTo>
                    <a:pt x="7034" y="2996"/>
                  </a:moveTo>
                  <a:cubicBezTo>
                    <a:pt x="7032" y="2996"/>
                    <a:pt x="7031" y="2997"/>
                    <a:pt x="7030" y="2998"/>
                  </a:cubicBezTo>
                  <a:lnTo>
                    <a:pt x="7030" y="2998"/>
                  </a:lnTo>
                  <a:cubicBezTo>
                    <a:pt x="7031" y="2998"/>
                    <a:pt x="7033" y="2997"/>
                    <a:pt x="7034" y="2996"/>
                  </a:cubicBezTo>
                  <a:close/>
                  <a:moveTo>
                    <a:pt x="6939" y="3128"/>
                  </a:moveTo>
                  <a:lnTo>
                    <a:pt x="6934" y="3131"/>
                  </a:lnTo>
                  <a:lnTo>
                    <a:pt x="6934" y="3128"/>
                  </a:lnTo>
                  <a:close/>
                  <a:moveTo>
                    <a:pt x="6901" y="3207"/>
                  </a:moveTo>
                  <a:lnTo>
                    <a:pt x="6901" y="3207"/>
                  </a:lnTo>
                  <a:cubicBezTo>
                    <a:pt x="6902" y="3207"/>
                    <a:pt x="6897" y="3212"/>
                    <a:pt x="6890" y="3212"/>
                  </a:cubicBezTo>
                  <a:cubicBezTo>
                    <a:pt x="6895" y="3212"/>
                    <a:pt x="6898" y="3209"/>
                    <a:pt x="6898" y="3209"/>
                  </a:cubicBezTo>
                  <a:cubicBezTo>
                    <a:pt x="6900" y="3208"/>
                    <a:pt x="6901" y="3207"/>
                    <a:pt x="6901" y="3207"/>
                  </a:cubicBezTo>
                  <a:close/>
                  <a:moveTo>
                    <a:pt x="6868" y="3217"/>
                  </a:moveTo>
                  <a:cubicBezTo>
                    <a:pt x="6870" y="3217"/>
                    <a:pt x="6864" y="3226"/>
                    <a:pt x="6858" y="3226"/>
                  </a:cubicBezTo>
                  <a:cubicBezTo>
                    <a:pt x="6861" y="3223"/>
                    <a:pt x="6861" y="3223"/>
                    <a:pt x="6865" y="3219"/>
                  </a:cubicBezTo>
                  <a:cubicBezTo>
                    <a:pt x="6867" y="3218"/>
                    <a:pt x="6867" y="3217"/>
                    <a:pt x="6868" y="3217"/>
                  </a:cubicBezTo>
                  <a:close/>
                  <a:moveTo>
                    <a:pt x="6565" y="3468"/>
                  </a:moveTo>
                  <a:lnTo>
                    <a:pt x="6560" y="3473"/>
                  </a:lnTo>
                  <a:lnTo>
                    <a:pt x="6560" y="3468"/>
                  </a:lnTo>
                  <a:close/>
                  <a:moveTo>
                    <a:pt x="6340" y="3769"/>
                  </a:moveTo>
                  <a:cubicBezTo>
                    <a:pt x="6340" y="3769"/>
                    <a:pt x="6340" y="3773"/>
                    <a:pt x="6337" y="3773"/>
                  </a:cubicBezTo>
                  <a:lnTo>
                    <a:pt x="6340" y="3769"/>
                  </a:lnTo>
                  <a:close/>
                  <a:moveTo>
                    <a:pt x="4117" y="4706"/>
                  </a:moveTo>
                  <a:cubicBezTo>
                    <a:pt x="4117" y="4706"/>
                    <a:pt x="4118" y="4707"/>
                    <a:pt x="4118" y="4708"/>
                  </a:cubicBezTo>
                  <a:cubicBezTo>
                    <a:pt x="4117" y="4707"/>
                    <a:pt x="4117" y="4706"/>
                    <a:pt x="4117" y="4706"/>
                  </a:cubicBezTo>
                  <a:close/>
                  <a:moveTo>
                    <a:pt x="2388" y="4708"/>
                  </a:moveTo>
                  <a:cubicBezTo>
                    <a:pt x="2383" y="4708"/>
                    <a:pt x="2378" y="4710"/>
                    <a:pt x="2374" y="4710"/>
                  </a:cubicBezTo>
                  <a:cubicBezTo>
                    <a:pt x="2372" y="4710"/>
                    <a:pt x="2371" y="4710"/>
                    <a:pt x="2370" y="4708"/>
                  </a:cubicBezTo>
                  <a:close/>
                  <a:moveTo>
                    <a:pt x="1879" y="4708"/>
                  </a:moveTo>
                  <a:lnTo>
                    <a:pt x="1874" y="4712"/>
                  </a:lnTo>
                  <a:cubicBezTo>
                    <a:pt x="1871" y="4712"/>
                    <a:pt x="1878" y="4708"/>
                    <a:pt x="1879" y="4708"/>
                  </a:cubicBezTo>
                  <a:close/>
                  <a:moveTo>
                    <a:pt x="591" y="4717"/>
                  </a:moveTo>
                  <a:cubicBezTo>
                    <a:pt x="595" y="4717"/>
                    <a:pt x="600" y="4718"/>
                    <a:pt x="602" y="4719"/>
                  </a:cubicBezTo>
                  <a:lnTo>
                    <a:pt x="587" y="4719"/>
                  </a:lnTo>
                  <a:cubicBezTo>
                    <a:pt x="575" y="4719"/>
                    <a:pt x="582" y="4717"/>
                    <a:pt x="591" y="4717"/>
                  </a:cubicBezTo>
                  <a:close/>
                  <a:moveTo>
                    <a:pt x="675" y="4719"/>
                  </a:moveTo>
                  <a:cubicBezTo>
                    <a:pt x="675" y="4722"/>
                    <a:pt x="679" y="4722"/>
                    <a:pt x="664" y="4722"/>
                  </a:cubicBezTo>
                  <a:cubicBezTo>
                    <a:pt x="668" y="4719"/>
                    <a:pt x="672" y="4719"/>
                    <a:pt x="675" y="4719"/>
                  </a:cubicBezTo>
                  <a:close/>
                  <a:moveTo>
                    <a:pt x="59" y="4976"/>
                  </a:moveTo>
                  <a:cubicBezTo>
                    <a:pt x="63" y="4976"/>
                    <a:pt x="65" y="4976"/>
                    <a:pt x="68" y="4976"/>
                  </a:cubicBezTo>
                  <a:lnTo>
                    <a:pt x="68" y="4976"/>
                  </a:lnTo>
                  <a:cubicBezTo>
                    <a:pt x="66" y="4976"/>
                    <a:pt x="63" y="4976"/>
                    <a:pt x="59" y="4976"/>
                  </a:cubicBezTo>
                  <a:close/>
                  <a:moveTo>
                    <a:pt x="9612" y="5013"/>
                  </a:moveTo>
                  <a:lnTo>
                    <a:pt x="9612" y="5013"/>
                  </a:lnTo>
                  <a:cubicBezTo>
                    <a:pt x="9608" y="5013"/>
                    <a:pt x="9604" y="5013"/>
                    <a:pt x="9601" y="5013"/>
                  </a:cubicBezTo>
                  <a:lnTo>
                    <a:pt x="9601" y="5013"/>
                  </a:lnTo>
                  <a:cubicBezTo>
                    <a:pt x="9605" y="5013"/>
                    <a:pt x="9608" y="5013"/>
                    <a:pt x="9612" y="5013"/>
                  </a:cubicBezTo>
                  <a:close/>
                  <a:moveTo>
                    <a:pt x="9542" y="5023"/>
                  </a:moveTo>
                  <a:cubicBezTo>
                    <a:pt x="9545" y="5024"/>
                    <a:pt x="9549" y="5024"/>
                    <a:pt x="9553" y="5025"/>
                  </a:cubicBezTo>
                  <a:lnTo>
                    <a:pt x="9553" y="5025"/>
                  </a:lnTo>
                  <a:cubicBezTo>
                    <a:pt x="9550" y="5024"/>
                    <a:pt x="9547" y="5023"/>
                    <a:pt x="9542" y="5023"/>
                  </a:cubicBezTo>
                  <a:close/>
                  <a:moveTo>
                    <a:pt x="5226" y="5504"/>
                  </a:moveTo>
                  <a:cubicBezTo>
                    <a:pt x="5230" y="5504"/>
                    <a:pt x="5230" y="5507"/>
                    <a:pt x="5230" y="5507"/>
                  </a:cubicBezTo>
                  <a:lnTo>
                    <a:pt x="5226" y="5504"/>
                  </a:lnTo>
                  <a:close/>
                  <a:moveTo>
                    <a:pt x="3664" y="5852"/>
                  </a:moveTo>
                  <a:cubicBezTo>
                    <a:pt x="3664" y="5852"/>
                    <a:pt x="3663" y="5852"/>
                    <a:pt x="3663" y="5852"/>
                  </a:cubicBezTo>
                  <a:lnTo>
                    <a:pt x="3664" y="5852"/>
                  </a:lnTo>
                  <a:lnTo>
                    <a:pt x="3664" y="5852"/>
                  </a:lnTo>
                  <a:close/>
                  <a:moveTo>
                    <a:pt x="4282" y="5920"/>
                  </a:moveTo>
                  <a:cubicBezTo>
                    <a:pt x="4282" y="5920"/>
                    <a:pt x="4281" y="5921"/>
                    <a:pt x="4280" y="5922"/>
                  </a:cubicBezTo>
                  <a:cubicBezTo>
                    <a:pt x="4281" y="5921"/>
                    <a:pt x="4281" y="5921"/>
                    <a:pt x="4282" y="5920"/>
                  </a:cubicBezTo>
                  <a:close/>
                  <a:moveTo>
                    <a:pt x="4211" y="5991"/>
                  </a:moveTo>
                  <a:cubicBezTo>
                    <a:pt x="4209" y="5993"/>
                    <a:pt x="4208" y="5994"/>
                    <a:pt x="4207" y="5995"/>
                  </a:cubicBezTo>
                  <a:lnTo>
                    <a:pt x="4207" y="5995"/>
                  </a:lnTo>
                  <a:cubicBezTo>
                    <a:pt x="4211" y="5995"/>
                    <a:pt x="4211" y="5995"/>
                    <a:pt x="4211" y="5991"/>
                  </a:cubicBezTo>
                  <a:close/>
                  <a:moveTo>
                    <a:pt x="6142" y="6395"/>
                  </a:moveTo>
                  <a:cubicBezTo>
                    <a:pt x="6142" y="6399"/>
                    <a:pt x="6147" y="6399"/>
                    <a:pt x="6142" y="6399"/>
                  </a:cubicBezTo>
                  <a:lnTo>
                    <a:pt x="6142" y="6395"/>
                  </a:lnTo>
                  <a:close/>
                  <a:moveTo>
                    <a:pt x="6172" y="6424"/>
                  </a:moveTo>
                  <a:lnTo>
                    <a:pt x="6172" y="6428"/>
                  </a:lnTo>
                  <a:cubicBezTo>
                    <a:pt x="6173" y="6430"/>
                    <a:pt x="6174" y="6431"/>
                    <a:pt x="6173" y="6431"/>
                  </a:cubicBezTo>
                  <a:cubicBezTo>
                    <a:pt x="6172" y="6431"/>
                    <a:pt x="6169" y="6427"/>
                    <a:pt x="6169" y="6424"/>
                  </a:cubicBezTo>
                  <a:lnTo>
                    <a:pt x="6169" y="6424"/>
                  </a:lnTo>
                  <a:cubicBezTo>
                    <a:pt x="6171" y="6426"/>
                    <a:pt x="6171" y="6427"/>
                    <a:pt x="6172" y="6427"/>
                  </a:cubicBezTo>
                  <a:cubicBezTo>
                    <a:pt x="6172" y="6427"/>
                    <a:pt x="6172" y="6426"/>
                    <a:pt x="6172" y="6424"/>
                  </a:cubicBezTo>
                  <a:close/>
                  <a:moveTo>
                    <a:pt x="6240" y="6522"/>
                  </a:moveTo>
                  <a:lnTo>
                    <a:pt x="6240" y="6522"/>
                  </a:lnTo>
                  <a:cubicBezTo>
                    <a:pt x="6240" y="6522"/>
                    <a:pt x="6241" y="6522"/>
                    <a:pt x="6242" y="6523"/>
                  </a:cubicBezTo>
                  <a:lnTo>
                    <a:pt x="6242" y="6527"/>
                  </a:lnTo>
                  <a:cubicBezTo>
                    <a:pt x="6242" y="6524"/>
                    <a:pt x="6240" y="6522"/>
                    <a:pt x="6240" y="6522"/>
                  </a:cubicBezTo>
                  <a:close/>
                  <a:moveTo>
                    <a:pt x="6443" y="6615"/>
                  </a:moveTo>
                  <a:lnTo>
                    <a:pt x="6443" y="6619"/>
                  </a:lnTo>
                  <a:cubicBezTo>
                    <a:pt x="6443" y="6615"/>
                    <a:pt x="6440" y="6615"/>
                    <a:pt x="6443" y="6615"/>
                  </a:cubicBezTo>
                  <a:close/>
                  <a:moveTo>
                    <a:pt x="6447" y="6623"/>
                  </a:moveTo>
                  <a:cubicBezTo>
                    <a:pt x="6450" y="6623"/>
                    <a:pt x="6450" y="6626"/>
                    <a:pt x="6455" y="6626"/>
                  </a:cubicBezTo>
                  <a:cubicBezTo>
                    <a:pt x="6450" y="6626"/>
                    <a:pt x="6447" y="6626"/>
                    <a:pt x="6447" y="6623"/>
                  </a:cubicBezTo>
                  <a:close/>
                  <a:moveTo>
                    <a:pt x="2927" y="6736"/>
                  </a:moveTo>
                  <a:lnTo>
                    <a:pt x="2923" y="6740"/>
                  </a:lnTo>
                  <a:cubicBezTo>
                    <a:pt x="2923" y="6740"/>
                    <a:pt x="2923" y="6740"/>
                    <a:pt x="2924" y="6740"/>
                  </a:cubicBezTo>
                  <a:lnTo>
                    <a:pt x="2924" y="6740"/>
                  </a:lnTo>
                  <a:cubicBezTo>
                    <a:pt x="2925" y="6739"/>
                    <a:pt x="2926" y="6737"/>
                    <a:pt x="2927" y="6736"/>
                  </a:cubicBezTo>
                  <a:close/>
                  <a:moveTo>
                    <a:pt x="6509" y="6755"/>
                  </a:moveTo>
                  <a:lnTo>
                    <a:pt x="6509" y="6758"/>
                  </a:lnTo>
                  <a:lnTo>
                    <a:pt x="6506" y="6755"/>
                  </a:lnTo>
                  <a:close/>
                  <a:moveTo>
                    <a:pt x="2892" y="6774"/>
                  </a:moveTo>
                  <a:cubicBezTo>
                    <a:pt x="2890" y="6776"/>
                    <a:pt x="2888" y="6778"/>
                    <a:pt x="2886" y="6780"/>
                  </a:cubicBezTo>
                  <a:cubicBezTo>
                    <a:pt x="2889" y="6777"/>
                    <a:pt x="2891" y="6775"/>
                    <a:pt x="2892" y="6774"/>
                  </a:cubicBezTo>
                  <a:close/>
                  <a:moveTo>
                    <a:pt x="7088" y="6783"/>
                  </a:moveTo>
                  <a:cubicBezTo>
                    <a:pt x="7088" y="6783"/>
                    <a:pt x="7088" y="6783"/>
                    <a:pt x="7088" y="6784"/>
                  </a:cubicBezTo>
                  <a:cubicBezTo>
                    <a:pt x="7088" y="6783"/>
                    <a:pt x="7088" y="6783"/>
                    <a:pt x="7088" y="6783"/>
                  </a:cubicBezTo>
                  <a:close/>
                  <a:moveTo>
                    <a:pt x="6535" y="6787"/>
                  </a:moveTo>
                  <a:cubicBezTo>
                    <a:pt x="6537" y="6789"/>
                    <a:pt x="6537" y="6790"/>
                    <a:pt x="6536" y="6790"/>
                  </a:cubicBezTo>
                  <a:cubicBezTo>
                    <a:pt x="6536" y="6790"/>
                    <a:pt x="6535" y="6789"/>
                    <a:pt x="6535" y="6787"/>
                  </a:cubicBezTo>
                  <a:close/>
                  <a:moveTo>
                    <a:pt x="6560" y="6806"/>
                  </a:moveTo>
                  <a:cubicBezTo>
                    <a:pt x="6560" y="6806"/>
                    <a:pt x="6561" y="6809"/>
                    <a:pt x="6565" y="6809"/>
                  </a:cubicBezTo>
                  <a:cubicBezTo>
                    <a:pt x="6560" y="6809"/>
                    <a:pt x="6560" y="6809"/>
                    <a:pt x="6560" y="6806"/>
                  </a:cubicBezTo>
                  <a:close/>
                  <a:moveTo>
                    <a:pt x="6604" y="6839"/>
                  </a:moveTo>
                  <a:cubicBezTo>
                    <a:pt x="6604" y="6843"/>
                    <a:pt x="6609" y="6843"/>
                    <a:pt x="6604" y="6843"/>
                  </a:cubicBezTo>
                  <a:cubicBezTo>
                    <a:pt x="6608" y="6845"/>
                    <a:pt x="6609" y="6846"/>
                    <a:pt x="6609" y="6846"/>
                  </a:cubicBezTo>
                  <a:cubicBezTo>
                    <a:pt x="6608" y="6846"/>
                    <a:pt x="6601" y="6841"/>
                    <a:pt x="6601" y="6839"/>
                  </a:cubicBezTo>
                  <a:lnTo>
                    <a:pt x="6601" y="6839"/>
                  </a:lnTo>
                  <a:lnTo>
                    <a:pt x="6604" y="6843"/>
                  </a:lnTo>
                  <a:cubicBezTo>
                    <a:pt x="6604" y="6839"/>
                    <a:pt x="6601" y="6839"/>
                    <a:pt x="6604" y="6839"/>
                  </a:cubicBezTo>
                  <a:close/>
                  <a:moveTo>
                    <a:pt x="2984" y="6859"/>
                  </a:moveTo>
                  <a:cubicBezTo>
                    <a:pt x="2984" y="6859"/>
                    <a:pt x="2983" y="6860"/>
                    <a:pt x="2982" y="6861"/>
                  </a:cubicBezTo>
                  <a:cubicBezTo>
                    <a:pt x="2983" y="6860"/>
                    <a:pt x="2984" y="6860"/>
                    <a:pt x="2984" y="6859"/>
                  </a:cubicBezTo>
                  <a:close/>
                  <a:moveTo>
                    <a:pt x="6612" y="6872"/>
                  </a:moveTo>
                  <a:cubicBezTo>
                    <a:pt x="6616" y="6872"/>
                    <a:pt x="6616" y="6875"/>
                    <a:pt x="6619" y="6875"/>
                  </a:cubicBezTo>
                  <a:cubicBezTo>
                    <a:pt x="6621" y="6878"/>
                    <a:pt x="6621" y="6878"/>
                    <a:pt x="6620" y="6878"/>
                  </a:cubicBezTo>
                  <a:cubicBezTo>
                    <a:pt x="6619" y="6878"/>
                    <a:pt x="6615" y="6874"/>
                    <a:pt x="6612" y="6872"/>
                  </a:cubicBezTo>
                  <a:close/>
                  <a:moveTo>
                    <a:pt x="4724" y="7946"/>
                  </a:moveTo>
                  <a:lnTo>
                    <a:pt x="4724" y="7953"/>
                  </a:lnTo>
                  <a:cubicBezTo>
                    <a:pt x="4724" y="7950"/>
                    <a:pt x="4720" y="7950"/>
                    <a:pt x="4724" y="7946"/>
                  </a:cubicBezTo>
                  <a:close/>
                  <a:moveTo>
                    <a:pt x="4731" y="8148"/>
                  </a:moveTo>
                  <a:cubicBezTo>
                    <a:pt x="4731" y="8148"/>
                    <a:pt x="4731" y="8152"/>
                    <a:pt x="4729" y="8152"/>
                  </a:cubicBezTo>
                  <a:cubicBezTo>
                    <a:pt x="4729" y="8152"/>
                    <a:pt x="4728" y="8152"/>
                    <a:pt x="4727" y="8151"/>
                  </a:cubicBezTo>
                  <a:lnTo>
                    <a:pt x="4731" y="8148"/>
                  </a:lnTo>
                  <a:close/>
                  <a:moveTo>
                    <a:pt x="4764" y="8943"/>
                  </a:moveTo>
                  <a:lnTo>
                    <a:pt x="4764" y="8951"/>
                  </a:lnTo>
                  <a:cubicBezTo>
                    <a:pt x="4761" y="8947"/>
                    <a:pt x="4761" y="8947"/>
                    <a:pt x="4764" y="8943"/>
                  </a:cubicBezTo>
                  <a:close/>
                  <a:moveTo>
                    <a:pt x="4743" y="9151"/>
                  </a:moveTo>
                  <a:lnTo>
                    <a:pt x="4743" y="9151"/>
                  </a:lnTo>
                  <a:cubicBezTo>
                    <a:pt x="4744" y="9151"/>
                    <a:pt x="4745" y="9154"/>
                    <a:pt x="4742" y="9163"/>
                  </a:cubicBezTo>
                  <a:lnTo>
                    <a:pt x="4742" y="9153"/>
                  </a:lnTo>
                  <a:cubicBezTo>
                    <a:pt x="4742" y="9152"/>
                    <a:pt x="4743" y="9151"/>
                    <a:pt x="4743" y="9151"/>
                  </a:cubicBezTo>
                  <a:close/>
                  <a:moveTo>
                    <a:pt x="4742" y="9222"/>
                  </a:moveTo>
                  <a:cubicBezTo>
                    <a:pt x="4739" y="9233"/>
                    <a:pt x="4746" y="9241"/>
                    <a:pt x="4739" y="9248"/>
                  </a:cubicBezTo>
                  <a:cubicBezTo>
                    <a:pt x="4739" y="9237"/>
                    <a:pt x="4739" y="9229"/>
                    <a:pt x="4742" y="9222"/>
                  </a:cubicBezTo>
                  <a:close/>
                  <a:moveTo>
                    <a:pt x="4727" y="9277"/>
                  </a:moveTo>
                  <a:lnTo>
                    <a:pt x="4727" y="9292"/>
                  </a:lnTo>
                  <a:cubicBezTo>
                    <a:pt x="4726" y="9296"/>
                    <a:pt x="4726" y="9297"/>
                    <a:pt x="4725" y="9297"/>
                  </a:cubicBezTo>
                  <a:cubicBezTo>
                    <a:pt x="4724" y="9297"/>
                    <a:pt x="4725" y="9285"/>
                    <a:pt x="4727" y="9277"/>
                  </a:cubicBezTo>
                  <a:close/>
                  <a:moveTo>
                    <a:pt x="4756" y="9431"/>
                  </a:moveTo>
                  <a:lnTo>
                    <a:pt x="4756" y="9435"/>
                  </a:lnTo>
                  <a:cubicBezTo>
                    <a:pt x="4756" y="9435"/>
                    <a:pt x="4753" y="9431"/>
                    <a:pt x="4756" y="9431"/>
                  </a:cubicBezTo>
                  <a:close/>
                  <a:moveTo>
                    <a:pt x="4764" y="9534"/>
                  </a:moveTo>
                  <a:cubicBezTo>
                    <a:pt x="4768" y="9534"/>
                    <a:pt x="4768" y="9537"/>
                    <a:pt x="4764" y="9537"/>
                  </a:cubicBezTo>
                  <a:lnTo>
                    <a:pt x="4764" y="9534"/>
                  </a:lnTo>
                  <a:close/>
                  <a:moveTo>
                    <a:pt x="4999" y="9758"/>
                  </a:moveTo>
                  <a:lnTo>
                    <a:pt x="4999" y="9758"/>
                  </a:lnTo>
                  <a:cubicBezTo>
                    <a:pt x="4998" y="9761"/>
                    <a:pt x="4998" y="9765"/>
                    <a:pt x="4998" y="9769"/>
                  </a:cubicBezTo>
                  <a:cubicBezTo>
                    <a:pt x="4999" y="9765"/>
                    <a:pt x="4999" y="9761"/>
                    <a:pt x="4999" y="9758"/>
                  </a:cubicBezTo>
                  <a:close/>
                  <a:moveTo>
                    <a:pt x="4690" y="0"/>
                  </a:moveTo>
                  <a:cubicBezTo>
                    <a:pt x="4621" y="880"/>
                    <a:pt x="4668" y="1818"/>
                    <a:pt x="4658" y="2725"/>
                  </a:cubicBezTo>
                  <a:lnTo>
                    <a:pt x="4658" y="2735"/>
                  </a:lnTo>
                  <a:cubicBezTo>
                    <a:pt x="4658" y="2761"/>
                    <a:pt x="4654" y="2786"/>
                    <a:pt x="4658" y="2816"/>
                  </a:cubicBezTo>
                  <a:lnTo>
                    <a:pt x="4658" y="2930"/>
                  </a:lnTo>
                  <a:lnTo>
                    <a:pt x="4658" y="2937"/>
                  </a:lnTo>
                  <a:cubicBezTo>
                    <a:pt x="4668" y="3395"/>
                    <a:pt x="4668" y="3857"/>
                    <a:pt x="4676" y="4323"/>
                  </a:cubicBezTo>
                  <a:cubicBezTo>
                    <a:pt x="4434" y="4096"/>
                    <a:pt x="4196" y="3850"/>
                    <a:pt x="3957" y="3619"/>
                  </a:cubicBezTo>
                  <a:lnTo>
                    <a:pt x="3957" y="3619"/>
                  </a:lnTo>
                  <a:cubicBezTo>
                    <a:pt x="4007" y="3676"/>
                    <a:pt x="4028" y="3700"/>
                    <a:pt x="4026" y="3700"/>
                  </a:cubicBezTo>
                  <a:cubicBezTo>
                    <a:pt x="4016" y="3700"/>
                    <a:pt x="3339" y="2972"/>
                    <a:pt x="3169" y="2923"/>
                  </a:cubicBezTo>
                  <a:cubicBezTo>
                    <a:pt x="3169" y="2924"/>
                    <a:pt x="3168" y="2924"/>
                    <a:pt x="3167" y="2924"/>
                  </a:cubicBezTo>
                  <a:cubicBezTo>
                    <a:pt x="3164" y="2924"/>
                    <a:pt x="3158" y="2921"/>
                    <a:pt x="3150" y="2918"/>
                  </a:cubicBezTo>
                  <a:lnTo>
                    <a:pt x="3150" y="2918"/>
                  </a:lnTo>
                  <a:cubicBezTo>
                    <a:pt x="3158" y="2933"/>
                    <a:pt x="3136" y="2937"/>
                    <a:pt x="3155" y="2962"/>
                  </a:cubicBezTo>
                  <a:cubicBezTo>
                    <a:pt x="3158" y="2967"/>
                    <a:pt x="3162" y="2974"/>
                    <a:pt x="3162" y="2977"/>
                  </a:cubicBezTo>
                  <a:cubicBezTo>
                    <a:pt x="3184" y="3002"/>
                    <a:pt x="3190" y="3011"/>
                    <a:pt x="3186" y="3011"/>
                  </a:cubicBezTo>
                  <a:cubicBezTo>
                    <a:pt x="3175" y="3011"/>
                    <a:pt x="3100" y="2947"/>
                    <a:pt x="3092" y="2915"/>
                  </a:cubicBezTo>
                  <a:lnTo>
                    <a:pt x="3092" y="2915"/>
                  </a:lnTo>
                  <a:cubicBezTo>
                    <a:pt x="3095" y="2917"/>
                    <a:pt x="3096" y="2918"/>
                    <a:pt x="3096" y="2918"/>
                  </a:cubicBezTo>
                  <a:cubicBezTo>
                    <a:pt x="3097" y="2918"/>
                    <a:pt x="3081" y="2904"/>
                    <a:pt x="3084" y="2901"/>
                  </a:cubicBezTo>
                  <a:lnTo>
                    <a:pt x="3084" y="2901"/>
                  </a:lnTo>
                  <a:cubicBezTo>
                    <a:pt x="3089" y="2904"/>
                    <a:pt x="3089" y="2904"/>
                    <a:pt x="3092" y="2904"/>
                  </a:cubicBezTo>
                  <a:cubicBezTo>
                    <a:pt x="3081" y="2896"/>
                    <a:pt x="3077" y="2886"/>
                    <a:pt x="3070" y="2874"/>
                  </a:cubicBezTo>
                  <a:lnTo>
                    <a:pt x="3074" y="2874"/>
                  </a:lnTo>
                  <a:cubicBezTo>
                    <a:pt x="3077" y="2879"/>
                    <a:pt x="3077" y="2882"/>
                    <a:pt x="3081" y="2886"/>
                  </a:cubicBezTo>
                  <a:cubicBezTo>
                    <a:pt x="3077" y="2874"/>
                    <a:pt x="3059" y="2857"/>
                    <a:pt x="3052" y="2842"/>
                  </a:cubicBezTo>
                  <a:cubicBezTo>
                    <a:pt x="3046" y="2830"/>
                    <a:pt x="3042" y="2823"/>
                    <a:pt x="3041" y="2823"/>
                  </a:cubicBezTo>
                  <a:lnTo>
                    <a:pt x="3041" y="2823"/>
                  </a:lnTo>
                  <a:cubicBezTo>
                    <a:pt x="3041" y="2823"/>
                    <a:pt x="3043" y="2830"/>
                    <a:pt x="3048" y="2845"/>
                  </a:cubicBezTo>
                  <a:cubicBezTo>
                    <a:pt x="3046" y="2844"/>
                    <a:pt x="3045" y="2843"/>
                    <a:pt x="3044" y="2843"/>
                  </a:cubicBezTo>
                  <a:cubicBezTo>
                    <a:pt x="3040" y="2843"/>
                    <a:pt x="3063" y="2875"/>
                    <a:pt x="3057" y="2875"/>
                  </a:cubicBezTo>
                  <a:cubicBezTo>
                    <a:pt x="3055" y="2875"/>
                    <a:pt x="3051" y="2873"/>
                    <a:pt x="3045" y="2867"/>
                  </a:cubicBezTo>
                  <a:lnTo>
                    <a:pt x="3045" y="2867"/>
                  </a:lnTo>
                  <a:cubicBezTo>
                    <a:pt x="3067" y="2886"/>
                    <a:pt x="3074" y="2911"/>
                    <a:pt x="3089" y="2930"/>
                  </a:cubicBezTo>
                  <a:cubicBezTo>
                    <a:pt x="3089" y="2933"/>
                    <a:pt x="3086" y="2934"/>
                    <a:pt x="3083" y="2934"/>
                  </a:cubicBezTo>
                  <a:cubicBezTo>
                    <a:pt x="3081" y="2934"/>
                    <a:pt x="3078" y="2934"/>
                    <a:pt x="3077" y="2934"/>
                  </a:cubicBezTo>
                  <a:cubicBezTo>
                    <a:pt x="3074" y="2934"/>
                    <a:pt x="3073" y="2935"/>
                    <a:pt x="3077" y="2940"/>
                  </a:cubicBezTo>
                  <a:cubicBezTo>
                    <a:pt x="3097" y="2974"/>
                    <a:pt x="3095" y="2985"/>
                    <a:pt x="3083" y="2985"/>
                  </a:cubicBezTo>
                  <a:cubicBezTo>
                    <a:pt x="3062" y="2985"/>
                    <a:pt x="3014" y="2959"/>
                    <a:pt x="2979" y="2959"/>
                  </a:cubicBezTo>
                  <a:cubicBezTo>
                    <a:pt x="2981" y="2961"/>
                    <a:pt x="2978" y="2963"/>
                    <a:pt x="2973" y="2963"/>
                  </a:cubicBezTo>
                  <a:cubicBezTo>
                    <a:pt x="2970" y="2963"/>
                    <a:pt x="2967" y="2962"/>
                    <a:pt x="2964" y="2959"/>
                  </a:cubicBezTo>
                  <a:lnTo>
                    <a:pt x="2964" y="2959"/>
                  </a:lnTo>
                  <a:cubicBezTo>
                    <a:pt x="2966" y="2962"/>
                    <a:pt x="2967" y="2964"/>
                    <a:pt x="2966" y="2964"/>
                  </a:cubicBezTo>
                  <a:cubicBezTo>
                    <a:pt x="2965" y="2964"/>
                    <a:pt x="2965" y="2964"/>
                    <a:pt x="2964" y="2962"/>
                  </a:cubicBezTo>
                  <a:cubicBezTo>
                    <a:pt x="2951" y="2966"/>
                    <a:pt x="2932" y="2971"/>
                    <a:pt x="2914" y="2971"/>
                  </a:cubicBezTo>
                  <a:cubicBezTo>
                    <a:pt x="2910" y="2971"/>
                    <a:pt x="2905" y="2971"/>
                    <a:pt x="2901" y="2970"/>
                  </a:cubicBezTo>
                  <a:lnTo>
                    <a:pt x="2901" y="2970"/>
                  </a:lnTo>
                  <a:cubicBezTo>
                    <a:pt x="2920" y="3006"/>
                    <a:pt x="2967" y="3080"/>
                    <a:pt x="2964" y="3099"/>
                  </a:cubicBezTo>
                  <a:cubicBezTo>
                    <a:pt x="2969" y="3104"/>
                    <a:pt x="2969" y="3106"/>
                    <a:pt x="2967" y="3106"/>
                  </a:cubicBezTo>
                  <a:cubicBezTo>
                    <a:pt x="2965" y="3106"/>
                    <a:pt x="2962" y="3104"/>
                    <a:pt x="2960" y="3102"/>
                  </a:cubicBezTo>
                  <a:cubicBezTo>
                    <a:pt x="2942" y="3099"/>
                    <a:pt x="2913" y="3069"/>
                    <a:pt x="2894" y="3062"/>
                  </a:cubicBezTo>
                  <a:cubicBezTo>
                    <a:pt x="2892" y="3068"/>
                    <a:pt x="2888" y="3070"/>
                    <a:pt x="2882" y="3070"/>
                  </a:cubicBezTo>
                  <a:cubicBezTo>
                    <a:pt x="2863" y="3070"/>
                    <a:pt x="2827" y="3047"/>
                    <a:pt x="2803" y="3047"/>
                  </a:cubicBezTo>
                  <a:cubicBezTo>
                    <a:pt x="2801" y="3049"/>
                    <a:pt x="2798" y="3050"/>
                    <a:pt x="2794" y="3050"/>
                  </a:cubicBezTo>
                  <a:cubicBezTo>
                    <a:pt x="2774" y="3050"/>
                    <a:pt x="2732" y="3024"/>
                    <a:pt x="2710" y="3018"/>
                  </a:cubicBezTo>
                  <a:lnTo>
                    <a:pt x="2710" y="3018"/>
                  </a:lnTo>
                  <a:cubicBezTo>
                    <a:pt x="3026" y="3432"/>
                    <a:pt x="3455" y="3795"/>
                    <a:pt x="3825" y="4180"/>
                  </a:cubicBezTo>
                  <a:lnTo>
                    <a:pt x="3825" y="4180"/>
                  </a:lnTo>
                  <a:cubicBezTo>
                    <a:pt x="3826" y="4181"/>
                    <a:pt x="3828" y="4183"/>
                    <a:pt x="3829" y="4184"/>
                  </a:cubicBezTo>
                  <a:lnTo>
                    <a:pt x="3829" y="4184"/>
                  </a:lnTo>
                  <a:cubicBezTo>
                    <a:pt x="3840" y="4199"/>
                    <a:pt x="3851" y="4209"/>
                    <a:pt x="3862" y="4221"/>
                  </a:cubicBezTo>
                  <a:cubicBezTo>
                    <a:pt x="3862" y="4217"/>
                    <a:pt x="3860" y="4214"/>
                    <a:pt x="3859" y="4213"/>
                  </a:cubicBezTo>
                  <a:lnTo>
                    <a:pt x="3859" y="4213"/>
                  </a:lnTo>
                  <a:cubicBezTo>
                    <a:pt x="3869" y="4224"/>
                    <a:pt x="3907" y="4262"/>
                    <a:pt x="3905" y="4262"/>
                  </a:cubicBezTo>
                  <a:cubicBezTo>
                    <a:pt x="3905" y="4262"/>
                    <a:pt x="3904" y="4262"/>
                    <a:pt x="3903" y="4260"/>
                  </a:cubicBezTo>
                  <a:lnTo>
                    <a:pt x="3903" y="4260"/>
                  </a:lnTo>
                  <a:cubicBezTo>
                    <a:pt x="3913" y="4272"/>
                    <a:pt x="3925" y="4279"/>
                    <a:pt x="3935" y="4290"/>
                  </a:cubicBezTo>
                  <a:cubicBezTo>
                    <a:pt x="3928" y="4282"/>
                    <a:pt x="3920" y="4275"/>
                    <a:pt x="3913" y="4268"/>
                  </a:cubicBezTo>
                  <a:lnTo>
                    <a:pt x="3913" y="4268"/>
                  </a:lnTo>
                  <a:cubicBezTo>
                    <a:pt x="4057" y="4397"/>
                    <a:pt x="4189" y="4536"/>
                    <a:pt x="4331" y="4668"/>
                  </a:cubicBezTo>
                  <a:cubicBezTo>
                    <a:pt x="3880" y="4673"/>
                    <a:pt x="3429" y="4674"/>
                    <a:pt x="2979" y="4674"/>
                  </a:cubicBezTo>
                  <a:cubicBezTo>
                    <a:pt x="2366" y="4674"/>
                    <a:pt x="1753" y="4671"/>
                    <a:pt x="1141" y="4671"/>
                  </a:cubicBezTo>
                  <a:cubicBezTo>
                    <a:pt x="790" y="4671"/>
                    <a:pt x="440" y="4672"/>
                    <a:pt x="88" y="4675"/>
                  </a:cubicBezTo>
                  <a:cubicBezTo>
                    <a:pt x="110" y="4690"/>
                    <a:pt x="44" y="4686"/>
                    <a:pt x="37" y="4693"/>
                  </a:cubicBezTo>
                  <a:cubicBezTo>
                    <a:pt x="48" y="4700"/>
                    <a:pt x="41" y="4705"/>
                    <a:pt x="30" y="4705"/>
                  </a:cubicBezTo>
                  <a:cubicBezTo>
                    <a:pt x="34" y="4705"/>
                    <a:pt x="37" y="4708"/>
                    <a:pt x="41" y="4708"/>
                  </a:cubicBezTo>
                  <a:cubicBezTo>
                    <a:pt x="0" y="4708"/>
                    <a:pt x="110" y="4741"/>
                    <a:pt x="132" y="4759"/>
                  </a:cubicBezTo>
                  <a:lnTo>
                    <a:pt x="118" y="4759"/>
                  </a:lnTo>
                  <a:cubicBezTo>
                    <a:pt x="162" y="4763"/>
                    <a:pt x="151" y="4781"/>
                    <a:pt x="162" y="4788"/>
                  </a:cubicBezTo>
                  <a:cubicBezTo>
                    <a:pt x="180" y="4796"/>
                    <a:pt x="232" y="4803"/>
                    <a:pt x="202" y="4807"/>
                  </a:cubicBezTo>
                  <a:cubicBezTo>
                    <a:pt x="228" y="4815"/>
                    <a:pt x="235" y="4818"/>
                    <a:pt x="198" y="4825"/>
                  </a:cubicBezTo>
                  <a:lnTo>
                    <a:pt x="210" y="4825"/>
                  </a:lnTo>
                  <a:cubicBezTo>
                    <a:pt x="176" y="4829"/>
                    <a:pt x="85" y="4866"/>
                    <a:pt x="125" y="4876"/>
                  </a:cubicBezTo>
                  <a:cubicBezTo>
                    <a:pt x="118" y="4876"/>
                    <a:pt x="114" y="4876"/>
                    <a:pt x="110" y="4881"/>
                  </a:cubicBezTo>
                  <a:cubicBezTo>
                    <a:pt x="136" y="4884"/>
                    <a:pt x="122" y="4891"/>
                    <a:pt x="96" y="4895"/>
                  </a:cubicBezTo>
                  <a:cubicBezTo>
                    <a:pt x="162" y="4895"/>
                    <a:pt x="140" y="4910"/>
                    <a:pt x="85" y="4910"/>
                  </a:cubicBezTo>
                  <a:cubicBezTo>
                    <a:pt x="100" y="4913"/>
                    <a:pt x="100" y="4913"/>
                    <a:pt x="107" y="4913"/>
                  </a:cubicBezTo>
                  <a:cubicBezTo>
                    <a:pt x="88" y="4917"/>
                    <a:pt x="114" y="4917"/>
                    <a:pt x="107" y="4920"/>
                  </a:cubicBezTo>
                  <a:cubicBezTo>
                    <a:pt x="136" y="4928"/>
                    <a:pt x="56" y="4928"/>
                    <a:pt x="70" y="4932"/>
                  </a:cubicBezTo>
                  <a:cubicBezTo>
                    <a:pt x="63" y="4935"/>
                    <a:pt x="78" y="4935"/>
                    <a:pt x="74" y="4939"/>
                  </a:cubicBezTo>
                  <a:cubicBezTo>
                    <a:pt x="56" y="4942"/>
                    <a:pt x="70" y="4942"/>
                    <a:pt x="44" y="4942"/>
                  </a:cubicBezTo>
                  <a:cubicBezTo>
                    <a:pt x="100" y="4950"/>
                    <a:pt x="139" y="4976"/>
                    <a:pt x="73" y="4976"/>
                  </a:cubicBezTo>
                  <a:cubicBezTo>
                    <a:pt x="71" y="4976"/>
                    <a:pt x="70" y="4976"/>
                    <a:pt x="68" y="4976"/>
                  </a:cubicBezTo>
                  <a:lnTo>
                    <a:pt x="68" y="4976"/>
                  </a:lnTo>
                  <a:cubicBezTo>
                    <a:pt x="96" y="4978"/>
                    <a:pt x="99" y="4987"/>
                    <a:pt x="69" y="4987"/>
                  </a:cubicBezTo>
                  <a:cubicBezTo>
                    <a:pt x="65" y="4987"/>
                    <a:pt x="59" y="4987"/>
                    <a:pt x="52" y="4986"/>
                  </a:cubicBezTo>
                  <a:lnTo>
                    <a:pt x="52" y="4986"/>
                  </a:lnTo>
                  <a:cubicBezTo>
                    <a:pt x="85" y="4991"/>
                    <a:pt x="154" y="5008"/>
                    <a:pt x="100" y="5013"/>
                  </a:cubicBezTo>
                  <a:cubicBezTo>
                    <a:pt x="184" y="5013"/>
                    <a:pt x="224" y="5057"/>
                    <a:pt x="122" y="5060"/>
                  </a:cubicBezTo>
                  <a:cubicBezTo>
                    <a:pt x="166" y="5064"/>
                    <a:pt x="92" y="5074"/>
                    <a:pt x="70" y="5079"/>
                  </a:cubicBezTo>
                  <a:cubicBezTo>
                    <a:pt x="224" y="5085"/>
                    <a:pt x="54" y="5101"/>
                    <a:pt x="102" y="5101"/>
                  </a:cubicBezTo>
                  <a:cubicBezTo>
                    <a:pt x="107" y="5101"/>
                    <a:pt x="113" y="5101"/>
                    <a:pt x="122" y="5101"/>
                  </a:cubicBezTo>
                  <a:cubicBezTo>
                    <a:pt x="158" y="5101"/>
                    <a:pt x="257" y="5123"/>
                    <a:pt x="180" y="5126"/>
                  </a:cubicBezTo>
                  <a:cubicBezTo>
                    <a:pt x="678" y="5157"/>
                    <a:pt x="1226" y="5165"/>
                    <a:pt x="1790" y="5165"/>
                  </a:cubicBezTo>
                  <a:cubicBezTo>
                    <a:pt x="2476" y="5165"/>
                    <a:pt x="3186" y="5153"/>
                    <a:pt x="3863" y="5153"/>
                  </a:cubicBezTo>
                  <a:cubicBezTo>
                    <a:pt x="4023" y="5153"/>
                    <a:pt x="4182" y="5154"/>
                    <a:pt x="4338" y="5155"/>
                  </a:cubicBezTo>
                  <a:cubicBezTo>
                    <a:pt x="4111" y="5397"/>
                    <a:pt x="3869" y="5632"/>
                    <a:pt x="3642" y="5871"/>
                  </a:cubicBezTo>
                  <a:cubicBezTo>
                    <a:pt x="3650" y="5864"/>
                    <a:pt x="3657" y="5858"/>
                    <a:pt x="3663" y="5852"/>
                  </a:cubicBezTo>
                  <a:lnTo>
                    <a:pt x="3661" y="5852"/>
                  </a:lnTo>
                  <a:lnTo>
                    <a:pt x="3664" y="5849"/>
                  </a:lnTo>
                  <a:lnTo>
                    <a:pt x="3664" y="5852"/>
                  </a:lnTo>
                  <a:lnTo>
                    <a:pt x="3664" y="5852"/>
                  </a:lnTo>
                  <a:cubicBezTo>
                    <a:pt x="3704" y="5817"/>
                    <a:pt x="3722" y="5801"/>
                    <a:pt x="3724" y="5801"/>
                  </a:cubicBezTo>
                  <a:lnTo>
                    <a:pt x="3724" y="5801"/>
                  </a:lnTo>
                  <a:cubicBezTo>
                    <a:pt x="3733" y="5801"/>
                    <a:pt x="2995" y="6487"/>
                    <a:pt x="2945" y="6655"/>
                  </a:cubicBezTo>
                  <a:cubicBezTo>
                    <a:pt x="2949" y="6655"/>
                    <a:pt x="2945" y="6667"/>
                    <a:pt x="2942" y="6674"/>
                  </a:cubicBezTo>
                  <a:cubicBezTo>
                    <a:pt x="2944" y="6673"/>
                    <a:pt x="2945" y="6672"/>
                    <a:pt x="2947" y="6672"/>
                  </a:cubicBezTo>
                  <a:cubicBezTo>
                    <a:pt x="2954" y="6672"/>
                    <a:pt x="2959" y="6679"/>
                    <a:pt x="2967" y="6679"/>
                  </a:cubicBezTo>
                  <a:cubicBezTo>
                    <a:pt x="2972" y="6679"/>
                    <a:pt x="2978" y="6677"/>
                    <a:pt x="2986" y="6670"/>
                  </a:cubicBezTo>
                  <a:lnTo>
                    <a:pt x="2986" y="6674"/>
                  </a:lnTo>
                  <a:cubicBezTo>
                    <a:pt x="2989" y="6670"/>
                    <a:pt x="2996" y="6663"/>
                    <a:pt x="3001" y="6663"/>
                  </a:cubicBezTo>
                  <a:cubicBezTo>
                    <a:pt x="3019" y="6645"/>
                    <a:pt x="3028" y="6638"/>
                    <a:pt x="3031" y="6638"/>
                  </a:cubicBezTo>
                  <a:cubicBezTo>
                    <a:pt x="3042" y="6638"/>
                    <a:pt x="2972" y="6727"/>
                    <a:pt x="2938" y="6736"/>
                  </a:cubicBezTo>
                  <a:cubicBezTo>
                    <a:pt x="2941" y="6732"/>
                    <a:pt x="2941" y="6731"/>
                    <a:pt x="2941" y="6731"/>
                  </a:cubicBezTo>
                  <a:lnTo>
                    <a:pt x="2941" y="6731"/>
                  </a:lnTo>
                  <a:cubicBezTo>
                    <a:pt x="2939" y="6731"/>
                    <a:pt x="2928" y="6740"/>
                    <a:pt x="2924" y="6740"/>
                  </a:cubicBezTo>
                  <a:cubicBezTo>
                    <a:pt x="2924" y="6740"/>
                    <a:pt x="2924" y="6740"/>
                    <a:pt x="2924" y="6740"/>
                  </a:cubicBezTo>
                  <a:lnTo>
                    <a:pt x="2924" y="6740"/>
                  </a:lnTo>
                  <a:cubicBezTo>
                    <a:pt x="2917" y="6748"/>
                    <a:pt x="2907" y="6751"/>
                    <a:pt x="2898" y="6755"/>
                  </a:cubicBezTo>
                  <a:cubicBezTo>
                    <a:pt x="2901" y="6751"/>
                    <a:pt x="2905" y="6747"/>
                    <a:pt x="2908" y="6743"/>
                  </a:cubicBezTo>
                  <a:lnTo>
                    <a:pt x="2908" y="6743"/>
                  </a:lnTo>
                  <a:cubicBezTo>
                    <a:pt x="2898" y="6751"/>
                    <a:pt x="2879" y="6769"/>
                    <a:pt x="2861" y="6777"/>
                  </a:cubicBezTo>
                  <a:cubicBezTo>
                    <a:pt x="2849" y="6781"/>
                    <a:pt x="2842" y="6784"/>
                    <a:pt x="2845" y="6784"/>
                  </a:cubicBezTo>
                  <a:cubicBezTo>
                    <a:pt x="2847" y="6784"/>
                    <a:pt x="2853" y="6783"/>
                    <a:pt x="2864" y="6780"/>
                  </a:cubicBezTo>
                  <a:lnTo>
                    <a:pt x="2864" y="6780"/>
                  </a:lnTo>
                  <a:cubicBezTo>
                    <a:pt x="2863" y="6782"/>
                    <a:pt x="2863" y="6783"/>
                    <a:pt x="2864" y="6783"/>
                  </a:cubicBezTo>
                  <a:cubicBezTo>
                    <a:pt x="2868" y="6783"/>
                    <a:pt x="2891" y="6768"/>
                    <a:pt x="2895" y="6768"/>
                  </a:cubicBezTo>
                  <a:cubicBezTo>
                    <a:pt x="2896" y="6768"/>
                    <a:pt x="2896" y="6770"/>
                    <a:pt x="2892" y="6774"/>
                  </a:cubicBezTo>
                  <a:lnTo>
                    <a:pt x="2892" y="6774"/>
                  </a:lnTo>
                  <a:cubicBezTo>
                    <a:pt x="2910" y="6757"/>
                    <a:pt x="2933" y="6753"/>
                    <a:pt x="2952" y="6740"/>
                  </a:cubicBezTo>
                  <a:cubicBezTo>
                    <a:pt x="2961" y="6740"/>
                    <a:pt x="2954" y="6750"/>
                    <a:pt x="2957" y="6750"/>
                  </a:cubicBezTo>
                  <a:cubicBezTo>
                    <a:pt x="2958" y="6750"/>
                    <a:pt x="2960" y="6749"/>
                    <a:pt x="2964" y="6747"/>
                  </a:cubicBezTo>
                  <a:cubicBezTo>
                    <a:pt x="2981" y="6737"/>
                    <a:pt x="2992" y="6733"/>
                    <a:pt x="2999" y="6733"/>
                  </a:cubicBezTo>
                  <a:cubicBezTo>
                    <a:pt x="3027" y="6733"/>
                    <a:pt x="2982" y="6799"/>
                    <a:pt x="2982" y="6846"/>
                  </a:cubicBezTo>
                  <a:cubicBezTo>
                    <a:pt x="2985" y="6846"/>
                    <a:pt x="2988" y="6854"/>
                    <a:pt x="2984" y="6859"/>
                  </a:cubicBezTo>
                  <a:lnTo>
                    <a:pt x="2984" y="6859"/>
                  </a:lnTo>
                  <a:cubicBezTo>
                    <a:pt x="2984" y="6859"/>
                    <a:pt x="2984" y="6859"/>
                    <a:pt x="2984" y="6859"/>
                  </a:cubicBezTo>
                  <a:cubicBezTo>
                    <a:pt x="2986" y="6859"/>
                    <a:pt x="2986" y="6862"/>
                    <a:pt x="2986" y="6865"/>
                  </a:cubicBezTo>
                  <a:cubicBezTo>
                    <a:pt x="2986" y="6879"/>
                    <a:pt x="2996" y="6901"/>
                    <a:pt x="2993" y="6927"/>
                  </a:cubicBezTo>
                  <a:cubicBezTo>
                    <a:pt x="3030" y="6905"/>
                    <a:pt x="3099" y="6861"/>
                    <a:pt x="3121" y="6861"/>
                  </a:cubicBezTo>
                  <a:cubicBezTo>
                    <a:pt x="3124" y="6859"/>
                    <a:pt x="3126" y="6858"/>
                    <a:pt x="3127" y="6858"/>
                  </a:cubicBezTo>
                  <a:cubicBezTo>
                    <a:pt x="3129" y="6858"/>
                    <a:pt x="3125" y="6865"/>
                    <a:pt x="3125" y="6868"/>
                  </a:cubicBezTo>
                  <a:cubicBezTo>
                    <a:pt x="3121" y="6883"/>
                    <a:pt x="3089" y="6912"/>
                    <a:pt x="3081" y="6934"/>
                  </a:cubicBezTo>
                  <a:cubicBezTo>
                    <a:pt x="3111" y="6938"/>
                    <a:pt x="3070" y="6989"/>
                    <a:pt x="3067" y="7022"/>
                  </a:cubicBezTo>
                  <a:cubicBezTo>
                    <a:pt x="3084" y="7033"/>
                    <a:pt x="3045" y="7088"/>
                    <a:pt x="3040" y="7114"/>
                  </a:cubicBezTo>
                  <a:cubicBezTo>
                    <a:pt x="3451" y="6799"/>
                    <a:pt x="3818" y="6369"/>
                    <a:pt x="4203" y="6003"/>
                  </a:cubicBezTo>
                  <a:lnTo>
                    <a:pt x="4199" y="6003"/>
                  </a:lnTo>
                  <a:cubicBezTo>
                    <a:pt x="4202" y="6000"/>
                    <a:pt x="4204" y="5997"/>
                    <a:pt x="4207" y="5995"/>
                  </a:cubicBezTo>
                  <a:lnTo>
                    <a:pt x="4207" y="5995"/>
                  </a:lnTo>
                  <a:cubicBezTo>
                    <a:pt x="4206" y="5995"/>
                    <a:pt x="4206" y="5995"/>
                    <a:pt x="4206" y="5995"/>
                  </a:cubicBezTo>
                  <a:cubicBezTo>
                    <a:pt x="4218" y="5984"/>
                    <a:pt x="4233" y="5973"/>
                    <a:pt x="4240" y="5962"/>
                  </a:cubicBezTo>
                  <a:lnTo>
                    <a:pt x="4240" y="5962"/>
                  </a:lnTo>
                  <a:cubicBezTo>
                    <a:pt x="4240" y="5966"/>
                    <a:pt x="4236" y="5966"/>
                    <a:pt x="4236" y="5969"/>
                  </a:cubicBezTo>
                  <a:cubicBezTo>
                    <a:pt x="4245" y="5960"/>
                    <a:pt x="4283" y="5919"/>
                    <a:pt x="4283" y="5919"/>
                  </a:cubicBezTo>
                  <a:lnTo>
                    <a:pt x="4283" y="5919"/>
                  </a:lnTo>
                  <a:cubicBezTo>
                    <a:pt x="4283" y="5919"/>
                    <a:pt x="4283" y="5919"/>
                    <a:pt x="4283" y="5919"/>
                  </a:cubicBezTo>
                  <a:lnTo>
                    <a:pt x="4283" y="5919"/>
                  </a:lnTo>
                  <a:cubicBezTo>
                    <a:pt x="4293" y="5909"/>
                    <a:pt x="4303" y="5903"/>
                    <a:pt x="4313" y="5893"/>
                  </a:cubicBezTo>
                  <a:lnTo>
                    <a:pt x="4313" y="5893"/>
                  </a:lnTo>
                  <a:cubicBezTo>
                    <a:pt x="4302" y="5900"/>
                    <a:pt x="4299" y="5907"/>
                    <a:pt x="4291" y="5911"/>
                  </a:cubicBezTo>
                  <a:cubicBezTo>
                    <a:pt x="4419" y="5768"/>
                    <a:pt x="4558" y="5636"/>
                    <a:pt x="4690" y="5493"/>
                  </a:cubicBezTo>
                  <a:lnTo>
                    <a:pt x="4690" y="5493"/>
                  </a:lnTo>
                  <a:cubicBezTo>
                    <a:pt x="4702" y="6912"/>
                    <a:pt x="4687" y="8324"/>
                    <a:pt x="4698" y="9739"/>
                  </a:cubicBezTo>
                  <a:cubicBezTo>
                    <a:pt x="4700" y="9736"/>
                    <a:pt x="4702" y="9734"/>
                    <a:pt x="4703" y="9734"/>
                  </a:cubicBezTo>
                  <a:cubicBezTo>
                    <a:pt x="4712" y="9734"/>
                    <a:pt x="4710" y="9784"/>
                    <a:pt x="4717" y="9791"/>
                  </a:cubicBezTo>
                  <a:cubicBezTo>
                    <a:pt x="4718" y="9785"/>
                    <a:pt x="4720" y="9782"/>
                    <a:pt x="4721" y="9782"/>
                  </a:cubicBezTo>
                  <a:cubicBezTo>
                    <a:pt x="4723" y="9782"/>
                    <a:pt x="4725" y="9787"/>
                    <a:pt x="4727" y="9794"/>
                  </a:cubicBezTo>
                  <a:cubicBezTo>
                    <a:pt x="4727" y="9791"/>
                    <a:pt x="4727" y="9787"/>
                    <a:pt x="4731" y="9783"/>
                  </a:cubicBezTo>
                  <a:cubicBezTo>
                    <a:pt x="4731" y="9790"/>
                    <a:pt x="4732" y="9793"/>
                    <a:pt x="4733" y="9793"/>
                  </a:cubicBezTo>
                  <a:cubicBezTo>
                    <a:pt x="4741" y="9793"/>
                    <a:pt x="4767" y="9710"/>
                    <a:pt x="4783" y="9691"/>
                  </a:cubicBezTo>
                  <a:lnTo>
                    <a:pt x="4783" y="9710"/>
                  </a:lnTo>
                  <a:cubicBezTo>
                    <a:pt x="4786" y="9662"/>
                    <a:pt x="4800" y="9677"/>
                    <a:pt x="4812" y="9662"/>
                  </a:cubicBezTo>
                  <a:cubicBezTo>
                    <a:pt x="4817" y="9648"/>
                    <a:pt x="4821" y="9614"/>
                    <a:pt x="4826" y="9614"/>
                  </a:cubicBezTo>
                  <a:cubicBezTo>
                    <a:pt x="4827" y="9614"/>
                    <a:pt x="4829" y="9617"/>
                    <a:pt x="4830" y="9622"/>
                  </a:cubicBezTo>
                  <a:cubicBezTo>
                    <a:pt x="4834" y="9609"/>
                    <a:pt x="4836" y="9602"/>
                    <a:pt x="4839" y="9602"/>
                  </a:cubicBezTo>
                  <a:cubicBezTo>
                    <a:pt x="4842" y="9602"/>
                    <a:pt x="4845" y="9610"/>
                    <a:pt x="4849" y="9629"/>
                  </a:cubicBezTo>
                  <a:lnTo>
                    <a:pt x="4849" y="9615"/>
                  </a:lnTo>
                  <a:cubicBezTo>
                    <a:pt x="4852" y="9645"/>
                    <a:pt x="4874" y="9713"/>
                    <a:pt x="4891" y="9713"/>
                  </a:cubicBezTo>
                  <a:cubicBezTo>
                    <a:pt x="4894" y="9713"/>
                    <a:pt x="4897" y="9710"/>
                    <a:pt x="4900" y="9703"/>
                  </a:cubicBezTo>
                  <a:lnTo>
                    <a:pt x="4900" y="9717"/>
                  </a:lnTo>
                  <a:cubicBezTo>
                    <a:pt x="4902" y="9707"/>
                    <a:pt x="4905" y="9703"/>
                    <a:pt x="4908" y="9703"/>
                  </a:cubicBezTo>
                  <a:cubicBezTo>
                    <a:pt x="4912" y="9703"/>
                    <a:pt x="4916" y="9714"/>
                    <a:pt x="4918" y="9732"/>
                  </a:cubicBezTo>
                  <a:cubicBezTo>
                    <a:pt x="4918" y="9703"/>
                    <a:pt x="4921" y="9691"/>
                    <a:pt x="4924" y="9691"/>
                  </a:cubicBezTo>
                  <a:cubicBezTo>
                    <a:pt x="4928" y="9691"/>
                    <a:pt x="4932" y="9710"/>
                    <a:pt x="4932" y="9739"/>
                  </a:cubicBezTo>
                  <a:cubicBezTo>
                    <a:pt x="4937" y="9728"/>
                    <a:pt x="4937" y="9728"/>
                    <a:pt x="4937" y="9721"/>
                  </a:cubicBezTo>
                  <a:cubicBezTo>
                    <a:pt x="4937" y="9725"/>
                    <a:pt x="4937" y="9726"/>
                    <a:pt x="4937" y="9726"/>
                  </a:cubicBezTo>
                  <a:cubicBezTo>
                    <a:pt x="4938" y="9726"/>
                    <a:pt x="4939" y="9719"/>
                    <a:pt x="4940" y="9719"/>
                  </a:cubicBezTo>
                  <a:cubicBezTo>
                    <a:pt x="4940" y="9719"/>
                    <a:pt x="4940" y="9720"/>
                    <a:pt x="4940" y="9721"/>
                  </a:cubicBezTo>
                  <a:cubicBezTo>
                    <a:pt x="4942" y="9716"/>
                    <a:pt x="4944" y="9713"/>
                    <a:pt x="4945" y="9713"/>
                  </a:cubicBezTo>
                  <a:cubicBezTo>
                    <a:pt x="4950" y="9713"/>
                    <a:pt x="4951" y="9756"/>
                    <a:pt x="4953" y="9756"/>
                  </a:cubicBezTo>
                  <a:cubicBezTo>
                    <a:pt x="4954" y="9756"/>
                    <a:pt x="4954" y="9756"/>
                    <a:pt x="4954" y="9754"/>
                  </a:cubicBezTo>
                  <a:cubicBezTo>
                    <a:pt x="4954" y="9757"/>
                    <a:pt x="4954" y="9758"/>
                    <a:pt x="4954" y="9758"/>
                  </a:cubicBezTo>
                  <a:cubicBezTo>
                    <a:pt x="4955" y="9758"/>
                    <a:pt x="4955" y="9750"/>
                    <a:pt x="4958" y="9750"/>
                  </a:cubicBezTo>
                  <a:cubicBezTo>
                    <a:pt x="4958" y="9750"/>
                    <a:pt x="4958" y="9750"/>
                    <a:pt x="4959" y="9750"/>
                  </a:cubicBezTo>
                  <a:cubicBezTo>
                    <a:pt x="4966" y="9772"/>
                    <a:pt x="4966" y="9757"/>
                    <a:pt x="4966" y="9783"/>
                  </a:cubicBezTo>
                  <a:cubicBezTo>
                    <a:pt x="4970" y="9749"/>
                    <a:pt x="4982" y="9720"/>
                    <a:pt x="4990" y="9720"/>
                  </a:cubicBezTo>
                  <a:cubicBezTo>
                    <a:pt x="4996" y="9720"/>
                    <a:pt x="4999" y="9731"/>
                    <a:pt x="4999" y="9758"/>
                  </a:cubicBezTo>
                  <a:lnTo>
                    <a:pt x="4999" y="9758"/>
                  </a:lnTo>
                  <a:cubicBezTo>
                    <a:pt x="5000" y="9744"/>
                    <a:pt x="5003" y="9736"/>
                    <a:pt x="5006" y="9736"/>
                  </a:cubicBezTo>
                  <a:cubicBezTo>
                    <a:pt x="5009" y="9736"/>
                    <a:pt x="5012" y="9747"/>
                    <a:pt x="5010" y="9772"/>
                  </a:cubicBezTo>
                  <a:cubicBezTo>
                    <a:pt x="5012" y="9751"/>
                    <a:pt x="5023" y="9706"/>
                    <a:pt x="5030" y="9706"/>
                  </a:cubicBezTo>
                  <a:cubicBezTo>
                    <a:pt x="5032" y="9706"/>
                    <a:pt x="5034" y="9712"/>
                    <a:pt x="5035" y="9728"/>
                  </a:cubicBezTo>
                  <a:cubicBezTo>
                    <a:pt x="5035" y="9677"/>
                    <a:pt x="5049" y="9643"/>
                    <a:pt x="5062" y="9643"/>
                  </a:cubicBezTo>
                  <a:cubicBezTo>
                    <a:pt x="5071" y="9643"/>
                    <a:pt x="5080" y="9661"/>
                    <a:pt x="5083" y="9703"/>
                  </a:cubicBezTo>
                  <a:cubicBezTo>
                    <a:pt x="5084" y="9693"/>
                    <a:pt x="5085" y="9689"/>
                    <a:pt x="5086" y="9689"/>
                  </a:cubicBezTo>
                  <a:cubicBezTo>
                    <a:pt x="5091" y="9689"/>
                    <a:pt x="5099" y="9737"/>
                    <a:pt x="5101" y="9754"/>
                  </a:cubicBezTo>
                  <a:cubicBezTo>
                    <a:pt x="5103" y="9703"/>
                    <a:pt x="5107" y="9688"/>
                    <a:pt x="5110" y="9688"/>
                  </a:cubicBezTo>
                  <a:cubicBezTo>
                    <a:pt x="5115" y="9688"/>
                    <a:pt x="5121" y="9731"/>
                    <a:pt x="5123" y="9731"/>
                  </a:cubicBezTo>
                  <a:cubicBezTo>
                    <a:pt x="5124" y="9731"/>
                    <a:pt x="5124" y="9724"/>
                    <a:pt x="5123" y="9703"/>
                  </a:cubicBezTo>
                  <a:cubicBezTo>
                    <a:pt x="5123" y="9678"/>
                    <a:pt x="5135" y="9616"/>
                    <a:pt x="5143" y="9616"/>
                  </a:cubicBezTo>
                  <a:cubicBezTo>
                    <a:pt x="5146" y="9616"/>
                    <a:pt x="5148" y="9624"/>
                    <a:pt x="5149" y="9644"/>
                  </a:cubicBezTo>
                  <a:cubicBezTo>
                    <a:pt x="5226" y="8397"/>
                    <a:pt x="5160" y="6839"/>
                    <a:pt x="5179" y="5482"/>
                  </a:cubicBezTo>
                  <a:lnTo>
                    <a:pt x="5179" y="5482"/>
                  </a:lnTo>
                  <a:cubicBezTo>
                    <a:pt x="5717" y="6014"/>
                    <a:pt x="6242" y="6557"/>
                    <a:pt x="6785" y="7081"/>
                  </a:cubicBezTo>
                  <a:cubicBezTo>
                    <a:pt x="6785" y="7077"/>
                    <a:pt x="6786" y="7075"/>
                    <a:pt x="6789" y="7075"/>
                  </a:cubicBezTo>
                  <a:cubicBezTo>
                    <a:pt x="6796" y="7075"/>
                    <a:pt x="6812" y="7092"/>
                    <a:pt x="6817" y="7092"/>
                  </a:cubicBezTo>
                  <a:cubicBezTo>
                    <a:pt x="6817" y="7086"/>
                    <a:pt x="6819" y="7083"/>
                    <a:pt x="6823" y="7083"/>
                  </a:cubicBezTo>
                  <a:cubicBezTo>
                    <a:pt x="6825" y="7083"/>
                    <a:pt x="6827" y="7084"/>
                    <a:pt x="6829" y="7085"/>
                  </a:cubicBezTo>
                  <a:cubicBezTo>
                    <a:pt x="6829" y="7085"/>
                    <a:pt x="6829" y="7083"/>
                    <a:pt x="6828" y="7082"/>
                  </a:cubicBezTo>
                  <a:lnTo>
                    <a:pt x="6828" y="7082"/>
                  </a:lnTo>
                  <a:cubicBezTo>
                    <a:pt x="6828" y="7082"/>
                    <a:pt x="6828" y="7082"/>
                    <a:pt x="6828" y="7082"/>
                  </a:cubicBezTo>
                  <a:cubicBezTo>
                    <a:pt x="6840" y="7082"/>
                    <a:pt x="6821" y="7024"/>
                    <a:pt x="6824" y="7004"/>
                  </a:cubicBezTo>
                  <a:lnTo>
                    <a:pt x="6824" y="7004"/>
                  </a:lnTo>
                  <a:cubicBezTo>
                    <a:pt x="6829" y="7007"/>
                    <a:pt x="6829" y="7007"/>
                    <a:pt x="6832" y="7011"/>
                  </a:cubicBezTo>
                  <a:cubicBezTo>
                    <a:pt x="6814" y="6989"/>
                    <a:pt x="6832" y="6985"/>
                    <a:pt x="6836" y="6971"/>
                  </a:cubicBezTo>
                  <a:cubicBezTo>
                    <a:pt x="6827" y="6947"/>
                    <a:pt x="6818" y="6926"/>
                    <a:pt x="6830" y="6926"/>
                  </a:cubicBezTo>
                  <a:cubicBezTo>
                    <a:pt x="6833" y="6926"/>
                    <a:pt x="6837" y="6927"/>
                    <a:pt x="6843" y="6931"/>
                  </a:cubicBezTo>
                  <a:cubicBezTo>
                    <a:pt x="6843" y="6927"/>
                    <a:pt x="6843" y="6927"/>
                    <a:pt x="6839" y="6923"/>
                  </a:cubicBezTo>
                  <a:lnTo>
                    <a:pt x="6839" y="6923"/>
                  </a:lnTo>
                  <a:cubicBezTo>
                    <a:pt x="6852" y="6931"/>
                    <a:pt x="6876" y="6940"/>
                    <a:pt x="6893" y="6940"/>
                  </a:cubicBezTo>
                  <a:cubicBezTo>
                    <a:pt x="6905" y="6940"/>
                    <a:pt x="6914" y="6936"/>
                    <a:pt x="6913" y="6924"/>
                  </a:cubicBezTo>
                  <a:lnTo>
                    <a:pt x="6913" y="6924"/>
                  </a:lnTo>
                  <a:cubicBezTo>
                    <a:pt x="6913" y="6927"/>
                    <a:pt x="6917" y="6927"/>
                    <a:pt x="6920" y="6931"/>
                  </a:cubicBezTo>
                  <a:cubicBezTo>
                    <a:pt x="6916" y="6922"/>
                    <a:pt x="6918" y="6918"/>
                    <a:pt x="6923" y="6918"/>
                  </a:cubicBezTo>
                  <a:cubicBezTo>
                    <a:pt x="6927" y="6918"/>
                    <a:pt x="6933" y="6920"/>
                    <a:pt x="6939" y="6923"/>
                  </a:cubicBezTo>
                  <a:cubicBezTo>
                    <a:pt x="6924" y="6908"/>
                    <a:pt x="6922" y="6901"/>
                    <a:pt x="6928" y="6901"/>
                  </a:cubicBezTo>
                  <a:cubicBezTo>
                    <a:pt x="6932" y="6901"/>
                    <a:pt x="6942" y="6906"/>
                    <a:pt x="6953" y="6916"/>
                  </a:cubicBezTo>
                  <a:lnTo>
                    <a:pt x="6946" y="6909"/>
                  </a:lnTo>
                  <a:lnTo>
                    <a:pt x="6946" y="6909"/>
                  </a:lnTo>
                  <a:cubicBezTo>
                    <a:pt x="6947" y="6909"/>
                    <a:pt x="6948" y="6909"/>
                    <a:pt x="6948" y="6909"/>
                  </a:cubicBezTo>
                  <a:cubicBezTo>
                    <a:pt x="6951" y="6909"/>
                    <a:pt x="6946" y="6901"/>
                    <a:pt x="6949" y="6901"/>
                  </a:cubicBezTo>
                  <a:cubicBezTo>
                    <a:pt x="6947" y="6898"/>
                    <a:pt x="6947" y="6897"/>
                    <a:pt x="6948" y="6897"/>
                  </a:cubicBezTo>
                  <a:cubicBezTo>
                    <a:pt x="6952" y="6897"/>
                    <a:pt x="6971" y="6910"/>
                    <a:pt x="6972" y="6910"/>
                  </a:cubicBezTo>
                  <a:cubicBezTo>
                    <a:pt x="6972" y="6910"/>
                    <a:pt x="6972" y="6909"/>
                    <a:pt x="6971" y="6909"/>
                  </a:cubicBezTo>
                  <a:lnTo>
                    <a:pt x="6971" y="6909"/>
                  </a:lnTo>
                  <a:cubicBezTo>
                    <a:pt x="6973" y="6909"/>
                    <a:pt x="6974" y="6909"/>
                    <a:pt x="6974" y="6909"/>
                  </a:cubicBezTo>
                  <a:cubicBezTo>
                    <a:pt x="6976" y="6909"/>
                    <a:pt x="6972" y="6904"/>
                    <a:pt x="6975" y="6901"/>
                  </a:cubicBezTo>
                  <a:lnTo>
                    <a:pt x="6975" y="6901"/>
                  </a:lnTo>
                  <a:cubicBezTo>
                    <a:pt x="6986" y="6909"/>
                    <a:pt x="6983" y="6901"/>
                    <a:pt x="6993" y="6912"/>
                  </a:cubicBezTo>
                  <a:cubicBezTo>
                    <a:pt x="6980" y="6894"/>
                    <a:pt x="6977" y="6867"/>
                    <a:pt x="6987" y="6867"/>
                  </a:cubicBezTo>
                  <a:cubicBezTo>
                    <a:pt x="6992" y="6867"/>
                    <a:pt x="6999" y="6871"/>
                    <a:pt x="7008" y="6883"/>
                  </a:cubicBezTo>
                  <a:cubicBezTo>
                    <a:pt x="6999" y="6872"/>
                    <a:pt x="6998" y="6863"/>
                    <a:pt x="7003" y="6863"/>
                  </a:cubicBezTo>
                  <a:cubicBezTo>
                    <a:pt x="7006" y="6863"/>
                    <a:pt x="7012" y="6867"/>
                    <a:pt x="7019" y="6875"/>
                  </a:cubicBezTo>
                  <a:cubicBezTo>
                    <a:pt x="7010" y="6864"/>
                    <a:pt x="6996" y="6834"/>
                    <a:pt x="7006" y="6834"/>
                  </a:cubicBezTo>
                  <a:cubicBezTo>
                    <a:pt x="7008" y="6834"/>
                    <a:pt x="7011" y="6836"/>
                    <a:pt x="7015" y="6839"/>
                  </a:cubicBezTo>
                  <a:cubicBezTo>
                    <a:pt x="6989" y="6810"/>
                    <a:pt x="6993" y="6780"/>
                    <a:pt x="7012" y="6780"/>
                  </a:cubicBezTo>
                  <a:cubicBezTo>
                    <a:pt x="7020" y="6780"/>
                    <a:pt x="7030" y="6785"/>
                    <a:pt x="7041" y="6795"/>
                  </a:cubicBezTo>
                  <a:cubicBezTo>
                    <a:pt x="7037" y="6789"/>
                    <a:pt x="7037" y="6787"/>
                    <a:pt x="7040" y="6787"/>
                  </a:cubicBezTo>
                  <a:cubicBezTo>
                    <a:pt x="7047" y="6787"/>
                    <a:pt x="7066" y="6798"/>
                    <a:pt x="7074" y="6806"/>
                  </a:cubicBezTo>
                  <a:cubicBezTo>
                    <a:pt x="7056" y="6783"/>
                    <a:pt x="7052" y="6771"/>
                    <a:pt x="7060" y="6771"/>
                  </a:cubicBezTo>
                  <a:cubicBezTo>
                    <a:pt x="7065" y="6771"/>
                    <a:pt x="7075" y="6775"/>
                    <a:pt x="7088" y="6783"/>
                  </a:cubicBezTo>
                  <a:lnTo>
                    <a:pt x="7088" y="6783"/>
                  </a:lnTo>
                  <a:cubicBezTo>
                    <a:pt x="7066" y="6770"/>
                    <a:pt x="7035" y="6718"/>
                    <a:pt x="7049" y="6718"/>
                  </a:cubicBezTo>
                  <a:cubicBezTo>
                    <a:pt x="7052" y="6718"/>
                    <a:pt x="7056" y="6720"/>
                    <a:pt x="7063" y="6725"/>
                  </a:cubicBezTo>
                  <a:cubicBezTo>
                    <a:pt x="6667" y="6215"/>
                    <a:pt x="6018" y="5661"/>
                    <a:pt x="5526" y="5145"/>
                  </a:cubicBezTo>
                  <a:cubicBezTo>
                    <a:pt x="5560" y="5145"/>
                    <a:pt x="5582" y="5140"/>
                    <a:pt x="5611" y="5140"/>
                  </a:cubicBezTo>
                  <a:lnTo>
                    <a:pt x="5592" y="5140"/>
                  </a:lnTo>
                  <a:cubicBezTo>
                    <a:pt x="6264" y="5126"/>
                    <a:pt x="6946" y="5130"/>
                    <a:pt x="7617" y="5123"/>
                  </a:cubicBezTo>
                  <a:cubicBezTo>
                    <a:pt x="7571" y="5120"/>
                    <a:pt x="7528" y="5119"/>
                    <a:pt x="7485" y="5119"/>
                  </a:cubicBezTo>
                  <a:cubicBezTo>
                    <a:pt x="7443" y="5119"/>
                    <a:pt x="7400" y="5120"/>
                    <a:pt x="7357" y="5120"/>
                  </a:cubicBezTo>
                  <a:cubicBezTo>
                    <a:pt x="7328" y="5120"/>
                    <a:pt x="7299" y="5120"/>
                    <a:pt x="7269" y="5118"/>
                  </a:cubicBezTo>
                  <a:cubicBezTo>
                    <a:pt x="7434" y="5114"/>
                    <a:pt x="7600" y="5112"/>
                    <a:pt x="7767" y="5112"/>
                  </a:cubicBezTo>
                  <a:cubicBezTo>
                    <a:pt x="7981" y="5112"/>
                    <a:pt x="8195" y="5115"/>
                    <a:pt x="8410" y="5115"/>
                  </a:cubicBezTo>
                  <a:cubicBezTo>
                    <a:pt x="8644" y="5115"/>
                    <a:pt x="8878" y="5112"/>
                    <a:pt x="9109" y="5101"/>
                  </a:cubicBezTo>
                  <a:cubicBezTo>
                    <a:pt x="9197" y="5086"/>
                    <a:pt x="9329" y="5089"/>
                    <a:pt x="9395" y="5060"/>
                  </a:cubicBezTo>
                  <a:cubicBezTo>
                    <a:pt x="9392" y="5057"/>
                    <a:pt x="9403" y="5052"/>
                    <a:pt x="9417" y="5049"/>
                  </a:cubicBezTo>
                  <a:cubicBezTo>
                    <a:pt x="9395" y="5045"/>
                    <a:pt x="9410" y="5023"/>
                    <a:pt x="9363" y="5023"/>
                  </a:cubicBezTo>
                  <a:lnTo>
                    <a:pt x="9366" y="5020"/>
                  </a:lnTo>
                  <a:cubicBezTo>
                    <a:pt x="9355" y="5020"/>
                    <a:pt x="9341" y="5020"/>
                    <a:pt x="9337" y="5016"/>
                  </a:cubicBezTo>
                  <a:cubicBezTo>
                    <a:pt x="9206" y="5014"/>
                    <a:pt x="9295" y="5001"/>
                    <a:pt x="9387" y="5001"/>
                  </a:cubicBezTo>
                  <a:cubicBezTo>
                    <a:pt x="9431" y="5001"/>
                    <a:pt x="9477" y="5004"/>
                    <a:pt x="9498" y="5013"/>
                  </a:cubicBezTo>
                  <a:cubicBezTo>
                    <a:pt x="9465" y="5013"/>
                    <a:pt x="9520" y="5013"/>
                    <a:pt x="9520" y="5016"/>
                  </a:cubicBezTo>
                  <a:lnTo>
                    <a:pt x="9509" y="5016"/>
                  </a:lnTo>
                  <a:cubicBezTo>
                    <a:pt x="9528" y="5016"/>
                    <a:pt x="9544" y="5022"/>
                    <a:pt x="9561" y="5025"/>
                  </a:cubicBezTo>
                  <a:lnTo>
                    <a:pt x="9561" y="5025"/>
                  </a:lnTo>
                  <a:cubicBezTo>
                    <a:pt x="9558" y="5025"/>
                    <a:pt x="9556" y="5025"/>
                    <a:pt x="9553" y="5025"/>
                  </a:cubicBezTo>
                  <a:lnTo>
                    <a:pt x="9553" y="5025"/>
                  </a:lnTo>
                  <a:cubicBezTo>
                    <a:pt x="9558" y="5026"/>
                    <a:pt x="9562" y="5027"/>
                    <a:pt x="9568" y="5027"/>
                  </a:cubicBezTo>
                  <a:cubicBezTo>
                    <a:pt x="9565" y="5027"/>
                    <a:pt x="9563" y="5026"/>
                    <a:pt x="9561" y="5025"/>
                  </a:cubicBezTo>
                  <a:lnTo>
                    <a:pt x="9561" y="5025"/>
                  </a:lnTo>
                  <a:cubicBezTo>
                    <a:pt x="9584" y="5027"/>
                    <a:pt x="9614" y="5029"/>
                    <a:pt x="9634" y="5035"/>
                  </a:cubicBezTo>
                  <a:cubicBezTo>
                    <a:pt x="9646" y="5038"/>
                    <a:pt x="9661" y="5041"/>
                    <a:pt x="9665" y="5041"/>
                  </a:cubicBezTo>
                  <a:cubicBezTo>
                    <a:pt x="9670" y="5041"/>
                    <a:pt x="9664" y="5038"/>
                    <a:pt x="9634" y="5030"/>
                  </a:cubicBezTo>
                  <a:cubicBezTo>
                    <a:pt x="9676" y="5027"/>
                    <a:pt x="9533" y="5017"/>
                    <a:pt x="9601" y="5013"/>
                  </a:cubicBezTo>
                  <a:lnTo>
                    <a:pt x="9601" y="5013"/>
                  </a:lnTo>
                  <a:cubicBezTo>
                    <a:pt x="9600" y="5013"/>
                    <a:pt x="9598" y="5013"/>
                    <a:pt x="9597" y="5013"/>
                  </a:cubicBezTo>
                  <a:cubicBezTo>
                    <a:pt x="9556" y="5013"/>
                    <a:pt x="9519" y="5001"/>
                    <a:pt x="9480" y="4998"/>
                  </a:cubicBezTo>
                  <a:cubicBezTo>
                    <a:pt x="9465" y="4991"/>
                    <a:pt x="9513" y="4986"/>
                    <a:pt x="9480" y="4983"/>
                  </a:cubicBezTo>
                  <a:cubicBezTo>
                    <a:pt x="9311" y="4954"/>
                    <a:pt x="9509" y="4942"/>
                    <a:pt x="9579" y="4903"/>
                  </a:cubicBezTo>
                  <a:cubicBezTo>
                    <a:pt x="9568" y="4898"/>
                    <a:pt x="9583" y="4888"/>
                    <a:pt x="9593" y="4888"/>
                  </a:cubicBezTo>
                  <a:cubicBezTo>
                    <a:pt x="9612" y="4873"/>
                    <a:pt x="9627" y="4854"/>
                    <a:pt x="9659" y="4837"/>
                  </a:cubicBezTo>
                  <a:cubicBezTo>
                    <a:pt x="9586" y="4825"/>
                    <a:pt x="9447" y="4807"/>
                    <a:pt x="9429" y="4793"/>
                  </a:cubicBezTo>
                  <a:cubicBezTo>
                    <a:pt x="9407" y="4788"/>
                    <a:pt x="9421" y="4788"/>
                    <a:pt x="9429" y="4785"/>
                  </a:cubicBezTo>
                  <a:cubicBezTo>
                    <a:pt x="9458" y="4774"/>
                    <a:pt x="9527" y="4778"/>
                    <a:pt x="9561" y="4766"/>
                  </a:cubicBezTo>
                  <a:cubicBezTo>
                    <a:pt x="9542" y="4737"/>
                    <a:pt x="9649" y="4737"/>
                    <a:pt x="9685" y="4715"/>
                  </a:cubicBezTo>
                  <a:cubicBezTo>
                    <a:pt x="9693" y="4690"/>
                    <a:pt x="9795" y="4686"/>
                    <a:pt x="9828" y="4668"/>
                  </a:cubicBezTo>
                  <a:lnTo>
                    <a:pt x="9810" y="4668"/>
                  </a:lnTo>
                  <a:cubicBezTo>
                    <a:pt x="9409" y="4638"/>
                    <a:pt x="8996" y="4631"/>
                    <a:pt x="8580" y="4631"/>
                  </a:cubicBezTo>
                  <a:cubicBezTo>
                    <a:pt x="8203" y="4631"/>
                    <a:pt x="7823" y="4636"/>
                    <a:pt x="7447" y="4636"/>
                  </a:cubicBezTo>
                  <a:cubicBezTo>
                    <a:pt x="7332" y="4636"/>
                    <a:pt x="7217" y="4636"/>
                    <a:pt x="7103" y="4634"/>
                  </a:cubicBezTo>
                  <a:lnTo>
                    <a:pt x="6890" y="4634"/>
                  </a:lnTo>
                  <a:cubicBezTo>
                    <a:pt x="6428" y="4646"/>
                    <a:pt x="5963" y="4646"/>
                    <a:pt x="5497" y="4656"/>
                  </a:cubicBezTo>
                  <a:cubicBezTo>
                    <a:pt x="6029" y="4114"/>
                    <a:pt x="6575" y="3586"/>
                    <a:pt x="7103" y="3040"/>
                  </a:cubicBezTo>
                  <a:lnTo>
                    <a:pt x="7103" y="3040"/>
                  </a:lnTo>
                  <a:cubicBezTo>
                    <a:pt x="7102" y="3040"/>
                    <a:pt x="7101" y="3040"/>
                    <a:pt x="7100" y="3040"/>
                  </a:cubicBezTo>
                  <a:cubicBezTo>
                    <a:pt x="7089" y="3040"/>
                    <a:pt x="7115" y="3017"/>
                    <a:pt x="7115" y="3006"/>
                  </a:cubicBezTo>
                  <a:lnTo>
                    <a:pt x="7115" y="3006"/>
                  </a:lnTo>
                  <a:cubicBezTo>
                    <a:pt x="7112" y="3007"/>
                    <a:pt x="7110" y="3008"/>
                    <a:pt x="7108" y="3008"/>
                  </a:cubicBezTo>
                  <a:cubicBezTo>
                    <a:pt x="7104" y="3008"/>
                    <a:pt x="7104" y="3004"/>
                    <a:pt x="7107" y="2996"/>
                  </a:cubicBezTo>
                  <a:lnTo>
                    <a:pt x="7107" y="2996"/>
                  </a:lnTo>
                  <a:cubicBezTo>
                    <a:pt x="7103" y="2999"/>
                    <a:pt x="7103" y="2999"/>
                    <a:pt x="7100" y="2999"/>
                  </a:cubicBezTo>
                  <a:cubicBezTo>
                    <a:pt x="7103" y="2994"/>
                    <a:pt x="7100" y="2992"/>
                    <a:pt x="7095" y="2992"/>
                  </a:cubicBezTo>
                  <a:cubicBezTo>
                    <a:pt x="7081" y="2992"/>
                    <a:pt x="7049" y="3003"/>
                    <a:pt x="7032" y="3003"/>
                  </a:cubicBezTo>
                  <a:cubicBezTo>
                    <a:pt x="7030" y="3003"/>
                    <a:pt x="7028" y="3003"/>
                    <a:pt x="7027" y="3003"/>
                  </a:cubicBezTo>
                  <a:cubicBezTo>
                    <a:pt x="7029" y="3001"/>
                    <a:pt x="7029" y="3000"/>
                    <a:pt x="7030" y="2998"/>
                  </a:cubicBezTo>
                  <a:lnTo>
                    <a:pt x="7030" y="2998"/>
                  </a:lnTo>
                  <a:cubicBezTo>
                    <a:pt x="7024" y="3002"/>
                    <a:pt x="7020" y="3003"/>
                    <a:pt x="7016" y="3003"/>
                  </a:cubicBezTo>
                  <a:cubicBezTo>
                    <a:pt x="7006" y="3003"/>
                    <a:pt x="7002" y="2992"/>
                    <a:pt x="6993" y="2992"/>
                  </a:cubicBezTo>
                  <a:cubicBezTo>
                    <a:pt x="6979" y="2998"/>
                    <a:pt x="6964" y="3003"/>
                    <a:pt x="6955" y="3003"/>
                  </a:cubicBezTo>
                  <a:cubicBezTo>
                    <a:pt x="6947" y="3003"/>
                    <a:pt x="6944" y="2998"/>
                    <a:pt x="6953" y="2981"/>
                  </a:cubicBezTo>
                  <a:lnTo>
                    <a:pt x="6953" y="2981"/>
                  </a:lnTo>
                  <a:cubicBezTo>
                    <a:pt x="6949" y="2984"/>
                    <a:pt x="6949" y="2984"/>
                    <a:pt x="6946" y="2989"/>
                  </a:cubicBezTo>
                  <a:cubicBezTo>
                    <a:pt x="6960" y="2968"/>
                    <a:pt x="6970" y="2914"/>
                    <a:pt x="6950" y="2914"/>
                  </a:cubicBezTo>
                  <a:cubicBezTo>
                    <a:pt x="6949" y="2914"/>
                    <a:pt x="6947" y="2914"/>
                    <a:pt x="6946" y="2915"/>
                  </a:cubicBezTo>
                  <a:cubicBezTo>
                    <a:pt x="6949" y="2911"/>
                    <a:pt x="6949" y="2911"/>
                    <a:pt x="6949" y="2908"/>
                  </a:cubicBezTo>
                  <a:lnTo>
                    <a:pt x="6949" y="2908"/>
                  </a:lnTo>
                  <a:cubicBezTo>
                    <a:pt x="6947" y="2908"/>
                    <a:pt x="6945" y="2909"/>
                    <a:pt x="6943" y="2909"/>
                  </a:cubicBezTo>
                  <a:cubicBezTo>
                    <a:pt x="6936" y="2909"/>
                    <a:pt x="6940" y="2902"/>
                    <a:pt x="6946" y="2889"/>
                  </a:cubicBezTo>
                  <a:lnTo>
                    <a:pt x="6946" y="2889"/>
                  </a:lnTo>
                  <a:cubicBezTo>
                    <a:pt x="6937" y="2899"/>
                    <a:pt x="6930" y="2903"/>
                    <a:pt x="6927" y="2903"/>
                  </a:cubicBezTo>
                  <a:cubicBezTo>
                    <a:pt x="6921" y="2903"/>
                    <a:pt x="6925" y="2891"/>
                    <a:pt x="6939" y="2874"/>
                  </a:cubicBezTo>
                  <a:lnTo>
                    <a:pt x="6939" y="2874"/>
                  </a:lnTo>
                  <a:cubicBezTo>
                    <a:pt x="6931" y="2879"/>
                    <a:pt x="6931" y="2879"/>
                    <a:pt x="6927" y="2882"/>
                  </a:cubicBezTo>
                  <a:cubicBezTo>
                    <a:pt x="6930" y="2878"/>
                    <a:pt x="6930" y="2877"/>
                    <a:pt x="6930" y="2877"/>
                  </a:cubicBezTo>
                  <a:lnTo>
                    <a:pt x="6930" y="2877"/>
                  </a:lnTo>
                  <a:cubicBezTo>
                    <a:pt x="6929" y="2877"/>
                    <a:pt x="6926" y="2879"/>
                    <a:pt x="6924" y="2879"/>
                  </a:cubicBezTo>
                  <a:cubicBezTo>
                    <a:pt x="6924" y="2879"/>
                    <a:pt x="6924" y="2879"/>
                    <a:pt x="6924" y="2879"/>
                  </a:cubicBezTo>
                  <a:cubicBezTo>
                    <a:pt x="6922" y="2879"/>
                    <a:pt x="6921" y="2880"/>
                    <a:pt x="6920" y="2880"/>
                  </a:cubicBezTo>
                  <a:cubicBezTo>
                    <a:pt x="6911" y="2880"/>
                    <a:pt x="6936" y="2852"/>
                    <a:pt x="6932" y="2852"/>
                  </a:cubicBezTo>
                  <a:cubicBezTo>
                    <a:pt x="6932" y="2852"/>
                    <a:pt x="6931" y="2852"/>
                    <a:pt x="6931" y="2852"/>
                  </a:cubicBezTo>
                  <a:cubicBezTo>
                    <a:pt x="6932" y="2851"/>
                    <a:pt x="6932" y="2851"/>
                    <a:pt x="6931" y="2851"/>
                  </a:cubicBezTo>
                  <a:cubicBezTo>
                    <a:pt x="6929" y="2851"/>
                    <a:pt x="6924" y="2852"/>
                    <a:pt x="6924" y="2852"/>
                  </a:cubicBezTo>
                  <a:cubicBezTo>
                    <a:pt x="6931" y="2842"/>
                    <a:pt x="6924" y="2845"/>
                    <a:pt x="6931" y="2835"/>
                  </a:cubicBezTo>
                  <a:lnTo>
                    <a:pt x="6931" y="2835"/>
                  </a:lnTo>
                  <a:cubicBezTo>
                    <a:pt x="6922" y="2842"/>
                    <a:pt x="6909" y="2846"/>
                    <a:pt x="6900" y="2846"/>
                  </a:cubicBezTo>
                  <a:cubicBezTo>
                    <a:pt x="6888" y="2846"/>
                    <a:pt x="6882" y="2838"/>
                    <a:pt x="6902" y="2820"/>
                  </a:cubicBezTo>
                  <a:lnTo>
                    <a:pt x="6902" y="2820"/>
                  </a:lnTo>
                  <a:cubicBezTo>
                    <a:pt x="6896" y="2824"/>
                    <a:pt x="6891" y="2827"/>
                    <a:pt x="6888" y="2827"/>
                  </a:cubicBezTo>
                  <a:cubicBezTo>
                    <a:pt x="6882" y="2827"/>
                    <a:pt x="6883" y="2818"/>
                    <a:pt x="6898" y="2805"/>
                  </a:cubicBezTo>
                  <a:lnTo>
                    <a:pt x="6898" y="2805"/>
                  </a:lnTo>
                  <a:cubicBezTo>
                    <a:pt x="6887" y="2814"/>
                    <a:pt x="6868" y="2823"/>
                    <a:pt x="6860" y="2823"/>
                  </a:cubicBezTo>
                  <a:cubicBezTo>
                    <a:pt x="6854" y="2823"/>
                    <a:pt x="6853" y="2819"/>
                    <a:pt x="6861" y="2808"/>
                  </a:cubicBezTo>
                  <a:lnTo>
                    <a:pt x="6861" y="2808"/>
                  </a:lnTo>
                  <a:cubicBezTo>
                    <a:pt x="6846" y="2822"/>
                    <a:pt x="6831" y="2828"/>
                    <a:pt x="6820" y="2828"/>
                  </a:cubicBezTo>
                  <a:cubicBezTo>
                    <a:pt x="6802" y="2828"/>
                    <a:pt x="6794" y="2810"/>
                    <a:pt x="6817" y="2783"/>
                  </a:cubicBezTo>
                  <a:lnTo>
                    <a:pt x="6817" y="2783"/>
                  </a:lnTo>
                  <a:cubicBezTo>
                    <a:pt x="6814" y="2785"/>
                    <a:pt x="6811" y="2787"/>
                    <a:pt x="6810" y="2787"/>
                  </a:cubicBezTo>
                  <a:cubicBezTo>
                    <a:pt x="6803" y="2787"/>
                    <a:pt x="6819" y="2762"/>
                    <a:pt x="6824" y="2750"/>
                  </a:cubicBezTo>
                  <a:lnTo>
                    <a:pt x="6824" y="2750"/>
                  </a:lnTo>
                  <a:cubicBezTo>
                    <a:pt x="6809" y="2764"/>
                    <a:pt x="6798" y="2771"/>
                    <a:pt x="6794" y="2771"/>
                  </a:cubicBezTo>
                  <a:cubicBezTo>
                    <a:pt x="6788" y="2771"/>
                    <a:pt x="6792" y="2760"/>
                    <a:pt x="6806" y="2740"/>
                  </a:cubicBezTo>
                  <a:lnTo>
                    <a:pt x="6806" y="2740"/>
                  </a:lnTo>
                  <a:cubicBezTo>
                    <a:pt x="6795" y="2755"/>
                    <a:pt x="6756" y="2780"/>
                    <a:pt x="6744" y="2780"/>
                  </a:cubicBezTo>
                  <a:cubicBezTo>
                    <a:pt x="6738" y="2780"/>
                    <a:pt x="6738" y="2774"/>
                    <a:pt x="6748" y="2761"/>
                  </a:cubicBezTo>
                  <a:lnTo>
                    <a:pt x="6748" y="2761"/>
                  </a:lnTo>
                  <a:cubicBezTo>
                    <a:pt x="6238" y="3160"/>
                    <a:pt x="5685" y="3806"/>
                    <a:pt x="5164" y="4297"/>
                  </a:cubicBezTo>
                  <a:lnTo>
                    <a:pt x="5164" y="4235"/>
                  </a:lnTo>
                  <a:cubicBezTo>
                    <a:pt x="5149" y="3561"/>
                    <a:pt x="5152" y="2882"/>
                    <a:pt x="5145" y="2211"/>
                  </a:cubicBezTo>
                  <a:cubicBezTo>
                    <a:pt x="5138" y="2329"/>
                    <a:pt x="5145" y="2439"/>
                    <a:pt x="5142" y="2559"/>
                  </a:cubicBezTo>
                  <a:cubicBezTo>
                    <a:pt x="5123" y="1947"/>
                    <a:pt x="5152" y="1327"/>
                    <a:pt x="5123" y="718"/>
                  </a:cubicBezTo>
                  <a:cubicBezTo>
                    <a:pt x="5105" y="630"/>
                    <a:pt x="5113" y="495"/>
                    <a:pt x="5083" y="432"/>
                  </a:cubicBezTo>
                  <a:cubicBezTo>
                    <a:pt x="5079" y="432"/>
                    <a:pt x="5076" y="422"/>
                    <a:pt x="5072" y="407"/>
                  </a:cubicBezTo>
                  <a:cubicBezTo>
                    <a:pt x="5069" y="429"/>
                    <a:pt x="5047" y="415"/>
                    <a:pt x="5042" y="466"/>
                  </a:cubicBezTo>
                  <a:lnTo>
                    <a:pt x="5042" y="462"/>
                  </a:lnTo>
                  <a:cubicBezTo>
                    <a:pt x="5042" y="469"/>
                    <a:pt x="5042" y="488"/>
                    <a:pt x="5039" y="491"/>
                  </a:cubicBezTo>
                  <a:cubicBezTo>
                    <a:pt x="5038" y="537"/>
                    <a:pt x="5036" y="555"/>
                    <a:pt x="5033" y="555"/>
                  </a:cubicBezTo>
                  <a:cubicBezTo>
                    <a:pt x="5026" y="555"/>
                    <a:pt x="5016" y="377"/>
                    <a:pt x="5035" y="330"/>
                  </a:cubicBezTo>
                  <a:cubicBezTo>
                    <a:pt x="5035" y="337"/>
                    <a:pt x="5035" y="340"/>
                    <a:pt x="5035" y="340"/>
                  </a:cubicBezTo>
                  <a:cubicBezTo>
                    <a:pt x="5035" y="340"/>
                    <a:pt x="5036" y="305"/>
                    <a:pt x="5039" y="305"/>
                  </a:cubicBezTo>
                  <a:lnTo>
                    <a:pt x="5039" y="319"/>
                  </a:lnTo>
                  <a:cubicBezTo>
                    <a:pt x="5039" y="293"/>
                    <a:pt x="5047" y="275"/>
                    <a:pt x="5047" y="256"/>
                  </a:cubicBezTo>
                  <a:cubicBezTo>
                    <a:pt x="5047" y="255"/>
                    <a:pt x="5048" y="255"/>
                    <a:pt x="5048" y="255"/>
                  </a:cubicBezTo>
                  <a:lnTo>
                    <a:pt x="5048" y="255"/>
                  </a:lnTo>
                  <a:cubicBezTo>
                    <a:pt x="5049" y="255"/>
                    <a:pt x="5047" y="261"/>
                    <a:pt x="5047" y="261"/>
                  </a:cubicBezTo>
                  <a:lnTo>
                    <a:pt x="5047" y="286"/>
                  </a:lnTo>
                  <a:cubicBezTo>
                    <a:pt x="5050" y="261"/>
                    <a:pt x="5050" y="220"/>
                    <a:pt x="5057" y="190"/>
                  </a:cubicBezTo>
                  <a:cubicBezTo>
                    <a:pt x="5061" y="175"/>
                    <a:pt x="5065" y="159"/>
                    <a:pt x="5064" y="159"/>
                  </a:cubicBezTo>
                  <a:lnTo>
                    <a:pt x="5064" y="159"/>
                  </a:lnTo>
                  <a:cubicBezTo>
                    <a:pt x="5063" y="159"/>
                    <a:pt x="5060" y="168"/>
                    <a:pt x="5054" y="195"/>
                  </a:cubicBezTo>
                  <a:cubicBezTo>
                    <a:pt x="5053" y="188"/>
                    <a:pt x="5053" y="185"/>
                    <a:pt x="5052" y="185"/>
                  </a:cubicBezTo>
                  <a:cubicBezTo>
                    <a:pt x="5049" y="185"/>
                    <a:pt x="5043" y="245"/>
                    <a:pt x="5039" y="245"/>
                  </a:cubicBezTo>
                  <a:cubicBezTo>
                    <a:pt x="5038" y="245"/>
                    <a:pt x="5037" y="240"/>
                    <a:pt x="5036" y="227"/>
                  </a:cubicBezTo>
                  <a:lnTo>
                    <a:pt x="5036" y="227"/>
                  </a:lnTo>
                  <a:cubicBezTo>
                    <a:pt x="5037" y="270"/>
                    <a:pt x="5024" y="307"/>
                    <a:pt x="5020" y="344"/>
                  </a:cubicBezTo>
                  <a:cubicBezTo>
                    <a:pt x="5019" y="346"/>
                    <a:pt x="5018" y="347"/>
                    <a:pt x="5016" y="347"/>
                  </a:cubicBezTo>
                  <a:cubicBezTo>
                    <a:pt x="5012" y="347"/>
                    <a:pt x="5010" y="332"/>
                    <a:pt x="5009" y="332"/>
                  </a:cubicBezTo>
                  <a:cubicBezTo>
                    <a:pt x="5008" y="332"/>
                    <a:pt x="5007" y="335"/>
                    <a:pt x="5006" y="344"/>
                  </a:cubicBezTo>
                  <a:cubicBezTo>
                    <a:pt x="4998" y="393"/>
                    <a:pt x="4991" y="411"/>
                    <a:pt x="4984" y="411"/>
                  </a:cubicBezTo>
                  <a:cubicBezTo>
                    <a:pt x="4967" y="411"/>
                    <a:pt x="4953" y="299"/>
                    <a:pt x="4922" y="249"/>
                  </a:cubicBezTo>
                  <a:cubicBezTo>
                    <a:pt x="4922" y="250"/>
                    <a:pt x="4921" y="251"/>
                    <a:pt x="4921" y="251"/>
                  </a:cubicBezTo>
                  <a:cubicBezTo>
                    <a:pt x="4918" y="251"/>
                    <a:pt x="4910" y="241"/>
                    <a:pt x="4910" y="234"/>
                  </a:cubicBezTo>
                  <a:lnTo>
                    <a:pt x="4910" y="231"/>
                  </a:lnTo>
                  <a:cubicBezTo>
                    <a:pt x="4893" y="217"/>
                    <a:pt x="4874" y="202"/>
                    <a:pt x="4859" y="165"/>
                  </a:cubicBezTo>
                  <a:cubicBezTo>
                    <a:pt x="4844" y="239"/>
                    <a:pt x="4830" y="378"/>
                    <a:pt x="4815" y="400"/>
                  </a:cubicBezTo>
                  <a:cubicBezTo>
                    <a:pt x="4814" y="407"/>
                    <a:pt x="4813" y="409"/>
                    <a:pt x="4811" y="409"/>
                  </a:cubicBezTo>
                  <a:cubicBezTo>
                    <a:pt x="4810" y="409"/>
                    <a:pt x="4808" y="403"/>
                    <a:pt x="4808" y="396"/>
                  </a:cubicBezTo>
                  <a:cubicBezTo>
                    <a:pt x="4797" y="371"/>
                    <a:pt x="4800" y="300"/>
                    <a:pt x="4790" y="264"/>
                  </a:cubicBezTo>
                  <a:cubicBezTo>
                    <a:pt x="4787" y="266"/>
                    <a:pt x="4785" y="267"/>
                    <a:pt x="4782" y="267"/>
                  </a:cubicBezTo>
                  <a:cubicBezTo>
                    <a:pt x="4761" y="267"/>
                    <a:pt x="4759" y="176"/>
                    <a:pt x="4739" y="139"/>
                  </a:cubicBezTo>
                  <a:cubicBezTo>
                    <a:pt x="4709" y="136"/>
                    <a:pt x="4705" y="29"/>
                    <a:pt x="46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5" name="Google Shape;3615;p35"/>
            <p:cNvSpPr/>
            <p:nvPr/>
          </p:nvSpPr>
          <p:spPr>
            <a:xfrm>
              <a:off x="2868969" y="2790318"/>
              <a:ext cx="59" cy="59"/>
            </a:xfrm>
            <a:custGeom>
              <a:avLst/>
              <a:gdLst/>
              <a:ahLst/>
              <a:cxnLst/>
              <a:rect l="l" t="t" r="r" b="b"/>
              <a:pathLst>
                <a:path w="1" h="1" extrusionOk="0">
                  <a:moveTo>
                    <a:pt x="1" y="1"/>
                  </a:move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6" name="Google Shape;3616;p35"/>
            <p:cNvSpPr/>
            <p:nvPr/>
          </p:nvSpPr>
          <p:spPr>
            <a:xfrm>
              <a:off x="2399335" y="2771323"/>
              <a:ext cx="59" cy="59"/>
            </a:xfrm>
            <a:custGeom>
              <a:avLst/>
              <a:gdLst/>
              <a:ahLst/>
              <a:cxnLst/>
              <a:rect l="l" t="t" r="r" b="b"/>
              <a:pathLst>
                <a:path w="1" h="1" extrusionOk="0">
                  <a:moveTo>
                    <a:pt x="1" y="1"/>
                  </a:move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7" name="Google Shape;3617;p35"/>
            <p:cNvSpPr/>
            <p:nvPr/>
          </p:nvSpPr>
          <p:spPr>
            <a:xfrm>
              <a:off x="2825256" y="2767193"/>
              <a:ext cx="354" cy="59"/>
            </a:xfrm>
            <a:custGeom>
              <a:avLst/>
              <a:gdLst/>
              <a:ahLst/>
              <a:cxnLst/>
              <a:rect l="l" t="t" r="r" b="b"/>
              <a:pathLst>
                <a:path w="6" h="1" extrusionOk="0">
                  <a:moveTo>
                    <a:pt x="5" y="0"/>
                  </a:move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8" name="Google Shape;3618;p35"/>
            <p:cNvSpPr/>
            <p:nvPr/>
          </p:nvSpPr>
          <p:spPr>
            <a:xfrm>
              <a:off x="2717537" y="2767193"/>
              <a:ext cx="295" cy="59"/>
            </a:xfrm>
            <a:custGeom>
              <a:avLst/>
              <a:gdLst/>
              <a:ahLst/>
              <a:cxnLst/>
              <a:rect l="l" t="t" r="r" b="b"/>
              <a:pathLst>
                <a:path w="5" h="1" extrusionOk="0">
                  <a:moveTo>
                    <a:pt x="0" y="0"/>
                  </a:moveTo>
                  <a:lnTo>
                    <a:pt x="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9" name="Google Shape;3619;p35"/>
            <p:cNvSpPr/>
            <p:nvPr/>
          </p:nvSpPr>
          <p:spPr>
            <a:xfrm>
              <a:off x="2383584" y="2798990"/>
              <a:ext cx="236" cy="59"/>
            </a:xfrm>
            <a:custGeom>
              <a:avLst/>
              <a:gdLst/>
              <a:ahLst/>
              <a:cxnLst/>
              <a:rect l="l" t="t" r="r" b="b"/>
              <a:pathLst>
                <a:path w="4" h="1" extrusionOk="0">
                  <a:moveTo>
                    <a:pt x="0" y="1"/>
                  </a:moveTo>
                  <a:lnTo>
                    <a:pt x="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0" name="Google Shape;3620;p35"/>
            <p:cNvSpPr/>
            <p:nvPr/>
          </p:nvSpPr>
          <p:spPr>
            <a:xfrm>
              <a:off x="2668692" y="2873025"/>
              <a:ext cx="59" cy="0"/>
            </a:xfrm>
            <a:custGeom>
              <a:avLst/>
              <a:gdLst/>
              <a:ahLst/>
              <a:cxnLst/>
              <a:rect l="l" t="t" r="r" b="b"/>
              <a:pathLst>
                <a:path w="1" extrusionOk="0">
                  <a:moveTo>
                    <a:pt x="0" y="0"/>
                  </a:move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1" name="Google Shape;3621;p35"/>
            <p:cNvSpPr/>
            <p:nvPr/>
          </p:nvSpPr>
          <p:spPr>
            <a:xfrm>
              <a:off x="2485699" y="2663368"/>
              <a:ext cx="236" cy="59"/>
            </a:xfrm>
            <a:custGeom>
              <a:avLst/>
              <a:gdLst/>
              <a:ahLst/>
              <a:cxnLst/>
              <a:rect l="l" t="t" r="r" b="b"/>
              <a:pathLst>
                <a:path w="4" h="1" extrusionOk="0">
                  <a:moveTo>
                    <a:pt x="0" y="0"/>
                  </a:moveTo>
                  <a:lnTo>
                    <a:pt x="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2" name="Google Shape;3622;p35"/>
            <p:cNvSpPr/>
            <p:nvPr/>
          </p:nvSpPr>
          <p:spPr>
            <a:xfrm>
              <a:off x="2487587" y="2697996"/>
              <a:ext cx="295" cy="59"/>
            </a:xfrm>
            <a:custGeom>
              <a:avLst/>
              <a:gdLst/>
              <a:ahLst/>
              <a:cxnLst/>
              <a:rect l="l" t="t" r="r" b="b"/>
              <a:pathLst>
                <a:path w="5" h="1" extrusionOk="0">
                  <a:moveTo>
                    <a:pt x="4" y="0"/>
                  </a:move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3" name="Google Shape;3623;p35"/>
            <p:cNvSpPr/>
            <p:nvPr/>
          </p:nvSpPr>
          <p:spPr>
            <a:xfrm>
              <a:off x="2532598" y="2742771"/>
              <a:ext cx="295" cy="295"/>
            </a:xfrm>
            <a:custGeom>
              <a:avLst/>
              <a:gdLst/>
              <a:ahLst/>
              <a:cxnLst/>
              <a:rect l="l" t="t" r="r" b="b"/>
              <a:pathLst>
                <a:path w="5" h="5" extrusionOk="0">
                  <a:moveTo>
                    <a:pt x="1" y="1"/>
                  </a:moveTo>
                  <a:lnTo>
                    <a:pt x="1" y="4"/>
                  </a:lnTo>
                  <a:cubicBezTo>
                    <a:pt x="4" y="4"/>
                    <a:pt x="1" y="4"/>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4" name="Google Shape;3624;p35"/>
            <p:cNvSpPr/>
            <p:nvPr/>
          </p:nvSpPr>
          <p:spPr>
            <a:xfrm>
              <a:off x="2694648" y="2859987"/>
              <a:ext cx="59" cy="59"/>
            </a:xfrm>
            <a:custGeom>
              <a:avLst/>
              <a:gdLst/>
              <a:ahLst/>
              <a:cxnLst/>
              <a:rect l="l" t="t" r="r" b="b"/>
              <a:pathLst>
                <a:path w="1" h="1" extrusionOk="0">
                  <a:moveTo>
                    <a:pt x="0" y="1"/>
                  </a:move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5" name="Google Shape;3625;p35"/>
            <p:cNvSpPr/>
            <p:nvPr/>
          </p:nvSpPr>
          <p:spPr>
            <a:xfrm>
              <a:off x="2475494" y="2892256"/>
              <a:ext cx="59" cy="59"/>
            </a:xfrm>
            <a:custGeom>
              <a:avLst/>
              <a:gdLst/>
              <a:ahLst/>
              <a:cxnLst/>
              <a:rect l="l" t="t" r="r" b="b"/>
              <a:pathLst>
                <a:path w="1" h="1" extrusionOk="0">
                  <a:moveTo>
                    <a:pt x="1" y="1"/>
                  </a:move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6" name="Google Shape;3626;p35"/>
            <p:cNvSpPr/>
            <p:nvPr/>
          </p:nvSpPr>
          <p:spPr>
            <a:xfrm>
              <a:off x="2684856" y="2709440"/>
              <a:ext cx="59" cy="59"/>
            </a:xfrm>
            <a:custGeom>
              <a:avLst/>
              <a:gdLst/>
              <a:ahLst/>
              <a:cxnLst/>
              <a:rect l="l" t="t" r="r" b="b"/>
              <a:pathLst>
                <a:path w="1" h="1" extrusionOk="0">
                  <a:moveTo>
                    <a:pt x="1" y="1"/>
                  </a:move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7" name="Google Shape;3627;p35"/>
            <p:cNvSpPr/>
            <p:nvPr/>
          </p:nvSpPr>
          <p:spPr>
            <a:xfrm>
              <a:off x="2509886" y="2890309"/>
              <a:ext cx="295" cy="59"/>
            </a:xfrm>
            <a:custGeom>
              <a:avLst/>
              <a:gdLst/>
              <a:ahLst/>
              <a:cxnLst/>
              <a:rect l="l" t="t" r="r" b="b"/>
              <a:pathLst>
                <a:path w="5" h="1" extrusionOk="0">
                  <a:moveTo>
                    <a:pt x="0" y="0"/>
                  </a:moveTo>
                  <a:lnTo>
                    <a:pt x="0" y="0"/>
                  </a:lnTo>
                  <a:cubicBezTo>
                    <a:pt x="5" y="0"/>
                    <a:pt x="5" y="0"/>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8" name="Google Shape;3628;p35"/>
            <p:cNvSpPr/>
            <p:nvPr/>
          </p:nvSpPr>
          <p:spPr>
            <a:xfrm>
              <a:off x="2554897" y="2845298"/>
              <a:ext cx="236" cy="59"/>
            </a:xfrm>
            <a:custGeom>
              <a:avLst/>
              <a:gdLst/>
              <a:ahLst/>
              <a:cxnLst/>
              <a:rect l="l" t="t" r="r" b="b"/>
              <a:pathLst>
                <a:path w="4" h="1" extrusionOk="0">
                  <a:moveTo>
                    <a:pt x="0" y="1"/>
                  </a:moveTo>
                  <a:lnTo>
                    <a:pt x="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9" name="Google Shape;3629;p35"/>
            <p:cNvSpPr/>
            <p:nvPr/>
          </p:nvSpPr>
          <p:spPr>
            <a:xfrm>
              <a:off x="2671877" y="2683307"/>
              <a:ext cx="295" cy="236"/>
            </a:xfrm>
            <a:custGeom>
              <a:avLst/>
              <a:gdLst/>
              <a:ahLst/>
              <a:cxnLst/>
              <a:rect l="l" t="t" r="r" b="b"/>
              <a:pathLst>
                <a:path w="5" h="4" extrusionOk="0">
                  <a:moveTo>
                    <a:pt x="4" y="0"/>
                  </a:moveTo>
                  <a:lnTo>
                    <a:pt x="4" y="0"/>
                  </a:lnTo>
                  <a:cubicBezTo>
                    <a:pt x="4" y="0"/>
                    <a:pt x="1" y="4"/>
                    <a:pt x="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30" name="Google Shape;3630;p35"/>
          <p:cNvSpPr/>
          <p:nvPr/>
        </p:nvSpPr>
        <p:spPr>
          <a:xfrm>
            <a:off x="531851" y="445023"/>
            <a:ext cx="366489" cy="572708"/>
          </a:xfrm>
          <a:custGeom>
            <a:avLst/>
            <a:gdLst/>
            <a:ahLst/>
            <a:cxnLst/>
            <a:rect l="l" t="t" r="r" b="b"/>
            <a:pathLst>
              <a:path w="8662" h="13536" extrusionOk="0">
                <a:moveTo>
                  <a:pt x="4332" y="8226"/>
                </a:moveTo>
                <a:cubicBezTo>
                  <a:pt x="4339" y="8226"/>
                  <a:pt x="4346" y="8226"/>
                  <a:pt x="4353" y="8226"/>
                </a:cubicBezTo>
                <a:cubicBezTo>
                  <a:pt x="4771" y="8240"/>
                  <a:pt x="5123" y="8614"/>
                  <a:pt x="5108" y="9032"/>
                </a:cubicBezTo>
                <a:cubicBezTo>
                  <a:pt x="5098" y="9326"/>
                  <a:pt x="4925" y="9579"/>
                  <a:pt x="4679" y="9704"/>
                </a:cubicBezTo>
                <a:lnTo>
                  <a:pt x="5428" y="11200"/>
                </a:lnTo>
                <a:cubicBezTo>
                  <a:pt x="5468" y="11280"/>
                  <a:pt x="5409" y="11372"/>
                  <a:pt x="5325" y="11372"/>
                </a:cubicBezTo>
                <a:lnTo>
                  <a:pt x="3337" y="11372"/>
                </a:lnTo>
                <a:cubicBezTo>
                  <a:pt x="3253" y="11372"/>
                  <a:pt x="3194" y="11280"/>
                  <a:pt x="3234" y="11200"/>
                </a:cubicBezTo>
                <a:lnTo>
                  <a:pt x="3982" y="9704"/>
                </a:lnTo>
                <a:cubicBezTo>
                  <a:pt x="3725" y="9575"/>
                  <a:pt x="3549" y="9311"/>
                  <a:pt x="3549" y="9007"/>
                </a:cubicBezTo>
                <a:cubicBezTo>
                  <a:pt x="3549" y="8574"/>
                  <a:pt x="3898" y="8226"/>
                  <a:pt x="4332" y="8226"/>
                </a:cubicBezTo>
                <a:close/>
                <a:moveTo>
                  <a:pt x="4052" y="1"/>
                </a:moveTo>
                <a:cubicBezTo>
                  <a:pt x="2427" y="1"/>
                  <a:pt x="1104" y="1321"/>
                  <a:pt x="1104" y="2946"/>
                </a:cubicBezTo>
                <a:lnTo>
                  <a:pt x="1104" y="3506"/>
                </a:lnTo>
                <a:lnTo>
                  <a:pt x="2090" y="3506"/>
                </a:lnTo>
                <a:lnTo>
                  <a:pt x="2090" y="2946"/>
                </a:lnTo>
                <a:cubicBezTo>
                  <a:pt x="2090" y="1863"/>
                  <a:pt x="2970" y="987"/>
                  <a:pt x="4052" y="987"/>
                </a:cubicBezTo>
                <a:lnTo>
                  <a:pt x="4610" y="987"/>
                </a:lnTo>
                <a:cubicBezTo>
                  <a:pt x="5692" y="987"/>
                  <a:pt x="6572" y="1863"/>
                  <a:pt x="6572" y="2946"/>
                </a:cubicBezTo>
                <a:lnTo>
                  <a:pt x="6572" y="5823"/>
                </a:lnTo>
                <a:lnTo>
                  <a:pt x="543" y="5823"/>
                </a:lnTo>
                <a:cubicBezTo>
                  <a:pt x="242" y="5823"/>
                  <a:pt x="0" y="6040"/>
                  <a:pt x="0" y="6307"/>
                </a:cubicBezTo>
                <a:lnTo>
                  <a:pt x="0" y="13051"/>
                </a:lnTo>
                <a:cubicBezTo>
                  <a:pt x="0" y="13319"/>
                  <a:pt x="242" y="13535"/>
                  <a:pt x="543" y="13535"/>
                </a:cubicBezTo>
                <a:lnTo>
                  <a:pt x="8119" y="13535"/>
                </a:lnTo>
                <a:cubicBezTo>
                  <a:pt x="8420" y="13535"/>
                  <a:pt x="8662" y="13319"/>
                  <a:pt x="8662" y="13051"/>
                </a:cubicBezTo>
                <a:lnTo>
                  <a:pt x="8662" y="6307"/>
                </a:lnTo>
                <a:cubicBezTo>
                  <a:pt x="8662" y="6040"/>
                  <a:pt x="8420" y="5823"/>
                  <a:pt x="8119" y="5823"/>
                </a:cubicBezTo>
                <a:lnTo>
                  <a:pt x="7558" y="5823"/>
                </a:lnTo>
                <a:lnTo>
                  <a:pt x="7558" y="2946"/>
                </a:lnTo>
                <a:cubicBezTo>
                  <a:pt x="7558" y="1321"/>
                  <a:pt x="6234" y="1"/>
                  <a:pt x="46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631" name="Google Shape;3631;p35"/>
          <p:cNvGrpSpPr/>
          <p:nvPr/>
        </p:nvGrpSpPr>
        <p:grpSpPr>
          <a:xfrm rot="-9309921">
            <a:off x="-1001591" y="4839521"/>
            <a:ext cx="2036661" cy="1372849"/>
            <a:chOff x="906872" y="677935"/>
            <a:chExt cx="624516" cy="420955"/>
          </a:xfrm>
        </p:grpSpPr>
        <p:sp>
          <p:nvSpPr>
            <p:cNvPr id="3632" name="Google Shape;3632;p35"/>
            <p:cNvSpPr/>
            <p:nvPr/>
          </p:nvSpPr>
          <p:spPr>
            <a:xfrm>
              <a:off x="906872" y="677935"/>
              <a:ext cx="624516" cy="420954"/>
            </a:xfrm>
            <a:custGeom>
              <a:avLst/>
              <a:gdLst/>
              <a:ahLst/>
              <a:cxnLst/>
              <a:rect l="l" t="t" r="r" b="b"/>
              <a:pathLst>
                <a:path w="10612" h="7153" extrusionOk="0">
                  <a:moveTo>
                    <a:pt x="5599" y="255"/>
                  </a:moveTo>
                  <a:cubicBezTo>
                    <a:pt x="5600" y="256"/>
                    <a:pt x="5600" y="256"/>
                    <a:pt x="5601" y="256"/>
                  </a:cubicBezTo>
                  <a:lnTo>
                    <a:pt x="5601" y="256"/>
                  </a:lnTo>
                  <a:cubicBezTo>
                    <a:pt x="5604" y="256"/>
                    <a:pt x="5607" y="256"/>
                    <a:pt x="5611" y="255"/>
                  </a:cubicBezTo>
                  <a:lnTo>
                    <a:pt x="5611" y="255"/>
                  </a:lnTo>
                  <a:lnTo>
                    <a:pt x="5606" y="258"/>
                  </a:lnTo>
                  <a:lnTo>
                    <a:pt x="5606" y="258"/>
                  </a:lnTo>
                  <a:cubicBezTo>
                    <a:pt x="5604" y="257"/>
                    <a:pt x="5602" y="257"/>
                    <a:pt x="5601" y="256"/>
                  </a:cubicBezTo>
                  <a:lnTo>
                    <a:pt x="5601" y="256"/>
                  </a:lnTo>
                  <a:cubicBezTo>
                    <a:pt x="5600" y="256"/>
                    <a:pt x="5599" y="256"/>
                    <a:pt x="5598" y="256"/>
                  </a:cubicBezTo>
                  <a:lnTo>
                    <a:pt x="5598" y="256"/>
                  </a:lnTo>
                  <a:lnTo>
                    <a:pt x="5596" y="255"/>
                  </a:lnTo>
                  <a:close/>
                  <a:moveTo>
                    <a:pt x="4862" y="319"/>
                  </a:moveTo>
                  <a:cubicBezTo>
                    <a:pt x="4861" y="319"/>
                    <a:pt x="4859" y="321"/>
                    <a:pt x="4859" y="321"/>
                  </a:cubicBezTo>
                  <a:lnTo>
                    <a:pt x="4863" y="321"/>
                  </a:lnTo>
                  <a:cubicBezTo>
                    <a:pt x="4863" y="320"/>
                    <a:pt x="4862" y="319"/>
                    <a:pt x="4862" y="319"/>
                  </a:cubicBezTo>
                  <a:close/>
                  <a:moveTo>
                    <a:pt x="7103" y="405"/>
                  </a:moveTo>
                  <a:lnTo>
                    <a:pt x="7103" y="405"/>
                  </a:lnTo>
                  <a:cubicBezTo>
                    <a:pt x="7105" y="407"/>
                    <a:pt x="7107" y="408"/>
                    <a:pt x="7109" y="409"/>
                  </a:cubicBezTo>
                  <a:lnTo>
                    <a:pt x="7109" y="409"/>
                  </a:lnTo>
                  <a:cubicBezTo>
                    <a:pt x="7106" y="409"/>
                    <a:pt x="7103" y="409"/>
                    <a:pt x="7103" y="405"/>
                  </a:cubicBezTo>
                  <a:close/>
                  <a:moveTo>
                    <a:pt x="2820" y="948"/>
                  </a:moveTo>
                  <a:cubicBezTo>
                    <a:pt x="2820" y="948"/>
                    <a:pt x="2820" y="948"/>
                    <a:pt x="2820" y="948"/>
                  </a:cubicBezTo>
                  <a:lnTo>
                    <a:pt x="2820" y="948"/>
                  </a:lnTo>
                  <a:cubicBezTo>
                    <a:pt x="2821" y="948"/>
                    <a:pt x="2822" y="948"/>
                    <a:pt x="2823" y="948"/>
                  </a:cubicBezTo>
                  <a:close/>
                  <a:moveTo>
                    <a:pt x="2524" y="1101"/>
                  </a:moveTo>
                  <a:cubicBezTo>
                    <a:pt x="2524" y="1101"/>
                    <a:pt x="2525" y="1101"/>
                    <a:pt x="2526" y="1101"/>
                  </a:cubicBezTo>
                  <a:lnTo>
                    <a:pt x="2526" y="1101"/>
                  </a:lnTo>
                  <a:cubicBezTo>
                    <a:pt x="2523" y="1101"/>
                    <a:pt x="2515" y="1106"/>
                    <a:pt x="2515" y="1106"/>
                  </a:cubicBezTo>
                  <a:cubicBezTo>
                    <a:pt x="2518" y="1103"/>
                    <a:pt x="2521" y="1101"/>
                    <a:pt x="2524" y="1101"/>
                  </a:cubicBezTo>
                  <a:close/>
                  <a:moveTo>
                    <a:pt x="1221" y="2048"/>
                  </a:moveTo>
                  <a:cubicBezTo>
                    <a:pt x="1221" y="2050"/>
                    <a:pt x="1219" y="2053"/>
                    <a:pt x="1217" y="2054"/>
                  </a:cubicBezTo>
                  <a:lnTo>
                    <a:pt x="1217" y="2054"/>
                  </a:lnTo>
                  <a:cubicBezTo>
                    <a:pt x="1217" y="2054"/>
                    <a:pt x="1217" y="2054"/>
                    <a:pt x="1217" y="2054"/>
                  </a:cubicBezTo>
                  <a:cubicBezTo>
                    <a:pt x="1217" y="2054"/>
                    <a:pt x="1217" y="2054"/>
                    <a:pt x="1217" y="2054"/>
                  </a:cubicBezTo>
                  <a:lnTo>
                    <a:pt x="1217" y="2054"/>
                  </a:lnTo>
                  <a:cubicBezTo>
                    <a:pt x="1218" y="2052"/>
                    <a:pt x="1220" y="2050"/>
                    <a:pt x="1221" y="2048"/>
                  </a:cubicBezTo>
                  <a:close/>
                  <a:moveTo>
                    <a:pt x="9009" y="1025"/>
                  </a:moveTo>
                  <a:cubicBezTo>
                    <a:pt x="9043" y="1029"/>
                    <a:pt x="9090" y="1033"/>
                    <a:pt x="9119" y="1033"/>
                  </a:cubicBezTo>
                  <a:cubicBezTo>
                    <a:pt x="9123" y="1034"/>
                    <a:pt x="9128" y="1035"/>
                    <a:pt x="9133" y="1035"/>
                  </a:cubicBezTo>
                  <a:cubicBezTo>
                    <a:pt x="9137" y="1035"/>
                    <a:pt x="9142" y="1034"/>
                    <a:pt x="9146" y="1033"/>
                  </a:cubicBezTo>
                  <a:cubicBezTo>
                    <a:pt x="9237" y="1043"/>
                    <a:pt x="9317" y="1058"/>
                    <a:pt x="9410" y="1062"/>
                  </a:cubicBezTo>
                  <a:lnTo>
                    <a:pt x="9410" y="1069"/>
                  </a:lnTo>
                  <a:cubicBezTo>
                    <a:pt x="9422" y="1069"/>
                    <a:pt x="9432" y="1073"/>
                    <a:pt x="9439" y="1073"/>
                  </a:cubicBezTo>
                  <a:cubicBezTo>
                    <a:pt x="9442" y="1073"/>
                    <a:pt x="9445" y="1072"/>
                    <a:pt x="9446" y="1069"/>
                  </a:cubicBezTo>
                  <a:lnTo>
                    <a:pt x="9435" y="1069"/>
                  </a:lnTo>
                  <a:cubicBezTo>
                    <a:pt x="9440" y="1069"/>
                    <a:pt x="9443" y="1068"/>
                    <a:pt x="9445" y="1068"/>
                  </a:cubicBezTo>
                  <a:cubicBezTo>
                    <a:pt x="9446" y="1068"/>
                    <a:pt x="9446" y="1068"/>
                    <a:pt x="9446" y="1069"/>
                  </a:cubicBezTo>
                  <a:cubicBezTo>
                    <a:pt x="9468" y="1073"/>
                    <a:pt x="9505" y="1084"/>
                    <a:pt x="9537" y="1084"/>
                  </a:cubicBezTo>
                  <a:cubicBezTo>
                    <a:pt x="9721" y="1124"/>
                    <a:pt x="9908" y="1161"/>
                    <a:pt x="10080" y="1234"/>
                  </a:cubicBezTo>
                  <a:cubicBezTo>
                    <a:pt x="10458" y="1381"/>
                    <a:pt x="10469" y="1568"/>
                    <a:pt x="10268" y="1891"/>
                  </a:cubicBezTo>
                  <a:cubicBezTo>
                    <a:pt x="10210" y="1980"/>
                    <a:pt x="10148" y="2067"/>
                    <a:pt x="10082" y="2151"/>
                  </a:cubicBezTo>
                  <a:lnTo>
                    <a:pt x="10082" y="2151"/>
                  </a:lnTo>
                  <a:cubicBezTo>
                    <a:pt x="9808" y="1709"/>
                    <a:pt x="9433" y="1329"/>
                    <a:pt x="9009" y="1026"/>
                  </a:cubicBezTo>
                  <a:lnTo>
                    <a:pt x="9009" y="1026"/>
                  </a:lnTo>
                  <a:cubicBezTo>
                    <a:pt x="9009" y="1026"/>
                    <a:pt x="9009" y="1026"/>
                    <a:pt x="9009" y="1025"/>
                  </a:cubicBezTo>
                  <a:close/>
                  <a:moveTo>
                    <a:pt x="1808" y="3438"/>
                  </a:moveTo>
                  <a:lnTo>
                    <a:pt x="1808" y="3438"/>
                  </a:lnTo>
                  <a:cubicBezTo>
                    <a:pt x="1804" y="3441"/>
                    <a:pt x="1801" y="3441"/>
                    <a:pt x="1801" y="3441"/>
                  </a:cubicBezTo>
                  <a:cubicBezTo>
                    <a:pt x="1804" y="3438"/>
                    <a:pt x="1804" y="3438"/>
                    <a:pt x="1808" y="3438"/>
                  </a:cubicBezTo>
                  <a:close/>
                  <a:moveTo>
                    <a:pt x="1781" y="3462"/>
                  </a:moveTo>
                  <a:cubicBezTo>
                    <a:pt x="1782" y="3462"/>
                    <a:pt x="1782" y="3462"/>
                    <a:pt x="1782" y="3463"/>
                  </a:cubicBezTo>
                  <a:lnTo>
                    <a:pt x="1782" y="3463"/>
                  </a:lnTo>
                  <a:cubicBezTo>
                    <a:pt x="1774" y="3469"/>
                    <a:pt x="1765" y="3478"/>
                    <a:pt x="1760" y="3478"/>
                  </a:cubicBezTo>
                  <a:lnTo>
                    <a:pt x="1760" y="3478"/>
                  </a:lnTo>
                  <a:cubicBezTo>
                    <a:pt x="1763" y="3476"/>
                    <a:pt x="1777" y="3462"/>
                    <a:pt x="1781" y="3462"/>
                  </a:cubicBezTo>
                  <a:close/>
                  <a:moveTo>
                    <a:pt x="1758" y="3477"/>
                  </a:moveTo>
                  <a:cubicBezTo>
                    <a:pt x="1759" y="3477"/>
                    <a:pt x="1759" y="3477"/>
                    <a:pt x="1760" y="3478"/>
                  </a:cubicBezTo>
                  <a:cubicBezTo>
                    <a:pt x="1757" y="3482"/>
                    <a:pt x="1753" y="3482"/>
                    <a:pt x="1753" y="3482"/>
                  </a:cubicBezTo>
                  <a:cubicBezTo>
                    <a:pt x="1756" y="3479"/>
                    <a:pt x="1756" y="3477"/>
                    <a:pt x="1758" y="3477"/>
                  </a:cubicBezTo>
                  <a:close/>
                  <a:moveTo>
                    <a:pt x="10528" y="3727"/>
                  </a:moveTo>
                  <a:cubicBezTo>
                    <a:pt x="10528" y="3735"/>
                    <a:pt x="10527" y="3739"/>
                    <a:pt x="10524" y="3742"/>
                  </a:cubicBezTo>
                  <a:cubicBezTo>
                    <a:pt x="10524" y="3742"/>
                    <a:pt x="10524" y="3742"/>
                    <a:pt x="10523" y="3742"/>
                  </a:cubicBezTo>
                  <a:lnTo>
                    <a:pt x="10523" y="3742"/>
                  </a:lnTo>
                  <a:cubicBezTo>
                    <a:pt x="10524" y="3741"/>
                    <a:pt x="10524" y="3740"/>
                    <a:pt x="10524" y="3739"/>
                  </a:cubicBezTo>
                  <a:cubicBezTo>
                    <a:pt x="10527" y="3732"/>
                    <a:pt x="10528" y="3732"/>
                    <a:pt x="10528" y="3727"/>
                  </a:cubicBezTo>
                  <a:close/>
                  <a:moveTo>
                    <a:pt x="10304" y="4012"/>
                  </a:moveTo>
                  <a:cubicBezTo>
                    <a:pt x="10304" y="4014"/>
                    <a:pt x="10304" y="4016"/>
                    <a:pt x="10304" y="4018"/>
                  </a:cubicBezTo>
                  <a:cubicBezTo>
                    <a:pt x="10304" y="4016"/>
                    <a:pt x="10304" y="4014"/>
                    <a:pt x="10304" y="4012"/>
                  </a:cubicBezTo>
                  <a:close/>
                  <a:moveTo>
                    <a:pt x="10291" y="4217"/>
                  </a:moveTo>
                  <a:cubicBezTo>
                    <a:pt x="10292" y="4217"/>
                    <a:pt x="10290" y="4226"/>
                    <a:pt x="10290" y="4226"/>
                  </a:cubicBezTo>
                  <a:lnTo>
                    <a:pt x="10290" y="4238"/>
                  </a:lnTo>
                  <a:lnTo>
                    <a:pt x="10286" y="4241"/>
                  </a:lnTo>
                  <a:cubicBezTo>
                    <a:pt x="10290" y="4233"/>
                    <a:pt x="10290" y="4226"/>
                    <a:pt x="10290" y="4219"/>
                  </a:cubicBezTo>
                  <a:cubicBezTo>
                    <a:pt x="10291" y="4218"/>
                    <a:pt x="10291" y="4217"/>
                    <a:pt x="10291" y="4217"/>
                  </a:cubicBezTo>
                  <a:close/>
                  <a:moveTo>
                    <a:pt x="7217" y="4377"/>
                  </a:moveTo>
                  <a:lnTo>
                    <a:pt x="7213" y="4380"/>
                  </a:lnTo>
                  <a:cubicBezTo>
                    <a:pt x="7215" y="4379"/>
                    <a:pt x="7217" y="4378"/>
                    <a:pt x="7219" y="4377"/>
                  </a:cubicBezTo>
                  <a:close/>
                  <a:moveTo>
                    <a:pt x="1203" y="6870"/>
                  </a:moveTo>
                  <a:cubicBezTo>
                    <a:pt x="1204" y="6870"/>
                    <a:pt x="1205" y="6871"/>
                    <a:pt x="1207" y="6871"/>
                  </a:cubicBezTo>
                  <a:lnTo>
                    <a:pt x="1207" y="6871"/>
                  </a:lnTo>
                  <a:cubicBezTo>
                    <a:pt x="1205" y="6870"/>
                    <a:pt x="1204" y="6870"/>
                    <a:pt x="1203" y="6870"/>
                  </a:cubicBezTo>
                  <a:close/>
                  <a:moveTo>
                    <a:pt x="4254" y="6973"/>
                  </a:moveTo>
                  <a:cubicBezTo>
                    <a:pt x="4255" y="6974"/>
                    <a:pt x="4257" y="6975"/>
                    <a:pt x="4259" y="6975"/>
                  </a:cubicBezTo>
                  <a:lnTo>
                    <a:pt x="4259" y="6975"/>
                  </a:lnTo>
                  <a:cubicBezTo>
                    <a:pt x="4257" y="6974"/>
                    <a:pt x="4255" y="6974"/>
                    <a:pt x="4254" y="6973"/>
                  </a:cubicBezTo>
                  <a:close/>
                  <a:moveTo>
                    <a:pt x="2395" y="7064"/>
                  </a:moveTo>
                  <a:cubicBezTo>
                    <a:pt x="2396" y="7064"/>
                    <a:pt x="2397" y="7064"/>
                    <a:pt x="2398" y="7064"/>
                  </a:cubicBezTo>
                  <a:lnTo>
                    <a:pt x="2396" y="7066"/>
                  </a:lnTo>
                  <a:lnTo>
                    <a:pt x="2396" y="7066"/>
                  </a:lnTo>
                  <a:cubicBezTo>
                    <a:pt x="2394" y="7065"/>
                    <a:pt x="2393" y="7064"/>
                    <a:pt x="2395" y="7064"/>
                  </a:cubicBezTo>
                  <a:close/>
                  <a:moveTo>
                    <a:pt x="8046" y="997"/>
                  </a:moveTo>
                  <a:cubicBezTo>
                    <a:pt x="8185" y="997"/>
                    <a:pt x="8323" y="1001"/>
                    <a:pt x="8459" y="1007"/>
                  </a:cubicBezTo>
                  <a:cubicBezTo>
                    <a:pt x="8513" y="1010"/>
                    <a:pt x="8568" y="1012"/>
                    <a:pt x="8622" y="1013"/>
                  </a:cubicBezTo>
                  <a:lnTo>
                    <a:pt x="8622" y="1013"/>
                  </a:lnTo>
                  <a:cubicBezTo>
                    <a:pt x="8762" y="1096"/>
                    <a:pt x="8898" y="1187"/>
                    <a:pt x="9021" y="1289"/>
                  </a:cubicBezTo>
                  <a:cubicBezTo>
                    <a:pt x="9281" y="1480"/>
                    <a:pt x="9520" y="1752"/>
                    <a:pt x="9721" y="1994"/>
                  </a:cubicBezTo>
                  <a:lnTo>
                    <a:pt x="9721" y="2001"/>
                  </a:lnTo>
                  <a:cubicBezTo>
                    <a:pt x="9747" y="2033"/>
                    <a:pt x="9779" y="2077"/>
                    <a:pt x="9806" y="2111"/>
                  </a:cubicBezTo>
                  <a:cubicBezTo>
                    <a:pt x="9828" y="2121"/>
                    <a:pt x="9835" y="2143"/>
                    <a:pt x="9842" y="2165"/>
                  </a:cubicBezTo>
                  <a:cubicBezTo>
                    <a:pt x="9873" y="2211"/>
                    <a:pt x="9911" y="2262"/>
                    <a:pt x="9943" y="2320"/>
                  </a:cubicBezTo>
                  <a:lnTo>
                    <a:pt x="9943" y="2320"/>
                  </a:lnTo>
                  <a:cubicBezTo>
                    <a:pt x="9828" y="2451"/>
                    <a:pt x="9706" y="2577"/>
                    <a:pt x="9578" y="2698"/>
                  </a:cubicBezTo>
                  <a:cubicBezTo>
                    <a:pt x="9552" y="2734"/>
                    <a:pt x="9501" y="2778"/>
                    <a:pt x="9457" y="2811"/>
                  </a:cubicBezTo>
                  <a:lnTo>
                    <a:pt x="9457" y="2818"/>
                  </a:lnTo>
                  <a:cubicBezTo>
                    <a:pt x="9102" y="3108"/>
                    <a:pt x="8745" y="3390"/>
                    <a:pt x="8361" y="3651"/>
                  </a:cubicBezTo>
                  <a:cubicBezTo>
                    <a:pt x="8364" y="3651"/>
                    <a:pt x="8368" y="3651"/>
                    <a:pt x="8376" y="3647"/>
                  </a:cubicBezTo>
                  <a:lnTo>
                    <a:pt x="8376" y="3647"/>
                  </a:lnTo>
                  <a:cubicBezTo>
                    <a:pt x="8273" y="3717"/>
                    <a:pt x="8178" y="3783"/>
                    <a:pt x="8075" y="3852"/>
                  </a:cubicBezTo>
                  <a:cubicBezTo>
                    <a:pt x="8075" y="3856"/>
                    <a:pt x="8071" y="3856"/>
                    <a:pt x="8071" y="3859"/>
                  </a:cubicBezTo>
                  <a:cubicBezTo>
                    <a:pt x="7961" y="3940"/>
                    <a:pt x="7843" y="4006"/>
                    <a:pt x="7730" y="4084"/>
                  </a:cubicBezTo>
                  <a:cubicBezTo>
                    <a:pt x="7679" y="4101"/>
                    <a:pt x="7613" y="4142"/>
                    <a:pt x="7569" y="4175"/>
                  </a:cubicBezTo>
                  <a:cubicBezTo>
                    <a:pt x="7457" y="4244"/>
                    <a:pt x="7334" y="4309"/>
                    <a:pt x="7219" y="4377"/>
                  </a:cubicBezTo>
                  <a:lnTo>
                    <a:pt x="7224" y="4377"/>
                  </a:lnTo>
                  <a:cubicBezTo>
                    <a:pt x="7022" y="4475"/>
                    <a:pt x="6821" y="4637"/>
                    <a:pt x="6611" y="4744"/>
                  </a:cubicBezTo>
                  <a:cubicBezTo>
                    <a:pt x="6528" y="4783"/>
                    <a:pt x="6450" y="4842"/>
                    <a:pt x="6369" y="4879"/>
                  </a:cubicBezTo>
                  <a:cubicBezTo>
                    <a:pt x="6347" y="4898"/>
                    <a:pt x="6315" y="4912"/>
                    <a:pt x="6293" y="4927"/>
                  </a:cubicBezTo>
                  <a:cubicBezTo>
                    <a:pt x="6154" y="4996"/>
                    <a:pt x="6000" y="5074"/>
                    <a:pt x="5863" y="5147"/>
                  </a:cubicBezTo>
                  <a:cubicBezTo>
                    <a:pt x="5655" y="5245"/>
                    <a:pt x="5442" y="5355"/>
                    <a:pt x="5225" y="5433"/>
                  </a:cubicBezTo>
                  <a:cubicBezTo>
                    <a:pt x="5164" y="5465"/>
                    <a:pt x="5093" y="5487"/>
                    <a:pt x="5032" y="5517"/>
                  </a:cubicBezTo>
                  <a:cubicBezTo>
                    <a:pt x="4617" y="5668"/>
                    <a:pt x="4184" y="5803"/>
                    <a:pt x="3747" y="5861"/>
                  </a:cubicBezTo>
                  <a:cubicBezTo>
                    <a:pt x="3718" y="5869"/>
                    <a:pt x="3674" y="5866"/>
                    <a:pt x="3645" y="5873"/>
                  </a:cubicBezTo>
                  <a:cubicBezTo>
                    <a:pt x="3641" y="5872"/>
                    <a:pt x="3637" y="5872"/>
                    <a:pt x="3633" y="5872"/>
                  </a:cubicBezTo>
                  <a:cubicBezTo>
                    <a:pt x="3621" y="5872"/>
                    <a:pt x="3606" y="5874"/>
                    <a:pt x="3592" y="5874"/>
                  </a:cubicBezTo>
                  <a:cubicBezTo>
                    <a:pt x="3586" y="5874"/>
                    <a:pt x="3581" y="5874"/>
                    <a:pt x="3575" y="5873"/>
                  </a:cubicBezTo>
                  <a:cubicBezTo>
                    <a:pt x="3566" y="5875"/>
                    <a:pt x="3557" y="5875"/>
                    <a:pt x="3549" y="5875"/>
                  </a:cubicBezTo>
                  <a:cubicBezTo>
                    <a:pt x="3535" y="5875"/>
                    <a:pt x="3522" y="5874"/>
                    <a:pt x="3510" y="5874"/>
                  </a:cubicBezTo>
                  <a:cubicBezTo>
                    <a:pt x="3502" y="5874"/>
                    <a:pt x="3494" y="5874"/>
                    <a:pt x="3487" y="5876"/>
                  </a:cubicBezTo>
                  <a:cubicBezTo>
                    <a:pt x="3471" y="5874"/>
                    <a:pt x="3454" y="5871"/>
                    <a:pt x="3438" y="5871"/>
                  </a:cubicBezTo>
                  <a:cubicBezTo>
                    <a:pt x="3431" y="5871"/>
                    <a:pt x="3424" y="5872"/>
                    <a:pt x="3417" y="5873"/>
                  </a:cubicBezTo>
                  <a:cubicBezTo>
                    <a:pt x="3410" y="5866"/>
                    <a:pt x="3388" y="5869"/>
                    <a:pt x="3381" y="5866"/>
                  </a:cubicBezTo>
                  <a:cubicBezTo>
                    <a:pt x="3209" y="5851"/>
                    <a:pt x="3043" y="5744"/>
                    <a:pt x="2977" y="5587"/>
                  </a:cubicBezTo>
                  <a:cubicBezTo>
                    <a:pt x="2860" y="5275"/>
                    <a:pt x="3003" y="4956"/>
                    <a:pt x="3121" y="4678"/>
                  </a:cubicBezTo>
                  <a:cubicBezTo>
                    <a:pt x="3282" y="4380"/>
                    <a:pt x="3476" y="4094"/>
                    <a:pt x="3681" y="3834"/>
                  </a:cubicBezTo>
                  <a:cubicBezTo>
                    <a:pt x="4210" y="3182"/>
                    <a:pt x="4910" y="2671"/>
                    <a:pt x="5684" y="2356"/>
                  </a:cubicBezTo>
                  <a:cubicBezTo>
                    <a:pt x="5685" y="2356"/>
                    <a:pt x="5686" y="2357"/>
                    <a:pt x="5687" y="2357"/>
                  </a:cubicBezTo>
                  <a:cubicBezTo>
                    <a:pt x="5700" y="2357"/>
                    <a:pt x="5715" y="2341"/>
                    <a:pt x="5728" y="2341"/>
                  </a:cubicBezTo>
                  <a:cubicBezTo>
                    <a:pt x="5729" y="2341"/>
                    <a:pt x="5730" y="2341"/>
                    <a:pt x="5731" y="2341"/>
                  </a:cubicBezTo>
                  <a:cubicBezTo>
                    <a:pt x="5871" y="2283"/>
                    <a:pt x="6017" y="2209"/>
                    <a:pt x="6168" y="2170"/>
                  </a:cubicBezTo>
                  <a:cubicBezTo>
                    <a:pt x="6168" y="2165"/>
                    <a:pt x="6171" y="2165"/>
                    <a:pt x="6171" y="2162"/>
                  </a:cubicBezTo>
                  <a:cubicBezTo>
                    <a:pt x="6516" y="2041"/>
                    <a:pt x="6894" y="1945"/>
                    <a:pt x="7249" y="1872"/>
                  </a:cubicBezTo>
                  <a:cubicBezTo>
                    <a:pt x="7277" y="1872"/>
                    <a:pt x="7309" y="1857"/>
                    <a:pt x="7337" y="1857"/>
                  </a:cubicBezTo>
                  <a:cubicBezTo>
                    <a:pt x="7340" y="1857"/>
                    <a:pt x="7343" y="1857"/>
                    <a:pt x="7345" y="1857"/>
                  </a:cubicBezTo>
                  <a:cubicBezTo>
                    <a:pt x="7495" y="1839"/>
                    <a:pt x="7749" y="1775"/>
                    <a:pt x="7964" y="1775"/>
                  </a:cubicBezTo>
                  <a:cubicBezTo>
                    <a:pt x="8102" y="1775"/>
                    <a:pt x="8224" y="1802"/>
                    <a:pt x="8291" y="1884"/>
                  </a:cubicBezTo>
                  <a:cubicBezTo>
                    <a:pt x="8317" y="1909"/>
                    <a:pt x="8302" y="1967"/>
                    <a:pt x="8298" y="2001"/>
                  </a:cubicBezTo>
                  <a:cubicBezTo>
                    <a:pt x="8229" y="2173"/>
                    <a:pt x="8107" y="2346"/>
                    <a:pt x="7968" y="2470"/>
                  </a:cubicBezTo>
                  <a:cubicBezTo>
                    <a:pt x="7965" y="2478"/>
                    <a:pt x="7965" y="2478"/>
                    <a:pt x="7965" y="2481"/>
                  </a:cubicBezTo>
                  <a:cubicBezTo>
                    <a:pt x="7694" y="2749"/>
                    <a:pt x="7403" y="3020"/>
                    <a:pt x="7078" y="3226"/>
                  </a:cubicBezTo>
                  <a:cubicBezTo>
                    <a:pt x="6934" y="3331"/>
                    <a:pt x="6773" y="3438"/>
                    <a:pt x="6619" y="3529"/>
                  </a:cubicBezTo>
                  <a:cubicBezTo>
                    <a:pt x="6611" y="3537"/>
                    <a:pt x="6604" y="3541"/>
                    <a:pt x="6597" y="3541"/>
                  </a:cubicBezTo>
                  <a:cubicBezTo>
                    <a:pt x="6520" y="3600"/>
                    <a:pt x="6432" y="3647"/>
                    <a:pt x="6347" y="3691"/>
                  </a:cubicBezTo>
                  <a:cubicBezTo>
                    <a:pt x="6337" y="3698"/>
                    <a:pt x="6303" y="3720"/>
                    <a:pt x="6296" y="3724"/>
                  </a:cubicBezTo>
                  <a:cubicBezTo>
                    <a:pt x="6148" y="3806"/>
                    <a:pt x="5892" y="3972"/>
                    <a:pt x="5703" y="3972"/>
                  </a:cubicBezTo>
                  <a:cubicBezTo>
                    <a:pt x="5682" y="3972"/>
                    <a:pt x="5662" y="3970"/>
                    <a:pt x="5643" y="3966"/>
                  </a:cubicBezTo>
                  <a:cubicBezTo>
                    <a:pt x="5633" y="3952"/>
                    <a:pt x="5618" y="3922"/>
                    <a:pt x="5626" y="3900"/>
                  </a:cubicBezTo>
                  <a:cubicBezTo>
                    <a:pt x="5629" y="3761"/>
                    <a:pt x="5702" y="3625"/>
                    <a:pt x="5739" y="3497"/>
                  </a:cubicBezTo>
                  <a:lnTo>
                    <a:pt x="5739" y="3497"/>
                  </a:lnTo>
                  <a:lnTo>
                    <a:pt x="5736" y="3504"/>
                  </a:lnTo>
                  <a:cubicBezTo>
                    <a:pt x="5746" y="3438"/>
                    <a:pt x="5772" y="3387"/>
                    <a:pt x="5797" y="3321"/>
                  </a:cubicBezTo>
                  <a:lnTo>
                    <a:pt x="5797" y="3321"/>
                  </a:lnTo>
                  <a:cubicBezTo>
                    <a:pt x="5790" y="3328"/>
                    <a:pt x="5783" y="3336"/>
                    <a:pt x="5780" y="3339"/>
                  </a:cubicBezTo>
                  <a:cubicBezTo>
                    <a:pt x="5753" y="3317"/>
                    <a:pt x="5816" y="3218"/>
                    <a:pt x="5834" y="3167"/>
                  </a:cubicBezTo>
                  <a:lnTo>
                    <a:pt x="5834" y="3167"/>
                  </a:lnTo>
                  <a:cubicBezTo>
                    <a:pt x="5809" y="3177"/>
                    <a:pt x="5794" y="3199"/>
                    <a:pt x="5775" y="3221"/>
                  </a:cubicBezTo>
                  <a:cubicBezTo>
                    <a:pt x="5780" y="3211"/>
                    <a:pt x="5780" y="3204"/>
                    <a:pt x="5783" y="3196"/>
                  </a:cubicBezTo>
                  <a:lnTo>
                    <a:pt x="5783" y="3196"/>
                  </a:lnTo>
                  <a:cubicBezTo>
                    <a:pt x="5769" y="3208"/>
                    <a:pt x="5754" y="3216"/>
                    <a:pt x="5745" y="3216"/>
                  </a:cubicBezTo>
                  <a:cubicBezTo>
                    <a:pt x="5738" y="3216"/>
                    <a:pt x="5734" y="3211"/>
                    <a:pt x="5736" y="3199"/>
                  </a:cubicBezTo>
                  <a:lnTo>
                    <a:pt x="5736" y="3199"/>
                  </a:lnTo>
                  <a:cubicBezTo>
                    <a:pt x="5731" y="3204"/>
                    <a:pt x="5727" y="3206"/>
                    <a:pt x="5725" y="3206"/>
                  </a:cubicBezTo>
                  <a:cubicBezTo>
                    <a:pt x="5720" y="3206"/>
                    <a:pt x="5718" y="3199"/>
                    <a:pt x="5714" y="3199"/>
                  </a:cubicBezTo>
                  <a:cubicBezTo>
                    <a:pt x="5721" y="3170"/>
                    <a:pt x="5743" y="3145"/>
                    <a:pt x="5736" y="3119"/>
                  </a:cubicBezTo>
                  <a:lnTo>
                    <a:pt x="5736" y="3119"/>
                  </a:lnTo>
                  <a:cubicBezTo>
                    <a:pt x="5728" y="3126"/>
                    <a:pt x="5714" y="3148"/>
                    <a:pt x="5706" y="3155"/>
                  </a:cubicBezTo>
                  <a:cubicBezTo>
                    <a:pt x="5706" y="3265"/>
                    <a:pt x="5621" y="3336"/>
                    <a:pt x="5560" y="3424"/>
                  </a:cubicBezTo>
                  <a:cubicBezTo>
                    <a:pt x="5482" y="3534"/>
                    <a:pt x="5420" y="3639"/>
                    <a:pt x="5369" y="3764"/>
                  </a:cubicBezTo>
                  <a:cubicBezTo>
                    <a:pt x="5284" y="3959"/>
                    <a:pt x="5387" y="4219"/>
                    <a:pt x="5611" y="4263"/>
                  </a:cubicBezTo>
                  <a:cubicBezTo>
                    <a:pt x="5644" y="4268"/>
                    <a:pt x="5678" y="4270"/>
                    <a:pt x="5711" y="4270"/>
                  </a:cubicBezTo>
                  <a:cubicBezTo>
                    <a:pt x="5954" y="4270"/>
                    <a:pt x="6186" y="4150"/>
                    <a:pt x="6396" y="4047"/>
                  </a:cubicBezTo>
                  <a:cubicBezTo>
                    <a:pt x="7176" y="3636"/>
                    <a:pt x="7931" y="3082"/>
                    <a:pt x="8456" y="2360"/>
                  </a:cubicBezTo>
                  <a:lnTo>
                    <a:pt x="8452" y="2356"/>
                  </a:lnTo>
                  <a:cubicBezTo>
                    <a:pt x="8865" y="1726"/>
                    <a:pt x="8443" y="1500"/>
                    <a:pt x="7945" y="1500"/>
                  </a:cubicBezTo>
                  <a:cubicBezTo>
                    <a:pt x="7770" y="1500"/>
                    <a:pt x="7586" y="1528"/>
                    <a:pt x="7425" y="1576"/>
                  </a:cubicBezTo>
                  <a:cubicBezTo>
                    <a:pt x="7422" y="1576"/>
                    <a:pt x="7418" y="1571"/>
                    <a:pt x="7418" y="1571"/>
                  </a:cubicBezTo>
                  <a:cubicBezTo>
                    <a:pt x="7144" y="1620"/>
                    <a:pt x="6865" y="1656"/>
                    <a:pt x="6601" y="1740"/>
                  </a:cubicBezTo>
                  <a:cubicBezTo>
                    <a:pt x="6567" y="1744"/>
                    <a:pt x="6454" y="1784"/>
                    <a:pt x="6421" y="1791"/>
                  </a:cubicBezTo>
                  <a:lnTo>
                    <a:pt x="6413" y="1788"/>
                  </a:lnTo>
                  <a:cubicBezTo>
                    <a:pt x="6355" y="1825"/>
                    <a:pt x="6208" y="1850"/>
                    <a:pt x="6157" y="1894"/>
                  </a:cubicBezTo>
                  <a:cubicBezTo>
                    <a:pt x="6036" y="1920"/>
                    <a:pt x="5937" y="2001"/>
                    <a:pt x="5824" y="2033"/>
                  </a:cubicBezTo>
                  <a:cubicBezTo>
                    <a:pt x="5695" y="2089"/>
                    <a:pt x="5567" y="2133"/>
                    <a:pt x="5442" y="2195"/>
                  </a:cubicBezTo>
                  <a:cubicBezTo>
                    <a:pt x="5328" y="2243"/>
                    <a:pt x="5215" y="2302"/>
                    <a:pt x="5105" y="2349"/>
                  </a:cubicBezTo>
                  <a:cubicBezTo>
                    <a:pt x="4723" y="2554"/>
                    <a:pt x="4360" y="2815"/>
                    <a:pt x="4048" y="3123"/>
                  </a:cubicBezTo>
                  <a:cubicBezTo>
                    <a:pt x="4034" y="3123"/>
                    <a:pt x="4023" y="3148"/>
                    <a:pt x="4008" y="3152"/>
                  </a:cubicBezTo>
                  <a:cubicBezTo>
                    <a:pt x="3847" y="3306"/>
                    <a:pt x="3696" y="3475"/>
                    <a:pt x="3546" y="3639"/>
                  </a:cubicBezTo>
                  <a:cubicBezTo>
                    <a:pt x="3157" y="4120"/>
                    <a:pt x="2754" y="4656"/>
                    <a:pt x="2743" y="5297"/>
                  </a:cubicBezTo>
                  <a:cubicBezTo>
                    <a:pt x="2740" y="5862"/>
                    <a:pt x="3084" y="6028"/>
                    <a:pt x="3494" y="6028"/>
                  </a:cubicBezTo>
                  <a:cubicBezTo>
                    <a:pt x="3691" y="6028"/>
                    <a:pt x="3903" y="5990"/>
                    <a:pt x="4100" y="5939"/>
                  </a:cubicBezTo>
                  <a:lnTo>
                    <a:pt x="4100" y="5939"/>
                  </a:lnTo>
                  <a:cubicBezTo>
                    <a:pt x="3990" y="5961"/>
                    <a:pt x="3894" y="5976"/>
                    <a:pt x="3791" y="5983"/>
                  </a:cubicBezTo>
                  <a:cubicBezTo>
                    <a:pt x="3799" y="5976"/>
                    <a:pt x="3806" y="5968"/>
                    <a:pt x="3810" y="5964"/>
                  </a:cubicBezTo>
                  <a:cubicBezTo>
                    <a:pt x="3876" y="5954"/>
                    <a:pt x="3876" y="5954"/>
                    <a:pt x="3927" y="5939"/>
                  </a:cubicBezTo>
                  <a:lnTo>
                    <a:pt x="3927" y="5939"/>
                  </a:lnTo>
                  <a:cubicBezTo>
                    <a:pt x="3883" y="5946"/>
                    <a:pt x="3850" y="5954"/>
                    <a:pt x="3813" y="5957"/>
                  </a:cubicBezTo>
                  <a:cubicBezTo>
                    <a:pt x="3787" y="5967"/>
                    <a:pt x="3747" y="5972"/>
                    <a:pt x="3713" y="5972"/>
                  </a:cubicBezTo>
                  <a:cubicBezTo>
                    <a:pt x="3697" y="5972"/>
                    <a:pt x="3682" y="5971"/>
                    <a:pt x="3671" y="5968"/>
                  </a:cubicBezTo>
                  <a:cubicBezTo>
                    <a:pt x="3946" y="5932"/>
                    <a:pt x="4210" y="5869"/>
                    <a:pt x="4477" y="5800"/>
                  </a:cubicBezTo>
                  <a:cubicBezTo>
                    <a:pt x="4672" y="5729"/>
                    <a:pt x="4877" y="5675"/>
                    <a:pt x="5064" y="5605"/>
                  </a:cubicBezTo>
                  <a:cubicBezTo>
                    <a:pt x="5064" y="5607"/>
                    <a:pt x="5065" y="5607"/>
                    <a:pt x="5067" y="5607"/>
                  </a:cubicBezTo>
                  <a:cubicBezTo>
                    <a:pt x="5075" y="5607"/>
                    <a:pt x="5097" y="5597"/>
                    <a:pt x="5115" y="5594"/>
                  </a:cubicBezTo>
                  <a:lnTo>
                    <a:pt x="5115" y="5594"/>
                  </a:lnTo>
                  <a:cubicBezTo>
                    <a:pt x="4892" y="5678"/>
                    <a:pt x="4687" y="5763"/>
                    <a:pt x="4455" y="5836"/>
                  </a:cubicBezTo>
                  <a:cubicBezTo>
                    <a:pt x="4450" y="5840"/>
                    <a:pt x="4450" y="5841"/>
                    <a:pt x="4453" y="5841"/>
                  </a:cubicBezTo>
                  <a:cubicBezTo>
                    <a:pt x="4470" y="5841"/>
                    <a:pt x="4574" y="5801"/>
                    <a:pt x="4608" y="5801"/>
                  </a:cubicBezTo>
                  <a:cubicBezTo>
                    <a:pt x="4612" y="5801"/>
                    <a:pt x="4615" y="5802"/>
                    <a:pt x="4617" y="5803"/>
                  </a:cubicBezTo>
                  <a:cubicBezTo>
                    <a:pt x="4533" y="5836"/>
                    <a:pt x="4459" y="5854"/>
                    <a:pt x="4371" y="5880"/>
                  </a:cubicBezTo>
                  <a:cubicBezTo>
                    <a:pt x="4373" y="5882"/>
                    <a:pt x="4377" y="5883"/>
                    <a:pt x="4383" y="5883"/>
                  </a:cubicBezTo>
                  <a:cubicBezTo>
                    <a:pt x="4398" y="5883"/>
                    <a:pt x="4422" y="5878"/>
                    <a:pt x="4430" y="5873"/>
                  </a:cubicBezTo>
                  <a:cubicBezTo>
                    <a:pt x="5020" y="5741"/>
                    <a:pt x="5582" y="5484"/>
                    <a:pt x="6120" y="5201"/>
                  </a:cubicBezTo>
                  <a:cubicBezTo>
                    <a:pt x="6121" y="5202"/>
                    <a:pt x="6122" y="5202"/>
                    <a:pt x="6123" y="5202"/>
                  </a:cubicBezTo>
                  <a:cubicBezTo>
                    <a:pt x="6130" y="5202"/>
                    <a:pt x="6140" y="5190"/>
                    <a:pt x="6147" y="5190"/>
                  </a:cubicBezTo>
                  <a:cubicBezTo>
                    <a:pt x="6148" y="5190"/>
                    <a:pt x="6149" y="5191"/>
                    <a:pt x="6149" y="5191"/>
                  </a:cubicBezTo>
                  <a:cubicBezTo>
                    <a:pt x="6322" y="5096"/>
                    <a:pt x="6506" y="5003"/>
                    <a:pt x="6677" y="4908"/>
                  </a:cubicBezTo>
                  <a:cubicBezTo>
                    <a:pt x="6806" y="4868"/>
                    <a:pt x="6919" y="4773"/>
                    <a:pt x="7041" y="4703"/>
                  </a:cubicBezTo>
                  <a:cubicBezTo>
                    <a:pt x="7308" y="4556"/>
                    <a:pt x="7598" y="4409"/>
                    <a:pt x="7870" y="4267"/>
                  </a:cubicBezTo>
                  <a:cubicBezTo>
                    <a:pt x="8137" y="4109"/>
                    <a:pt x="8401" y="3944"/>
                    <a:pt x="8657" y="3764"/>
                  </a:cubicBezTo>
                  <a:cubicBezTo>
                    <a:pt x="8811" y="3688"/>
                    <a:pt x="8911" y="3563"/>
                    <a:pt x="9031" y="3446"/>
                  </a:cubicBezTo>
                  <a:cubicBezTo>
                    <a:pt x="9285" y="3265"/>
                    <a:pt x="9523" y="3045"/>
                    <a:pt x="9765" y="2855"/>
                  </a:cubicBezTo>
                  <a:cubicBezTo>
                    <a:pt x="9776" y="2825"/>
                    <a:pt x="9828" y="2808"/>
                    <a:pt x="9838" y="2781"/>
                  </a:cubicBezTo>
                  <a:cubicBezTo>
                    <a:pt x="9829" y="2781"/>
                    <a:pt x="9838" y="2779"/>
                    <a:pt x="9841" y="2776"/>
                  </a:cubicBezTo>
                  <a:lnTo>
                    <a:pt x="9841" y="2776"/>
                  </a:lnTo>
                  <a:lnTo>
                    <a:pt x="9838" y="2781"/>
                  </a:lnTo>
                  <a:cubicBezTo>
                    <a:pt x="9918" y="2709"/>
                    <a:pt x="9999" y="2632"/>
                    <a:pt x="10077" y="2552"/>
                  </a:cubicBezTo>
                  <a:lnTo>
                    <a:pt x="10077" y="2552"/>
                  </a:lnTo>
                  <a:cubicBezTo>
                    <a:pt x="10099" y="2596"/>
                    <a:pt x="10119" y="2640"/>
                    <a:pt x="10136" y="2686"/>
                  </a:cubicBezTo>
                  <a:lnTo>
                    <a:pt x="10143" y="2693"/>
                  </a:lnTo>
                  <a:cubicBezTo>
                    <a:pt x="10246" y="2913"/>
                    <a:pt x="10297" y="3145"/>
                    <a:pt x="10322" y="3383"/>
                  </a:cubicBezTo>
                  <a:cubicBezTo>
                    <a:pt x="10329" y="3583"/>
                    <a:pt x="10319" y="3815"/>
                    <a:pt x="10304" y="4012"/>
                  </a:cubicBezTo>
                  <a:lnTo>
                    <a:pt x="10304" y="4012"/>
                  </a:lnTo>
                  <a:cubicBezTo>
                    <a:pt x="10305" y="4011"/>
                    <a:pt x="10306" y="4010"/>
                    <a:pt x="10308" y="4010"/>
                  </a:cubicBezTo>
                  <a:cubicBezTo>
                    <a:pt x="10304" y="4013"/>
                    <a:pt x="10308" y="4018"/>
                    <a:pt x="10304" y="4021"/>
                  </a:cubicBezTo>
                  <a:cubicBezTo>
                    <a:pt x="10275" y="4230"/>
                    <a:pt x="10172" y="4450"/>
                    <a:pt x="10077" y="4644"/>
                  </a:cubicBezTo>
                  <a:cubicBezTo>
                    <a:pt x="10183" y="4502"/>
                    <a:pt x="10234" y="4326"/>
                    <a:pt x="10297" y="4160"/>
                  </a:cubicBezTo>
                  <a:cubicBezTo>
                    <a:pt x="10297" y="4145"/>
                    <a:pt x="10304" y="4123"/>
                    <a:pt x="10304" y="4109"/>
                  </a:cubicBezTo>
                  <a:cubicBezTo>
                    <a:pt x="10307" y="4109"/>
                    <a:pt x="10312" y="4098"/>
                    <a:pt x="10315" y="4094"/>
                  </a:cubicBezTo>
                  <a:lnTo>
                    <a:pt x="10315" y="4094"/>
                  </a:lnTo>
                  <a:cubicBezTo>
                    <a:pt x="10312" y="4098"/>
                    <a:pt x="10315" y="4101"/>
                    <a:pt x="10312" y="4106"/>
                  </a:cubicBezTo>
                  <a:lnTo>
                    <a:pt x="10312" y="4101"/>
                  </a:lnTo>
                  <a:cubicBezTo>
                    <a:pt x="10310" y="4115"/>
                    <a:pt x="10310" y="4119"/>
                    <a:pt x="10311" y="4119"/>
                  </a:cubicBezTo>
                  <a:cubicBezTo>
                    <a:pt x="10312" y="4119"/>
                    <a:pt x="10314" y="4116"/>
                    <a:pt x="10315" y="4116"/>
                  </a:cubicBezTo>
                  <a:cubicBezTo>
                    <a:pt x="10315" y="4113"/>
                    <a:pt x="10315" y="4109"/>
                    <a:pt x="10319" y="4109"/>
                  </a:cubicBezTo>
                  <a:cubicBezTo>
                    <a:pt x="10319" y="4113"/>
                    <a:pt x="10319" y="4116"/>
                    <a:pt x="10315" y="4120"/>
                  </a:cubicBezTo>
                  <a:cubicBezTo>
                    <a:pt x="10315" y="4119"/>
                    <a:pt x="10315" y="4118"/>
                    <a:pt x="10315" y="4118"/>
                  </a:cubicBezTo>
                  <a:cubicBezTo>
                    <a:pt x="10314" y="4118"/>
                    <a:pt x="10311" y="4134"/>
                    <a:pt x="10308" y="4150"/>
                  </a:cubicBezTo>
                  <a:cubicBezTo>
                    <a:pt x="10308" y="4150"/>
                    <a:pt x="10312" y="4142"/>
                    <a:pt x="10312" y="4135"/>
                  </a:cubicBezTo>
                  <a:lnTo>
                    <a:pt x="10312" y="4135"/>
                  </a:lnTo>
                  <a:cubicBezTo>
                    <a:pt x="10312" y="4136"/>
                    <a:pt x="10312" y="4152"/>
                    <a:pt x="10309" y="4152"/>
                  </a:cubicBezTo>
                  <a:cubicBezTo>
                    <a:pt x="10309" y="4152"/>
                    <a:pt x="10308" y="4152"/>
                    <a:pt x="10308" y="4150"/>
                  </a:cubicBezTo>
                  <a:cubicBezTo>
                    <a:pt x="10308" y="4148"/>
                    <a:pt x="10307" y="4147"/>
                    <a:pt x="10307" y="4147"/>
                  </a:cubicBezTo>
                  <a:cubicBezTo>
                    <a:pt x="10304" y="4147"/>
                    <a:pt x="10298" y="4164"/>
                    <a:pt x="10300" y="4167"/>
                  </a:cubicBezTo>
                  <a:cubicBezTo>
                    <a:pt x="10297" y="4175"/>
                    <a:pt x="10276" y="4241"/>
                    <a:pt x="10285" y="4241"/>
                  </a:cubicBezTo>
                  <a:cubicBezTo>
                    <a:pt x="10285" y="4241"/>
                    <a:pt x="10285" y="4241"/>
                    <a:pt x="10286" y="4241"/>
                  </a:cubicBezTo>
                  <a:lnTo>
                    <a:pt x="10286" y="4241"/>
                  </a:lnTo>
                  <a:cubicBezTo>
                    <a:pt x="10260" y="4384"/>
                    <a:pt x="10183" y="4505"/>
                    <a:pt x="10121" y="4629"/>
                  </a:cubicBezTo>
                  <a:lnTo>
                    <a:pt x="10117" y="4634"/>
                  </a:lnTo>
                  <a:cubicBezTo>
                    <a:pt x="10109" y="4648"/>
                    <a:pt x="10102" y="4663"/>
                    <a:pt x="10095" y="4678"/>
                  </a:cubicBezTo>
                  <a:cubicBezTo>
                    <a:pt x="10095" y="4685"/>
                    <a:pt x="10095" y="4688"/>
                    <a:pt x="10099" y="4692"/>
                  </a:cubicBezTo>
                  <a:cubicBezTo>
                    <a:pt x="10092" y="4695"/>
                    <a:pt x="10087" y="4695"/>
                    <a:pt x="10084" y="4700"/>
                  </a:cubicBezTo>
                  <a:cubicBezTo>
                    <a:pt x="10080" y="4761"/>
                    <a:pt x="10004" y="4802"/>
                    <a:pt x="9989" y="4854"/>
                  </a:cubicBezTo>
                  <a:cubicBezTo>
                    <a:pt x="9992" y="4849"/>
                    <a:pt x="9996" y="4849"/>
                    <a:pt x="9996" y="4846"/>
                  </a:cubicBezTo>
                  <a:lnTo>
                    <a:pt x="9996" y="4846"/>
                  </a:lnTo>
                  <a:cubicBezTo>
                    <a:pt x="9996" y="4854"/>
                    <a:pt x="9992" y="4857"/>
                    <a:pt x="9989" y="4857"/>
                  </a:cubicBezTo>
                  <a:cubicBezTo>
                    <a:pt x="9967" y="4890"/>
                    <a:pt x="9911" y="4959"/>
                    <a:pt x="9879" y="5003"/>
                  </a:cubicBezTo>
                  <a:lnTo>
                    <a:pt x="9872" y="5008"/>
                  </a:lnTo>
                  <a:cubicBezTo>
                    <a:pt x="9867" y="5015"/>
                    <a:pt x="9857" y="5025"/>
                    <a:pt x="9860" y="5025"/>
                  </a:cubicBezTo>
                  <a:cubicBezTo>
                    <a:pt x="9864" y="5022"/>
                    <a:pt x="9864" y="5022"/>
                    <a:pt x="9867" y="5018"/>
                  </a:cubicBezTo>
                  <a:lnTo>
                    <a:pt x="9867" y="5018"/>
                  </a:lnTo>
                  <a:cubicBezTo>
                    <a:pt x="9864" y="5025"/>
                    <a:pt x="9864" y="5030"/>
                    <a:pt x="9857" y="5030"/>
                  </a:cubicBezTo>
                  <a:cubicBezTo>
                    <a:pt x="9857" y="5029"/>
                    <a:pt x="9857" y="5029"/>
                    <a:pt x="9856" y="5029"/>
                  </a:cubicBezTo>
                  <a:cubicBezTo>
                    <a:pt x="9853" y="5029"/>
                    <a:pt x="9836" y="5057"/>
                    <a:pt x="9830" y="5057"/>
                  </a:cubicBezTo>
                  <a:cubicBezTo>
                    <a:pt x="9829" y="5057"/>
                    <a:pt x="9828" y="5056"/>
                    <a:pt x="9828" y="5055"/>
                  </a:cubicBezTo>
                  <a:cubicBezTo>
                    <a:pt x="9691" y="5220"/>
                    <a:pt x="9490" y="5407"/>
                    <a:pt x="9310" y="5487"/>
                  </a:cubicBezTo>
                  <a:cubicBezTo>
                    <a:pt x="9036" y="5656"/>
                    <a:pt x="8757" y="5829"/>
                    <a:pt x="8459" y="5968"/>
                  </a:cubicBezTo>
                  <a:cubicBezTo>
                    <a:pt x="8137" y="6147"/>
                    <a:pt x="7777" y="6262"/>
                    <a:pt x="7430" y="6382"/>
                  </a:cubicBezTo>
                  <a:lnTo>
                    <a:pt x="7430" y="6379"/>
                  </a:lnTo>
                  <a:lnTo>
                    <a:pt x="7474" y="6360"/>
                  </a:lnTo>
                  <a:lnTo>
                    <a:pt x="7474" y="6360"/>
                  </a:lnTo>
                  <a:cubicBezTo>
                    <a:pt x="7440" y="6372"/>
                    <a:pt x="7408" y="6382"/>
                    <a:pt x="7378" y="6389"/>
                  </a:cubicBezTo>
                  <a:lnTo>
                    <a:pt x="7371" y="6394"/>
                  </a:lnTo>
                  <a:cubicBezTo>
                    <a:pt x="7361" y="6394"/>
                    <a:pt x="7349" y="6402"/>
                    <a:pt x="7344" y="6402"/>
                  </a:cubicBezTo>
                  <a:cubicBezTo>
                    <a:pt x="7343" y="6402"/>
                    <a:pt x="7342" y="6401"/>
                    <a:pt x="7342" y="6401"/>
                  </a:cubicBezTo>
                  <a:cubicBezTo>
                    <a:pt x="7298" y="6416"/>
                    <a:pt x="7264" y="6416"/>
                    <a:pt x="7220" y="6433"/>
                  </a:cubicBezTo>
                  <a:lnTo>
                    <a:pt x="7224" y="6430"/>
                  </a:lnTo>
                  <a:lnTo>
                    <a:pt x="7232" y="6426"/>
                  </a:lnTo>
                  <a:cubicBezTo>
                    <a:pt x="7205" y="6426"/>
                    <a:pt x="7151" y="6445"/>
                    <a:pt x="7125" y="6452"/>
                  </a:cubicBezTo>
                  <a:lnTo>
                    <a:pt x="7110" y="6452"/>
                  </a:lnTo>
                  <a:cubicBezTo>
                    <a:pt x="7037" y="6474"/>
                    <a:pt x="6949" y="6499"/>
                    <a:pt x="6875" y="6518"/>
                  </a:cubicBezTo>
                  <a:cubicBezTo>
                    <a:pt x="6883" y="6514"/>
                    <a:pt x="6890" y="6511"/>
                    <a:pt x="6909" y="6504"/>
                  </a:cubicBezTo>
                  <a:lnTo>
                    <a:pt x="6909" y="6504"/>
                  </a:lnTo>
                  <a:cubicBezTo>
                    <a:pt x="6814" y="6536"/>
                    <a:pt x="6718" y="6548"/>
                    <a:pt x="6626" y="6584"/>
                  </a:cubicBezTo>
                  <a:cubicBezTo>
                    <a:pt x="6594" y="6595"/>
                    <a:pt x="6572" y="6595"/>
                    <a:pt x="6542" y="6606"/>
                  </a:cubicBezTo>
                  <a:cubicBezTo>
                    <a:pt x="6531" y="6606"/>
                    <a:pt x="6520" y="6610"/>
                    <a:pt x="6509" y="6614"/>
                  </a:cubicBezTo>
                  <a:cubicBezTo>
                    <a:pt x="6388" y="6646"/>
                    <a:pt x="6267" y="6672"/>
                    <a:pt x="6146" y="6687"/>
                  </a:cubicBezTo>
                  <a:cubicBezTo>
                    <a:pt x="6134" y="6691"/>
                    <a:pt x="6137" y="6694"/>
                    <a:pt x="6144" y="6694"/>
                  </a:cubicBezTo>
                  <a:cubicBezTo>
                    <a:pt x="6149" y="6694"/>
                    <a:pt x="6155" y="6693"/>
                    <a:pt x="6161" y="6690"/>
                  </a:cubicBezTo>
                  <a:lnTo>
                    <a:pt x="6164" y="6690"/>
                  </a:lnTo>
                  <a:cubicBezTo>
                    <a:pt x="6164" y="6691"/>
                    <a:pt x="6165" y="6691"/>
                    <a:pt x="6165" y="6691"/>
                  </a:cubicBezTo>
                  <a:lnTo>
                    <a:pt x="6165" y="6691"/>
                  </a:lnTo>
                  <a:cubicBezTo>
                    <a:pt x="6166" y="6691"/>
                    <a:pt x="6165" y="6690"/>
                    <a:pt x="6164" y="6690"/>
                  </a:cubicBezTo>
                  <a:lnTo>
                    <a:pt x="6176" y="6690"/>
                  </a:lnTo>
                  <a:cubicBezTo>
                    <a:pt x="6173" y="6690"/>
                    <a:pt x="6170" y="6692"/>
                    <a:pt x="6168" y="6692"/>
                  </a:cubicBezTo>
                  <a:cubicBezTo>
                    <a:pt x="6167" y="6692"/>
                    <a:pt x="6166" y="6692"/>
                    <a:pt x="6165" y="6691"/>
                  </a:cubicBezTo>
                  <a:lnTo>
                    <a:pt x="6165" y="6691"/>
                  </a:lnTo>
                  <a:cubicBezTo>
                    <a:pt x="6162" y="6693"/>
                    <a:pt x="6142" y="6698"/>
                    <a:pt x="6139" y="6702"/>
                  </a:cubicBezTo>
                  <a:cubicBezTo>
                    <a:pt x="6058" y="6716"/>
                    <a:pt x="5973" y="6727"/>
                    <a:pt x="5893" y="6746"/>
                  </a:cubicBezTo>
                  <a:cubicBezTo>
                    <a:pt x="5888" y="6753"/>
                    <a:pt x="5882" y="6754"/>
                    <a:pt x="5874" y="6754"/>
                  </a:cubicBezTo>
                  <a:cubicBezTo>
                    <a:pt x="5870" y="6754"/>
                    <a:pt x="5866" y="6754"/>
                    <a:pt x="5861" y="6754"/>
                  </a:cubicBezTo>
                  <a:cubicBezTo>
                    <a:pt x="5853" y="6754"/>
                    <a:pt x="5845" y="6755"/>
                    <a:pt x="5838" y="6760"/>
                  </a:cubicBezTo>
                  <a:cubicBezTo>
                    <a:pt x="5714" y="6782"/>
                    <a:pt x="5585" y="6797"/>
                    <a:pt x="5467" y="6826"/>
                  </a:cubicBezTo>
                  <a:cubicBezTo>
                    <a:pt x="5332" y="6837"/>
                    <a:pt x="5208" y="6859"/>
                    <a:pt x="5076" y="6881"/>
                  </a:cubicBezTo>
                  <a:cubicBezTo>
                    <a:pt x="5071" y="6885"/>
                    <a:pt x="5068" y="6888"/>
                    <a:pt x="5064" y="6896"/>
                  </a:cubicBezTo>
                  <a:lnTo>
                    <a:pt x="5076" y="6896"/>
                  </a:lnTo>
                  <a:cubicBezTo>
                    <a:pt x="5070" y="6896"/>
                    <a:pt x="5067" y="6897"/>
                    <a:pt x="5065" y="6897"/>
                  </a:cubicBezTo>
                  <a:cubicBezTo>
                    <a:pt x="5064" y="6897"/>
                    <a:pt x="5064" y="6897"/>
                    <a:pt x="5064" y="6896"/>
                  </a:cubicBezTo>
                  <a:cubicBezTo>
                    <a:pt x="5055" y="6899"/>
                    <a:pt x="5013" y="6905"/>
                    <a:pt x="4986" y="6912"/>
                  </a:cubicBezTo>
                  <a:lnTo>
                    <a:pt x="4986" y="6912"/>
                  </a:lnTo>
                  <a:cubicBezTo>
                    <a:pt x="4987" y="6911"/>
                    <a:pt x="4988" y="6910"/>
                    <a:pt x="4988" y="6910"/>
                  </a:cubicBezTo>
                  <a:lnTo>
                    <a:pt x="4983" y="6910"/>
                  </a:lnTo>
                  <a:cubicBezTo>
                    <a:pt x="4983" y="6911"/>
                    <a:pt x="4983" y="6912"/>
                    <a:pt x="4984" y="6912"/>
                  </a:cubicBezTo>
                  <a:lnTo>
                    <a:pt x="4984" y="6912"/>
                  </a:lnTo>
                  <a:cubicBezTo>
                    <a:pt x="4985" y="6912"/>
                    <a:pt x="4985" y="6912"/>
                    <a:pt x="4986" y="6912"/>
                  </a:cubicBezTo>
                  <a:lnTo>
                    <a:pt x="4986" y="6912"/>
                  </a:lnTo>
                  <a:cubicBezTo>
                    <a:pt x="4985" y="6912"/>
                    <a:pt x="4985" y="6912"/>
                    <a:pt x="4984" y="6912"/>
                  </a:cubicBezTo>
                  <a:cubicBezTo>
                    <a:pt x="4984" y="6912"/>
                    <a:pt x="4984" y="6912"/>
                    <a:pt x="4984" y="6912"/>
                  </a:cubicBezTo>
                  <a:lnTo>
                    <a:pt x="4984" y="6912"/>
                  </a:lnTo>
                  <a:cubicBezTo>
                    <a:pt x="4981" y="6913"/>
                    <a:pt x="4978" y="6913"/>
                    <a:pt x="4976" y="6914"/>
                  </a:cubicBezTo>
                  <a:lnTo>
                    <a:pt x="4983" y="6910"/>
                  </a:lnTo>
                  <a:cubicBezTo>
                    <a:pt x="4983" y="6907"/>
                    <a:pt x="4976" y="6907"/>
                    <a:pt x="4976" y="6903"/>
                  </a:cubicBezTo>
                  <a:cubicBezTo>
                    <a:pt x="4991" y="6900"/>
                    <a:pt x="5010" y="6892"/>
                    <a:pt x="5027" y="6885"/>
                  </a:cubicBezTo>
                  <a:lnTo>
                    <a:pt x="5027" y="6885"/>
                  </a:lnTo>
                  <a:cubicBezTo>
                    <a:pt x="5002" y="6888"/>
                    <a:pt x="4980" y="6892"/>
                    <a:pt x="4958" y="6896"/>
                  </a:cubicBezTo>
                  <a:cubicBezTo>
                    <a:pt x="4966" y="6896"/>
                    <a:pt x="4969" y="6896"/>
                    <a:pt x="4973" y="6900"/>
                  </a:cubicBezTo>
                  <a:cubicBezTo>
                    <a:pt x="4932" y="6908"/>
                    <a:pt x="4885" y="6920"/>
                    <a:pt x="4842" y="6920"/>
                  </a:cubicBezTo>
                  <a:cubicBezTo>
                    <a:pt x="4832" y="6920"/>
                    <a:pt x="4821" y="6919"/>
                    <a:pt x="4811" y="6918"/>
                  </a:cubicBezTo>
                  <a:cubicBezTo>
                    <a:pt x="4844" y="6903"/>
                    <a:pt x="4895" y="6910"/>
                    <a:pt x="4921" y="6892"/>
                  </a:cubicBezTo>
                  <a:lnTo>
                    <a:pt x="4921" y="6892"/>
                  </a:lnTo>
                  <a:cubicBezTo>
                    <a:pt x="4719" y="6922"/>
                    <a:pt x="4499" y="6925"/>
                    <a:pt x="4298" y="6962"/>
                  </a:cubicBezTo>
                  <a:cubicBezTo>
                    <a:pt x="4298" y="6966"/>
                    <a:pt x="4298" y="6969"/>
                    <a:pt x="4294" y="6973"/>
                  </a:cubicBezTo>
                  <a:cubicBezTo>
                    <a:pt x="4293" y="6971"/>
                    <a:pt x="4290" y="6971"/>
                    <a:pt x="4287" y="6971"/>
                  </a:cubicBezTo>
                  <a:cubicBezTo>
                    <a:pt x="4280" y="6971"/>
                    <a:pt x="4269" y="6975"/>
                    <a:pt x="4261" y="6975"/>
                  </a:cubicBezTo>
                  <a:cubicBezTo>
                    <a:pt x="4260" y="6975"/>
                    <a:pt x="4259" y="6975"/>
                    <a:pt x="4259" y="6975"/>
                  </a:cubicBezTo>
                  <a:lnTo>
                    <a:pt x="4259" y="6975"/>
                  </a:lnTo>
                  <a:cubicBezTo>
                    <a:pt x="4267" y="6977"/>
                    <a:pt x="4279" y="6979"/>
                    <a:pt x="4292" y="6979"/>
                  </a:cubicBezTo>
                  <a:cubicBezTo>
                    <a:pt x="4352" y="6979"/>
                    <a:pt x="4452" y="6957"/>
                    <a:pt x="4507" y="6954"/>
                  </a:cubicBezTo>
                  <a:cubicBezTo>
                    <a:pt x="4555" y="6951"/>
                    <a:pt x="4606" y="6951"/>
                    <a:pt x="4653" y="6940"/>
                  </a:cubicBezTo>
                  <a:cubicBezTo>
                    <a:pt x="4722" y="6940"/>
                    <a:pt x="4794" y="6928"/>
                    <a:pt x="4857" y="6928"/>
                  </a:cubicBezTo>
                  <a:cubicBezTo>
                    <a:pt x="4865" y="6928"/>
                    <a:pt x="4873" y="6929"/>
                    <a:pt x="4881" y="6929"/>
                  </a:cubicBezTo>
                  <a:cubicBezTo>
                    <a:pt x="4888" y="6922"/>
                    <a:pt x="4914" y="6925"/>
                    <a:pt x="4921" y="6918"/>
                  </a:cubicBezTo>
                  <a:lnTo>
                    <a:pt x="4921" y="6918"/>
                  </a:lnTo>
                  <a:cubicBezTo>
                    <a:pt x="4936" y="6925"/>
                    <a:pt x="4925" y="6929"/>
                    <a:pt x="4903" y="6932"/>
                  </a:cubicBezTo>
                  <a:cubicBezTo>
                    <a:pt x="5032" y="6925"/>
                    <a:pt x="5174" y="6907"/>
                    <a:pt x="5303" y="6885"/>
                  </a:cubicBezTo>
                  <a:lnTo>
                    <a:pt x="5303" y="6885"/>
                  </a:lnTo>
                  <a:cubicBezTo>
                    <a:pt x="5280" y="6891"/>
                    <a:pt x="5289" y="6893"/>
                    <a:pt x="5297" y="6893"/>
                  </a:cubicBezTo>
                  <a:cubicBezTo>
                    <a:pt x="5303" y="6893"/>
                    <a:pt x="5309" y="6892"/>
                    <a:pt x="5306" y="6892"/>
                  </a:cubicBezTo>
                  <a:lnTo>
                    <a:pt x="5306" y="6892"/>
                  </a:lnTo>
                  <a:cubicBezTo>
                    <a:pt x="5313" y="6892"/>
                    <a:pt x="5313" y="6896"/>
                    <a:pt x="5318" y="6896"/>
                  </a:cubicBezTo>
                  <a:lnTo>
                    <a:pt x="5306" y="6896"/>
                  </a:lnTo>
                  <a:cubicBezTo>
                    <a:pt x="5259" y="6903"/>
                    <a:pt x="5178" y="6918"/>
                    <a:pt x="5120" y="6929"/>
                  </a:cubicBezTo>
                  <a:cubicBezTo>
                    <a:pt x="5123" y="6929"/>
                    <a:pt x="5127" y="6929"/>
                    <a:pt x="5130" y="6932"/>
                  </a:cubicBezTo>
                  <a:cubicBezTo>
                    <a:pt x="5101" y="6935"/>
                    <a:pt x="5079" y="6941"/>
                    <a:pt x="5058" y="6941"/>
                  </a:cubicBezTo>
                  <a:cubicBezTo>
                    <a:pt x="5053" y="6941"/>
                    <a:pt x="5047" y="6940"/>
                    <a:pt x="5042" y="6940"/>
                  </a:cubicBezTo>
                  <a:cubicBezTo>
                    <a:pt x="5027" y="6947"/>
                    <a:pt x="4998" y="6944"/>
                    <a:pt x="4988" y="6951"/>
                  </a:cubicBezTo>
                  <a:cubicBezTo>
                    <a:pt x="4584" y="6998"/>
                    <a:pt x="4188" y="7035"/>
                    <a:pt x="3777" y="7057"/>
                  </a:cubicBezTo>
                  <a:cubicBezTo>
                    <a:pt x="3786" y="7055"/>
                    <a:pt x="3784" y="7054"/>
                    <a:pt x="3777" y="7054"/>
                  </a:cubicBezTo>
                  <a:cubicBezTo>
                    <a:pt x="3763" y="7054"/>
                    <a:pt x="3730" y="7057"/>
                    <a:pt x="3722" y="7057"/>
                  </a:cubicBezTo>
                  <a:cubicBezTo>
                    <a:pt x="3720" y="7057"/>
                    <a:pt x="3717" y="7057"/>
                    <a:pt x="3715" y="7057"/>
                  </a:cubicBezTo>
                  <a:cubicBezTo>
                    <a:pt x="3704" y="7057"/>
                    <a:pt x="3691" y="7060"/>
                    <a:pt x="3680" y="7060"/>
                  </a:cubicBezTo>
                  <a:cubicBezTo>
                    <a:pt x="3676" y="7060"/>
                    <a:pt x="3671" y="7059"/>
                    <a:pt x="3667" y="7057"/>
                  </a:cubicBezTo>
                  <a:cubicBezTo>
                    <a:pt x="3629" y="7065"/>
                    <a:pt x="3588" y="7067"/>
                    <a:pt x="3546" y="7067"/>
                  </a:cubicBezTo>
                  <a:cubicBezTo>
                    <a:pt x="3471" y="7067"/>
                    <a:pt x="3393" y="7060"/>
                    <a:pt x="3320" y="7060"/>
                  </a:cubicBezTo>
                  <a:cubicBezTo>
                    <a:pt x="3275" y="7060"/>
                    <a:pt x="3233" y="7062"/>
                    <a:pt x="3194" y="7072"/>
                  </a:cubicBezTo>
                  <a:cubicBezTo>
                    <a:pt x="3202" y="7072"/>
                    <a:pt x="3209" y="7072"/>
                    <a:pt x="3217" y="7072"/>
                  </a:cubicBezTo>
                  <a:cubicBezTo>
                    <a:pt x="3244" y="7072"/>
                    <a:pt x="3271" y="7069"/>
                    <a:pt x="3297" y="7069"/>
                  </a:cubicBezTo>
                  <a:cubicBezTo>
                    <a:pt x="3316" y="7069"/>
                    <a:pt x="3333" y="7071"/>
                    <a:pt x="3351" y="7076"/>
                  </a:cubicBezTo>
                  <a:cubicBezTo>
                    <a:pt x="3297" y="7083"/>
                    <a:pt x="3245" y="7083"/>
                    <a:pt x="3190" y="7083"/>
                  </a:cubicBezTo>
                  <a:cubicBezTo>
                    <a:pt x="3104" y="7089"/>
                    <a:pt x="3019" y="7091"/>
                    <a:pt x="2932" y="7091"/>
                  </a:cubicBezTo>
                  <a:cubicBezTo>
                    <a:pt x="2874" y="7091"/>
                    <a:pt x="2816" y="7090"/>
                    <a:pt x="2757" y="7090"/>
                  </a:cubicBezTo>
                  <a:cubicBezTo>
                    <a:pt x="2754" y="7094"/>
                    <a:pt x="2750" y="7094"/>
                    <a:pt x="2747" y="7098"/>
                  </a:cubicBezTo>
                  <a:cubicBezTo>
                    <a:pt x="2669" y="7094"/>
                    <a:pt x="2589" y="7090"/>
                    <a:pt x="2515" y="7090"/>
                  </a:cubicBezTo>
                  <a:cubicBezTo>
                    <a:pt x="2485" y="7090"/>
                    <a:pt x="2485" y="7074"/>
                    <a:pt x="2457" y="7074"/>
                  </a:cubicBezTo>
                  <a:cubicBezTo>
                    <a:pt x="2452" y="7074"/>
                    <a:pt x="2446" y="7075"/>
                    <a:pt x="2439" y="7076"/>
                  </a:cubicBezTo>
                  <a:lnTo>
                    <a:pt x="2435" y="7072"/>
                  </a:lnTo>
                  <a:cubicBezTo>
                    <a:pt x="2433" y="7073"/>
                    <a:pt x="2429" y="7074"/>
                    <a:pt x="2425" y="7074"/>
                  </a:cubicBezTo>
                  <a:cubicBezTo>
                    <a:pt x="2416" y="7074"/>
                    <a:pt x="2404" y="7070"/>
                    <a:pt x="2398" y="7067"/>
                  </a:cubicBezTo>
                  <a:lnTo>
                    <a:pt x="2398" y="7067"/>
                  </a:lnTo>
                  <a:cubicBezTo>
                    <a:pt x="2398" y="7067"/>
                    <a:pt x="2399" y="7067"/>
                    <a:pt x="2400" y="7067"/>
                  </a:cubicBezTo>
                  <a:cubicBezTo>
                    <a:pt x="2407" y="7067"/>
                    <a:pt x="2419" y="7069"/>
                    <a:pt x="2428" y="7069"/>
                  </a:cubicBezTo>
                  <a:cubicBezTo>
                    <a:pt x="2431" y="7069"/>
                    <a:pt x="2434" y="7069"/>
                    <a:pt x="2435" y="7068"/>
                  </a:cubicBezTo>
                  <a:cubicBezTo>
                    <a:pt x="2427" y="7061"/>
                    <a:pt x="2402" y="7064"/>
                    <a:pt x="2398" y="7057"/>
                  </a:cubicBezTo>
                  <a:cubicBezTo>
                    <a:pt x="2299" y="7046"/>
                    <a:pt x="2193" y="7046"/>
                    <a:pt x="2090" y="7042"/>
                  </a:cubicBezTo>
                  <a:cubicBezTo>
                    <a:pt x="1933" y="7028"/>
                    <a:pt x="1804" y="6991"/>
                    <a:pt x="1647" y="6966"/>
                  </a:cubicBezTo>
                  <a:cubicBezTo>
                    <a:pt x="1635" y="6966"/>
                    <a:pt x="1669" y="6966"/>
                    <a:pt x="1661" y="6962"/>
                  </a:cubicBezTo>
                  <a:lnTo>
                    <a:pt x="1661" y="6962"/>
                  </a:lnTo>
                  <a:cubicBezTo>
                    <a:pt x="1696" y="6965"/>
                    <a:pt x="1729" y="6975"/>
                    <a:pt x="1762" y="6975"/>
                  </a:cubicBezTo>
                  <a:cubicBezTo>
                    <a:pt x="1770" y="6975"/>
                    <a:pt x="1778" y="6974"/>
                    <a:pt x="1786" y="6973"/>
                  </a:cubicBezTo>
                  <a:cubicBezTo>
                    <a:pt x="1782" y="6973"/>
                    <a:pt x="1760" y="6969"/>
                    <a:pt x="1753" y="6969"/>
                  </a:cubicBezTo>
                  <a:lnTo>
                    <a:pt x="1749" y="6969"/>
                  </a:lnTo>
                  <a:cubicBezTo>
                    <a:pt x="1567" y="6948"/>
                    <a:pt x="1385" y="6918"/>
                    <a:pt x="1207" y="6871"/>
                  </a:cubicBezTo>
                  <a:lnTo>
                    <a:pt x="1207" y="6871"/>
                  </a:lnTo>
                  <a:cubicBezTo>
                    <a:pt x="1210" y="6872"/>
                    <a:pt x="1215" y="6875"/>
                    <a:pt x="1214" y="6875"/>
                  </a:cubicBezTo>
                  <a:cubicBezTo>
                    <a:pt x="1214" y="6875"/>
                    <a:pt x="1213" y="6874"/>
                    <a:pt x="1210" y="6874"/>
                  </a:cubicBezTo>
                  <a:cubicBezTo>
                    <a:pt x="1133" y="6844"/>
                    <a:pt x="1045" y="6834"/>
                    <a:pt x="975" y="6793"/>
                  </a:cubicBezTo>
                  <a:lnTo>
                    <a:pt x="975" y="6793"/>
                  </a:lnTo>
                  <a:cubicBezTo>
                    <a:pt x="1075" y="6808"/>
                    <a:pt x="1155" y="6834"/>
                    <a:pt x="1247" y="6848"/>
                  </a:cubicBezTo>
                  <a:cubicBezTo>
                    <a:pt x="1071" y="6793"/>
                    <a:pt x="895" y="6760"/>
                    <a:pt x="737" y="6658"/>
                  </a:cubicBezTo>
                  <a:cubicBezTo>
                    <a:pt x="736" y="6658"/>
                    <a:pt x="735" y="6658"/>
                    <a:pt x="734" y="6658"/>
                  </a:cubicBezTo>
                  <a:cubicBezTo>
                    <a:pt x="724" y="6658"/>
                    <a:pt x="714" y="6643"/>
                    <a:pt x="708" y="6643"/>
                  </a:cubicBezTo>
                  <a:cubicBezTo>
                    <a:pt x="605" y="6580"/>
                    <a:pt x="506" y="6492"/>
                    <a:pt x="433" y="6401"/>
                  </a:cubicBezTo>
                  <a:cubicBezTo>
                    <a:pt x="367" y="6316"/>
                    <a:pt x="323" y="6218"/>
                    <a:pt x="297" y="6108"/>
                  </a:cubicBezTo>
                  <a:cubicBezTo>
                    <a:pt x="293" y="6103"/>
                    <a:pt x="293" y="6103"/>
                    <a:pt x="290" y="6100"/>
                  </a:cubicBezTo>
                  <a:cubicBezTo>
                    <a:pt x="293" y="6071"/>
                    <a:pt x="279" y="6030"/>
                    <a:pt x="279" y="5998"/>
                  </a:cubicBezTo>
                  <a:cubicBezTo>
                    <a:pt x="268" y="5964"/>
                    <a:pt x="271" y="5932"/>
                    <a:pt x="268" y="5891"/>
                  </a:cubicBezTo>
                  <a:cubicBezTo>
                    <a:pt x="275" y="5825"/>
                    <a:pt x="264" y="5748"/>
                    <a:pt x="283" y="5678"/>
                  </a:cubicBezTo>
                  <a:cubicBezTo>
                    <a:pt x="283" y="5675"/>
                    <a:pt x="279" y="5671"/>
                    <a:pt x="279" y="5668"/>
                  </a:cubicBezTo>
                  <a:cubicBezTo>
                    <a:pt x="308" y="5531"/>
                    <a:pt x="330" y="5382"/>
                    <a:pt x="389" y="5257"/>
                  </a:cubicBezTo>
                  <a:cubicBezTo>
                    <a:pt x="389" y="5253"/>
                    <a:pt x="389" y="5250"/>
                    <a:pt x="385" y="5245"/>
                  </a:cubicBezTo>
                  <a:cubicBezTo>
                    <a:pt x="459" y="5084"/>
                    <a:pt x="517" y="4923"/>
                    <a:pt x="616" y="4776"/>
                  </a:cubicBezTo>
                  <a:cubicBezTo>
                    <a:pt x="642" y="4736"/>
                    <a:pt x="667" y="4685"/>
                    <a:pt x="693" y="4648"/>
                  </a:cubicBezTo>
                  <a:cubicBezTo>
                    <a:pt x="723" y="4607"/>
                    <a:pt x="741" y="4563"/>
                    <a:pt x="774" y="4534"/>
                  </a:cubicBezTo>
                  <a:cubicBezTo>
                    <a:pt x="847" y="4424"/>
                    <a:pt x="924" y="4326"/>
                    <a:pt x="1012" y="4230"/>
                  </a:cubicBezTo>
                  <a:cubicBezTo>
                    <a:pt x="1012" y="4223"/>
                    <a:pt x="1031" y="4208"/>
                    <a:pt x="1031" y="4201"/>
                  </a:cubicBezTo>
                  <a:cubicBezTo>
                    <a:pt x="1093" y="4131"/>
                    <a:pt x="1170" y="4057"/>
                    <a:pt x="1229" y="3984"/>
                  </a:cubicBezTo>
                  <a:cubicBezTo>
                    <a:pt x="1415" y="3805"/>
                    <a:pt x="1599" y="3622"/>
                    <a:pt x="1797" y="3460"/>
                  </a:cubicBezTo>
                  <a:lnTo>
                    <a:pt x="1793" y="3456"/>
                  </a:lnTo>
                  <a:cubicBezTo>
                    <a:pt x="1793" y="3456"/>
                    <a:pt x="1792" y="3456"/>
                    <a:pt x="1792" y="3457"/>
                  </a:cubicBezTo>
                  <a:lnTo>
                    <a:pt x="1792" y="3457"/>
                  </a:lnTo>
                  <a:cubicBezTo>
                    <a:pt x="1801" y="3450"/>
                    <a:pt x="1810" y="3440"/>
                    <a:pt x="1808" y="3438"/>
                  </a:cubicBezTo>
                  <a:lnTo>
                    <a:pt x="1808" y="3438"/>
                  </a:lnTo>
                  <a:cubicBezTo>
                    <a:pt x="1809" y="3438"/>
                    <a:pt x="1810" y="3438"/>
                    <a:pt x="1811" y="3438"/>
                  </a:cubicBezTo>
                  <a:cubicBezTo>
                    <a:pt x="1852" y="3412"/>
                    <a:pt x="1911" y="3350"/>
                    <a:pt x="1958" y="3324"/>
                  </a:cubicBezTo>
                  <a:cubicBezTo>
                    <a:pt x="1987" y="3306"/>
                    <a:pt x="2013" y="3280"/>
                    <a:pt x="2046" y="3258"/>
                  </a:cubicBezTo>
                  <a:cubicBezTo>
                    <a:pt x="2090" y="3214"/>
                    <a:pt x="2145" y="3189"/>
                    <a:pt x="2189" y="3148"/>
                  </a:cubicBezTo>
                  <a:cubicBezTo>
                    <a:pt x="2216" y="3131"/>
                    <a:pt x="2246" y="3111"/>
                    <a:pt x="2270" y="3086"/>
                  </a:cubicBezTo>
                  <a:lnTo>
                    <a:pt x="2270" y="3086"/>
                  </a:lnTo>
                  <a:cubicBezTo>
                    <a:pt x="2270" y="3086"/>
                    <a:pt x="2271" y="3085"/>
                    <a:pt x="2271" y="3085"/>
                  </a:cubicBezTo>
                  <a:lnTo>
                    <a:pt x="2271" y="3085"/>
                  </a:lnTo>
                  <a:cubicBezTo>
                    <a:pt x="2271" y="3085"/>
                    <a:pt x="2271" y="3086"/>
                    <a:pt x="2270" y="3086"/>
                  </a:cubicBezTo>
                  <a:lnTo>
                    <a:pt x="2277" y="3086"/>
                  </a:lnTo>
                  <a:lnTo>
                    <a:pt x="2277" y="3083"/>
                  </a:lnTo>
                  <a:lnTo>
                    <a:pt x="2277" y="3083"/>
                  </a:lnTo>
                  <a:cubicBezTo>
                    <a:pt x="2275" y="3083"/>
                    <a:pt x="2273" y="3084"/>
                    <a:pt x="2271" y="3085"/>
                  </a:cubicBezTo>
                  <a:lnTo>
                    <a:pt x="2271" y="3085"/>
                  </a:lnTo>
                  <a:cubicBezTo>
                    <a:pt x="2273" y="3083"/>
                    <a:pt x="2275" y="3081"/>
                    <a:pt x="2277" y="3079"/>
                  </a:cubicBezTo>
                  <a:lnTo>
                    <a:pt x="2277" y="3083"/>
                  </a:lnTo>
                  <a:lnTo>
                    <a:pt x="2277" y="3083"/>
                  </a:lnTo>
                  <a:cubicBezTo>
                    <a:pt x="2367" y="3040"/>
                    <a:pt x="2477" y="2949"/>
                    <a:pt x="2571" y="2891"/>
                  </a:cubicBezTo>
                  <a:cubicBezTo>
                    <a:pt x="2618" y="2862"/>
                    <a:pt x="2677" y="2830"/>
                    <a:pt x="2717" y="2796"/>
                  </a:cubicBezTo>
                  <a:lnTo>
                    <a:pt x="2725" y="2796"/>
                  </a:lnTo>
                  <a:cubicBezTo>
                    <a:pt x="2750" y="2774"/>
                    <a:pt x="2779" y="2774"/>
                    <a:pt x="2805" y="2745"/>
                  </a:cubicBezTo>
                  <a:cubicBezTo>
                    <a:pt x="2823" y="2742"/>
                    <a:pt x="2842" y="2723"/>
                    <a:pt x="2864" y="2712"/>
                  </a:cubicBezTo>
                  <a:cubicBezTo>
                    <a:pt x="3153" y="2514"/>
                    <a:pt x="3476" y="2349"/>
                    <a:pt x="3788" y="2180"/>
                  </a:cubicBezTo>
                  <a:cubicBezTo>
                    <a:pt x="3832" y="2151"/>
                    <a:pt x="3876" y="2140"/>
                    <a:pt x="3920" y="2107"/>
                  </a:cubicBezTo>
                  <a:cubicBezTo>
                    <a:pt x="4001" y="2070"/>
                    <a:pt x="4089" y="2026"/>
                    <a:pt x="4169" y="1986"/>
                  </a:cubicBezTo>
                  <a:cubicBezTo>
                    <a:pt x="4169" y="1982"/>
                    <a:pt x="4169" y="1979"/>
                    <a:pt x="4173" y="1979"/>
                  </a:cubicBezTo>
                  <a:cubicBezTo>
                    <a:pt x="4580" y="1791"/>
                    <a:pt x="4991" y="1598"/>
                    <a:pt x="5420" y="1466"/>
                  </a:cubicBezTo>
                  <a:cubicBezTo>
                    <a:pt x="5420" y="1466"/>
                    <a:pt x="5421" y="1466"/>
                    <a:pt x="5422" y="1466"/>
                  </a:cubicBezTo>
                  <a:cubicBezTo>
                    <a:pt x="5429" y="1466"/>
                    <a:pt x="5440" y="1457"/>
                    <a:pt x="5447" y="1457"/>
                  </a:cubicBezTo>
                  <a:cubicBezTo>
                    <a:pt x="5448" y="1457"/>
                    <a:pt x="5449" y="1457"/>
                    <a:pt x="5450" y="1458"/>
                  </a:cubicBezTo>
                  <a:cubicBezTo>
                    <a:pt x="5457" y="1454"/>
                    <a:pt x="5467" y="1451"/>
                    <a:pt x="5475" y="1451"/>
                  </a:cubicBezTo>
                  <a:cubicBezTo>
                    <a:pt x="5670" y="1388"/>
                    <a:pt x="5882" y="1326"/>
                    <a:pt x="6076" y="1275"/>
                  </a:cubicBezTo>
                  <a:cubicBezTo>
                    <a:pt x="6139" y="1263"/>
                    <a:pt x="6193" y="1245"/>
                    <a:pt x="6252" y="1234"/>
                  </a:cubicBezTo>
                  <a:cubicBezTo>
                    <a:pt x="6289" y="1219"/>
                    <a:pt x="6337" y="1216"/>
                    <a:pt x="6377" y="1205"/>
                  </a:cubicBezTo>
                  <a:cubicBezTo>
                    <a:pt x="6645" y="1139"/>
                    <a:pt x="6912" y="1099"/>
                    <a:pt x="7191" y="1051"/>
                  </a:cubicBezTo>
                  <a:lnTo>
                    <a:pt x="7198" y="1055"/>
                  </a:lnTo>
                  <a:cubicBezTo>
                    <a:pt x="7476" y="1013"/>
                    <a:pt x="7763" y="997"/>
                    <a:pt x="8046" y="997"/>
                  </a:cubicBezTo>
                  <a:close/>
                  <a:moveTo>
                    <a:pt x="5694" y="0"/>
                  </a:moveTo>
                  <a:cubicBezTo>
                    <a:pt x="4963" y="0"/>
                    <a:pt x="4229" y="129"/>
                    <a:pt x="3539" y="376"/>
                  </a:cubicBezTo>
                  <a:cubicBezTo>
                    <a:pt x="3183" y="497"/>
                    <a:pt x="2835" y="633"/>
                    <a:pt x="2501" y="816"/>
                  </a:cubicBezTo>
                  <a:cubicBezTo>
                    <a:pt x="1925" y="1139"/>
                    <a:pt x="1353" y="1532"/>
                    <a:pt x="935" y="2038"/>
                  </a:cubicBezTo>
                  <a:cubicBezTo>
                    <a:pt x="803" y="2187"/>
                    <a:pt x="693" y="2390"/>
                    <a:pt x="569" y="2539"/>
                  </a:cubicBezTo>
                  <a:cubicBezTo>
                    <a:pt x="535" y="2613"/>
                    <a:pt x="477" y="2708"/>
                    <a:pt x="455" y="2781"/>
                  </a:cubicBezTo>
                  <a:cubicBezTo>
                    <a:pt x="488" y="2764"/>
                    <a:pt x="525" y="2676"/>
                    <a:pt x="561" y="2646"/>
                  </a:cubicBezTo>
                  <a:lnTo>
                    <a:pt x="561" y="2646"/>
                  </a:lnTo>
                  <a:cubicBezTo>
                    <a:pt x="547" y="2671"/>
                    <a:pt x="535" y="2690"/>
                    <a:pt x="525" y="2708"/>
                  </a:cubicBezTo>
                  <a:cubicBezTo>
                    <a:pt x="502" y="2724"/>
                    <a:pt x="393" y="2910"/>
                    <a:pt x="416" y="2910"/>
                  </a:cubicBezTo>
                  <a:cubicBezTo>
                    <a:pt x="420" y="2910"/>
                    <a:pt x="425" y="2906"/>
                    <a:pt x="433" y="2899"/>
                  </a:cubicBezTo>
                  <a:cubicBezTo>
                    <a:pt x="484" y="2866"/>
                    <a:pt x="517" y="2737"/>
                    <a:pt x="569" y="2668"/>
                  </a:cubicBezTo>
                  <a:cubicBezTo>
                    <a:pt x="613" y="2588"/>
                    <a:pt x="623" y="2635"/>
                    <a:pt x="642" y="2580"/>
                  </a:cubicBezTo>
                  <a:lnTo>
                    <a:pt x="642" y="2580"/>
                  </a:lnTo>
                  <a:cubicBezTo>
                    <a:pt x="635" y="2583"/>
                    <a:pt x="627" y="2588"/>
                    <a:pt x="616" y="2598"/>
                  </a:cubicBezTo>
                  <a:cubicBezTo>
                    <a:pt x="653" y="2554"/>
                    <a:pt x="660" y="2525"/>
                    <a:pt x="693" y="2503"/>
                  </a:cubicBezTo>
                  <a:lnTo>
                    <a:pt x="693" y="2503"/>
                  </a:lnTo>
                  <a:cubicBezTo>
                    <a:pt x="686" y="2517"/>
                    <a:pt x="682" y="2525"/>
                    <a:pt x="679" y="2536"/>
                  </a:cubicBezTo>
                  <a:cubicBezTo>
                    <a:pt x="689" y="2532"/>
                    <a:pt x="708" y="2503"/>
                    <a:pt x="723" y="2481"/>
                  </a:cubicBezTo>
                  <a:lnTo>
                    <a:pt x="723" y="2481"/>
                  </a:lnTo>
                  <a:cubicBezTo>
                    <a:pt x="726" y="2495"/>
                    <a:pt x="704" y="2536"/>
                    <a:pt x="719" y="2544"/>
                  </a:cubicBezTo>
                  <a:cubicBezTo>
                    <a:pt x="770" y="2412"/>
                    <a:pt x="891" y="2353"/>
                    <a:pt x="987" y="2261"/>
                  </a:cubicBezTo>
                  <a:cubicBezTo>
                    <a:pt x="987" y="2262"/>
                    <a:pt x="988" y="2262"/>
                    <a:pt x="989" y="2262"/>
                  </a:cubicBezTo>
                  <a:cubicBezTo>
                    <a:pt x="1001" y="2262"/>
                    <a:pt x="1036" y="2216"/>
                    <a:pt x="1053" y="2206"/>
                  </a:cubicBezTo>
                  <a:lnTo>
                    <a:pt x="1053" y="2206"/>
                  </a:lnTo>
                  <a:cubicBezTo>
                    <a:pt x="1049" y="2217"/>
                    <a:pt x="1041" y="2224"/>
                    <a:pt x="1038" y="2231"/>
                  </a:cubicBezTo>
                  <a:cubicBezTo>
                    <a:pt x="1071" y="2214"/>
                    <a:pt x="1100" y="2170"/>
                    <a:pt x="1133" y="2140"/>
                  </a:cubicBezTo>
                  <a:lnTo>
                    <a:pt x="1133" y="2140"/>
                  </a:lnTo>
                  <a:cubicBezTo>
                    <a:pt x="1126" y="2148"/>
                    <a:pt x="1122" y="2155"/>
                    <a:pt x="1115" y="2170"/>
                  </a:cubicBezTo>
                  <a:cubicBezTo>
                    <a:pt x="1129" y="2151"/>
                    <a:pt x="1144" y="2143"/>
                    <a:pt x="1151" y="2129"/>
                  </a:cubicBezTo>
                  <a:cubicBezTo>
                    <a:pt x="1155" y="2129"/>
                    <a:pt x="1188" y="2092"/>
                    <a:pt x="1188" y="2089"/>
                  </a:cubicBezTo>
                  <a:lnTo>
                    <a:pt x="1188" y="2082"/>
                  </a:lnTo>
                  <a:cubicBezTo>
                    <a:pt x="1197" y="2075"/>
                    <a:pt x="1208" y="2065"/>
                    <a:pt x="1216" y="2055"/>
                  </a:cubicBezTo>
                  <a:lnTo>
                    <a:pt x="1216" y="2055"/>
                  </a:lnTo>
                  <a:cubicBezTo>
                    <a:pt x="1215" y="2055"/>
                    <a:pt x="1215" y="2055"/>
                    <a:pt x="1214" y="2055"/>
                  </a:cubicBezTo>
                  <a:lnTo>
                    <a:pt x="1214" y="2055"/>
                  </a:lnTo>
                  <a:cubicBezTo>
                    <a:pt x="1215" y="2055"/>
                    <a:pt x="1216" y="2054"/>
                    <a:pt x="1217" y="2054"/>
                  </a:cubicBezTo>
                  <a:lnTo>
                    <a:pt x="1217" y="2054"/>
                  </a:lnTo>
                  <a:cubicBezTo>
                    <a:pt x="1217" y="2054"/>
                    <a:pt x="1216" y="2054"/>
                    <a:pt x="1216" y="2055"/>
                  </a:cubicBezTo>
                  <a:lnTo>
                    <a:pt x="1216" y="2055"/>
                  </a:lnTo>
                  <a:cubicBezTo>
                    <a:pt x="1217" y="2054"/>
                    <a:pt x="1217" y="2054"/>
                    <a:pt x="1217" y="2054"/>
                  </a:cubicBezTo>
                  <a:lnTo>
                    <a:pt x="1217" y="2054"/>
                  </a:lnTo>
                  <a:cubicBezTo>
                    <a:pt x="1217" y="2054"/>
                    <a:pt x="1217" y="2055"/>
                    <a:pt x="1217" y="2055"/>
                  </a:cubicBezTo>
                  <a:cubicBezTo>
                    <a:pt x="1327" y="1964"/>
                    <a:pt x="1437" y="1862"/>
                    <a:pt x="1544" y="1766"/>
                  </a:cubicBezTo>
                  <a:cubicBezTo>
                    <a:pt x="1588" y="1740"/>
                    <a:pt x="1647" y="1689"/>
                    <a:pt x="1679" y="1656"/>
                  </a:cubicBezTo>
                  <a:cubicBezTo>
                    <a:pt x="1694" y="1645"/>
                    <a:pt x="1713" y="1637"/>
                    <a:pt x="1723" y="1623"/>
                  </a:cubicBezTo>
                  <a:cubicBezTo>
                    <a:pt x="1852" y="1510"/>
                    <a:pt x="2013" y="1414"/>
                    <a:pt x="2149" y="1307"/>
                  </a:cubicBezTo>
                  <a:cubicBezTo>
                    <a:pt x="2175" y="1300"/>
                    <a:pt x="2204" y="1271"/>
                    <a:pt x="2229" y="1263"/>
                  </a:cubicBezTo>
                  <a:cubicBezTo>
                    <a:pt x="2266" y="1241"/>
                    <a:pt x="2307" y="1219"/>
                    <a:pt x="2336" y="1197"/>
                  </a:cubicBezTo>
                  <a:cubicBezTo>
                    <a:pt x="2387" y="1179"/>
                    <a:pt x="2435" y="1161"/>
                    <a:pt x="2490" y="1121"/>
                  </a:cubicBezTo>
                  <a:cubicBezTo>
                    <a:pt x="2493" y="1121"/>
                    <a:pt x="2497" y="1124"/>
                    <a:pt x="2501" y="1124"/>
                  </a:cubicBezTo>
                  <a:cubicBezTo>
                    <a:pt x="2512" y="1113"/>
                    <a:pt x="2519" y="1109"/>
                    <a:pt x="2527" y="1102"/>
                  </a:cubicBezTo>
                  <a:cubicBezTo>
                    <a:pt x="2527" y="1102"/>
                    <a:pt x="2528" y="1102"/>
                    <a:pt x="2528" y="1102"/>
                  </a:cubicBezTo>
                  <a:cubicBezTo>
                    <a:pt x="2542" y="1102"/>
                    <a:pt x="2589" y="1060"/>
                    <a:pt x="2616" y="1060"/>
                  </a:cubicBezTo>
                  <a:cubicBezTo>
                    <a:pt x="2621" y="1060"/>
                    <a:pt x="2626" y="1062"/>
                    <a:pt x="2629" y="1065"/>
                  </a:cubicBezTo>
                  <a:cubicBezTo>
                    <a:pt x="2644" y="1043"/>
                    <a:pt x="2673" y="1043"/>
                    <a:pt x="2691" y="1029"/>
                  </a:cubicBezTo>
                  <a:cubicBezTo>
                    <a:pt x="2673" y="1029"/>
                    <a:pt x="2655" y="1036"/>
                    <a:pt x="2640" y="1040"/>
                  </a:cubicBezTo>
                  <a:cubicBezTo>
                    <a:pt x="2643" y="1037"/>
                    <a:pt x="2645" y="1035"/>
                    <a:pt x="2648" y="1035"/>
                  </a:cubicBezTo>
                  <a:cubicBezTo>
                    <a:pt x="2649" y="1035"/>
                    <a:pt x="2650" y="1035"/>
                    <a:pt x="2651" y="1036"/>
                  </a:cubicBezTo>
                  <a:cubicBezTo>
                    <a:pt x="2691" y="1021"/>
                    <a:pt x="2761" y="996"/>
                    <a:pt x="2809" y="959"/>
                  </a:cubicBezTo>
                  <a:lnTo>
                    <a:pt x="2816" y="959"/>
                  </a:lnTo>
                  <a:cubicBezTo>
                    <a:pt x="2831" y="952"/>
                    <a:pt x="2824" y="952"/>
                    <a:pt x="2820" y="948"/>
                  </a:cubicBezTo>
                  <a:lnTo>
                    <a:pt x="2820" y="948"/>
                  </a:lnTo>
                  <a:cubicBezTo>
                    <a:pt x="2816" y="949"/>
                    <a:pt x="2813" y="949"/>
                    <a:pt x="2812" y="949"/>
                  </a:cubicBezTo>
                  <a:cubicBezTo>
                    <a:pt x="2807" y="949"/>
                    <a:pt x="2837" y="945"/>
                    <a:pt x="2845" y="945"/>
                  </a:cubicBezTo>
                  <a:lnTo>
                    <a:pt x="2853" y="933"/>
                  </a:lnTo>
                  <a:cubicBezTo>
                    <a:pt x="2877" y="927"/>
                    <a:pt x="2879" y="926"/>
                    <a:pt x="2867" y="923"/>
                  </a:cubicBezTo>
                  <a:lnTo>
                    <a:pt x="2867" y="923"/>
                  </a:lnTo>
                  <a:cubicBezTo>
                    <a:pt x="2864" y="925"/>
                    <a:pt x="2862" y="926"/>
                    <a:pt x="2862" y="926"/>
                  </a:cubicBezTo>
                  <a:cubicBezTo>
                    <a:pt x="2861" y="926"/>
                    <a:pt x="2861" y="925"/>
                    <a:pt x="2864" y="923"/>
                  </a:cubicBezTo>
                  <a:lnTo>
                    <a:pt x="2864" y="923"/>
                  </a:lnTo>
                  <a:cubicBezTo>
                    <a:pt x="2865" y="923"/>
                    <a:pt x="2866" y="923"/>
                    <a:pt x="2867" y="923"/>
                  </a:cubicBezTo>
                  <a:lnTo>
                    <a:pt x="2867" y="923"/>
                  </a:lnTo>
                  <a:cubicBezTo>
                    <a:pt x="2869" y="922"/>
                    <a:pt x="2871" y="921"/>
                    <a:pt x="2873" y="920"/>
                  </a:cubicBezTo>
                  <a:lnTo>
                    <a:pt x="2873" y="920"/>
                  </a:lnTo>
                  <a:cubicBezTo>
                    <a:pt x="2870" y="921"/>
                    <a:pt x="2867" y="922"/>
                    <a:pt x="2864" y="923"/>
                  </a:cubicBezTo>
                  <a:cubicBezTo>
                    <a:pt x="2864" y="923"/>
                    <a:pt x="2871" y="919"/>
                    <a:pt x="2879" y="915"/>
                  </a:cubicBezTo>
                  <a:lnTo>
                    <a:pt x="2879" y="915"/>
                  </a:lnTo>
                  <a:cubicBezTo>
                    <a:pt x="2879" y="915"/>
                    <a:pt x="2876" y="917"/>
                    <a:pt x="2873" y="920"/>
                  </a:cubicBezTo>
                  <a:lnTo>
                    <a:pt x="2873" y="920"/>
                  </a:lnTo>
                  <a:cubicBezTo>
                    <a:pt x="2948" y="894"/>
                    <a:pt x="3036" y="855"/>
                    <a:pt x="3102" y="823"/>
                  </a:cubicBezTo>
                  <a:cubicBezTo>
                    <a:pt x="3102" y="823"/>
                    <a:pt x="3101" y="823"/>
                    <a:pt x="3100" y="823"/>
                  </a:cubicBezTo>
                  <a:cubicBezTo>
                    <a:pt x="3091" y="823"/>
                    <a:pt x="3068" y="838"/>
                    <a:pt x="3055" y="842"/>
                  </a:cubicBezTo>
                  <a:cubicBezTo>
                    <a:pt x="3065" y="827"/>
                    <a:pt x="3087" y="827"/>
                    <a:pt x="3106" y="816"/>
                  </a:cubicBezTo>
                  <a:lnTo>
                    <a:pt x="3117" y="820"/>
                  </a:lnTo>
                  <a:cubicBezTo>
                    <a:pt x="3121" y="816"/>
                    <a:pt x="3131" y="813"/>
                    <a:pt x="3135" y="809"/>
                  </a:cubicBezTo>
                  <a:lnTo>
                    <a:pt x="3139" y="809"/>
                  </a:lnTo>
                  <a:lnTo>
                    <a:pt x="3150" y="801"/>
                  </a:lnTo>
                  <a:cubicBezTo>
                    <a:pt x="3150" y="800"/>
                    <a:pt x="3149" y="799"/>
                    <a:pt x="3147" y="799"/>
                  </a:cubicBezTo>
                  <a:cubicBezTo>
                    <a:pt x="3144" y="799"/>
                    <a:pt x="3138" y="801"/>
                    <a:pt x="3135" y="801"/>
                  </a:cubicBezTo>
                  <a:cubicBezTo>
                    <a:pt x="3141" y="799"/>
                    <a:pt x="3142" y="796"/>
                    <a:pt x="3145" y="796"/>
                  </a:cubicBezTo>
                  <a:cubicBezTo>
                    <a:pt x="3146" y="796"/>
                    <a:pt x="3148" y="797"/>
                    <a:pt x="3150" y="798"/>
                  </a:cubicBezTo>
                  <a:cubicBezTo>
                    <a:pt x="3149" y="798"/>
                    <a:pt x="3149" y="798"/>
                    <a:pt x="3149" y="798"/>
                  </a:cubicBezTo>
                  <a:cubicBezTo>
                    <a:pt x="3149" y="798"/>
                    <a:pt x="3165" y="790"/>
                    <a:pt x="3168" y="787"/>
                  </a:cubicBezTo>
                  <a:cubicBezTo>
                    <a:pt x="3175" y="787"/>
                    <a:pt x="3183" y="787"/>
                    <a:pt x="3194" y="783"/>
                  </a:cubicBezTo>
                  <a:cubicBezTo>
                    <a:pt x="3194" y="783"/>
                    <a:pt x="3197" y="779"/>
                    <a:pt x="3197" y="776"/>
                  </a:cubicBezTo>
                  <a:cubicBezTo>
                    <a:pt x="3487" y="658"/>
                    <a:pt x="3784" y="552"/>
                    <a:pt x="4078" y="475"/>
                  </a:cubicBezTo>
                  <a:cubicBezTo>
                    <a:pt x="4085" y="471"/>
                    <a:pt x="4089" y="468"/>
                    <a:pt x="4096" y="464"/>
                  </a:cubicBezTo>
                  <a:cubicBezTo>
                    <a:pt x="4102" y="465"/>
                    <a:pt x="4106" y="466"/>
                    <a:pt x="4110" y="466"/>
                  </a:cubicBezTo>
                  <a:cubicBezTo>
                    <a:pt x="4115" y="466"/>
                    <a:pt x="4119" y="465"/>
                    <a:pt x="4125" y="460"/>
                  </a:cubicBezTo>
                  <a:lnTo>
                    <a:pt x="4129" y="460"/>
                  </a:lnTo>
                  <a:cubicBezTo>
                    <a:pt x="4155" y="446"/>
                    <a:pt x="4213" y="449"/>
                    <a:pt x="4250" y="431"/>
                  </a:cubicBezTo>
                  <a:cubicBezTo>
                    <a:pt x="4252" y="432"/>
                    <a:pt x="4254" y="432"/>
                    <a:pt x="4256" y="432"/>
                  </a:cubicBezTo>
                  <a:cubicBezTo>
                    <a:pt x="4303" y="432"/>
                    <a:pt x="4363" y="397"/>
                    <a:pt x="4411" y="397"/>
                  </a:cubicBezTo>
                  <a:cubicBezTo>
                    <a:pt x="4415" y="397"/>
                    <a:pt x="4419" y="397"/>
                    <a:pt x="4423" y="398"/>
                  </a:cubicBezTo>
                  <a:cubicBezTo>
                    <a:pt x="4426" y="394"/>
                    <a:pt x="4430" y="391"/>
                    <a:pt x="4433" y="387"/>
                  </a:cubicBezTo>
                  <a:lnTo>
                    <a:pt x="4463" y="387"/>
                  </a:lnTo>
                  <a:cubicBezTo>
                    <a:pt x="4587" y="361"/>
                    <a:pt x="4734" y="339"/>
                    <a:pt x="4870" y="317"/>
                  </a:cubicBezTo>
                  <a:lnTo>
                    <a:pt x="4870" y="317"/>
                  </a:lnTo>
                  <a:lnTo>
                    <a:pt x="4863" y="321"/>
                  </a:lnTo>
                  <a:cubicBezTo>
                    <a:pt x="4932" y="321"/>
                    <a:pt x="5013" y="292"/>
                    <a:pt x="5086" y="292"/>
                  </a:cubicBezTo>
                  <a:cubicBezTo>
                    <a:pt x="5254" y="263"/>
                    <a:pt x="5426" y="269"/>
                    <a:pt x="5598" y="256"/>
                  </a:cubicBezTo>
                  <a:lnTo>
                    <a:pt x="5598" y="256"/>
                  </a:lnTo>
                  <a:lnTo>
                    <a:pt x="5604" y="259"/>
                  </a:lnTo>
                  <a:lnTo>
                    <a:pt x="5606" y="258"/>
                  </a:lnTo>
                  <a:lnTo>
                    <a:pt x="5606" y="258"/>
                  </a:lnTo>
                  <a:cubicBezTo>
                    <a:pt x="5614" y="260"/>
                    <a:pt x="5624" y="262"/>
                    <a:pt x="5633" y="262"/>
                  </a:cubicBezTo>
                  <a:cubicBezTo>
                    <a:pt x="5640" y="259"/>
                    <a:pt x="5648" y="255"/>
                    <a:pt x="5655" y="251"/>
                  </a:cubicBezTo>
                  <a:lnTo>
                    <a:pt x="5658" y="251"/>
                  </a:lnTo>
                  <a:cubicBezTo>
                    <a:pt x="5662" y="255"/>
                    <a:pt x="5662" y="259"/>
                    <a:pt x="5665" y="262"/>
                  </a:cubicBezTo>
                  <a:cubicBezTo>
                    <a:pt x="5671" y="259"/>
                    <a:pt x="5683" y="259"/>
                    <a:pt x="5693" y="259"/>
                  </a:cubicBezTo>
                  <a:cubicBezTo>
                    <a:pt x="5703" y="259"/>
                    <a:pt x="5711" y="259"/>
                    <a:pt x="5709" y="255"/>
                  </a:cubicBezTo>
                  <a:cubicBezTo>
                    <a:pt x="5706" y="251"/>
                    <a:pt x="5702" y="251"/>
                    <a:pt x="5702" y="251"/>
                  </a:cubicBezTo>
                  <a:cubicBezTo>
                    <a:pt x="5706" y="251"/>
                    <a:pt x="5709" y="251"/>
                    <a:pt x="5714" y="255"/>
                  </a:cubicBezTo>
                  <a:lnTo>
                    <a:pt x="5731" y="255"/>
                  </a:lnTo>
                  <a:cubicBezTo>
                    <a:pt x="5736" y="255"/>
                    <a:pt x="5743" y="251"/>
                    <a:pt x="5746" y="247"/>
                  </a:cubicBezTo>
                  <a:cubicBezTo>
                    <a:pt x="5756" y="250"/>
                    <a:pt x="5770" y="256"/>
                    <a:pt x="5781" y="256"/>
                  </a:cubicBezTo>
                  <a:cubicBezTo>
                    <a:pt x="5786" y="256"/>
                    <a:pt x="5790" y="255"/>
                    <a:pt x="5794" y="251"/>
                  </a:cubicBezTo>
                  <a:cubicBezTo>
                    <a:pt x="5888" y="262"/>
                    <a:pt x="6113" y="250"/>
                    <a:pt x="6194" y="268"/>
                  </a:cubicBezTo>
                  <a:lnTo>
                    <a:pt x="6194" y="268"/>
                  </a:lnTo>
                  <a:cubicBezTo>
                    <a:pt x="6188" y="267"/>
                    <a:pt x="6183" y="266"/>
                    <a:pt x="6178" y="266"/>
                  </a:cubicBezTo>
                  <a:cubicBezTo>
                    <a:pt x="6172" y="266"/>
                    <a:pt x="6166" y="267"/>
                    <a:pt x="6164" y="270"/>
                  </a:cubicBezTo>
                  <a:cubicBezTo>
                    <a:pt x="6201" y="277"/>
                    <a:pt x="6249" y="284"/>
                    <a:pt x="6289" y="284"/>
                  </a:cubicBezTo>
                  <a:cubicBezTo>
                    <a:pt x="6278" y="281"/>
                    <a:pt x="6264" y="277"/>
                    <a:pt x="6242" y="277"/>
                  </a:cubicBezTo>
                  <a:cubicBezTo>
                    <a:pt x="6237" y="273"/>
                    <a:pt x="6234" y="273"/>
                    <a:pt x="6227" y="266"/>
                  </a:cubicBezTo>
                  <a:lnTo>
                    <a:pt x="6227" y="266"/>
                  </a:lnTo>
                  <a:cubicBezTo>
                    <a:pt x="6325" y="281"/>
                    <a:pt x="6418" y="288"/>
                    <a:pt x="6516" y="299"/>
                  </a:cubicBezTo>
                  <a:cubicBezTo>
                    <a:pt x="6520" y="303"/>
                    <a:pt x="6520" y="306"/>
                    <a:pt x="6523" y="306"/>
                  </a:cubicBezTo>
                  <a:cubicBezTo>
                    <a:pt x="6670" y="314"/>
                    <a:pt x="6821" y="354"/>
                    <a:pt x="6963" y="380"/>
                  </a:cubicBezTo>
                  <a:cubicBezTo>
                    <a:pt x="6995" y="380"/>
                    <a:pt x="7066" y="410"/>
                    <a:pt x="7104" y="410"/>
                  </a:cubicBezTo>
                  <a:cubicBezTo>
                    <a:pt x="7106" y="410"/>
                    <a:pt x="7107" y="410"/>
                    <a:pt x="7109" y="410"/>
                  </a:cubicBezTo>
                  <a:lnTo>
                    <a:pt x="7109" y="410"/>
                  </a:lnTo>
                  <a:cubicBezTo>
                    <a:pt x="7110" y="410"/>
                    <a:pt x="7112" y="411"/>
                    <a:pt x="7114" y="413"/>
                  </a:cubicBezTo>
                  <a:cubicBezTo>
                    <a:pt x="7107" y="413"/>
                    <a:pt x="7136" y="413"/>
                    <a:pt x="7139" y="416"/>
                  </a:cubicBezTo>
                  <a:cubicBezTo>
                    <a:pt x="7183" y="424"/>
                    <a:pt x="7220" y="438"/>
                    <a:pt x="7261" y="442"/>
                  </a:cubicBezTo>
                  <a:cubicBezTo>
                    <a:pt x="7257" y="438"/>
                    <a:pt x="7257" y="438"/>
                    <a:pt x="7254" y="438"/>
                  </a:cubicBezTo>
                  <a:cubicBezTo>
                    <a:pt x="7260" y="438"/>
                    <a:pt x="7264" y="438"/>
                    <a:pt x="7264" y="441"/>
                  </a:cubicBezTo>
                  <a:lnTo>
                    <a:pt x="7264" y="441"/>
                  </a:lnTo>
                  <a:cubicBezTo>
                    <a:pt x="7264" y="441"/>
                    <a:pt x="7264" y="441"/>
                    <a:pt x="7264" y="441"/>
                  </a:cubicBezTo>
                  <a:cubicBezTo>
                    <a:pt x="7263" y="441"/>
                    <a:pt x="7263" y="441"/>
                    <a:pt x="7264" y="442"/>
                  </a:cubicBezTo>
                  <a:cubicBezTo>
                    <a:pt x="7264" y="442"/>
                    <a:pt x="7264" y="442"/>
                    <a:pt x="7264" y="441"/>
                  </a:cubicBezTo>
                  <a:lnTo>
                    <a:pt x="7264" y="441"/>
                  </a:lnTo>
                  <a:cubicBezTo>
                    <a:pt x="7268" y="442"/>
                    <a:pt x="7284" y="446"/>
                    <a:pt x="7287" y="446"/>
                  </a:cubicBezTo>
                  <a:cubicBezTo>
                    <a:pt x="7287" y="446"/>
                    <a:pt x="7287" y="446"/>
                    <a:pt x="7286" y="446"/>
                  </a:cubicBezTo>
                  <a:cubicBezTo>
                    <a:pt x="7283" y="442"/>
                    <a:pt x="7283" y="442"/>
                    <a:pt x="7279" y="442"/>
                  </a:cubicBezTo>
                  <a:cubicBezTo>
                    <a:pt x="7286" y="442"/>
                    <a:pt x="7290" y="442"/>
                    <a:pt x="7290" y="446"/>
                  </a:cubicBezTo>
                  <a:cubicBezTo>
                    <a:pt x="7433" y="464"/>
                    <a:pt x="7631" y="523"/>
                    <a:pt x="7767" y="596"/>
                  </a:cubicBezTo>
                  <a:cubicBezTo>
                    <a:pt x="7764" y="596"/>
                    <a:pt x="7752" y="591"/>
                    <a:pt x="7748" y="591"/>
                  </a:cubicBezTo>
                  <a:cubicBezTo>
                    <a:pt x="7745" y="591"/>
                    <a:pt x="7745" y="592"/>
                    <a:pt x="7748" y="596"/>
                  </a:cubicBezTo>
                  <a:cubicBezTo>
                    <a:pt x="7814" y="614"/>
                    <a:pt x="7884" y="658"/>
                    <a:pt x="7950" y="669"/>
                  </a:cubicBezTo>
                  <a:cubicBezTo>
                    <a:pt x="7892" y="636"/>
                    <a:pt x="7814" y="618"/>
                    <a:pt x="7763" y="581"/>
                  </a:cubicBezTo>
                  <a:cubicBezTo>
                    <a:pt x="7769" y="581"/>
                    <a:pt x="7791" y="594"/>
                    <a:pt x="7797" y="594"/>
                  </a:cubicBezTo>
                  <a:cubicBezTo>
                    <a:pt x="7799" y="594"/>
                    <a:pt x="7799" y="594"/>
                    <a:pt x="7799" y="592"/>
                  </a:cubicBezTo>
                  <a:cubicBezTo>
                    <a:pt x="7884" y="622"/>
                    <a:pt x="7961" y="677"/>
                    <a:pt x="8046" y="710"/>
                  </a:cubicBezTo>
                  <a:cubicBezTo>
                    <a:pt x="8078" y="710"/>
                    <a:pt x="8124" y="744"/>
                    <a:pt x="8160" y="767"/>
                  </a:cubicBezTo>
                  <a:lnTo>
                    <a:pt x="8160" y="767"/>
                  </a:lnTo>
                  <a:cubicBezTo>
                    <a:pt x="8158" y="767"/>
                    <a:pt x="8156" y="767"/>
                    <a:pt x="8154" y="767"/>
                  </a:cubicBezTo>
                  <a:lnTo>
                    <a:pt x="8154" y="767"/>
                  </a:lnTo>
                  <a:cubicBezTo>
                    <a:pt x="8150" y="766"/>
                    <a:pt x="8144" y="764"/>
                    <a:pt x="8137" y="761"/>
                  </a:cubicBezTo>
                  <a:lnTo>
                    <a:pt x="8137" y="761"/>
                  </a:lnTo>
                  <a:cubicBezTo>
                    <a:pt x="8142" y="763"/>
                    <a:pt x="8147" y="765"/>
                    <a:pt x="8151" y="767"/>
                  </a:cubicBezTo>
                  <a:lnTo>
                    <a:pt x="8151" y="767"/>
                  </a:lnTo>
                  <a:cubicBezTo>
                    <a:pt x="8128" y="769"/>
                    <a:pt x="8105" y="770"/>
                    <a:pt x="8082" y="772"/>
                  </a:cubicBezTo>
                  <a:cubicBezTo>
                    <a:pt x="7719" y="798"/>
                    <a:pt x="7337" y="823"/>
                    <a:pt x="6985" y="875"/>
                  </a:cubicBezTo>
                  <a:cubicBezTo>
                    <a:pt x="6931" y="879"/>
                    <a:pt x="6872" y="897"/>
                    <a:pt x="6817" y="897"/>
                  </a:cubicBezTo>
                  <a:cubicBezTo>
                    <a:pt x="6784" y="907"/>
                    <a:pt x="6744" y="911"/>
                    <a:pt x="6716" y="915"/>
                  </a:cubicBezTo>
                  <a:lnTo>
                    <a:pt x="6716" y="915"/>
                  </a:lnTo>
                  <a:cubicBezTo>
                    <a:pt x="6719" y="914"/>
                    <a:pt x="6722" y="911"/>
                    <a:pt x="6726" y="908"/>
                  </a:cubicBezTo>
                  <a:lnTo>
                    <a:pt x="6726" y="908"/>
                  </a:lnTo>
                  <a:cubicBezTo>
                    <a:pt x="6553" y="941"/>
                    <a:pt x="6388" y="959"/>
                    <a:pt x="6227" y="1018"/>
                  </a:cubicBezTo>
                  <a:cubicBezTo>
                    <a:pt x="6223" y="1014"/>
                    <a:pt x="6220" y="1014"/>
                    <a:pt x="6220" y="1011"/>
                  </a:cubicBezTo>
                  <a:cubicBezTo>
                    <a:pt x="5904" y="1077"/>
                    <a:pt x="5582" y="1161"/>
                    <a:pt x="5284" y="1260"/>
                  </a:cubicBezTo>
                  <a:cubicBezTo>
                    <a:pt x="5296" y="1260"/>
                    <a:pt x="5281" y="1263"/>
                    <a:pt x="5281" y="1263"/>
                  </a:cubicBezTo>
                  <a:lnTo>
                    <a:pt x="5284" y="1260"/>
                  </a:lnTo>
                  <a:lnTo>
                    <a:pt x="5284" y="1260"/>
                  </a:lnTo>
                  <a:cubicBezTo>
                    <a:pt x="5244" y="1275"/>
                    <a:pt x="5164" y="1307"/>
                    <a:pt x="5115" y="1315"/>
                  </a:cubicBezTo>
                  <a:cubicBezTo>
                    <a:pt x="4939" y="1388"/>
                    <a:pt x="4771" y="1451"/>
                    <a:pt x="4599" y="1527"/>
                  </a:cubicBezTo>
                  <a:cubicBezTo>
                    <a:pt x="4521" y="1568"/>
                    <a:pt x="4411" y="1620"/>
                    <a:pt x="4323" y="1652"/>
                  </a:cubicBezTo>
                  <a:cubicBezTo>
                    <a:pt x="4173" y="1725"/>
                    <a:pt x="4019" y="1803"/>
                    <a:pt x="3876" y="1887"/>
                  </a:cubicBezTo>
                  <a:lnTo>
                    <a:pt x="3876" y="1898"/>
                  </a:lnTo>
                  <a:cubicBezTo>
                    <a:pt x="3773" y="1957"/>
                    <a:pt x="3674" y="2016"/>
                    <a:pt x="3575" y="2077"/>
                  </a:cubicBezTo>
                  <a:cubicBezTo>
                    <a:pt x="3414" y="2165"/>
                    <a:pt x="3256" y="2253"/>
                    <a:pt x="3099" y="2338"/>
                  </a:cubicBezTo>
                  <a:cubicBezTo>
                    <a:pt x="2867" y="2463"/>
                    <a:pt x="2647" y="2602"/>
                    <a:pt x="2427" y="2742"/>
                  </a:cubicBezTo>
                  <a:cubicBezTo>
                    <a:pt x="2263" y="2855"/>
                    <a:pt x="2090" y="2972"/>
                    <a:pt x="1921" y="3094"/>
                  </a:cubicBezTo>
                  <a:cubicBezTo>
                    <a:pt x="1258" y="3617"/>
                    <a:pt x="657" y="4245"/>
                    <a:pt x="283" y="5008"/>
                  </a:cubicBezTo>
                  <a:cubicBezTo>
                    <a:pt x="147" y="5355"/>
                    <a:pt x="0" y="5788"/>
                    <a:pt x="132" y="6162"/>
                  </a:cubicBezTo>
                  <a:cubicBezTo>
                    <a:pt x="227" y="6720"/>
                    <a:pt x="843" y="6966"/>
                    <a:pt x="1335" y="7050"/>
                  </a:cubicBezTo>
                  <a:cubicBezTo>
                    <a:pt x="1767" y="7134"/>
                    <a:pt x="2217" y="7152"/>
                    <a:pt x="2667" y="7152"/>
                  </a:cubicBezTo>
                  <a:cubicBezTo>
                    <a:pt x="3009" y="7152"/>
                    <a:pt x="3352" y="7142"/>
                    <a:pt x="3689" y="7142"/>
                  </a:cubicBezTo>
                  <a:cubicBezTo>
                    <a:pt x="3716" y="7142"/>
                    <a:pt x="3743" y="7142"/>
                    <a:pt x="3769" y="7142"/>
                  </a:cubicBezTo>
                  <a:cubicBezTo>
                    <a:pt x="4023" y="7130"/>
                    <a:pt x="4276" y="7101"/>
                    <a:pt x="4529" y="7083"/>
                  </a:cubicBezTo>
                  <a:cubicBezTo>
                    <a:pt x="4621" y="7064"/>
                    <a:pt x="4712" y="7064"/>
                    <a:pt x="4800" y="7046"/>
                  </a:cubicBezTo>
                  <a:cubicBezTo>
                    <a:pt x="4797" y="7046"/>
                    <a:pt x="4789" y="7042"/>
                    <a:pt x="4782" y="7042"/>
                  </a:cubicBezTo>
                  <a:cubicBezTo>
                    <a:pt x="4778" y="7046"/>
                    <a:pt x="4775" y="7046"/>
                    <a:pt x="4775" y="7050"/>
                  </a:cubicBezTo>
                  <a:cubicBezTo>
                    <a:pt x="4773" y="7049"/>
                    <a:pt x="4770" y="7048"/>
                    <a:pt x="4766" y="7048"/>
                  </a:cubicBezTo>
                  <a:cubicBezTo>
                    <a:pt x="4761" y="7048"/>
                    <a:pt x="4755" y="7049"/>
                    <a:pt x="4750" y="7050"/>
                  </a:cubicBezTo>
                  <a:lnTo>
                    <a:pt x="4750" y="7050"/>
                  </a:lnTo>
                  <a:cubicBezTo>
                    <a:pt x="4751" y="7050"/>
                    <a:pt x="4751" y="7050"/>
                    <a:pt x="4753" y="7050"/>
                  </a:cubicBezTo>
                  <a:lnTo>
                    <a:pt x="4749" y="7050"/>
                  </a:lnTo>
                  <a:cubicBezTo>
                    <a:pt x="4749" y="7050"/>
                    <a:pt x="4749" y="7050"/>
                    <a:pt x="4749" y="7051"/>
                  </a:cubicBezTo>
                  <a:lnTo>
                    <a:pt x="4749" y="7051"/>
                  </a:lnTo>
                  <a:cubicBezTo>
                    <a:pt x="4749" y="7051"/>
                    <a:pt x="4750" y="7051"/>
                    <a:pt x="4750" y="7050"/>
                  </a:cubicBezTo>
                  <a:lnTo>
                    <a:pt x="4750" y="7050"/>
                  </a:lnTo>
                  <a:cubicBezTo>
                    <a:pt x="4750" y="7051"/>
                    <a:pt x="4749" y="7051"/>
                    <a:pt x="4749" y="7051"/>
                  </a:cubicBezTo>
                  <a:cubicBezTo>
                    <a:pt x="4749" y="7051"/>
                    <a:pt x="4749" y="7051"/>
                    <a:pt x="4749" y="7051"/>
                  </a:cubicBezTo>
                  <a:lnTo>
                    <a:pt x="4749" y="7051"/>
                  </a:lnTo>
                  <a:cubicBezTo>
                    <a:pt x="4746" y="7052"/>
                    <a:pt x="4743" y="7053"/>
                    <a:pt x="4741" y="7054"/>
                  </a:cubicBezTo>
                  <a:lnTo>
                    <a:pt x="4745" y="7050"/>
                  </a:lnTo>
                  <a:lnTo>
                    <a:pt x="4749" y="7050"/>
                  </a:lnTo>
                  <a:cubicBezTo>
                    <a:pt x="4744" y="7048"/>
                    <a:pt x="4740" y="7047"/>
                    <a:pt x="4737" y="7047"/>
                  </a:cubicBezTo>
                  <a:cubicBezTo>
                    <a:pt x="4732" y="7047"/>
                    <a:pt x="4729" y="7050"/>
                    <a:pt x="4719" y="7057"/>
                  </a:cubicBezTo>
                  <a:cubicBezTo>
                    <a:pt x="4591" y="7057"/>
                    <a:pt x="4452" y="7076"/>
                    <a:pt x="4316" y="7090"/>
                  </a:cubicBezTo>
                  <a:cubicBezTo>
                    <a:pt x="4150" y="7098"/>
                    <a:pt x="3979" y="7111"/>
                    <a:pt x="3809" y="7111"/>
                  </a:cubicBezTo>
                  <a:cubicBezTo>
                    <a:pt x="3747" y="7111"/>
                    <a:pt x="3685" y="7109"/>
                    <a:pt x="3623" y="7105"/>
                  </a:cubicBezTo>
                  <a:cubicBezTo>
                    <a:pt x="3712" y="7085"/>
                    <a:pt x="3788" y="7083"/>
                    <a:pt x="3876" y="7083"/>
                  </a:cubicBezTo>
                  <a:cubicBezTo>
                    <a:pt x="3901" y="7083"/>
                    <a:pt x="3926" y="7083"/>
                    <a:pt x="3953" y="7083"/>
                  </a:cubicBezTo>
                  <a:cubicBezTo>
                    <a:pt x="3880" y="7090"/>
                    <a:pt x="3828" y="7094"/>
                    <a:pt x="3766" y="7098"/>
                  </a:cubicBezTo>
                  <a:cubicBezTo>
                    <a:pt x="3759" y="7094"/>
                    <a:pt x="3751" y="7093"/>
                    <a:pt x="3743" y="7093"/>
                  </a:cubicBezTo>
                  <a:cubicBezTo>
                    <a:pt x="3727" y="7093"/>
                    <a:pt x="3709" y="7099"/>
                    <a:pt x="3696" y="7101"/>
                  </a:cubicBezTo>
                  <a:cubicBezTo>
                    <a:pt x="3718" y="7102"/>
                    <a:pt x="3740" y="7102"/>
                    <a:pt x="3762" y="7102"/>
                  </a:cubicBezTo>
                  <a:cubicBezTo>
                    <a:pt x="3915" y="7102"/>
                    <a:pt x="4064" y="7092"/>
                    <a:pt x="4221" y="7079"/>
                  </a:cubicBezTo>
                  <a:cubicBezTo>
                    <a:pt x="4213" y="7079"/>
                    <a:pt x="4210" y="7076"/>
                    <a:pt x="4210" y="7076"/>
                  </a:cubicBezTo>
                  <a:cubicBezTo>
                    <a:pt x="4265" y="7068"/>
                    <a:pt x="4323" y="7061"/>
                    <a:pt x="4378" y="7057"/>
                  </a:cubicBezTo>
                  <a:cubicBezTo>
                    <a:pt x="4382" y="7053"/>
                    <a:pt x="4388" y="7053"/>
                    <a:pt x="4395" y="7053"/>
                  </a:cubicBezTo>
                  <a:cubicBezTo>
                    <a:pt x="4401" y="7053"/>
                    <a:pt x="4408" y="7053"/>
                    <a:pt x="4411" y="7050"/>
                  </a:cubicBezTo>
                  <a:cubicBezTo>
                    <a:pt x="4543" y="7035"/>
                    <a:pt x="4687" y="7032"/>
                    <a:pt x="4819" y="7013"/>
                  </a:cubicBezTo>
                  <a:lnTo>
                    <a:pt x="4829" y="7017"/>
                  </a:lnTo>
                  <a:cubicBezTo>
                    <a:pt x="5010" y="6991"/>
                    <a:pt x="5181" y="6984"/>
                    <a:pt x="5362" y="6962"/>
                  </a:cubicBezTo>
                  <a:cubicBezTo>
                    <a:pt x="5379" y="6951"/>
                    <a:pt x="5406" y="6962"/>
                    <a:pt x="5428" y="6947"/>
                  </a:cubicBezTo>
                  <a:lnTo>
                    <a:pt x="5431" y="6951"/>
                  </a:lnTo>
                  <a:cubicBezTo>
                    <a:pt x="5441" y="6949"/>
                    <a:pt x="5447" y="6948"/>
                    <a:pt x="5451" y="6948"/>
                  </a:cubicBezTo>
                  <a:cubicBezTo>
                    <a:pt x="5459" y="6948"/>
                    <a:pt x="5460" y="6951"/>
                    <a:pt x="5467" y="6951"/>
                  </a:cubicBezTo>
                  <a:lnTo>
                    <a:pt x="5445" y="6958"/>
                  </a:lnTo>
                  <a:cubicBezTo>
                    <a:pt x="5472" y="6958"/>
                    <a:pt x="5511" y="6954"/>
                    <a:pt x="5541" y="6944"/>
                  </a:cubicBezTo>
                  <a:lnTo>
                    <a:pt x="5545" y="6944"/>
                  </a:lnTo>
                  <a:cubicBezTo>
                    <a:pt x="5658" y="6925"/>
                    <a:pt x="5780" y="6907"/>
                    <a:pt x="5890" y="6900"/>
                  </a:cubicBezTo>
                  <a:cubicBezTo>
                    <a:pt x="5890" y="6900"/>
                    <a:pt x="5893" y="6896"/>
                    <a:pt x="5897" y="6896"/>
                  </a:cubicBezTo>
                  <a:cubicBezTo>
                    <a:pt x="5900" y="6896"/>
                    <a:pt x="5900" y="6892"/>
                    <a:pt x="5900" y="6888"/>
                  </a:cubicBezTo>
                  <a:cubicBezTo>
                    <a:pt x="5904" y="6891"/>
                    <a:pt x="5909" y="6892"/>
                    <a:pt x="5915" y="6892"/>
                  </a:cubicBezTo>
                  <a:cubicBezTo>
                    <a:pt x="5926" y="6892"/>
                    <a:pt x="5940" y="6889"/>
                    <a:pt x="5951" y="6889"/>
                  </a:cubicBezTo>
                  <a:cubicBezTo>
                    <a:pt x="5956" y="6889"/>
                    <a:pt x="5960" y="6889"/>
                    <a:pt x="5963" y="6892"/>
                  </a:cubicBezTo>
                  <a:cubicBezTo>
                    <a:pt x="5849" y="6910"/>
                    <a:pt x="5717" y="6951"/>
                    <a:pt x="5604" y="6958"/>
                  </a:cubicBezTo>
                  <a:cubicBezTo>
                    <a:pt x="5570" y="6966"/>
                    <a:pt x="5548" y="6976"/>
                    <a:pt x="5511" y="6980"/>
                  </a:cubicBezTo>
                  <a:cubicBezTo>
                    <a:pt x="5574" y="6980"/>
                    <a:pt x="5636" y="6958"/>
                    <a:pt x="5695" y="6958"/>
                  </a:cubicBezTo>
                  <a:cubicBezTo>
                    <a:pt x="5794" y="6932"/>
                    <a:pt x="5900" y="6929"/>
                    <a:pt x="5995" y="6892"/>
                  </a:cubicBezTo>
                  <a:cubicBezTo>
                    <a:pt x="6105" y="6874"/>
                    <a:pt x="6223" y="6863"/>
                    <a:pt x="6340" y="6834"/>
                  </a:cubicBezTo>
                  <a:cubicBezTo>
                    <a:pt x="6344" y="6837"/>
                    <a:pt x="6347" y="6837"/>
                    <a:pt x="6347" y="6841"/>
                  </a:cubicBezTo>
                  <a:cubicBezTo>
                    <a:pt x="6689" y="6775"/>
                    <a:pt x="7029" y="6683"/>
                    <a:pt x="7359" y="6584"/>
                  </a:cubicBezTo>
                  <a:cubicBezTo>
                    <a:pt x="7623" y="6485"/>
                    <a:pt x="7906" y="6394"/>
                    <a:pt x="8178" y="6287"/>
                  </a:cubicBezTo>
                  <a:lnTo>
                    <a:pt x="8178" y="6287"/>
                  </a:lnTo>
                  <a:cubicBezTo>
                    <a:pt x="8112" y="6328"/>
                    <a:pt x="8049" y="6350"/>
                    <a:pt x="7980" y="6379"/>
                  </a:cubicBezTo>
                  <a:cubicBezTo>
                    <a:pt x="7997" y="6364"/>
                    <a:pt x="8009" y="6357"/>
                    <a:pt x="8019" y="6350"/>
                  </a:cubicBezTo>
                  <a:lnTo>
                    <a:pt x="8019" y="6350"/>
                  </a:lnTo>
                  <a:cubicBezTo>
                    <a:pt x="7961" y="6379"/>
                    <a:pt x="7906" y="6404"/>
                    <a:pt x="7840" y="6426"/>
                  </a:cubicBezTo>
                  <a:cubicBezTo>
                    <a:pt x="8203" y="6342"/>
                    <a:pt x="8540" y="6115"/>
                    <a:pt x="8882" y="5957"/>
                  </a:cubicBezTo>
                  <a:cubicBezTo>
                    <a:pt x="9031" y="5873"/>
                    <a:pt x="9190" y="5788"/>
                    <a:pt x="9332" y="5697"/>
                  </a:cubicBezTo>
                  <a:cubicBezTo>
                    <a:pt x="9461" y="5612"/>
                    <a:pt x="9589" y="5531"/>
                    <a:pt x="9703" y="5426"/>
                  </a:cubicBezTo>
                  <a:lnTo>
                    <a:pt x="9703" y="5426"/>
                  </a:lnTo>
                  <a:cubicBezTo>
                    <a:pt x="9662" y="5440"/>
                    <a:pt x="9633" y="5477"/>
                    <a:pt x="9596" y="5509"/>
                  </a:cubicBezTo>
                  <a:cubicBezTo>
                    <a:pt x="9593" y="5506"/>
                    <a:pt x="9589" y="5506"/>
                    <a:pt x="9586" y="5506"/>
                  </a:cubicBezTo>
                  <a:cubicBezTo>
                    <a:pt x="9515" y="5553"/>
                    <a:pt x="9449" y="5587"/>
                    <a:pt x="9380" y="5634"/>
                  </a:cubicBezTo>
                  <a:cubicBezTo>
                    <a:pt x="9373" y="5594"/>
                    <a:pt x="9559" y="5514"/>
                    <a:pt x="9596" y="5455"/>
                  </a:cubicBezTo>
                  <a:cubicBezTo>
                    <a:pt x="9596" y="5451"/>
                    <a:pt x="9596" y="5448"/>
                    <a:pt x="9593" y="5443"/>
                  </a:cubicBezTo>
                  <a:cubicBezTo>
                    <a:pt x="9622" y="5418"/>
                    <a:pt x="9647" y="5404"/>
                    <a:pt x="9669" y="5374"/>
                  </a:cubicBezTo>
                  <a:cubicBezTo>
                    <a:pt x="9688" y="5367"/>
                    <a:pt x="9706" y="5348"/>
                    <a:pt x="9718" y="5326"/>
                  </a:cubicBezTo>
                  <a:cubicBezTo>
                    <a:pt x="9725" y="5326"/>
                    <a:pt x="9732" y="5316"/>
                    <a:pt x="9735" y="5308"/>
                  </a:cubicBezTo>
                  <a:cubicBezTo>
                    <a:pt x="9835" y="5245"/>
                    <a:pt x="9894" y="5135"/>
                    <a:pt x="9977" y="5062"/>
                  </a:cubicBezTo>
                  <a:cubicBezTo>
                    <a:pt x="10099" y="4915"/>
                    <a:pt x="10219" y="4761"/>
                    <a:pt x="10300" y="4585"/>
                  </a:cubicBezTo>
                  <a:cubicBezTo>
                    <a:pt x="10359" y="4483"/>
                    <a:pt x="10400" y="4358"/>
                    <a:pt x="10436" y="4241"/>
                  </a:cubicBezTo>
                  <a:cubicBezTo>
                    <a:pt x="10436" y="4238"/>
                    <a:pt x="10436" y="4233"/>
                    <a:pt x="10432" y="4230"/>
                  </a:cubicBezTo>
                  <a:cubicBezTo>
                    <a:pt x="10451" y="4186"/>
                    <a:pt x="10462" y="4145"/>
                    <a:pt x="10466" y="4098"/>
                  </a:cubicBezTo>
                  <a:cubicBezTo>
                    <a:pt x="10493" y="3996"/>
                    <a:pt x="10504" y="3865"/>
                    <a:pt x="10520" y="3762"/>
                  </a:cubicBezTo>
                  <a:lnTo>
                    <a:pt x="10520" y="3762"/>
                  </a:lnTo>
                  <a:cubicBezTo>
                    <a:pt x="10521" y="3773"/>
                    <a:pt x="10523" y="3786"/>
                    <a:pt x="10525" y="3786"/>
                  </a:cubicBezTo>
                  <a:cubicBezTo>
                    <a:pt x="10526" y="3786"/>
                    <a:pt x="10528" y="3779"/>
                    <a:pt x="10528" y="3761"/>
                  </a:cubicBezTo>
                  <a:cubicBezTo>
                    <a:pt x="10532" y="3761"/>
                    <a:pt x="10532" y="3746"/>
                    <a:pt x="10535" y="3742"/>
                  </a:cubicBezTo>
                  <a:lnTo>
                    <a:pt x="10535" y="3742"/>
                  </a:lnTo>
                  <a:cubicBezTo>
                    <a:pt x="10535" y="3749"/>
                    <a:pt x="10535" y="3754"/>
                    <a:pt x="10532" y="3757"/>
                  </a:cubicBezTo>
                  <a:lnTo>
                    <a:pt x="10532" y="3771"/>
                  </a:lnTo>
                  <a:lnTo>
                    <a:pt x="10539" y="3771"/>
                  </a:lnTo>
                  <a:cubicBezTo>
                    <a:pt x="10535" y="3834"/>
                    <a:pt x="10535" y="3878"/>
                    <a:pt x="10532" y="3940"/>
                  </a:cubicBezTo>
                  <a:cubicBezTo>
                    <a:pt x="10561" y="3746"/>
                    <a:pt x="10572" y="3541"/>
                    <a:pt x="10532" y="3350"/>
                  </a:cubicBezTo>
                  <a:cubicBezTo>
                    <a:pt x="10535" y="3331"/>
                    <a:pt x="10535" y="3317"/>
                    <a:pt x="10528" y="3299"/>
                  </a:cubicBezTo>
                  <a:cubicBezTo>
                    <a:pt x="10520" y="3211"/>
                    <a:pt x="10488" y="3123"/>
                    <a:pt x="10473" y="3038"/>
                  </a:cubicBezTo>
                  <a:cubicBezTo>
                    <a:pt x="10451" y="2987"/>
                    <a:pt x="10444" y="2910"/>
                    <a:pt x="10414" y="2862"/>
                  </a:cubicBezTo>
                  <a:cubicBezTo>
                    <a:pt x="10362" y="2701"/>
                    <a:pt x="10297" y="2545"/>
                    <a:pt x="10221" y="2396"/>
                  </a:cubicBezTo>
                  <a:lnTo>
                    <a:pt x="10221" y="2396"/>
                  </a:lnTo>
                  <a:cubicBezTo>
                    <a:pt x="10256" y="2354"/>
                    <a:pt x="10290" y="2311"/>
                    <a:pt x="10322" y="2268"/>
                  </a:cubicBezTo>
                  <a:lnTo>
                    <a:pt x="10322" y="2268"/>
                  </a:lnTo>
                  <a:lnTo>
                    <a:pt x="10312" y="2275"/>
                  </a:lnTo>
                  <a:cubicBezTo>
                    <a:pt x="10344" y="2231"/>
                    <a:pt x="10396" y="2170"/>
                    <a:pt x="10410" y="2129"/>
                  </a:cubicBezTo>
                  <a:lnTo>
                    <a:pt x="10410" y="2129"/>
                  </a:lnTo>
                  <a:cubicBezTo>
                    <a:pt x="10410" y="2130"/>
                    <a:pt x="10409" y="2130"/>
                    <a:pt x="10409" y="2130"/>
                  </a:cubicBezTo>
                  <a:cubicBezTo>
                    <a:pt x="10406" y="2130"/>
                    <a:pt x="10414" y="2121"/>
                    <a:pt x="10414" y="2121"/>
                  </a:cubicBezTo>
                  <a:lnTo>
                    <a:pt x="10414" y="2121"/>
                  </a:lnTo>
                  <a:lnTo>
                    <a:pt x="10410" y="2129"/>
                  </a:lnTo>
                  <a:cubicBezTo>
                    <a:pt x="10414" y="2121"/>
                    <a:pt x="10429" y="2096"/>
                    <a:pt x="10440" y="2089"/>
                  </a:cubicBezTo>
                  <a:cubicBezTo>
                    <a:pt x="10454" y="2063"/>
                    <a:pt x="10480" y="2038"/>
                    <a:pt x="10480" y="2023"/>
                  </a:cubicBezTo>
                  <a:lnTo>
                    <a:pt x="10480" y="2023"/>
                  </a:lnTo>
                  <a:cubicBezTo>
                    <a:pt x="10479" y="2024"/>
                    <a:pt x="10479" y="2024"/>
                    <a:pt x="10479" y="2024"/>
                  </a:cubicBezTo>
                  <a:cubicBezTo>
                    <a:pt x="10478" y="2024"/>
                    <a:pt x="10534" y="1934"/>
                    <a:pt x="10517" y="1931"/>
                  </a:cubicBezTo>
                  <a:cubicBezTo>
                    <a:pt x="10520" y="1920"/>
                    <a:pt x="10532" y="1901"/>
                    <a:pt x="10532" y="1901"/>
                  </a:cubicBezTo>
                  <a:cubicBezTo>
                    <a:pt x="10532" y="1872"/>
                    <a:pt x="10561" y="1810"/>
                    <a:pt x="10579" y="1777"/>
                  </a:cubicBezTo>
                  <a:cubicBezTo>
                    <a:pt x="10579" y="1766"/>
                    <a:pt x="10586" y="1740"/>
                    <a:pt x="10583" y="1740"/>
                  </a:cubicBezTo>
                  <a:cubicBezTo>
                    <a:pt x="10586" y="1734"/>
                    <a:pt x="10603" y="1693"/>
                    <a:pt x="10598" y="1693"/>
                  </a:cubicBezTo>
                  <a:cubicBezTo>
                    <a:pt x="10597" y="1693"/>
                    <a:pt x="10595" y="1694"/>
                    <a:pt x="10594" y="1696"/>
                  </a:cubicBezTo>
                  <a:cubicBezTo>
                    <a:pt x="10593" y="1698"/>
                    <a:pt x="10592" y="1698"/>
                    <a:pt x="10592" y="1698"/>
                  </a:cubicBezTo>
                  <a:cubicBezTo>
                    <a:pt x="10592" y="1698"/>
                    <a:pt x="10595" y="1692"/>
                    <a:pt x="10598" y="1689"/>
                  </a:cubicBezTo>
                  <a:cubicBezTo>
                    <a:pt x="10612" y="1571"/>
                    <a:pt x="10608" y="1334"/>
                    <a:pt x="10473" y="1227"/>
                  </a:cubicBezTo>
                  <a:lnTo>
                    <a:pt x="10473" y="1219"/>
                  </a:lnTo>
                  <a:cubicBezTo>
                    <a:pt x="10447" y="1194"/>
                    <a:pt x="10418" y="1172"/>
                    <a:pt x="10392" y="1157"/>
                  </a:cubicBezTo>
                  <a:cubicBezTo>
                    <a:pt x="10282" y="1058"/>
                    <a:pt x="10128" y="996"/>
                    <a:pt x="9985" y="948"/>
                  </a:cubicBezTo>
                  <a:cubicBezTo>
                    <a:pt x="9618" y="823"/>
                    <a:pt x="9204" y="787"/>
                    <a:pt x="8816" y="768"/>
                  </a:cubicBezTo>
                  <a:cubicBezTo>
                    <a:pt x="8741" y="766"/>
                    <a:pt x="8665" y="764"/>
                    <a:pt x="8588" y="762"/>
                  </a:cubicBezTo>
                  <a:lnTo>
                    <a:pt x="8588" y="762"/>
                  </a:lnTo>
                  <a:cubicBezTo>
                    <a:pt x="8556" y="745"/>
                    <a:pt x="8525" y="728"/>
                    <a:pt x="8496" y="713"/>
                  </a:cubicBezTo>
                  <a:cubicBezTo>
                    <a:pt x="7640" y="229"/>
                    <a:pt x="6669" y="0"/>
                    <a:pt x="56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3" name="Google Shape;3633;p35"/>
            <p:cNvSpPr/>
            <p:nvPr/>
          </p:nvSpPr>
          <p:spPr>
            <a:xfrm>
              <a:off x="1470719" y="954884"/>
              <a:ext cx="28130" cy="33544"/>
            </a:xfrm>
            <a:custGeom>
              <a:avLst/>
              <a:gdLst/>
              <a:ahLst/>
              <a:cxnLst/>
              <a:rect l="l" t="t" r="r" b="b"/>
              <a:pathLst>
                <a:path w="478" h="570" extrusionOk="0">
                  <a:moveTo>
                    <a:pt x="279" y="253"/>
                  </a:moveTo>
                  <a:lnTo>
                    <a:pt x="279" y="253"/>
                  </a:lnTo>
                  <a:cubicBezTo>
                    <a:pt x="276" y="258"/>
                    <a:pt x="272" y="265"/>
                    <a:pt x="269" y="265"/>
                  </a:cubicBezTo>
                  <a:cubicBezTo>
                    <a:pt x="272" y="261"/>
                    <a:pt x="276" y="258"/>
                    <a:pt x="279" y="253"/>
                  </a:cubicBezTo>
                  <a:close/>
                  <a:moveTo>
                    <a:pt x="232" y="302"/>
                  </a:moveTo>
                  <a:cubicBezTo>
                    <a:pt x="228" y="305"/>
                    <a:pt x="225" y="309"/>
                    <a:pt x="220" y="312"/>
                  </a:cubicBezTo>
                  <a:cubicBezTo>
                    <a:pt x="225" y="309"/>
                    <a:pt x="228" y="302"/>
                    <a:pt x="232" y="302"/>
                  </a:cubicBezTo>
                  <a:close/>
                  <a:moveTo>
                    <a:pt x="217" y="324"/>
                  </a:moveTo>
                  <a:cubicBezTo>
                    <a:pt x="213" y="327"/>
                    <a:pt x="210" y="331"/>
                    <a:pt x="206" y="334"/>
                  </a:cubicBezTo>
                  <a:cubicBezTo>
                    <a:pt x="210" y="331"/>
                    <a:pt x="213" y="324"/>
                    <a:pt x="217" y="324"/>
                  </a:cubicBezTo>
                  <a:close/>
                  <a:moveTo>
                    <a:pt x="181" y="363"/>
                  </a:moveTo>
                  <a:lnTo>
                    <a:pt x="176" y="368"/>
                  </a:lnTo>
                  <a:lnTo>
                    <a:pt x="173" y="371"/>
                  </a:lnTo>
                  <a:lnTo>
                    <a:pt x="173" y="368"/>
                  </a:lnTo>
                  <a:cubicBezTo>
                    <a:pt x="176" y="363"/>
                    <a:pt x="176" y="363"/>
                    <a:pt x="181" y="363"/>
                  </a:cubicBezTo>
                  <a:close/>
                  <a:moveTo>
                    <a:pt x="159" y="393"/>
                  </a:moveTo>
                  <a:lnTo>
                    <a:pt x="159" y="393"/>
                  </a:lnTo>
                  <a:cubicBezTo>
                    <a:pt x="154" y="397"/>
                    <a:pt x="151" y="404"/>
                    <a:pt x="147" y="404"/>
                  </a:cubicBezTo>
                  <a:cubicBezTo>
                    <a:pt x="151" y="400"/>
                    <a:pt x="154" y="397"/>
                    <a:pt x="159" y="393"/>
                  </a:cubicBezTo>
                  <a:close/>
                  <a:moveTo>
                    <a:pt x="125" y="437"/>
                  </a:moveTo>
                  <a:cubicBezTo>
                    <a:pt x="124" y="439"/>
                    <a:pt x="122" y="441"/>
                    <a:pt x="120" y="442"/>
                  </a:cubicBezTo>
                  <a:lnTo>
                    <a:pt x="120" y="442"/>
                  </a:lnTo>
                  <a:cubicBezTo>
                    <a:pt x="122" y="439"/>
                    <a:pt x="123" y="437"/>
                    <a:pt x="125" y="437"/>
                  </a:cubicBezTo>
                  <a:close/>
                  <a:moveTo>
                    <a:pt x="477" y="1"/>
                  </a:moveTo>
                  <a:cubicBezTo>
                    <a:pt x="455" y="30"/>
                    <a:pt x="433" y="60"/>
                    <a:pt x="408" y="89"/>
                  </a:cubicBezTo>
                  <a:cubicBezTo>
                    <a:pt x="415" y="77"/>
                    <a:pt x="418" y="70"/>
                    <a:pt x="426" y="52"/>
                  </a:cubicBezTo>
                  <a:lnTo>
                    <a:pt x="426" y="52"/>
                  </a:lnTo>
                  <a:cubicBezTo>
                    <a:pt x="364" y="133"/>
                    <a:pt x="305" y="214"/>
                    <a:pt x="242" y="287"/>
                  </a:cubicBezTo>
                  <a:cubicBezTo>
                    <a:pt x="198" y="324"/>
                    <a:pt x="166" y="378"/>
                    <a:pt x="125" y="419"/>
                  </a:cubicBezTo>
                  <a:cubicBezTo>
                    <a:pt x="126" y="421"/>
                    <a:pt x="127" y="421"/>
                    <a:pt x="129" y="421"/>
                  </a:cubicBezTo>
                  <a:cubicBezTo>
                    <a:pt x="133" y="421"/>
                    <a:pt x="138" y="415"/>
                    <a:pt x="140" y="415"/>
                  </a:cubicBezTo>
                  <a:cubicBezTo>
                    <a:pt x="137" y="419"/>
                    <a:pt x="133" y="422"/>
                    <a:pt x="129" y="422"/>
                  </a:cubicBezTo>
                  <a:lnTo>
                    <a:pt x="129" y="422"/>
                  </a:lnTo>
                  <a:cubicBezTo>
                    <a:pt x="129" y="422"/>
                    <a:pt x="129" y="422"/>
                    <a:pt x="129" y="422"/>
                  </a:cubicBezTo>
                  <a:lnTo>
                    <a:pt x="129" y="422"/>
                  </a:lnTo>
                  <a:cubicBezTo>
                    <a:pt x="129" y="422"/>
                    <a:pt x="129" y="422"/>
                    <a:pt x="129" y="422"/>
                  </a:cubicBezTo>
                  <a:cubicBezTo>
                    <a:pt x="129" y="422"/>
                    <a:pt x="129" y="422"/>
                    <a:pt x="129" y="422"/>
                  </a:cubicBezTo>
                  <a:lnTo>
                    <a:pt x="129" y="422"/>
                  </a:lnTo>
                  <a:cubicBezTo>
                    <a:pt x="128" y="425"/>
                    <a:pt x="116" y="441"/>
                    <a:pt x="117" y="444"/>
                  </a:cubicBezTo>
                  <a:lnTo>
                    <a:pt x="117" y="444"/>
                  </a:lnTo>
                  <a:cubicBezTo>
                    <a:pt x="116" y="444"/>
                    <a:pt x="115" y="444"/>
                    <a:pt x="115" y="444"/>
                  </a:cubicBezTo>
                  <a:cubicBezTo>
                    <a:pt x="103" y="451"/>
                    <a:pt x="81" y="481"/>
                    <a:pt x="59" y="507"/>
                  </a:cubicBezTo>
                  <a:cubicBezTo>
                    <a:pt x="54" y="510"/>
                    <a:pt x="31" y="529"/>
                    <a:pt x="36" y="529"/>
                  </a:cubicBezTo>
                  <a:cubicBezTo>
                    <a:pt x="37" y="529"/>
                    <a:pt x="40" y="528"/>
                    <a:pt x="44" y="525"/>
                  </a:cubicBezTo>
                  <a:lnTo>
                    <a:pt x="44" y="525"/>
                  </a:lnTo>
                  <a:cubicBezTo>
                    <a:pt x="41" y="529"/>
                    <a:pt x="41" y="532"/>
                    <a:pt x="34" y="532"/>
                  </a:cubicBezTo>
                  <a:cubicBezTo>
                    <a:pt x="34" y="532"/>
                    <a:pt x="8" y="561"/>
                    <a:pt x="0" y="569"/>
                  </a:cubicBezTo>
                  <a:cubicBezTo>
                    <a:pt x="56" y="529"/>
                    <a:pt x="110" y="466"/>
                    <a:pt x="154" y="419"/>
                  </a:cubicBezTo>
                  <a:cubicBezTo>
                    <a:pt x="257" y="283"/>
                    <a:pt x="393" y="143"/>
                    <a:pt x="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4" name="Google Shape;3634;p35"/>
            <p:cNvSpPr/>
            <p:nvPr/>
          </p:nvSpPr>
          <p:spPr>
            <a:xfrm>
              <a:off x="1130210" y="1088062"/>
              <a:ext cx="45609" cy="3001"/>
            </a:xfrm>
            <a:custGeom>
              <a:avLst/>
              <a:gdLst/>
              <a:ahLst/>
              <a:cxnLst/>
              <a:rect l="l" t="t" r="r" b="b"/>
              <a:pathLst>
                <a:path w="775" h="51" extrusionOk="0">
                  <a:moveTo>
                    <a:pt x="774" y="0"/>
                  </a:moveTo>
                  <a:cubicBezTo>
                    <a:pt x="521" y="26"/>
                    <a:pt x="261" y="22"/>
                    <a:pt x="0" y="44"/>
                  </a:cubicBezTo>
                  <a:cubicBezTo>
                    <a:pt x="2" y="46"/>
                    <a:pt x="9" y="46"/>
                    <a:pt x="16" y="46"/>
                  </a:cubicBezTo>
                  <a:cubicBezTo>
                    <a:pt x="24" y="46"/>
                    <a:pt x="32" y="46"/>
                    <a:pt x="37" y="48"/>
                  </a:cubicBezTo>
                  <a:cubicBezTo>
                    <a:pt x="92" y="48"/>
                    <a:pt x="150" y="40"/>
                    <a:pt x="208" y="40"/>
                  </a:cubicBezTo>
                  <a:cubicBezTo>
                    <a:pt x="220" y="40"/>
                    <a:pt x="231" y="40"/>
                    <a:pt x="242" y="41"/>
                  </a:cubicBezTo>
                  <a:cubicBezTo>
                    <a:pt x="226" y="47"/>
                    <a:pt x="239" y="50"/>
                    <a:pt x="255" y="50"/>
                  </a:cubicBezTo>
                  <a:cubicBezTo>
                    <a:pt x="269" y="50"/>
                    <a:pt x="284" y="47"/>
                    <a:pt x="286" y="41"/>
                  </a:cubicBezTo>
                  <a:cubicBezTo>
                    <a:pt x="275" y="37"/>
                    <a:pt x="290" y="37"/>
                    <a:pt x="290" y="37"/>
                  </a:cubicBezTo>
                  <a:lnTo>
                    <a:pt x="290" y="37"/>
                  </a:lnTo>
                  <a:lnTo>
                    <a:pt x="286" y="41"/>
                  </a:lnTo>
                  <a:cubicBezTo>
                    <a:pt x="429" y="29"/>
                    <a:pt x="653" y="33"/>
                    <a:pt x="7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5" name="Google Shape;3635;p35"/>
            <p:cNvSpPr/>
            <p:nvPr/>
          </p:nvSpPr>
          <p:spPr>
            <a:xfrm>
              <a:off x="1213542" y="1086532"/>
              <a:ext cx="22069" cy="4943"/>
            </a:xfrm>
            <a:custGeom>
              <a:avLst/>
              <a:gdLst/>
              <a:ahLst/>
              <a:cxnLst/>
              <a:rect l="l" t="t" r="r" b="b"/>
              <a:pathLst>
                <a:path w="375" h="84" extrusionOk="0">
                  <a:moveTo>
                    <a:pt x="48" y="77"/>
                  </a:moveTo>
                  <a:lnTo>
                    <a:pt x="44" y="81"/>
                  </a:lnTo>
                  <a:lnTo>
                    <a:pt x="41" y="77"/>
                  </a:lnTo>
                  <a:close/>
                  <a:moveTo>
                    <a:pt x="334" y="1"/>
                  </a:moveTo>
                  <a:lnTo>
                    <a:pt x="322" y="4"/>
                  </a:lnTo>
                  <a:lnTo>
                    <a:pt x="322" y="11"/>
                  </a:lnTo>
                  <a:cubicBezTo>
                    <a:pt x="234" y="33"/>
                    <a:pt x="151" y="52"/>
                    <a:pt x="66" y="74"/>
                  </a:cubicBezTo>
                  <a:lnTo>
                    <a:pt x="63" y="70"/>
                  </a:lnTo>
                  <a:cubicBezTo>
                    <a:pt x="44" y="70"/>
                    <a:pt x="29" y="77"/>
                    <a:pt x="0" y="77"/>
                  </a:cubicBezTo>
                  <a:cubicBezTo>
                    <a:pt x="8" y="82"/>
                    <a:pt x="22" y="84"/>
                    <a:pt x="38" y="84"/>
                  </a:cubicBezTo>
                  <a:cubicBezTo>
                    <a:pt x="104" y="84"/>
                    <a:pt x="222" y="55"/>
                    <a:pt x="275" y="37"/>
                  </a:cubicBezTo>
                  <a:lnTo>
                    <a:pt x="239" y="37"/>
                  </a:lnTo>
                  <a:cubicBezTo>
                    <a:pt x="271" y="33"/>
                    <a:pt x="290" y="30"/>
                    <a:pt x="308" y="26"/>
                  </a:cubicBezTo>
                  <a:cubicBezTo>
                    <a:pt x="312" y="23"/>
                    <a:pt x="315" y="19"/>
                    <a:pt x="315" y="15"/>
                  </a:cubicBezTo>
                  <a:cubicBezTo>
                    <a:pt x="320" y="16"/>
                    <a:pt x="324" y="16"/>
                    <a:pt x="328" y="16"/>
                  </a:cubicBezTo>
                  <a:cubicBezTo>
                    <a:pt x="346" y="16"/>
                    <a:pt x="359" y="10"/>
                    <a:pt x="374" y="4"/>
                  </a:cubicBezTo>
                  <a:cubicBezTo>
                    <a:pt x="373" y="4"/>
                    <a:pt x="371" y="4"/>
                    <a:pt x="369" y="4"/>
                  </a:cubicBezTo>
                  <a:cubicBezTo>
                    <a:pt x="362" y="4"/>
                    <a:pt x="351" y="6"/>
                    <a:pt x="343" y="6"/>
                  </a:cubicBezTo>
                  <a:cubicBezTo>
                    <a:pt x="338" y="6"/>
                    <a:pt x="334" y="5"/>
                    <a:pt x="3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6" name="Google Shape;3636;p35"/>
            <p:cNvSpPr/>
            <p:nvPr/>
          </p:nvSpPr>
          <p:spPr>
            <a:xfrm>
              <a:off x="911227" y="1033214"/>
              <a:ext cx="7945" cy="22304"/>
            </a:xfrm>
            <a:custGeom>
              <a:avLst/>
              <a:gdLst/>
              <a:ahLst/>
              <a:cxnLst/>
              <a:rect l="l" t="t" r="r" b="b"/>
              <a:pathLst>
                <a:path w="135" h="379" extrusionOk="0">
                  <a:moveTo>
                    <a:pt x="14" y="66"/>
                  </a:moveTo>
                  <a:lnTo>
                    <a:pt x="14" y="70"/>
                  </a:lnTo>
                  <a:lnTo>
                    <a:pt x="14" y="70"/>
                  </a:lnTo>
                  <a:cubicBezTo>
                    <a:pt x="14" y="69"/>
                    <a:pt x="14" y="68"/>
                    <a:pt x="14" y="67"/>
                  </a:cubicBezTo>
                  <a:lnTo>
                    <a:pt x="14" y="67"/>
                  </a:lnTo>
                  <a:cubicBezTo>
                    <a:pt x="14" y="67"/>
                    <a:pt x="14" y="67"/>
                    <a:pt x="14" y="66"/>
                  </a:cubicBezTo>
                  <a:close/>
                  <a:moveTo>
                    <a:pt x="13" y="68"/>
                  </a:moveTo>
                  <a:cubicBezTo>
                    <a:pt x="14" y="69"/>
                    <a:pt x="14" y="70"/>
                    <a:pt x="14" y="72"/>
                  </a:cubicBezTo>
                  <a:lnTo>
                    <a:pt x="14" y="72"/>
                  </a:lnTo>
                  <a:lnTo>
                    <a:pt x="14" y="78"/>
                  </a:lnTo>
                  <a:lnTo>
                    <a:pt x="14" y="81"/>
                  </a:lnTo>
                  <a:cubicBezTo>
                    <a:pt x="14" y="78"/>
                    <a:pt x="11" y="72"/>
                    <a:pt x="13" y="68"/>
                  </a:cubicBezTo>
                  <a:close/>
                  <a:moveTo>
                    <a:pt x="20" y="99"/>
                  </a:moveTo>
                  <a:cubicBezTo>
                    <a:pt x="27" y="128"/>
                    <a:pt x="34" y="145"/>
                    <a:pt x="36" y="162"/>
                  </a:cubicBezTo>
                  <a:lnTo>
                    <a:pt x="40" y="173"/>
                  </a:lnTo>
                  <a:lnTo>
                    <a:pt x="36" y="166"/>
                  </a:lnTo>
                  <a:cubicBezTo>
                    <a:pt x="36" y="166"/>
                    <a:pt x="34" y="163"/>
                    <a:pt x="20" y="99"/>
                  </a:cubicBezTo>
                  <a:close/>
                  <a:moveTo>
                    <a:pt x="8" y="0"/>
                  </a:moveTo>
                  <a:lnTo>
                    <a:pt x="8" y="0"/>
                  </a:lnTo>
                  <a:cubicBezTo>
                    <a:pt x="7" y="0"/>
                    <a:pt x="7" y="14"/>
                    <a:pt x="11" y="52"/>
                  </a:cubicBezTo>
                  <a:cubicBezTo>
                    <a:pt x="5" y="17"/>
                    <a:pt x="2" y="4"/>
                    <a:pt x="1" y="4"/>
                  </a:cubicBezTo>
                  <a:lnTo>
                    <a:pt x="1" y="4"/>
                  </a:lnTo>
                  <a:cubicBezTo>
                    <a:pt x="0" y="4"/>
                    <a:pt x="1" y="19"/>
                    <a:pt x="3" y="34"/>
                  </a:cubicBezTo>
                  <a:cubicBezTo>
                    <a:pt x="21" y="154"/>
                    <a:pt x="55" y="272"/>
                    <a:pt x="128" y="379"/>
                  </a:cubicBezTo>
                  <a:cubicBezTo>
                    <a:pt x="128" y="374"/>
                    <a:pt x="131" y="371"/>
                    <a:pt x="135" y="367"/>
                  </a:cubicBezTo>
                  <a:cubicBezTo>
                    <a:pt x="73" y="264"/>
                    <a:pt x="33" y="154"/>
                    <a:pt x="14" y="34"/>
                  </a:cubicBezTo>
                  <a:cubicBezTo>
                    <a:pt x="12" y="16"/>
                    <a:pt x="9" y="0"/>
                    <a:pt x="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7" name="Google Shape;3637;p35"/>
            <p:cNvSpPr/>
            <p:nvPr/>
          </p:nvSpPr>
          <p:spPr>
            <a:xfrm>
              <a:off x="1304996" y="862960"/>
              <a:ext cx="22716" cy="12594"/>
            </a:xfrm>
            <a:custGeom>
              <a:avLst/>
              <a:gdLst/>
              <a:ahLst/>
              <a:cxnLst/>
              <a:rect l="l" t="t" r="r" b="b"/>
              <a:pathLst>
                <a:path w="386" h="214" extrusionOk="0">
                  <a:moveTo>
                    <a:pt x="386" y="1"/>
                  </a:moveTo>
                  <a:lnTo>
                    <a:pt x="386" y="1"/>
                  </a:lnTo>
                  <a:cubicBezTo>
                    <a:pt x="272" y="55"/>
                    <a:pt x="125" y="140"/>
                    <a:pt x="0" y="214"/>
                  </a:cubicBezTo>
                  <a:cubicBezTo>
                    <a:pt x="125" y="151"/>
                    <a:pt x="264" y="82"/>
                    <a:pt x="3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8" name="Google Shape;3638;p35"/>
            <p:cNvSpPr/>
            <p:nvPr/>
          </p:nvSpPr>
          <p:spPr>
            <a:xfrm>
              <a:off x="1276748" y="878497"/>
              <a:ext cx="21598" cy="10828"/>
            </a:xfrm>
            <a:custGeom>
              <a:avLst/>
              <a:gdLst/>
              <a:ahLst/>
              <a:cxnLst/>
              <a:rect l="l" t="t" r="r" b="b"/>
              <a:pathLst>
                <a:path w="367" h="184" extrusionOk="0">
                  <a:moveTo>
                    <a:pt x="367" y="1"/>
                  </a:moveTo>
                  <a:cubicBezTo>
                    <a:pt x="246" y="67"/>
                    <a:pt x="121" y="121"/>
                    <a:pt x="1" y="184"/>
                  </a:cubicBezTo>
                  <a:cubicBezTo>
                    <a:pt x="96" y="162"/>
                    <a:pt x="206" y="82"/>
                    <a:pt x="297" y="48"/>
                  </a:cubicBezTo>
                  <a:cubicBezTo>
                    <a:pt x="309" y="41"/>
                    <a:pt x="367" y="16"/>
                    <a:pt x="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9" name="Google Shape;3639;p35"/>
            <p:cNvSpPr/>
            <p:nvPr/>
          </p:nvSpPr>
          <p:spPr>
            <a:xfrm>
              <a:off x="1111201" y="1090357"/>
              <a:ext cx="19303" cy="1412"/>
            </a:xfrm>
            <a:custGeom>
              <a:avLst/>
              <a:gdLst/>
              <a:ahLst/>
              <a:cxnLst/>
              <a:rect l="l" t="t" r="r" b="b"/>
              <a:pathLst>
                <a:path w="328" h="24" extrusionOk="0">
                  <a:moveTo>
                    <a:pt x="262" y="0"/>
                  </a:moveTo>
                  <a:cubicBezTo>
                    <a:pt x="213" y="0"/>
                    <a:pt x="163" y="7"/>
                    <a:pt x="118" y="9"/>
                  </a:cubicBezTo>
                  <a:cubicBezTo>
                    <a:pt x="77" y="9"/>
                    <a:pt x="37" y="9"/>
                    <a:pt x="1" y="16"/>
                  </a:cubicBezTo>
                  <a:lnTo>
                    <a:pt x="1" y="24"/>
                  </a:lnTo>
                  <a:cubicBezTo>
                    <a:pt x="43" y="16"/>
                    <a:pt x="90" y="16"/>
                    <a:pt x="136" y="16"/>
                  </a:cubicBezTo>
                  <a:cubicBezTo>
                    <a:pt x="182" y="16"/>
                    <a:pt x="228" y="16"/>
                    <a:pt x="268" y="9"/>
                  </a:cubicBezTo>
                  <a:cubicBezTo>
                    <a:pt x="273" y="11"/>
                    <a:pt x="278" y="11"/>
                    <a:pt x="282" y="11"/>
                  </a:cubicBezTo>
                  <a:cubicBezTo>
                    <a:pt x="296" y="11"/>
                    <a:pt x="311" y="5"/>
                    <a:pt x="327" y="5"/>
                  </a:cubicBezTo>
                  <a:cubicBezTo>
                    <a:pt x="306" y="2"/>
                    <a:pt x="284" y="0"/>
                    <a:pt x="2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0" name="Google Shape;3640;p35"/>
            <p:cNvSpPr/>
            <p:nvPr/>
          </p:nvSpPr>
          <p:spPr>
            <a:xfrm>
              <a:off x="1299170" y="792634"/>
              <a:ext cx="20774" cy="5885"/>
            </a:xfrm>
            <a:custGeom>
              <a:avLst/>
              <a:gdLst/>
              <a:ahLst/>
              <a:cxnLst/>
              <a:rect l="l" t="t" r="r" b="b"/>
              <a:pathLst>
                <a:path w="353" h="100" extrusionOk="0">
                  <a:moveTo>
                    <a:pt x="353" y="1"/>
                  </a:moveTo>
                  <a:lnTo>
                    <a:pt x="353" y="1"/>
                  </a:lnTo>
                  <a:cubicBezTo>
                    <a:pt x="231" y="15"/>
                    <a:pt x="121" y="59"/>
                    <a:pt x="1" y="96"/>
                  </a:cubicBezTo>
                  <a:cubicBezTo>
                    <a:pt x="4" y="96"/>
                    <a:pt x="8" y="99"/>
                    <a:pt x="11" y="99"/>
                  </a:cubicBezTo>
                  <a:cubicBezTo>
                    <a:pt x="74" y="77"/>
                    <a:pt x="151" y="55"/>
                    <a:pt x="214" y="33"/>
                  </a:cubicBezTo>
                  <a:cubicBezTo>
                    <a:pt x="261" y="30"/>
                    <a:pt x="309" y="15"/>
                    <a:pt x="3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1" name="Google Shape;3641;p35"/>
            <p:cNvSpPr/>
            <p:nvPr/>
          </p:nvSpPr>
          <p:spPr>
            <a:xfrm>
              <a:off x="1047584" y="1090416"/>
              <a:ext cx="12712" cy="883"/>
            </a:xfrm>
            <a:custGeom>
              <a:avLst/>
              <a:gdLst/>
              <a:ahLst/>
              <a:cxnLst/>
              <a:rect l="l" t="t" r="r" b="b"/>
              <a:pathLst>
                <a:path w="216" h="15" extrusionOk="0">
                  <a:moveTo>
                    <a:pt x="0" y="1"/>
                  </a:moveTo>
                  <a:lnTo>
                    <a:pt x="0" y="1"/>
                  </a:lnTo>
                  <a:cubicBezTo>
                    <a:pt x="33" y="10"/>
                    <a:pt x="72" y="11"/>
                    <a:pt x="110" y="11"/>
                  </a:cubicBezTo>
                  <a:cubicBezTo>
                    <a:pt x="119" y="11"/>
                    <a:pt x="129" y="11"/>
                    <a:pt x="138" y="11"/>
                  </a:cubicBezTo>
                  <a:cubicBezTo>
                    <a:pt x="166" y="11"/>
                    <a:pt x="193" y="11"/>
                    <a:pt x="216" y="15"/>
                  </a:cubicBezTo>
                  <a:cubicBezTo>
                    <a:pt x="210" y="3"/>
                    <a:pt x="164" y="1"/>
                    <a:pt x="114" y="1"/>
                  </a:cubicBezTo>
                  <a:cubicBezTo>
                    <a:pt x="86" y="1"/>
                    <a:pt x="56" y="2"/>
                    <a:pt x="32" y="2"/>
                  </a:cubicBezTo>
                  <a:cubicBezTo>
                    <a:pt x="20" y="2"/>
                    <a:pt x="9"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2" name="Google Shape;3642;p35"/>
            <p:cNvSpPr/>
            <p:nvPr/>
          </p:nvSpPr>
          <p:spPr>
            <a:xfrm>
              <a:off x="1293108" y="696120"/>
              <a:ext cx="13241" cy="3119"/>
            </a:xfrm>
            <a:custGeom>
              <a:avLst/>
              <a:gdLst/>
              <a:ahLst/>
              <a:cxnLst/>
              <a:rect l="l" t="t" r="r" b="b"/>
              <a:pathLst>
                <a:path w="225" h="53" extrusionOk="0">
                  <a:moveTo>
                    <a:pt x="1" y="1"/>
                  </a:moveTo>
                  <a:lnTo>
                    <a:pt x="1" y="1"/>
                  </a:lnTo>
                  <a:cubicBezTo>
                    <a:pt x="75" y="45"/>
                    <a:pt x="141" y="30"/>
                    <a:pt x="224" y="52"/>
                  </a:cubicBezTo>
                  <a:cubicBezTo>
                    <a:pt x="185" y="38"/>
                    <a:pt x="151" y="34"/>
                    <a:pt x="111" y="30"/>
                  </a:cubicBezTo>
                  <a:cubicBezTo>
                    <a:pt x="70" y="19"/>
                    <a:pt x="45" y="16"/>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3" name="Google Shape;3643;p35"/>
            <p:cNvSpPr/>
            <p:nvPr/>
          </p:nvSpPr>
          <p:spPr>
            <a:xfrm>
              <a:off x="1166050" y="703300"/>
              <a:ext cx="6532" cy="2413"/>
            </a:xfrm>
            <a:custGeom>
              <a:avLst/>
              <a:gdLst/>
              <a:ahLst/>
              <a:cxnLst/>
              <a:rect l="l" t="t" r="r" b="b"/>
              <a:pathLst>
                <a:path w="111" h="41" extrusionOk="0">
                  <a:moveTo>
                    <a:pt x="107" y="0"/>
                  </a:moveTo>
                  <a:cubicBezTo>
                    <a:pt x="85" y="4"/>
                    <a:pt x="63" y="11"/>
                    <a:pt x="33" y="18"/>
                  </a:cubicBezTo>
                  <a:cubicBezTo>
                    <a:pt x="44" y="26"/>
                    <a:pt x="22" y="33"/>
                    <a:pt x="0" y="40"/>
                  </a:cubicBezTo>
                  <a:cubicBezTo>
                    <a:pt x="3" y="40"/>
                    <a:pt x="6" y="40"/>
                    <a:pt x="9" y="40"/>
                  </a:cubicBezTo>
                  <a:cubicBezTo>
                    <a:pt x="56" y="40"/>
                    <a:pt x="59" y="7"/>
                    <a:pt x="110" y="7"/>
                  </a:cubicBezTo>
                  <a:cubicBezTo>
                    <a:pt x="110" y="4"/>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4" name="Google Shape;3644;p35"/>
            <p:cNvSpPr/>
            <p:nvPr/>
          </p:nvSpPr>
          <p:spPr>
            <a:xfrm>
              <a:off x="1055528" y="1092476"/>
              <a:ext cx="5238" cy="883"/>
            </a:xfrm>
            <a:custGeom>
              <a:avLst/>
              <a:gdLst/>
              <a:ahLst/>
              <a:cxnLst/>
              <a:rect l="l" t="t" r="r" b="b"/>
              <a:pathLst>
                <a:path w="89" h="15" extrusionOk="0">
                  <a:moveTo>
                    <a:pt x="70" y="1"/>
                  </a:moveTo>
                  <a:cubicBezTo>
                    <a:pt x="57" y="1"/>
                    <a:pt x="49" y="3"/>
                    <a:pt x="41" y="6"/>
                  </a:cubicBezTo>
                  <a:cubicBezTo>
                    <a:pt x="41" y="6"/>
                    <a:pt x="37" y="2"/>
                    <a:pt x="33" y="2"/>
                  </a:cubicBezTo>
                  <a:lnTo>
                    <a:pt x="11" y="2"/>
                  </a:lnTo>
                  <a:cubicBezTo>
                    <a:pt x="19" y="6"/>
                    <a:pt x="23" y="6"/>
                    <a:pt x="26" y="10"/>
                  </a:cubicBezTo>
                  <a:lnTo>
                    <a:pt x="1" y="10"/>
                  </a:lnTo>
                  <a:cubicBezTo>
                    <a:pt x="11" y="14"/>
                    <a:pt x="21" y="15"/>
                    <a:pt x="32" y="15"/>
                  </a:cubicBezTo>
                  <a:cubicBezTo>
                    <a:pt x="46" y="15"/>
                    <a:pt x="60" y="13"/>
                    <a:pt x="73" y="13"/>
                  </a:cubicBezTo>
                  <a:cubicBezTo>
                    <a:pt x="77" y="13"/>
                    <a:pt x="81" y="13"/>
                    <a:pt x="85" y="13"/>
                  </a:cubicBezTo>
                  <a:cubicBezTo>
                    <a:pt x="89" y="10"/>
                    <a:pt x="89" y="6"/>
                    <a:pt x="89" y="2"/>
                  </a:cubicBezTo>
                  <a:cubicBezTo>
                    <a:pt x="81" y="1"/>
                    <a:pt x="75" y="1"/>
                    <a:pt x="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5" name="Google Shape;3645;p35"/>
            <p:cNvSpPr/>
            <p:nvPr/>
          </p:nvSpPr>
          <p:spPr>
            <a:xfrm>
              <a:off x="1085307" y="1093888"/>
              <a:ext cx="7356" cy="471"/>
            </a:xfrm>
            <a:custGeom>
              <a:avLst/>
              <a:gdLst/>
              <a:ahLst/>
              <a:cxnLst/>
              <a:rect l="l" t="t" r="r" b="b"/>
              <a:pathLst>
                <a:path w="125" h="8" extrusionOk="0">
                  <a:moveTo>
                    <a:pt x="45" y="0"/>
                  </a:moveTo>
                  <a:cubicBezTo>
                    <a:pt x="30" y="4"/>
                    <a:pt x="30" y="4"/>
                    <a:pt x="1" y="8"/>
                  </a:cubicBezTo>
                  <a:lnTo>
                    <a:pt x="55" y="8"/>
                  </a:lnTo>
                  <a:cubicBezTo>
                    <a:pt x="48" y="4"/>
                    <a:pt x="48" y="0"/>
                    <a:pt x="45" y="0"/>
                  </a:cubicBezTo>
                  <a:close/>
                  <a:moveTo>
                    <a:pt x="63" y="0"/>
                  </a:moveTo>
                  <a:cubicBezTo>
                    <a:pt x="63" y="4"/>
                    <a:pt x="59" y="4"/>
                    <a:pt x="55" y="8"/>
                  </a:cubicBezTo>
                  <a:lnTo>
                    <a:pt x="125" y="8"/>
                  </a:lnTo>
                  <a:lnTo>
                    <a:pt x="125" y="0"/>
                  </a:lnTo>
                  <a:cubicBezTo>
                    <a:pt x="108" y="0"/>
                    <a:pt x="93" y="2"/>
                    <a:pt x="80" y="2"/>
                  </a:cubicBezTo>
                  <a:cubicBezTo>
                    <a:pt x="74" y="2"/>
                    <a:pt x="68" y="1"/>
                    <a:pt x="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6" name="Google Shape;3646;p35"/>
            <p:cNvSpPr/>
            <p:nvPr/>
          </p:nvSpPr>
          <p:spPr>
            <a:xfrm>
              <a:off x="1299170" y="875495"/>
              <a:ext cx="5061" cy="2884"/>
            </a:xfrm>
            <a:custGeom>
              <a:avLst/>
              <a:gdLst/>
              <a:ahLst/>
              <a:cxnLst/>
              <a:rect l="l" t="t" r="r" b="b"/>
              <a:pathLst>
                <a:path w="86" h="49" extrusionOk="0">
                  <a:moveTo>
                    <a:pt x="85" y="1"/>
                  </a:moveTo>
                  <a:lnTo>
                    <a:pt x="85" y="1"/>
                  </a:lnTo>
                  <a:cubicBezTo>
                    <a:pt x="52" y="18"/>
                    <a:pt x="30" y="26"/>
                    <a:pt x="1" y="48"/>
                  </a:cubicBezTo>
                  <a:cubicBezTo>
                    <a:pt x="10" y="48"/>
                    <a:pt x="40" y="29"/>
                    <a:pt x="50" y="29"/>
                  </a:cubicBezTo>
                  <a:cubicBezTo>
                    <a:pt x="51" y="29"/>
                    <a:pt x="51" y="29"/>
                    <a:pt x="52" y="30"/>
                  </a:cubicBezTo>
                  <a:cubicBezTo>
                    <a:pt x="63" y="23"/>
                    <a:pt x="70" y="15"/>
                    <a:pt x="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7" name="Google Shape;3647;p35"/>
            <p:cNvSpPr/>
            <p:nvPr/>
          </p:nvSpPr>
          <p:spPr>
            <a:xfrm>
              <a:off x="1113320" y="1092240"/>
              <a:ext cx="5355" cy="824"/>
            </a:xfrm>
            <a:custGeom>
              <a:avLst/>
              <a:gdLst/>
              <a:ahLst/>
              <a:cxnLst/>
              <a:rect l="l" t="t" r="r" b="b"/>
              <a:pathLst>
                <a:path w="91" h="14" extrusionOk="0">
                  <a:moveTo>
                    <a:pt x="76" y="0"/>
                  </a:moveTo>
                  <a:cubicBezTo>
                    <a:pt x="65" y="0"/>
                    <a:pt x="47" y="2"/>
                    <a:pt x="38" y="2"/>
                  </a:cubicBezTo>
                  <a:cubicBezTo>
                    <a:pt x="41" y="10"/>
                    <a:pt x="12" y="6"/>
                    <a:pt x="1" y="10"/>
                  </a:cubicBezTo>
                  <a:cubicBezTo>
                    <a:pt x="7" y="13"/>
                    <a:pt x="18" y="14"/>
                    <a:pt x="31" y="14"/>
                  </a:cubicBezTo>
                  <a:cubicBezTo>
                    <a:pt x="51" y="14"/>
                    <a:pt x="74" y="11"/>
                    <a:pt x="85" y="6"/>
                  </a:cubicBezTo>
                  <a:cubicBezTo>
                    <a:pt x="90" y="1"/>
                    <a:pt x="85" y="0"/>
                    <a:pt x="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8" name="Google Shape;3648;p35"/>
            <p:cNvSpPr/>
            <p:nvPr/>
          </p:nvSpPr>
          <p:spPr>
            <a:xfrm>
              <a:off x="1047995" y="1093064"/>
              <a:ext cx="4767" cy="1059"/>
            </a:xfrm>
            <a:custGeom>
              <a:avLst/>
              <a:gdLst/>
              <a:ahLst/>
              <a:cxnLst/>
              <a:rect l="l" t="t" r="r" b="b"/>
              <a:pathLst>
                <a:path w="81" h="18" extrusionOk="0">
                  <a:moveTo>
                    <a:pt x="24" y="0"/>
                  </a:moveTo>
                  <a:cubicBezTo>
                    <a:pt x="14" y="0"/>
                    <a:pt x="5" y="1"/>
                    <a:pt x="0" y="3"/>
                  </a:cubicBezTo>
                  <a:cubicBezTo>
                    <a:pt x="11" y="7"/>
                    <a:pt x="26" y="3"/>
                    <a:pt x="26" y="10"/>
                  </a:cubicBezTo>
                  <a:cubicBezTo>
                    <a:pt x="33" y="10"/>
                    <a:pt x="44" y="14"/>
                    <a:pt x="51" y="18"/>
                  </a:cubicBezTo>
                  <a:cubicBezTo>
                    <a:pt x="81" y="7"/>
                    <a:pt x="50" y="0"/>
                    <a:pt x="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9" name="Google Shape;3649;p35"/>
            <p:cNvSpPr/>
            <p:nvPr/>
          </p:nvSpPr>
          <p:spPr>
            <a:xfrm>
              <a:off x="1329831" y="858664"/>
              <a:ext cx="3472" cy="3296"/>
            </a:xfrm>
            <a:custGeom>
              <a:avLst/>
              <a:gdLst/>
              <a:ahLst/>
              <a:cxnLst/>
              <a:rect l="l" t="t" r="r" b="b"/>
              <a:pathLst>
                <a:path w="59" h="56" extrusionOk="0">
                  <a:moveTo>
                    <a:pt x="59" y="1"/>
                  </a:moveTo>
                  <a:lnTo>
                    <a:pt x="59" y="1"/>
                  </a:lnTo>
                  <a:cubicBezTo>
                    <a:pt x="33" y="23"/>
                    <a:pt x="11" y="33"/>
                    <a:pt x="1" y="55"/>
                  </a:cubicBezTo>
                  <a:cubicBezTo>
                    <a:pt x="26" y="33"/>
                    <a:pt x="48" y="23"/>
                    <a:pt x="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0" name="Google Shape;3650;p35"/>
            <p:cNvSpPr/>
            <p:nvPr/>
          </p:nvSpPr>
          <p:spPr>
            <a:xfrm>
              <a:off x="1288753" y="696355"/>
              <a:ext cx="4002" cy="824"/>
            </a:xfrm>
            <a:custGeom>
              <a:avLst/>
              <a:gdLst/>
              <a:ahLst/>
              <a:cxnLst/>
              <a:rect l="l" t="t" r="r" b="b"/>
              <a:pathLst>
                <a:path w="68" h="14" extrusionOk="0">
                  <a:moveTo>
                    <a:pt x="31" y="1"/>
                  </a:moveTo>
                  <a:lnTo>
                    <a:pt x="31" y="1"/>
                  </a:lnTo>
                  <a:cubicBezTo>
                    <a:pt x="0" y="9"/>
                    <a:pt x="26" y="13"/>
                    <a:pt x="49" y="13"/>
                  </a:cubicBezTo>
                  <a:cubicBezTo>
                    <a:pt x="56" y="13"/>
                    <a:pt x="63" y="13"/>
                    <a:pt x="68" y="12"/>
                  </a:cubicBezTo>
                  <a:cubicBezTo>
                    <a:pt x="53" y="8"/>
                    <a:pt x="46" y="4"/>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1" name="Google Shape;3651;p35"/>
            <p:cNvSpPr/>
            <p:nvPr/>
          </p:nvSpPr>
          <p:spPr>
            <a:xfrm>
              <a:off x="1228608" y="717953"/>
              <a:ext cx="5708" cy="942"/>
            </a:xfrm>
            <a:custGeom>
              <a:avLst/>
              <a:gdLst/>
              <a:ahLst/>
              <a:cxnLst/>
              <a:rect l="l" t="t" r="r" b="b"/>
              <a:pathLst>
                <a:path w="97" h="16" extrusionOk="0">
                  <a:moveTo>
                    <a:pt x="66" y="0"/>
                  </a:moveTo>
                  <a:lnTo>
                    <a:pt x="66" y="0"/>
                  </a:lnTo>
                  <a:cubicBezTo>
                    <a:pt x="0" y="15"/>
                    <a:pt x="63" y="11"/>
                    <a:pt x="96" y="15"/>
                  </a:cubicBezTo>
                  <a:cubicBezTo>
                    <a:pt x="85" y="11"/>
                    <a:pt x="78" y="8"/>
                    <a:pt x="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2" name="Google Shape;3652;p35"/>
            <p:cNvSpPr/>
            <p:nvPr/>
          </p:nvSpPr>
          <p:spPr>
            <a:xfrm>
              <a:off x="1324417" y="702711"/>
              <a:ext cx="3708" cy="1059"/>
            </a:xfrm>
            <a:custGeom>
              <a:avLst/>
              <a:gdLst/>
              <a:ahLst/>
              <a:cxnLst/>
              <a:rect l="l" t="t" r="r" b="b"/>
              <a:pathLst>
                <a:path w="63" h="18" extrusionOk="0">
                  <a:moveTo>
                    <a:pt x="6" y="1"/>
                  </a:moveTo>
                  <a:cubicBezTo>
                    <a:pt x="3" y="1"/>
                    <a:pt x="1" y="1"/>
                    <a:pt x="0" y="3"/>
                  </a:cubicBezTo>
                  <a:lnTo>
                    <a:pt x="59" y="17"/>
                  </a:lnTo>
                  <a:lnTo>
                    <a:pt x="63" y="17"/>
                  </a:lnTo>
                  <a:lnTo>
                    <a:pt x="44" y="6"/>
                  </a:lnTo>
                  <a:cubicBezTo>
                    <a:pt x="43" y="7"/>
                    <a:pt x="42" y="7"/>
                    <a:pt x="40" y="7"/>
                  </a:cubicBezTo>
                  <a:cubicBezTo>
                    <a:pt x="32" y="7"/>
                    <a:pt x="15" y="1"/>
                    <a:pt x="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3" name="Google Shape;3653;p35"/>
            <p:cNvSpPr/>
            <p:nvPr/>
          </p:nvSpPr>
          <p:spPr>
            <a:xfrm>
              <a:off x="1264860" y="693354"/>
              <a:ext cx="3296" cy="706"/>
            </a:xfrm>
            <a:custGeom>
              <a:avLst/>
              <a:gdLst/>
              <a:ahLst/>
              <a:cxnLst/>
              <a:rect l="l" t="t" r="r" b="b"/>
              <a:pathLst>
                <a:path w="56" h="12" extrusionOk="0">
                  <a:moveTo>
                    <a:pt x="0" y="0"/>
                  </a:moveTo>
                  <a:lnTo>
                    <a:pt x="0" y="0"/>
                  </a:lnTo>
                  <a:cubicBezTo>
                    <a:pt x="12" y="10"/>
                    <a:pt x="22" y="12"/>
                    <a:pt x="33" y="12"/>
                  </a:cubicBezTo>
                  <a:cubicBezTo>
                    <a:pt x="39" y="12"/>
                    <a:pt x="45" y="11"/>
                    <a:pt x="52" y="11"/>
                  </a:cubicBezTo>
                  <a:cubicBezTo>
                    <a:pt x="56" y="4"/>
                    <a:pt x="15" y="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4" name="Google Shape;3654;p35"/>
            <p:cNvSpPr/>
            <p:nvPr/>
          </p:nvSpPr>
          <p:spPr>
            <a:xfrm>
              <a:off x="1478487" y="993961"/>
              <a:ext cx="3296" cy="2648"/>
            </a:xfrm>
            <a:custGeom>
              <a:avLst/>
              <a:gdLst/>
              <a:ahLst/>
              <a:cxnLst/>
              <a:rect l="l" t="t" r="r" b="b"/>
              <a:pathLst>
                <a:path w="56" h="45" extrusionOk="0">
                  <a:moveTo>
                    <a:pt x="54" y="0"/>
                  </a:moveTo>
                  <a:cubicBezTo>
                    <a:pt x="41" y="0"/>
                    <a:pt x="5" y="38"/>
                    <a:pt x="0" y="44"/>
                  </a:cubicBezTo>
                  <a:cubicBezTo>
                    <a:pt x="19" y="29"/>
                    <a:pt x="34" y="19"/>
                    <a:pt x="56" y="0"/>
                  </a:cubicBezTo>
                  <a:cubicBezTo>
                    <a:pt x="55" y="0"/>
                    <a:pt x="55" y="0"/>
                    <a:pt x="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5" name="Google Shape;3655;p35"/>
            <p:cNvSpPr/>
            <p:nvPr/>
          </p:nvSpPr>
          <p:spPr>
            <a:xfrm>
              <a:off x="1055058" y="1091887"/>
              <a:ext cx="3766" cy="530"/>
            </a:xfrm>
            <a:custGeom>
              <a:avLst/>
              <a:gdLst/>
              <a:ahLst/>
              <a:cxnLst/>
              <a:rect l="l" t="t" r="r" b="b"/>
              <a:pathLst>
                <a:path w="64" h="9" extrusionOk="0">
                  <a:moveTo>
                    <a:pt x="23" y="0"/>
                  </a:moveTo>
                  <a:cubicBezTo>
                    <a:pt x="16" y="0"/>
                    <a:pt x="11" y="2"/>
                    <a:pt x="1" y="5"/>
                  </a:cubicBezTo>
                  <a:cubicBezTo>
                    <a:pt x="19" y="5"/>
                    <a:pt x="38" y="5"/>
                    <a:pt x="63" y="8"/>
                  </a:cubicBezTo>
                  <a:cubicBezTo>
                    <a:pt x="41" y="3"/>
                    <a:pt x="31" y="0"/>
                    <a:pt x="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6" name="Google Shape;3656;p35"/>
            <p:cNvSpPr/>
            <p:nvPr/>
          </p:nvSpPr>
          <p:spPr>
            <a:xfrm>
              <a:off x="1245204" y="899624"/>
              <a:ext cx="2236" cy="589"/>
            </a:xfrm>
            <a:custGeom>
              <a:avLst/>
              <a:gdLst/>
              <a:ahLst/>
              <a:cxnLst/>
              <a:rect l="l" t="t" r="r" b="b"/>
              <a:pathLst>
                <a:path w="38" h="10" extrusionOk="0">
                  <a:moveTo>
                    <a:pt x="38" y="1"/>
                  </a:moveTo>
                  <a:cubicBezTo>
                    <a:pt x="16" y="1"/>
                    <a:pt x="19" y="1"/>
                    <a:pt x="1" y="9"/>
                  </a:cubicBezTo>
                  <a:cubicBezTo>
                    <a:pt x="9" y="9"/>
                    <a:pt x="14" y="9"/>
                    <a:pt x="17" y="9"/>
                  </a:cubicBezTo>
                  <a:cubicBezTo>
                    <a:pt x="23" y="9"/>
                    <a:pt x="26" y="8"/>
                    <a:pt x="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7" name="Google Shape;3657;p35"/>
            <p:cNvSpPr/>
            <p:nvPr/>
          </p:nvSpPr>
          <p:spPr>
            <a:xfrm>
              <a:off x="1011920" y="1088121"/>
              <a:ext cx="3119" cy="765"/>
            </a:xfrm>
            <a:custGeom>
              <a:avLst/>
              <a:gdLst/>
              <a:ahLst/>
              <a:cxnLst/>
              <a:rect l="l" t="t" r="r" b="b"/>
              <a:pathLst>
                <a:path w="53" h="13" extrusionOk="0">
                  <a:moveTo>
                    <a:pt x="10" y="1"/>
                  </a:moveTo>
                  <a:cubicBezTo>
                    <a:pt x="6" y="1"/>
                    <a:pt x="3" y="1"/>
                    <a:pt x="1" y="3"/>
                  </a:cubicBezTo>
                  <a:cubicBezTo>
                    <a:pt x="13" y="7"/>
                    <a:pt x="36" y="12"/>
                    <a:pt x="46" y="12"/>
                  </a:cubicBezTo>
                  <a:cubicBezTo>
                    <a:pt x="52" y="12"/>
                    <a:pt x="53" y="11"/>
                    <a:pt x="45" y="6"/>
                  </a:cubicBezTo>
                  <a:cubicBezTo>
                    <a:pt x="40" y="6"/>
                    <a:pt x="21" y="1"/>
                    <a:pt x="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8" name="Google Shape;3658;p35"/>
            <p:cNvSpPr/>
            <p:nvPr/>
          </p:nvSpPr>
          <p:spPr>
            <a:xfrm>
              <a:off x="1058353" y="1091946"/>
              <a:ext cx="3531" cy="471"/>
            </a:xfrm>
            <a:custGeom>
              <a:avLst/>
              <a:gdLst/>
              <a:ahLst/>
              <a:cxnLst/>
              <a:rect l="l" t="t" r="r" b="b"/>
              <a:pathLst>
                <a:path w="60" h="8" extrusionOk="0">
                  <a:moveTo>
                    <a:pt x="7" y="0"/>
                  </a:moveTo>
                  <a:cubicBezTo>
                    <a:pt x="7" y="0"/>
                    <a:pt x="4" y="0"/>
                    <a:pt x="0" y="4"/>
                  </a:cubicBezTo>
                  <a:cubicBezTo>
                    <a:pt x="19" y="4"/>
                    <a:pt x="37" y="4"/>
                    <a:pt x="59" y="7"/>
                  </a:cubicBezTo>
                  <a:cubicBezTo>
                    <a:pt x="50" y="2"/>
                    <a:pt x="43" y="1"/>
                    <a:pt x="35" y="1"/>
                  </a:cubicBezTo>
                  <a:cubicBezTo>
                    <a:pt x="31" y="1"/>
                    <a:pt x="27" y="2"/>
                    <a:pt x="22" y="2"/>
                  </a:cubicBezTo>
                  <a:cubicBezTo>
                    <a:pt x="18" y="2"/>
                    <a:pt x="13" y="1"/>
                    <a:pt x="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9" name="Google Shape;3659;p35"/>
            <p:cNvSpPr/>
            <p:nvPr/>
          </p:nvSpPr>
          <p:spPr>
            <a:xfrm>
              <a:off x="1151337" y="1025916"/>
              <a:ext cx="3531" cy="1118"/>
            </a:xfrm>
            <a:custGeom>
              <a:avLst/>
              <a:gdLst/>
              <a:ahLst/>
              <a:cxnLst/>
              <a:rect l="l" t="t" r="r" b="b"/>
              <a:pathLst>
                <a:path w="60" h="19" extrusionOk="0">
                  <a:moveTo>
                    <a:pt x="59" y="0"/>
                  </a:moveTo>
                  <a:cubicBezTo>
                    <a:pt x="41" y="4"/>
                    <a:pt x="19" y="7"/>
                    <a:pt x="1" y="14"/>
                  </a:cubicBezTo>
                  <a:lnTo>
                    <a:pt x="1" y="19"/>
                  </a:lnTo>
                  <a:cubicBezTo>
                    <a:pt x="19" y="11"/>
                    <a:pt x="59" y="14"/>
                    <a:pt x="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0" name="Google Shape;3660;p35"/>
            <p:cNvSpPr/>
            <p:nvPr/>
          </p:nvSpPr>
          <p:spPr>
            <a:xfrm>
              <a:off x="1205538" y="695061"/>
              <a:ext cx="2001" cy="706"/>
            </a:xfrm>
            <a:custGeom>
              <a:avLst/>
              <a:gdLst/>
              <a:ahLst/>
              <a:cxnLst/>
              <a:rect l="l" t="t" r="r" b="b"/>
              <a:pathLst>
                <a:path w="34" h="12" extrusionOk="0">
                  <a:moveTo>
                    <a:pt x="11" y="1"/>
                  </a:moveTo>
                  <a:lnTo>
                    <a:pt x="1" y="8"/>
                  </a:lnTo>
                  <a:lnTo>
                    <a:pt x="33" y="12"/>
                  </a:lnTo>
                  <a:cubicBezTo>
                    <a:pt x="26" y="8"/>
                    <a:pt x="33" y="1"/>
                    <a:pt x="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1" name="Google Shape;3661;p35"/>
            <p:cNvSpPr/>
            <p:nvPr/>
          </p:nvSpPr>
          <p:spPr>
            <a:xfrm>
              <a:off x="1334774" y="705183"/>
              <a:ext cx="2413" cy="824"/>
            </a:xfrm>
            <a:custGeom>
              <a:avLst/>
              <a:gdLst/>
              <a:ahLst/>
              <a:cxnLst/>
              <a:rect l="l" t="t" r="r" b="b"/>
              <a:pathLst>
                <a:path w="41" h="14" extrusionOk="0">
                  <a:moveTo>
                    <a:pt x="5" y="0"/>
                  </a:moveTo>
                  <a:cubicBezTo>
                    <a:pt x="4" y="0"/>
                    <a:pt x="2" y="1"/>
                    <a:pt x="0" y="1"/>
                  </a:cubicBezTo>
                  <a:cubicBezTo>
                    <a:pt x="7" y="7"/>
                    <a:pt x="21" y="13"/>
                    <a:pt x="33" y="13"/>
                  </a:cubicBezTo>
                  <a:cubicBezTo>
                    <a:pt x="36" y="13"/>
                    <a:pt x="38" y="13"/>
                    <a:pt x="41" y="12"/>
                  </a:cubicBezTo>
                  <a:cubicBezTo>
                    <a:pt x="29" y="9"/>
                    <a:pt x="16" y="0"/>
                    <a:pt x="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2" name="Google Shape;3662;p35"/>
            <p:cNvSpPr/>
            <p:nvPr/>
          </p:nvSpPr>
          <p:spPr>
            <a:xfrm>
              <a:off x="1286046" y="695296"/>
              <a:ext cx="3237" cy="883"/>
            </a:xfrm>
            <a:custGeom>
              <a:avLst/>
              <a:gdLst/>
              <a:ahLst/>
              <a:cxnLst/>
              <a:rect l="l" t="t" r="r" b="b"/>
              <a:pathLst>
                <a:path w="55" h="15" extrusionOk="0">
                  <a:moveTo>
                    <a:pt x="0" y="0"/>
                  </a:moveTo>
                  <a:lnTo>
                    <a:pt x="0" y="0"/>
                  </a:lnTo>
                  <a:cubicBezTo>
                    <a:pt x="14" y="8"/>
                    <a:pt x="22" y="11"/>
                    <a:pt x="29" y="15"/>
                  </a:cubicBezTo>
                  <a:cubicBezTo>
                    <a:pt x="36" y="15"/>
                    <a:pt x="44" y="11"/>
                    <a:pt x="55" y="11"/>
                  </a:cubicBezTo>
                  <a:cubicBezTo>
                    <a:pt x="41" y="8"/>
                    <a:pt x="26" y="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3" name="Google Shape;3663;p35"/>
            <p:cNvSpPr/>
            <p:nvPr/>
          </p:nvSpPr>
          <p:spPr>
            <a:xfrm>
              <a:off x="1330302" y="1049809"/>
              <a:ext cx="2942" cy="824"/>
            </a:xfrm>
            <a:custGeom>
              <a:avLst/>
              <a:gdLst/>
              <a:ahLst/>
              <a:cxnLst/>
              <a:rect l="l" t="t" r="r" b="b"/>
              <a:pathLst>
                <a:path w="50" h="14" extrusionOk="0">
                  <a:moveTo>
                    <a:pt x="37" y="1"/>
                  </a:moveTo>
                  <a:cubicBezTo>
                    <a:pt x="25" y="4"/>
                    <a:pt x="15" y="9"/>
                    <a:pt x="3" y="9"/>
                  </a:cubicBezTo>
                  <a:cubicBezTo>
                    <a:pt x="1" y="12"/>
                    <a:pt x="2" y="14"/>
                    <a:pt x="6" y="14"/>
                  </a:cubicBezTo>
                  <a:cubicBezTo>
                    <a:pt x="18" y="14"/>
                    <a:pt x="50" y="1"/>
                    <a:pt x="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4" name="Google Shape;3664;p35"/>
            <p:cNvSpPr/>
            <p:nvPr/>
          </p:nvSpPr>
          <p:spPr>
            <a:xfrm>
              <a:off x="1042817" y="1090416"/>
              <a:ext cx="2825" cy="294"/>
            </a:xfrm>
            <a:custGeom>
              <a:avLst/>
              <a:gdLst/>
              <a:ahLst/>
              <a:cxnLst/>
              <a:rect l="l" t="t" r="r" b="b"/>
              <a:pathLst>
                <a:path w="48" h="5" extrusionOk="0">
                  <a:moveTo>
                    <a:pt x="48" y="1"/>
                  </a:moveTo>
                  <a:cubicBezTo>
                    <a:pt x="33" y="1"/>
                    <a:pt x="19" y="1"/>
                    <a:pt x="0" y="4"/>
                  </a:cubicBezTo>
                  <a:cubicBezTo>
                    <a:pt x="33" y="4"/>
                    <a:pt x="33" y="4"/>
                    <a:pt x="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5" name="Google Shape;3665;p35"/>
            <p:cNvSpPr/>
            <p:nvPr/>
          </p:nvSpPr>
          <p:spPr>
            <a:xfrm>
              <a:off x="1061531" y="1091063"/>
              <a:ext cx="2648" cy="706"/>
            </a:xfrm>
            <a:custGeom>
              <a:avLst/>
              <a:gdLst/>
              <a:ahLst/>
              <a:cxnLst/>
              <a:rect l="l" t="t" r="r" b="b"/>
              <a:pathLst>
                <a:path w="45" h="12" extrusionOk="0">
                  <a:moveTo>
                    <a:pt x="19" y="0"/>
                  </a:moveTo>
                  <a:cubicBezTo>
                    <a:pt x="12" y="0"/>
                    <a:pt x="9" y="4"/>
                    <a:pt x="1" y="4"/>
                  </a:cubicBezTo>
                  <a:cubicBezTo>
                    <a:pt x="12" y="8"/>
                    <a:pt x="23" y="8"/>
                    <a:pt x="45" y="12"/>
                  </a:cubicBezTo>
                  <a:cubicBezTo>
                    <a:pt x="34" y="8"/>
                    <a:pt x="27" y="4"/>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6" name="Google Shape;3666;p35"/>
            <p:cNvSpPr/>
            <p:nvPr/>
          </p:nvSpPr>
          <p:spPr>
            <a:xfrm>
              <a:off x="1075184" y="731312"/>
              <a:ext cx="4119" cy="1824"/>
            </a:xfrm>
            <a:custGeom>
              <a:avLst/>
              <a:gdLst/>
              <a:ahLst/>
              <a:cxnLst/>
              <a:rect l="l" t="t" r="r" b="b"/>
              <a:pathLst>
                <a:path w="70" h="31" extrusionOk="0">
                  <a:moveTo>
                    <a:pt x="70" y="1"/>
                  </a:moveTo>
                  <a:lnTo>
                    <a:pt x="70" y="1"/>
                  </a:lnTo>
                  <a:cubicBezTo>
                    <a:pt x="48" y="8"/>
                    <a:pt x="29" y="12"/>
                    <a:pt x="0" y="30"/>
                  </a:cubicBezTo>
                  <a:cubicBezTo>
                    <a:pt x="33" y="16"/>
                    <a:pt x="51" y="8"/>
                    <a:pt x="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7" name="Google Shape;3667;p35"/>
            <p:cNvSpPr/>
            <p:nvPr/>
          </p:nvSpPr>
          <p:spPr>
            <a:xfrm>
              <a:off x="1469189" y="986840"/>
              <a:ext cx="2236" cy="1766"/>
            </a:xfrm>
            <a:custGeom>
              <a:avLst/>
              <a:gdLst/>
              <a:ahLst/>
              <a:cxnLst/>
              <a:rect l="l" t="t" r="r" b="b"/>
              <a:pathLst>
                <a:path w="38" h="30" extrusionOk="0">
                  <a:moveTo>
                    <a:pt x="35" y="0"/>
                  </a:moveTo>
                  <a:cubicBezTo>
                    <a:pt x="28" y="0"/>
                    <a:pt x="14" y="16"/>
                    <a:pt x="1" y="30"/>
                  </a:cubicBezTo>
                  <a:cubicBezTo>
                    <a:pt x="16" y="18"/>
                    <a:pt x="26" y="11"/>
                    <a:pt x="38" y="1"/>
                  </a:cubicBezTo>
                  <a:cubicBezTo>
                    <a:pt x="37" y="0"/>
                    <a:pt x="36" y="0"/>
                    <a:pt x="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8" name="Google Shape;3668;p35"/>
            <p:cNvSpPr/>
            <p:nvPr/>
          </p:nvSpPr>
          <p:spPr>
            <a:xfrm>
              <a:off x="1050761" y="1092123"/>
              <a:ext cx="2472" cy="412"/>
            </a:xfrm>
            <a:custGeom>
              <a:avLst/>
              <a:gdLst/>
              <a:ahLst/>
              <a:cxnLst/>
              <a:rect l="l" t="t" r="r" b="b"/>
              <a:pathLst>
                <a:path w="42" h="7" extrusionOk="0">
                  <a:moveTo>
                    <a:pt x="41" y="1"/>
                  </a:moveTo>
                  <a:lnTo>
                    <a:pt x="41" y="1"/>
                  </a:lnTo>
                  <a:cubicBezTo>
                    <a:pt x="26" y="4"/>
                    <a:pt x="16" y="4"/>
                    <a:pt x="1" y="4"/>
                  </a:cubicBezTo>
                  <a:cubicBezTo>
                    <a:pt x="11" y="6"/>
                    <a:pt x="18" y="7"/>
                    <a:pt x="22" y="7"/>
                  </a:cubicBezTo>
                  <a:cubicBezTo>
                    <a:pt x="29" y="7"/>
                    <a:pt x="33" y="5"/>
                    <a:pt x="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9" name="Google Shape;3669;p35"/>
            <p:cNvSpPr/>
            <p:nvPr/>
          </p:nvSpPr>
          <p:spPr>
            <a:xfrm>
              <a:off x="1103845" y="1091711"/>
              <a:ext cx="2648" cy="294"/>
            </a:xfrm>
            <a:custGeom>
              <a:avLst/>
              <a:gdLst/>
              <a:ahLst/>
              <a:cxnLst/>
              <a:rect l="l" t="t" r="r" b="b"/>
              <a:pathLst>
                <a:path w="45" h="5" extrusionOk="0">
                  <a:moveTo>
                    <a:pt x="1" y="1"/>
                  </a:moveTo>
                  <a:lnTo>
                    <a:pt x="1" y="4"/>
                  </a:lnTo>
                  <a:lnTo>
                    <a:pt x="45" y="4"/>
                  </a:lnTo>
                  <a:lnTo>
                    <a:pt x="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0" name="Google Shape;3670;p35"/>
            <p:cNvSpPr/>
            <p:nvPr/>
          </p:nvSpPr>
          <p:spPr>
            <a:xfrm>
              <a:off x="1107140" y="1091299"/>
              <a:ext cx="1942" cy="471"/>
            </a:xfrm>
            <a:custGeom>
              <a:avLst/>
              <a:gdLst/>
              <a:ahLst/>
              <a:cxnLst/>
              <a:rect l="l" t="t" r="r" b="b"/>
              <a:pathLst>
                <a:path w="33" h="8" extrusionOk="0">
                  <a:moveTo>
                    <a:pt x="18" y="0"/>
                  </a:moveTo>
                  <a:cubicBezTo>
                    <a:pt x="4" y="4"/>
                    <a:pt x="0" y="4"/>
                    <a:pt x="18" y="8"/>
                  </a:cubicBezTo>
                  <a:cubicBezTo>
                    <a:pt x="33" y="0"/>
                    <a:pt x="26" y="0"/>
                    <a:pt x="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1" name="Google Shape;3671;p35"/>
            <p:cNvSpPr/>
            <p:nvPr/>
          </p:nvSpPr>
          <p:spPr>
            <a:xfrm>
              <a:off x="1175289" y="702182"/>
              <a:ext cx="1589" cy="294"/>
            </a:xfrm>
            <a:custGeom>
              <a:avLst/>
              <a:gdLst/>
              <a:ahLst/>
              <a:cxnLst/>
              <a:rect l="l" t="t" r="r" b="b"/>
              <a:pathLst>
                <a:path w="27" h="5" extrusionOk="0">
                  <a:moveTo>
                    <a:pt x="20" y="0"/>
                  </a:moveTo>
                  <a:cubicBezTo>
                    <a:pt x="16" y="0"/>
                    <a:pt x="10" y="1"/>
                    <a:pt x="1" y="4"/>
                  </a:cubicBezTo>
                  <a:lnTo>
                    <a:pt x="26" y="4"/>
                  </a:lnTo>
                  <a:cubicBezTo>
                    <a:pt x="26" y="2"/>
                    <a:pt x="25" y="0"/>
                    <a:pt x="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2" name="Google Shape;3672;p35"/>
            <p:cNvSpPr/>
            <p:nvPr/>
          </p:nvSpPr>
          <p:spPr>
            <a:xfrm>
              <a:off x="1032635" y="1098596"/>
              <a:ext cx="2236" cy="294"/>
            </a:xfrm>
            <a:custGeom>
              <a:avLst/>
              <a:gdLst/>
              <a:ahLst/>
              <a:cxnLst/>
              <a:rect l="l" t="t" r="r" b="b"/>
              <a:pathLst>
                <a:path w="38" h="5" extrusionOk="0">
                  <a:moveTo>
                    <a:pt x="1" y="1"/>
                  </a:moveTo>
                  <a:lnTo>
                    <a:pt x="38" y="5"/>
                  </a:lnTo>
                  <a:lnTo>
                    <a:pt x="38" y="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3" name="Google Shape;3673;p35"/>
            <p:cNvSpPr/>
            <p:nvPr/>
          </p:nvSpPr>
          <p:spPr>
            <a:xfrm>
              <a:off x="1081423" y="729370"/>
              <a:ext cx="2001" cy="942"/>
            </a:xfrm>
            <a:custGeom>
              <a:avLst/>
              <a:gdLst/>
              <a:ahLst/>
              <a:cxnLst/>
              <a:rect l="l" t="t" r="r" b="b"/>
              <a:pathLst>
                <a:path w="34" h="16" extrusionOk="0">
                  <a:moveTo>
                    <a:pt x="30" y="1"/>
                  </a:moveTo>
                  <a:lnTo>
                    <a:pt x="1" y="15"/>
                  </a:lnTo>
                  <a:lnTo>
                    <a:pt x="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4" name="Google Shape;3674;p35"/>
            <p:cNvSpPr/>
            <p:nvPr/>
          </p:nvSpPr>
          <p:spPr>
            <a:xfrm>
              <a:off x="1243732" y="860724"/>
              <a:ext cx="1295" cy="1412"/>
            </a:xfrm>
            <a:custGeom>
              <a:avLst/>
              <a:gdLst/>
              <a:ahLst/>
              <a:cxnLst/>
              <a:rect l="l" t="t" r="r" b="b"/>
              <a:pathLst>
                <a:path w="22" h="24" extrusionOk="0">
                  <a:moveTo>
                    <a:pt x="15" y="0"/>
                  </a:moveTo>
                  <a:cubicBezTo>
                    <a:pt x="14" y="0"/>
                    <a:pt x="13" y="1"/>
                    <a:pt x="12" y="2"/>
                  </a:cubicBezTo>
                  <a:cubicBezTo>
                    <a:pt x="7" y="10"/>
                    <a:pt x="0" y="20"/>
                    <a:pt x="0" y="24"/>
                  </a:cubicBezTo>
                  <a:cubicBezTo>
                    <a:pt x="6" y="21"/>
                    <a:pt x="21" y="0"/>
                    <a:pt x="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5" name="Google Shape;3675;p35"/>
            <p:cNvSpPr/>
            <p:nvPr/>
          </p:nvSpPr>
          <p:spPr>
            <a:xfrm>
              <a:off x="1339953" y="853250"/>
              <a:ext cx="1824" cy="1354"/>
            </a:xfrm>
            <a:custGeom>
              <a:avLst/>
              <a:gdLst/>
              <a:ahLst/>
              <a:cxnLst/>
              <a:rect l="l" t="t" r="r" b="b"/>
              <a:pathLst>
                <a:path w="31" h="23" extrusionOk="0">
                  <a:moveTo>
                    <a:pt x="27" y="0"/>
                  </a:moveTo>
                  <a:lnTo>
                    <a:pt x="0" y="22"/>
                  </a:lnTo>
                  <a:lnTo>
                    <a:pt x="5" y="22"/>
                  </a:lnTo>
                  <a:lnTo>
                    <a:pt x="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6" name="Google Shape;3676;p35"/>
            <p:cNvSpPr/>
            <p:nvPr/>
          </p:nvSpPr>
          <p:spPr>
            <a:xfrm>
              <a:off x="1481960" y="992725"/>
              <a:ext cx="942" cy="647"/>
            </a:xfrm>
            <a:custGeom>
              <a:avLst/>
              <a:gdLst/>
              <a:ahLst/>
              <a:cxnLst/>
              <a:rect l="l" t="t" r="r" b="b"/>
              <a:pathLst>
                <a:path w="16" h="11" extrusionOk="0">
                  <a:moveTo>
                    <a:pt x="13" y="0"/>
                  </a:moveTo>
                  <a:cubicBezTo>
                    <a:pt x="12" y="0"/>
                    <a:pt x="10" y="1"/>
                    <a:pt x="7" y="3"/>
                  </a:cubicBezTo>
                  <a:cubicBezTo>
                    <a:pt x="4" y="6"/>
                    <a:pt x="0" y="11"/>
                    <a:pt x="4" y="11"/>
                  </a:cubicBezTo>
                  <a:lnTo>
                    <a:pt x="15" y="3"/>
                  </a:lnTo>
                  <a:cubicBezTo>
                    <a:pt x="15" y="1"/>
                    <a:pt x="15" y="0"/>
                    <a:pt x="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7" name="Google Shape;3677;p35"/>
            <p:cNvSpPr/>
            <p:nvPr/>
          </p:nvSpPr>
          <p:spPr>
            <a:xfrm>
              <a:off x="1083835" y="728311"/>
              <a:ext cx="1766" cy="942"/>
            </a:xfrm>
            <a:custGeom>
              <a:avLst/>
              <a:gdLst/>
              <a:ahLst/>
              <a:cxnLst/>
              <a:rect l="l" t="t" r="r" b="b"/>
              <a:pathLst>
                <a:path w="30" h="16" extrusionOk="0">
                  <a:moveTo>
                    <a:pt x="29" y="1"/>
                  </a:moveTo>
                  <a:cubicBezTo>
                    <a:pt x="22" y="4"/>
                    <a:pt x="14" y="8"/>
                    <a:pt x="0" y="15"/>
                  </a:cubicBezTo>
                  <a:cubicBezTo>
                    <a:pt x="14" y="11"/>
                    <a:pt x="18" y="8"/>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8" name="Google Shape;3678;p35"/>
            <p:cNvSpPr/>
            <p:nvPr/>
          </p:nvSpPr>
          <p:spPr>
            <a:xfrm>
              <a:off x="1308056" y="699416"/>
              <a:ext cx="1766" cy="471"/>
            </a:xfrm>
            <a:custGeom>
              <a:avLst/>
              <a:gdLst/>
              <a:ahLst/>
              <a:cxnLst/>
              <a:rect l="l" t="t" r="r" b="b"/>
              <a:pathLst>
                <a:path w="30" h="8" extrusionOk="0">
                  <a:moveTo>
                    <a:pt x="0" y="0"/>
                  </a:moveTo>
                  <a:cubicBezTo>
                    <a:pt x="14" y="7"/>
                    <a:pt x="19" y="7"/>
                    <a:pt x="29" y="7"/>
                  </a:cubicBezTo>
                  <a:cubicBezTo>
                    <a:pt x="22" y="4"/>
                    <a:pt x="11" y="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9" name="Google Shape;3679;p35"/>
            <p:cNvSpPr/>
            <p:nvPr/>
          </p:nvSpPr>
          <p:spPr>
            <a:xfrm>
              <a:off x="1181351" y="700475"/>
              <a:ext cx="1118" cy="294"/>
            </a:xfrm>
            <a:custGeom>
              <a:avLst/>
              <a:gdLst/>
              <a:ahLst/>
              <a:cxnLst/>
              <a:rect l="l" t="t" r="r" b="b"/>
              <a:pathLst>
                <a:path w="19" h="5" extrusionOk="0">
                  <a:moveTo>
                    <a:pt x="19" y="0"/>
                  </a:moveTo>
                  <a:cubicBezTo>
                    <a:pt x="11" y="0"/>
                    <a:pt x="8" y="0"/>
                    <a:pt x="1" y="4"/>
                  </a:cubicBezTo>
                  <a:lnTo>
                    <a:pt x="4" y="4"/>
                  </a:lnTo>
                  <a:cubicBezTo>
                    <a:pt x="11" y="4"/>
                    <a:pt x="15" y="0"/>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0" name="Google Shape;3680;p35"/>
            <p:cNvSpPr/>
            <p:nvPr/>
          </p:nvSpPr>
          <p:spPr>
            <a:xfrm>
              <a:off x="1173347" y="702829"/>
              <a:ext cx="1354" cy="530"/>
            </a:xfrm>
            <a:custGeom>
              <a:avLst/>
              <a:gdLst/>
              <a:ahLst/>
              <a:cxnLst/>
              <a:rect l="l" t="t" r="r" b="b"/>
              <a:pathLst>
                <a:path w="23" h="9" extrusionOk="0">
                  <a:moveTo>
                    <a:pt x="23" y="1"/>
                  </a:moveTo>
                  <a:cubicBezTo>
                    <a:pt x="15" y="1"/>
                    <a:pt x="8" y="1"/>
                    <a:pt x="1" y="4"/>
                  </a:cubicBezTo>
                  <a:lnTo>
                    <a:pt x="5" y="8"/>
                  </a:lnTo>
                  <a:cubicBezTo>
                    <a:pt x="15" y="4"/>
                    <a:pt x="19" y="4"/>
                    <a:pt x="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1" name="Google Shape;3681;p35"/>
            <p:cNvSpPr/>
            <p:nvPr/>
          </p:nvSpPr>
          <p:spPr>
            <a:xfrm>
              <a:off x="1090486" y="952942"/>
              <a:ext cx="706" cy="824"/>
            </a:xfrm>
            <a:custGeom>
              <a:avLst/>
              <a:gdLst/>
              <a:ahLst/>
              <a:cxnLst/>
              <a:rect l="l" t="t" r="r" b="b"/>
              <a:pathLst>
                <a:path w="12" h="14" extrusionOk="0">
                  <a:moveTo>
                    <a:pt x="4" y="0"/>
                  </a:moveTo>
                  <a:lnTo>
                    <a:pt x="1" y="12"/>
                  </a:lnTo>
                  <a:cubicBezTo>
                    <a:pt x="2" y="13"/>
                    <a:pt x="3" y="13"/>
                    <a:pt x="3" y="13"/>
                  </a:cubicBezTo>
                  <a:cubicBezTo>
                    <a:pt x="5" y="13"/>
                    <a:pt x="6" y="12"/>
                    <a:pt x="8" y="12"/>
                  </a:cubicBezTo>
                  <a:cubicBezTo>
                    <a:pt x="8" y="5"/>
                    <a:pt x="11" y="0"/>
                    <a:pt x="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2" name="Google Shape;3682;p35"/>
            <p:cNvSpPr/>
            <p:nvPr/>
          </p:nvSpPr>
          <p:spPr>
            <a:xfrm>
              <a:off x="1074772" y="1094535"/>
              <a:ext cx="1530" cy="59"/>
            </a:xfrm>
            <a:custGeom>
              <a:avLst/>
              <a:gdLst/>
              <a:ahLst/>
              <a:cxnLst/>
              <a:rect l="l" t="t" r="r" b="b"/>
              <a:pathLst>
                <a:path w="26" h="1" extrusionOk="0">
                  <a:moveTo>
                    <a:pt x="0" y="0"/>
                  </a:moveTo>
                  <a:lnTo>
                    <a:pt x="26" y="0"/>
                  </a:lnTo>
                  <a:lnTo>
                    <a:pt x="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3" name="Google Shape;3683;p35"/>
            <p:cNvSpPr/>
            <p:nvPr/>
          </p:nvSpPr>
          <p:spPr>
            <a:xfrm>
              <a:off x="1362434" y="713128"/>
              <a:ext cx="883" cy="589"/>
            </a:xfrm>
            <a:custGeom>
              <a:avLst/>
              <a:gdLst/>
              <a:ahLst/>
              <a:cxnLst/>
              <a:rect l="l" t="t" r="r" b="b"/>
              <a:pathLst>
                <a:path w="15" h="10" extrusionOk="0">
                  <a:moveTo>
                    <a:pt x="2" y="1"/>
                  </a:moveTo>
                  <a:cubicBezTo>
                    <a:pt x="0" y="1"/>
                    <a:pt x="0" y="2"/>
                    <a:pt x="4" y="5"/>
                  </a:cubicBezTo>
                  <a:cubicBezTo>
                    <a:pt x="7" y="5"/>
                    <a:pt x="11" y="9"/>
                    <a:pt x="14" y="9"/>
                  </a:cubicBezTo>
                  <a:cubicBezTo>
                    <a:pt x="11" y="5"/>
                    <a:pt x="11" y="2"/>
                    <a:pt x="11" y="2"/>
                  </a:cubicBezTo>
                  <a:cubicBezTo>
                    <a:pt x="7" y="2"/>
                    <a:pt x="4" y="1"/>
                    <a:pt x="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4" name="Google Shape;3684;p35"/>
            <p:cNvSpPr/>
            <p:nvPr/>
          </p:nvSpPr>
          <p:spPr>
            <a:xfrm>
              <a:off x="1076656" y="1094300"/>
              <a:ext cx="1766" cy="177"/>
            </a:xfrm>
            <a:custGeom>
              <a:avLst/>
              <a:gdLst/>
              <a:ahLst/>
              <a:cxnLst/>
              <a:rect l="l" t="t" r="r" b="b"/>
              <a:pathLst>
                <a:path w="30" h="3" extrusionOk="0">
                  <a:moveTo>
                    <a:pt x="1" y="1"/>
                  </a:moveTo>
                  <a:cubicBezTo>
                    <a:pt x="6" y="2"/>
                    <a:pt x="10" y="2"/>
                    <a:pt x="13" y="2"/>
                  </a:cubicBezTo>
                  <a:cubicBezTo>
                    <a:pt x="19" y="2"/>
                    <a:pt x="23" y="1"/>
                    <a:pt x="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5" name="Google Shape;3685;p35"/>
            <p:cNvSpPr/>
            <p:nvPr/>
          </p:nvSpPr>
          <p:spPr>
            <a:xfrm>
              <a:off x="1287929" y="1066876"/>
              <a:ext cx="2060" cy="530"/>
            </a:xfrm>
            <a:custGeom>
              <a:avLst/>
              <a:gdLst/>
              <a:ahLst/>
              <a:cxnLst/>
              <a:rect l="l" t="t" r="r" b="b"/>
              <a:pathLst>
                <a:path w="35" h="9" extrusionOk="0">
                  <a:moveTo>
                    <a:pt x="34" y="1"/>
                  </a:moveTo>
                  <a:cubicBezTo>
                    <a:pt x="31" y="2"/>
                    <a:pt x="29" y="3"/>
                    <a:pt x="27" y="3"/>
                  </a:cubicBezTo>
                  <a:lnTo>
                    <a:pt x="27" y="3"/>
                  </a:lnTo>
                  <a:cubicBezTo>
                    <a:pt x="30" y="3"/>
                    <a:pt x="32" y="2"/>
                    <a:pt x="34" y="1"/>
                  </a:cubicBezTo>
                  <a:close/>
                  <a:moveTo>
                    <a:pt x="27" y="3"/>
                  </a:moveTo>
                  <a:cubicBezTo>
                    <a:pt x="21" y="5"/>
                    <a:pt x="14" y="6"/>
                    <a:pt x="1" y="8"/>
                  </a:cubicBezTo>
                  <a:cubicBezTo>
                    <a:pt x="15" y="8"/>
                    <a:pt x="20" y="6"/>
                    <a:pt x="27" y="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6" name="Google Shape;3686;p35"/>
            <p:cNvSpPr/>
            <p:nvPr/>
          </p:nvSpPr>
          <p:spPr>
            <a:xfrm>
              <a:off x="1064591" y="1091063"/>
              <a:ext cx="471" cy="471"/>
            </a:xfrm>
            <a:custGeom>
              <a:avLst/>
              <a:gdLst/>
              <a:ahLst/>
              <a:cxnLst/>
              <a:rect l="l" t="t" r="r" b="b"/>
              <a:pathLst>
                <a:path w="8" h="8" extrusionOk="0">
                  <a:moveTo>
                    <a:pt x="1" y="0"/>
                  </a:moveTo>
                  <a:lnTo>
                    <a:pt x="1" y="8"/>
                  </a:lnTo>
                  <a:lnTo>
                    <a:pt x="8" y="8"/>
                  </a:lnTo>
                  <a:lnTo>
                    <a:pt x="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7" name="Google Shape;3687;p35"/>
            <p:cNvSpPr/>
            <p:nvPr/>
          </p:nvSpPr>
          <p:spPr>
            <a:xfrm>
              <a:off x="1337128" y="855427"/>
              <a:ext cx="1589" cy="1118"/>
            </a:xfrm>
            <a:custGeom>
              <a:avLst/>
              <a:gdLst/>
              <a:ahLst/>
              <a:cxnLst/>
              <a:rect l="l" t="t" r="r" b="b"/>
              <a:pathLst>
                <a:path w="27" h="19" extrusionOk="0">
                  <a:moveTo>
                    <a:pt x="26" y="0"/>
                  </a:moveTo>
                  <a:cubicBezTo>
                    <a:pt x="23" y="4"/>
                    <a:pt x="16" y="7"/>
                    <a:pt x="1" y="19"/>
                  </a:cubicBezTo>
                  <a:cubicBezTo>
                    <a:pt x="16" y="12"/>
                    <a:pt x="19" y="7"/>
                    <a:pt x="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8" name="Google Shape;3688;p35"/>
            <p:cNvSpPr/>
            <p:nvPr/>
          </p:nvSpPr>
          <p:spPr>
            <a:xfrm>
              <a:off x="1482842" y="991548"/>
              <a:ext cx="1530" cy="1354"/>
            </a:xfrm>
            <a:custGeom>
              <a:avLst/>
              <a:gdLst/>
              <a:ahLst/>
              <a:cxnLst/>
              <a:rect l="l" t="t" r="r" b="b"/>
              <a:pathLst>
                <a:path w="26" h="23" extrusionOk="0">
                  <a:moveTo>
                    <a:pt x="26" y="1"/>
                  </a:moveTo>
                  <a:lnTo>
                    <a:pt x="26" y="1"/>
                  </a:lnTo>
                  <a:cubicBezTo>
                    <a:pt x="11" y="9"/>
                    <a:pt x="11" y="12"/>
                    <a:pt x="0" y="23"/>
                  </a:cubicBezTo>
                  <a:cubicBezTo>
                    <a:pt x="7" y="19"/>
                    <a:pt x="14" y="12"/>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9" name="Google Shape;3689;p35"/>
            <p:cNvSpPr/>
            <p:nvPr/>
          </p:nvSpPr>
          <p:spPr>
            <a:xfrm>
              <a:off x="1525980" y="911276"/>
              <a:ext cx="471" cy="2060"/>
            </a:xfrm>
            <a:custGeom>
              <a:avLst/>
              <a:gdLst/>
              <a:ahLst/>
              <a:cxnLst/>
              <a:rect l="l" t="t" r="r" b="b"/>
              <a:pathLst>
                <a:path w="8" h="35" extrusionOk="0">
                  <a:moveTo>
                    <a:pt x="8" y="1"/>
                  </a:moveTo>
                  <a:cubicBezTo>
                    <a:pt x="4" y="9"/>
                    <a:pt x="4" y="16"/>
                    <a:pt x="0" y="34"/>
                  </a:cubicBezTo>
                  <a:cubicBezTo>
                    <a:pt x="8" y="19"/>
                    <a:pt x="4" y="12"/>
                    <a:pt x="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0" name="Google Shape;3690;p35"/>
            <p:cNvSpPr/>
            <p:nvPr/>
          </p:nvSpPr>
          <p:spPr>
            <a:xfrm>
              <a:off x="1215661" y="831005"/>
              <a:ext cx="530" cy="530"/>
            </a:xfrm>
            <a:custGeom>
              <a:avLst/>
              <a:gdLst/>
              <a:ahLst/>
              <a:cxnLst/>
              <a:rect l="l" t="t" r="r" b="b"/>
              <a:pathLst>
                <a:path w="9" h="9" extrusionOk="0">
                  <a:moveTo>
                    <a:pt x="5" y="1"/>
                  </a:moveTo>
                  <a:lnTo>
                    <a:pt x="0" y="4"/>
                  </a:lnTo>
                  <a:lnTo>
                    <a:pt x="5" y="9"/>
                  </a:lnTo>
                  <a:lnTo>
                    <a:pt x="8" y="4"/>
                  </a:lnTo>
                  <a:lnTo>
                    <a:pt x="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1" name="Google Shape;3691;p35"/>
            <p:cNvSpPr/>
            <p:nvPr/>
          </p:nvSpPr>
          <p:spPr>
            <a:xfrm>
              <a:off x="1305467" y="794988"/>
              <a:ext cx="1530" cy="530"/>
            </a:xfrm>
            <a:custGeom>
              <a:avLst/>
              <a:gdLst/>
              <a:ahLst/>
              <a:cxnLst/>
              <a:rect l="l" t="t" r="r" b="b"/>
              <a:pathLst>
                <a:path w="26" h="9" extrusionOk="0">
                  <a:moveTo>
                    <a:pt x="22" y="0"/>
                  </a:moveTo>
                  <a:lnTo>
                    <a:pt x="0" y="5"/>
                  </a:lnTo>
                  <a:lnTo>
                    <a:pt x="0" y="8"/>
                  </a:lnTo>
                  <a:lnTo>
                    <a:pt x="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2" name="Google Shape;3692;p35"/>
            <p:cNvSpPr/>
            <p:nvPr/>
          </p:nvSpPr>
          <p:spPr>
            <a:xfrm>
              <a:off x="1298110" y="798637"/>
              <a:ext cx="471" cy="530"/>
            </a:xfrm>
            <a:custGeom>
              <a:avLst/>
              <a:gdLst/>
              <a:ahLst/>
              <a:cxnLst/>
              <a:rect l="l" t="t" r="r" b="b"/>
              <a:pathLst>
                <a:path w="8" h="9" extrusionOk="0">
                  <a:moveTo>
                    <a:pt x="0" y="1"/>
                  </a:moveTo>
                  <a:lnTo>
                    <a:pt x="4" y="9"/>
                  </a:lnTo>
                  <a:lnTo>
                    <a:pt x="7" y="4"/>
                  </a:lnTo>
                  <a:lnTo>
                    <a:pt x="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3" name="Google Shape;3693;p35"/>
            <p:cNvSpPr/>
            <p:nvPr/>
          </p:nvSpPr>
          <p:spPr>
            <a:xfrm>
              <a:off x="1481724" y="993313"/>
              <a:ext cx="471" cy="706"/>
            </a:xfrm>
            <a:custGeom>
              <a:avLst/>
              <a:gdLst/>
              <a:ahLst/>
              <a:cxnLst/>
              <a:rect l="l" t="t" r="r" b="b"/>
              <a:pathLst>
                <a:path w="8" h="12" extrusionOk="0">
                  <a:moveTo>
                    <a:pt x="8" y="1"/>
                  </a:moveTo>
                  <a:lnTo>
                    <a:pt x="1" y="11"/>
                  </a:lnTo>
                  <a:lnTo>
                    <a:pt x="4" y="11"/>
                  </a:lnTo>
                  <a:lnTo>
                    <a:pt x="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4" name="Google Shape;3694;p35"/>
            <p:cNvSpPr/>
            <p:nvPr/>
          </p:nvSpPr>
          <p:spPr>
            <a:xfrm>
              <a:off x="1477840" y="996550"/>
              <a:ext cx="706" cy="706"/>
            </a:xfrm>
            <a:custGeom>
              <a:avLst/>
              <a:gdLst/>
              <a:ahLst/>
              <a:cxnLst/>
              <a:rect l="l" t="t" r="r" b="b"/>
              <a:pathLst>
                <a:path w="12" h="12" extrusionOk="0">
                  <a:moveTo>
                    <a:pt x="11" y="0"/>
                  </a:moveTo>
                  <a:lnTo>
                    <a:pt x="4" y="7"/>
                  </a:lnTo>
                  <a:lnTo>
                    <a:pt x="1" y="12"/>
                  </a:lnTo>
                  <a:lnTo>
                    <a:pt x="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5" name="Google Shape;3695;p35"/>
            <p:cNvSpPr/>
            <p:nvPr/>
          </p:nvSpPr>
          <p:spPr>
            <a:xfrm>
              <a:off x="942888" y="832535"/>
              <a:ext cx="471" cy="530"/>
            </a:xfrm>
            <a:custGeom>
              <a:avLst/>
              <a:gdLst/>
              <a:ahLst/>
              <a:cxnLst/>
              <a:rect l="l" t="t" r="r" b="b"/>
              <a:pathLst>
                <a:path w="8" h="9" extrusionOk="0">
                  <a:moveTo>
                    <a:pt x="8" y="0"/>
                  </a:moveTo>
                  <a:cubicBezTo>
                    <a:pt x="4" y="0"/>
                    <a:pt x="4" y="5"/>
                    <a:pt x="4" y="5"/>
                  </a:cubicBezTo>
                  <a:lnTo>
                    <a:pt x="8" y="0"/>
                  </a:lnTo>
                  <a:close/>
                  <a:moveTo>
                    <a:pt x="4" y="5"/>
                  </a:moveTo>
                  <a:cubicBezTo>
                    <a:pt x="1" y="5"/>
                    <a:pt x="1" y="8"/>
                    <a:pt x="1" y="8"/>
                  </a:cubicBezTo>
                  <a:lnTo>
                    <a:pt x="4" y="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6" name="Google Shape;3696;p35"/>
            <p:cNvSpPr/>
            <p:nvPr/>
          </p:nvSpPr>
          <p:spPr>
            <a:xfrm>
              <a:off x="1479547" y="990253"/>
              <a:ext cx="765" cy="530"/>
            </a:xfrm>
            <a:custGeom>
              <a:avLst/>
              <a:gdLst/>
              <a:ahLst/>
              <a:cxnLst/>
              <a:rect l="l" t="t" r="r" b="b"/>
              <a:pathLst>
                <a:path w="13" h="9" extrusionOk="0">
                  <a:moveTo>
                    <a:pt x="12" y="1"/>
                  </a:moveTo>
                  <a:lnTo>
                    <a:pt x="1" y="9"/>
                  </a:lnTo>
                  <a:lnTo>
                    <a:pt x="9" y="9"/>
                  </a:lnTo>
                  <a:lnTo>
                    <a:pt x="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7" name="Google Shape;3697;p35"/>
            <p:cNvSpPr/>
            <p:nvPr/>
          </p:nvSpPr>
          <p:spPr>
            <a:xfrm>
              <a:off x="1478487" y="991371"/>
              <a:ext cx="530" cy="706"/>
            </a:xfrm>
            <a:custGeom>
              <a:avLst/>
              <a:gdLst/>
              <a:ahLst/>
              <a:cxnLst/>
              <a:rect l="l" t="t" r="r" b="b"/>
              <a:pathLst>
                <a:path w="9" h="12" extrusionOk="0">
                  <a:moveTo>
                    <a:pt x="8" y="0"/>
                  </a:moveTo>
                  <a:lnTo>
                    <a:pt x="0" y="12"/>
                  </a:lnTo>
                  <a:lnTo>
                    <a:pt x="5" y="7"/>
                  </a:lnTo>
                  <a:lnTo>
                    <a:pt x="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8" name="Google Shape;3698;p35"/>
            <p:cNvSpPr/>
            <p:nvPr/>
          </p:nvSpPr>
          <p:spPr>
            <a:xfrm>
              <a:off x="1475486" y="994137"/>
              <a:ext cx="706" cy="765"/>
            </a:xfrm>
            <a:custGeom>
              <a:avLst/>
              <a:gdLst/>
              <a:ahLst/>
              <a:cxnLst/>
              <a:rect l="l" t="t" r="r" b="b"/>
              <a:pathLst>
                <a:path w="12" h="13" extrusionOk="0">
                  <a:moveTo>
                    <a:pt x="12" y="1"/>
                  </a:moveTo>
                  <a:lnTo>
                    <a:pt x="0" y="12"/>
                  </a:lnTo>
                  <a:lnTo>
                    <a:pt x="7" y="9"/>
                  </a:lnTo>
                  <a:lnTo>
                    <a:pt x="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9" name="Google Shape;3699;p35"/>
            <p:cNvSpPr/>
            <p:nvPr/>
          </p:nvSpPr>
          <p:spPr>
            <a:xfrm>
              <a:off x="1378795" y="1051339"/>
              <a:ext cx="942" cy="294"/>
            </a:xfrm>
            <a:custGeom>
              <a:avLst/>
              <a:gdLst/>
              <a:ahLst/>
              <a:cxnLst/>
              <a:rect l="l" t="t" r="r" b="b"/>
              <a:pathLst>
                <a:path w="16" h="5" extrusionOk="0">
                  <a:moveTo>
                    <a:pt x="8" y="0"/>
                  </a:moveTo>
                  <a:lnTo>
                    <a:pt x="0" y="5"/>
                  </a:lnTo>
                  <a:cubicBezTo>
                    <a:pt x="0" y="5"/>
                    <a:pt x="15" y="0"/>
                    <a:pt x="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0" name="Google Shape;3700;p35"/>
            <p:cNvSpPr/>
            <p:nvPr/>
          </p:nvSpPr>
          <p:spPr>
            <a:xfrm>
              <a:off x="1366907" y="1056106"/>
              <a:ext cx="530" cy="235"/>
            </a:xfrm>
            <a:custGeom>
              <a:avLst/>
              <a:gdLst/>
              <a:ahLst/>
              <a:cxnLst/>
              <a:rect l="l" t="t" r="r" b="b"/>
              <a:pathLst>
                <a:path w="9" h="4" extrusionOk="0">
                  <a:moveTo>
                    <a:pt x="4" y="0"/>
                  </a:moveTo>
                  <a:lnTo>
                    <a:pt x="1" y="4"/>
                  </a:lnTo>
                  <a:lnTo>
                    <a:pt x="4" y="4"/>
                  </a:lnTo>
                  <a:lnTo>
                    <a:pt x="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1" name="Google Shape;3701;p35"/>
            <p:cNvSpPr/>
            <p:nvPr/>
          </p:nvSpPr>
          <p:spPr>
            <a:xfrm>
              <a:off x="1155869" y="1025681"/>
              <a:ext cx="706" cy="177"/>
            </a:xfrm>
            <a:custGeom>
              <a:avLst/>
              <a:gdLst/>
              <a:ahLst/>
              <a:cxnLst/>
              <a:rect l="l" t="t" r="r" b="b"/>
              <a:pathLst>
                <a:path w="12" h="3" extrusionOk="0">
                  <a:moveTo>
                    <a:pt x="1" y="1"/>
                  </a:moveTo>
                  <a:cubicBezTo>
                    <a:pt x="2" y="2"/>
                    <a:pt x="3" y="2"/>
                    <a:pt x="4" y="2"/>
                  </a:cubicBezTo>
                  <a:cubicBezTo>
                    <a:pt x="7" y="2"/>
                    <a:pt x="10" y="1"/>
                    <a:pt x="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2" name="Google Shape;3702;p35"/>
            <p:cNvSpPr/>
            <p:nvPr/>
          </p:nvSpPr>
          <p:spPr>
            <a:xfrm>
              <a:off x="1149630" y="1026975"/>
              <a:ext cx="883" cy="294"/>
            </a:xfrm>
            <a:custGeom>
              <a:avLst/>
              <a:gdLst/>
              <a:ahLst/>
              <a:cxnLst/>
              <a:rect l="l" t="t" r="r" b="b"/>
              <a:pathLst>
                <a:path w="15" h="5" extrusionOk="0">
                  <a:moveTo>
                    <a:pt x="8" y="1"/>
                  </a:moveTo>
                  <a:lnTo>
                    <a:pt x="0" y="4"/>
                  </a:lnTo>
                  <a:lnTo>
                    <a:pt x="15" y="4"/>
                  </a:lnTo>
                  <a:lnTo>
                    <a:pt x="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3" name="Google Shape;3703;p35"/>
            <p:cNvSpPr/>
            <p:nvPr/>
          </p:nvSpPr>
          <p:spPr>
            <a:xfrm>
              <a:off x="1148100" y="1027387"/>
              <a:ext cx="942" cy="294"/>
            </a:xfrm>
            <a:custGeom>
              <a:avLst/>
              <a:gdLst/>
              <a:ahLst/>
              <a:cxnLst/>
              <a:rect l="l" t="t" r="r" b="b"/>
              <a:pathLst>
                <a:path w="16" h="5" extrusionOk="0">
                  <a:moveTo>
                    <a:pt x="1" y="1"/>
                  </a:moveTo>
                  <a:lnTo>
                    <a:pt x="8" y="4"/>
                  </a:lnTo>
                  <a:lnTo>
                    <a:pt x="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4" name="Google Shape;3704;p35"/>
            <p:cNvSpPr/>
            <p:nvPr/>
          </p:nvSpPr>
          <p:spPr>
            <a:xfrm>
              <a:off x="1148983" y="1026975"/>
              <a:ext cx="706" cy="471"/>
            </a:xfrm>
            <a:custGeom>
              <a:avLst/>
              <a:gdLst/>
              <a:ahLst/>
              <a:cxnLst/>
              <a:rect l="l" t="t" r="r" b="b"/>
              <a:pathLst>
                <a:path w="12" h="8" extrusionOk="0">
                  <a:moveTo>
                    <a:pt x="8" y="1"/>
                  </a:moveTo>
                  <a:lnTo>
                    <a:pt x="0" y="8"/>
                  </a:lnTo>
                  <a:lnTo>
                    <a:pt x="0" y="8"/>
                  </a:lnTo>
                  <a:lnTo>
                    <a:pt x="11" y="4"/>
                  </a:lnTo>
                  <a:lnTo>
                    <a:pt x="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5" name="Google Shape;3705;p35"/>
            <p:cNvSpPr/>
            <p:nvPr/>
          </p:nvSpPr>
          <p:spPr>
            <a:xfrm>
              <a:off x="1512797" y="922752"/>
              <a:ext cx="294" cy="706"/>
            </a:xfrm>
            <a:custGeom>
              <a:avLst/>
              <a:gdLst/>
              <a:ahLst/>
              <a:cxnLst/>
              <a:rect l="l" t="t" r="r" b="b"/>
              <a:pathLst>
                <a:path w="5" h="12" extrusionOk="0">
                  <a:moveTo>
                    <a:pt x="1" y="0"/>
                  </a:moveTo>
                  <a:lnTo>
                    <a:pt x="1" y="12"/>
                  </a:lnTo>
                  <a:lnTo>
                    <a:pt x="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6" name="Google Shape;3706;p35"/>
            <p:cNvSpPr/>
            <p:nvPr/>
          </p:nvSpPr>
          <p:spPr>
            <a:xfrm>
              <a:off x="1502263" y="949941"/>
              <a:ext cx="471" cy="706"/>
            </a:xfrm>
            <a:custGeom>
              <a:avLst/>
              <a:gdLst/>
              <a:ahLst/>
              <a:cxnLst/>
              <a:rect l="l" t="t" r="r" b="b"/>
              <a:pathLst>
                <a:path w="8" h="12" extrusionOk="0">
                  <a:moveTo>
                    <a:pt x="4" y="0"/>
                  </a:moveTo>
                  <a:lnTo>
                    <a:pt x="0" y="12"/>
                  </a:lnTo>
                  <a:lnTo>
                    <a:pt x="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7" name="Google Shape;3707;p35"/>
            <p:cNvSpPr/>
            <p:nvPr/>
          </p:nvSpPr>
          <p:spPr>
            <a:xfrm>
              <a:off x="1487786" y="971951"/>
              <a:ext cx="706" cy="706"/>
            </a:xfrm>
            <a:custGeom>
              <a:avLst/>
              <a:gdLst/>
              <a:ahLst/>
              <a:cxnLst/>
              <a:rect l="l" t="t" r="r" b="b"/>
              <a:pathLst>
                <a:path w="12" h="12" extrusionOk="0">
                  <a:moveTo>
                    <a:pt x="8" y="0"/>
                  </a:moveTo>
                  <a:lnTo>
                    <a:pt x="1" y="12"/>
                  </a:lnTo>
                  <a:lnTo>
                    <a:pt x="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8" name="Google Shape;3708;p35"/>
            <p:cNvSpPr/>
            <p:nvPr/>
          </p:nvSpPr>
          <p:spPr>
            <a:xfrm>
              <a:off x="974373" y="802992"/>
              <a:ext cx="471" cy="706"/>
            </a:xfrm>
            <a:custGeom>
              <a:avLst/>
              <a:gdLst/>
              <a:ahLst/>
              <a:cxnLst/>
              <a:rect l="l" t="t" r="r" b="b"/>
              <a:pathLst>
                <a:path w="8" h="12" extrusionOk="0">
                  <a:moveTo>
                    <a:pt x="8" y="1"/>
                  </a:moveTo>
                  <a:lnTo>
                    <a:pt x="1" y="11"/>
                  </a:lnTo>
                  <a:lnTo>
                    <a:pt x="4" y="11"/>
                  </a:lnTo>
                  <a:lnTo>
                    <a:pt x="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9" name="Google Shape;3709;p35"/>
            <p:cNvSpPr/>
            <p:nvPr/>
          </p:nvSpPr>
          <p:spPr>
            <a:xfrm>
              <a:off x="1478487" y="794988"/>
              <a:ext cx="530" cy="706"/>
            </a:xfrm>
            <a:custGeom>
              <a:avLst/>
              <a:gdLst/>
              <a:ahLst/>
              <a:cxnLst/>
              <a:rect l="l" t="t" r="r" b="b"/>
              <a:pathLst>
                <a:path w="9" h="12" extrusionOk="0">
                  <a:moveTo>
                    <a:pt x="0" y="0"/>
                  </a:moveTo>
                  <a:lnTo>
                    <a:pt x="0" y="5"/>
                  </a:lnTo>
                  <a:lnTo>
                    <a:pt x="8" y="12"/>
                  </a:lnTo>
                  <a:lnTo>
                    <a:pt x="8" y="12"/>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0" name="Google Shape;3710;p35"/>
            <p:cNvSpPr/>
            <p:nvPr/>
          </p:nvSpPr>
          <p:spPr>
            <a:xfrm>
              <a:off x="1230550" y="1088709"/>
              <a:ext cx="706" cy="235"/>
            </a:xfrm>
            <a:custGeom>
              <a:avLst/>
              <a:gdLst/>
              <a:ahLst/>
              <a:cxnLst/>
              <a:rect l="l" t="t" r="r" b="b"/>
              <a:pathLst>
                <a:path w="12" h="4" extrusionOk="0">
                  <a:moveTo>
                    <a:pt x="11" y="0"/>
                  </a:moveTo>
                  <a:lnTo>
                    <a:pt x="11" y="0"/>
                  </a:lnTo>
                  <a:cubicBezTo>
                    <a:pt x="11" y="0"/>
                    <a:pt x="4" y="0"/>
                    <a:pt x="1" y="4"/>
                  </a:cubicBezTo>
                  <a:lnTo>
                    <a:pt x="8" y="4"/>
                  </a:lnTo>
                  <a:lnTo>
                    <a:pt x="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1" name="Google Shape;3711;p35"/>
            <p:cNvSpPr/>
            <p:nvPr/>
          </p:nvSpPr>
          <p:spPr>
            <a:xfrm>
              <a:off x="1499674" y="951000"/>
              <a:ext cx="235" cy="706"/>
            </a:xfrm>
            <a:custGeom>
              <a:avLst/>
              <a:gdLst/>
              <a:ahLst/>
              <a:cxnLst/>
              <a:rect l="l" t="t" r="r" b="b"/>
              <a:pathLst>
                <a:path w="4" h="12" extrusionOk="0">
                  <a:moveTo>
                    <a:pt x="4" y="1"/>
                  </a:moveTo>
                  <a:lnTo>
                    <a:pt x="4" y="1"/>
                  </a:lnTo>
                  <a:cubicBezTo>
                    <a:pt x="4" y="4"/>
                    <a:pt x="0" y="8"/>
                    <a:pt x="0" y="11"/>
                  </a:cubicBezTo>
                  <a:cubicBezTo>
                    <a:pt x="0" y="11"/>
                    <a:pt x="4" y="4"/>
                    <a:pt x="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2" name="Google Shape;3712;p35"/>
            <p:cNvSpPr/>
            <p:nvPr/>
          </p:nvSpPr>
          <p:spPr>
            <a:xfrm>
              <a:off x="1469660" y="989194"/>
              <a:ext cx="471" cy="294"/>
            </a:xfrm>
            <a:custGeom>
              <a:avLst/>
              <a:gdLst/>
              <a:ahLst/>
              <a:cxnLst/>
              <a:rect l="l" t="t" r="r" b="b"/>
              <a:pathLst>
                <a:path w="8" h="5" extrusionOk="0">
                  <a:moveTo>
                    <a:pt x="4" y="0"/>
                  </a:moveTo>
                  <a:lnTo>
                    <a:pt x="1" y="5"/>
                  </a:lnTo>
                  <a:lnTo>
                    <a:pt x="4" y="5"/>
                  </a:lnTo>
                  <a:lnTo>
                    <a:pt x="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3" name="Google Shape;3713;p35"/>
            <p:cNvSpPr/>
            <p:nvPr/>
          </p:nvSpPr>
          <p:spPr>
            <a:xfrm>
              <a:off x="1217191" y="1090416"/>
              <a:ext cx="706" cy="294"/>
            </a:xfrm>
            <a:custGeom>
              <a:avLst/>
              <a:gdLst/>
              <a:ahLst/>
              <a:cxnLst/>
              <a:rect l="l" t="t" r="r" b="b"/>
              <a:pathLst>
                <a:path w="12" h="5" extrusionOk="0">
                  <a:moveTo>
                    <a:pt x="8" y="1"/>
                  </a:moveTo>
                  <a:lnTo>
                    <a:pt x="1" y="4"/>
                  </a:lnTo>
                  <a:lnTo>
                    <a:pt x="11" y="4"/>
                  </a:lnTo>
                  <a:lnTo>
                    <a:pt x="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4" name="Google Shape;3714;p35"/>
            <p:cNvSpPr/>
            <p:nvPr/>
          </p:nvSpPr>
          <p:spPr>
            <a:xfrm>
              <a:off x="1526627" y="874848"/>
              <a:ext cx="294" cy="942"/>
            </a:xfrm>
            <a:custGeom>
              <a:avLst/>
              <a:gdLst/>
              <a:ahLst/>
              <a:cxnLst/>
              <a:rect l="l" t="t" r="r" b="b"/>
              <a:pathLst>
                <a:path w="5" h="16" extrusionOk="0">
                  <a:moveTo>
                    <a:pt x="1" y="0"/>
                  </a:moveTo>
                  <a:lnTo>
                    <a:pt x="4" y="15"/>
                  </a:lnTo>
                  <a:lnTo>
                    <a:pt x="4" y="7"/>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5" name="Google Shape;3715;p35"/>
            <p:cNvSpPr/>
            <p:nvPr/>
          </p:nvSpPr>
          <p:spPr>
            <a:xfrm>
              <a:off x="1471778" y="985780"/>
              <a:ext cx="765" cy="647"/>
            </a:xfrm>
            <a:custGeom>
              <a:avLst/>
              <a:gdLst/>
              <a:ahLst/>
              <a:cxnLst/>
              <a:rect l="l" t="t" r="r" b="b"/>
              <a:pathLst>
                <a:path w="13" h="11" extrusionOk="0">
                  <a:moveTo>
                    <a:pt x="12" y="0"/>
                  </a:moveTo>
                  <a:lnTo>
                    <a:pt x="4" y="7"/>
                  </a:lnTo>
                  <a:lnTo>
                    <a:pt x="1" y="11"/>
                  </a:lnTo>
                  <a:cubicBezTo>
                    <a:pt x="4" y="7"/>
                    <a:pt x="12" y="4"/>
                    <a:pt x="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6" name="Google Shape;3716;p35"/>
            <p:cNvSpPr/>
            <p:nvPr/>
          </p:nvSpPr>
          <p:spPr>
            <a:xfrm>
              <a:off x="1467894" y="989429"/>
              <a:ext cx="530" cy="471"/>
            </a:xfrm>
            <a:custGeom>
              <a:avLst/>
              <a:gdLst/>
              <a:ahLst/>
              <a:cxnLst/>
              <a:rect l="l" t="t" r="r" b="b"/>
              <a:pathLst>
                <a:path w="9" h="8" extrusionOk="0">
                  <a:moveTo>
                    <a:pt x="9" y="1"/>
                  </a:moveTo>
                  <a:lnTo>
                    <a:pt x="4" y="4"/>
                  </a:lnTo>
                  <a:lnTo>
                    <a:pt x="1" y="8"/>
                  </a:lnTo>
                  <a:lnTo>
                    <a:pt x="4" y="8"/>
                  </a:lnTo>
                  <a:lnTo>
                    <a:pt x="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7" name="Google Shape;3717;p35"/>
            <p:cNvSpPr/>
            <p:nvPr/>
          </p:nvSpPr>
          <p:spPr>
            <a:xfrm>
              <a:off x="1466188" y="990959"/>
              <a:ext cx="706" cy="647"/>
            </a:xfrm>
            <a:custGeom>
              <a:avLst/>
              <a:gdLst/>
              <a:ahLst/>
              <a:cxnLst/>
              <a:rect l="l" t="t" r="r" b="b"/>
              <a:pathLst>
                <a:path w="12" h="11" extrusionOk="0">
                  <a:moveTo>
                    <a:pt x="11" y="0"/>
                  </a:moveTo>
                  <a:lnTo>
                    <a:pt x="4" y="4"/>
                  </a:lnTo>
                  <a:lnTo>
                    <a:pt x="1" y="11"/>
                  </a:lnTo>
                  <a:lnTo>
                    <a:pt x="4" y="7"/>
                  </a:lnTo>
                  <a:lnTo>
                    <a:pt x="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8" name="Google Shape;3718;p35"/>
            <p:cNvSpPr/>
            <p:nvPr/>
          </p:nvSpPr>
          <p:spPr>
            <a:xfrm>
              <a:off x="1468365" y="988899"/>
              <a:ext cx="471" cy="589"/>
            </a:xfrm>
            <a:custGeom>
              <a:avLst/>
              <a:gdLst/>
              <a:ahLst/>
              <a:cxnLst/>
              <a:rect l="l" t="t" r="r" b="b"/>
              <a:pathLst>
                <a:path w="8" h="10" extrusionOk="0">
                  <a:moveTo>
                    <a:pt x="7" y="1"/>
                  </a:moveTo>
                  <a:cubicBezTo>
                    <a:pt x="6" y="1"/>
                    <a:pt x="6" y="1"/>
                    <a:pt x="4" y="2"/>
                  </a:cubicBezTo>
                  <a:lnTo>
                    <a:pt x="1" y="5"/>
                  </a:lnTo>
                  <a:lnTo>
                    <a:pt x="1" y="10"/>
                  </a:lnTo>
                  <a:cubicBezTo>
                    <a:pt x="1" y="6"/>
                    <a:pt x="8" y="1"/>
                    <a:pt x="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9" name="Google Shape;3719;p35"/>
            <p:cNvSpPr/>
            <p:nvPr/>
          </p:nvSpPr>
          <p:spPr>
            <a:xfrm>
              <a:off x="1466600" y="990430"/>
              <a:ext cx="589" cy="589"/>
            </a:xfrm>
            <a:custGeom>
              <a:avLst/>
              <a:gdLst/>
              <a:ahLst/>
              <a:cxnLst/>
              <a:rect l="l" t="t" r="r" b="b"/>
              <a:pathLst>
                <a:path w="10" h="10" extrusionOk="0">
                  <a:moveTo>
                    <a:pt x="7" y="1"/>
                  </a:moveTo>
                  <a:cubicBezTo>
                    <a:pt x="6" y="1"/>
                    <a:pt x="5" y="1"/>
                    <a:pt x="4" y="1"/>
                  </a:cubicBezTo>
                  <a:lnTo>
                    <a:pt x="1" y="9"/>
                  </a:lnTo>
                  <a:cubicBezTo>
                    <a:pt x="1" y="9"/>
                    <a:pt x="10" y="1"/>
                    <a:pt x="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0" name="Google Shape;3720;p35"/>
            <p:cNvSpPr/>
            <p:nvPr/>
          </p:nvSpPr>
          <p:spPr>
            <a:xfrm>
              <a:off x="1465128" y="992019"/>
              <a:ext cx="235" cy="471"/>
            </a:xfrm>
            <a:custGeom>
              <a:avLst/>
              <a:gdLst/>
              <a:ahLst/>
              <a:cxnLst/>
              <a:rect l="l" t="t" r="r" b="b"/>
              <a:pathLst>
                <a:path w="4" h="8" extrusionOk="0">
                  <a:moveTo>
                    <a:pt x="4" y="1"/>
                  </a:moveTo>
                  <a:lnTo>
                    <a:pt x="0" y="4"/>
                  </a:lnTo>
                  <a:lnTo>
                    <a:pt x="0" y="8"/>
                  </a:lnTo>
                  <a:cubicBezTo>
                    <a:pt x="0" y="8"/>
                    <a:pt x="0" y="4"/>
                    <a:pt x="4" y="4"/>
                  </a:cubicBezTo>
                  <a:lnTo>
                    <a:pt x="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1" name="Google Shape;3721;p35"/>
            <p:cNvSpPr/>
            <p:nvPr/>
          </p:nvSpPr>
          <p:spPr>
            <a:xfrm>
              <a:off x="1456242" y="999139"/>
              <a:ext cx="294" cy="235"/>
            </a:xfrm>
            <a:custGeom>
              <a:avLst/>
              <a:gdLst/>
              <a:ahLst/>
              <a:cxnLst/>
              <a:rect l="l" t="t" r="r" b="b"/>
              <a:pathLst>
                <a:path w="5" h="4" extrusionOk="0">
                  <a:moveTo>
                    <a:pt x="4" y="0"/>
                  </a:moveTo>
                  <a:lnTo>
                    <a:pt x="1" y="4"/>
                  </a:lnTo>
                  <a:cubicBezTo>
                    <a:pt x="4" y="4"/>
                    <a:pt x="4" y="4"/>
                    <a:pt x="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2" name="Google Shape;3722;p35"/>
            <p:cNvSpPr/>
            <p:nvPr/>
          </p:nvSpPr>
          <p:spPr>
            <a:xfrm>
              <a:off x="1252972" y="692942"/>
              <a:ext cx="530" cy="235"/>
            </a:xfrm>
            <a:custGeom>
              <a:avLst/>
              <a:gdLst/>
              <a:ahLst/>
              <a:cxnLst/>
              <a:rect l="l" t="t" r="r" b="b"/>
              <a:pathLst>
                <a:path w="9" h="4" extrusionOk="0">
                  <a:moveTo>
                    <a:pt x="4" y="0"/>
                  </a:moveTo>
                  <a:lnTo>
                    <a:pt x="1" y="4"/>
                  </a:lnTo>
                  <a:lnTo>
                    <a:pt x="9" y="4"/>
                  </a:lnTo>
                  <a:lnTo>
                    <a:pt x="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3" name="Google Shape;3723;p35"/>
            <p:cNvSpPr/>
            <p:nvPr/>
          </p:nvSpPr>
          <p:spPr>
            <a:xfrm>
              <a:off x="1156339" y="703300"/>
              <a:ext cx="883" cy="471"/>
            </a:xfrm>
            <a:custGeom>
              <a:avLst/>
              <a:gdLst/>
              <a:ahLst/>
              <a:cxnLst/>
              <a:rect l="l" t="t" r="r" b="b"/>
              <a:pathLst>
                <a:path w="15" h="8" extrusionOk="0">
                  <a:moveTo>
                    <a:pt x="15" y="0"/>
                  </a:moveTo>
                  <a:lnTo>
                    <a:pt x="0" y="4"/>
                  </a:lnTo>
                  <a:lnTo>
                    <a:pt x="7" y="7"/>
                  </a:lnTo>
                  <a:lnTo>
                    <a:pt x="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4" name="Google Shape;3724;p35"/>
            <p:cNvSpPr/>
            <p:nvPr/>
          </p:nvSpPr>
          <p:spPr>
            <a:xfrm>
              <a:off x="1233139" y="693354"/>
              <a:ext cx="942" cy="177"/>
            </a:xfrm>
            <a:custGeom>
              <a:avLst/>
              <a:gdLst/>
              <a:ahLst/>
              <a:cxnLst/>
              <a:rect l="l" t="t" r="r" b="b"/>
              <a:pathLst>
                <a:path w="16" h="3" extrusionOk="0">
                  <a:moveTo>
                    <a:pt x="1" y="0"/>
                  </a:moveTo>
                  <a:cubicBezTo>
                    <a:pt x="3" y="0"/>
                    <a:pt x="7" y="2"/>
                    <a:pt x="10" y="2"/>
                  </a:cubicBezTo>
                  <a:cubicBezTo>
                    <a:pt x="12" y="2"/>
                    <a:pt x="14" y="2"/>
                    <a:pt x="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5" name="Google Shape;3725;p35"/>
            <p:cNvSpPr/>
            <p:nvPr/>
          </p:nvSpPr>
          <p:spPr>
            <a:xfrm>
              <a:off x="1526392" y="910452"/>
              <a:ext cx="294" cy="883"/>
            </a:xfrm>
            <a:custGeom>
              <a:avLst/>
              <a:gdLst/>
              <a:ahLst/>
              <a:cxnLst/>
              <a:rect l="l" t="t" r="r" b="b"/>
              <a:pathLst>
                <a:path w="5" h="15" extrusionOk="0">
                  <a:moveTo>
                    <a:pt x="5" y="1"/>
                  </a:moveTo>
                  <a:lnTo>
                    <a:pt x="1" y="8"/>
                  </a:lnTo>
                  <a:lnTo>
                    <a:pt x="1" y="15"/>
                  </a:lnTo>
                  <a:cubicBezTo>
                    <a:pt x="5" y="11"/>
                    <a:pt x="5" y="8"/>
                    <a:pt x="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6" name="Google Shape;3726;p35"/>
            <p:cNvSpPr/>
            <p:nvPr/>
          </p:nvSpPr>
          <p:spPr>
            <a:xfrm>
              <a:off x="1146806" y="705889"/>
              <a:ext cx="942" cy="118"/>
            </a:xfrm>
            <a:custGeom>
              <a:avLst/>
              <a:gdLst/>
              <a:ahLst/>
              <a:cxnLst/>
              <a:rect l="l" t="t" r="r" b="b"/>
              <a:pathLst>
                <a:path w="16" h="2" extrusionOk="0">
                  <a:moveTo>
                    <a:pt x="1" y="0"/>
                  </a:moveTo>
                  <a:cubicBezTo>
                    <a:pt x="3" y="0"/>
                    <a:pt x="7" y="2"/>
                    <a:pt x="11" y="2"/>
                  </a:cubicBezTo>
                  <a:cubicBezTo>
                    <a:pt x="13" y="2"/>
                    <a:pt x="14" y="2"/>
                    <a:pt x="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7" name="Google Shape;3727;p35"/>
            <p:cNvSpPr/>
            <p:nvPr/>
          </p:nvSpPr>
          <p:spPr>
            <a:xfrm>
              <a:off x="1196475" y="696355"/>
              <a:ext cx="706" cy="59"/>
            </a:xfrm>
            <a:custGeom>
              <a:avLst/>
              <a:gdLst/>
              <a:ahLst/>
              <a:cxnLst/>
              <a:rect l="l" t="t" r="r" b="b"/>
              <a:pathLst>
                <a:path w="12" h="1" extrusionOk="0">
                  <a:moveTo>
                    <a:pt x="11" y="1"/>
                  </a:moveTo>
                  <a:lnTo>
                    <a:pt x="0" y="1"/>
                  </a:lnTo>
                  <a:lnTo>
                    <a:pt x="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8" name="Google Shape;3728;p35"/>
            <p:cNvSpPr/>
            <p:nvPr/>
          </p:nvSpPr>
          <p:spPr>
            <a:xfrm>
              <a:off x="1289047" y="695943"/>
              <a:ext cx="706" cy="59"/>
            </a:xfrm>
            <a:custGeom>
              <a:avLst/>
              <a:gdLst/>
              <a:ahLst/>
              <a:cxnLst/>
              <a:rect l="l" t="t" r="r" b="b"/>
              <a:pathLst>
                <a:path w="12" h="1" extrusionOk="0">
                  <a:moveTo>
                    <a:pt x="0" y="0"/>
                  </a:moveTo>
                  <a:lnTo>
                    <a:pt x="7" y="0"/>
                  </a:lnTo>
                  <a:lnTo>
                    <a:pt x="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9" name="Google Shape;3729;p35"/>
            <p:cNvSpPr/>
            <p:nvPr/>
          </p:nvSpPr>
          <p:spPr>
            <a:xfrm>
              <a:off x="1335010" y="704771"/>
              <a:ext cx="471" cy="294"/>
            </a:xfrm>
            <a:custGeom>
              <a:avLst/>
              <a:gdLst/>
              <a:ahLst/>
              <a:cxnLst/>
              <a:rect l="l" t="t" r="r" b="b"/>
              <a:pathLst>
                <a:path w="8" h="5" extrusionOk="0">
                  <a:moveTo>
                    <a:pt x="1" y="1"/>
                  </a:moveTo>
                  <a:lnTo>
                    <a:pt x="4" y="4"/>
                  </a:lnTo>
                  <a:lnTo>
                    <a:pt x="8" y="4"/>
                  </a:lnTo>
                  <a:lnTo>
                    <a:pt x="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0" name="Google Shape;3730;p35"/>
            <p:cNvSpPr/>
            <p:nvPr/>
          </p:nvSpPr>
          <p:spPr>
            <a:xfrm>
              <a:off x="1211129" y="1090004"/>
              <a:ext cx="471" cy="0"/>
            </a:xfrm>
            <a:custGeom>
              <a:avLst/>
              <a:gdLst/>
              <a:ahLst/>
              <a:cxnLst/>
              <a:rect l="l" t="t" r="r" b="b"/>
              <a:pathLst>
                <a:path w="8" extrusionOk="0">
                  <a:moveTo>
                    <a:pt x="8" y="0"/>
                  </a:moveTo>
                  <a:lnTo>
                    <a:pt x="4" y="0"/>
                  </a:lnTo>
                  <a:lnTo>
                    <a:pt x="1" y="0"/>
                  </a:lnTo>
                  <a:lnTo>
                    <a:pt x="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1" name="Google Shape;3731;p35"/>
            <p:cNvSpPr/>
            <p:nvPr/>
          </p:nvSpPr>
          <p:spPr>
            <a:xfrm>
              <a:off x="1092898" y="724192"/>
              <a:ext cx="647" cy="530"/>
            </a:xfrm>
            <a:custGeom>
              <a:avLst/>
              <a:gdLst/>
              <a:ahLst/>
              <a:cxnLst/>
              <a:rect l="l" t="t" r="r" b="b"/>
              <a:pathLst>
                <a:path w="11" h="9" extrusionOk="0">
                  <a:moveTo>
                    <a:pt x="11" y="1"/>
                  </a:moveTo>
                  <a:lnTo>
                    <a:pt x="0" y="5"/>
                  </a:lnTo>
                  <a:lnTo>
                    <a:pt x="4" y="8"/>
                  </a:lnTo>
                  <a:lnTo>
                    <a:pt x="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2" name="Google Shape;3732;p35"/>
            <p:cNvSpPr/>
            <p:nvPr/>
          </p:nvSpPr>
          <p:spPr>
            <a:xfrm>
              <a:off x="1204656" y="695532"/>
              <a:ext cx="942" cy="235"/>
            </a:xfrm>
            <a:custGeom>
              <a:avLst/>
              <a:gdLst/>
              <a:ahLst/>
              <a:cxnLst/>
              <a:rect l="l" t="t" r="r" b="b"/>
              <a:pathLst>
                <a:path w="16" h="4" extrusionOk="0">
                  <a:moveTo>
                    <a:pt x="16" y="0"/>
                  </a:moveTo>
                  <a:cubicBezTo>
                    <a:pt x="11" y="4"/>
                    <a:pt x="1" y="4"/>
                    <a:pt x="8" y="4"/>
                  </a:cubicBezTo>
                  <a:lnTo>
                    <a:pt x="16" y="4"/>
                  </a:lnTo>
                  <a:lnTo>
                    <a:pt x="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3" name="Google Shape;3733;p35"/>
            <p:cNvSpPr/>
            <p:nvPr/>
          </p:nvSpPr>
          <p:spPr>
            <a:xfrm>
              <a:off x="1267920" y="694001"/>
              <a:ext cx="647" cy="294"/>
            </a:xfrm>
            <a:custGeom>
              <a:avLst/>
              <a:gdLst/>
              <a:ahLst/>
              <a:cxnLst/>
              <a:rect l="l" t="t" r="r" b="b"/>
              <a:pathLst>
                <a:path w="11" h="5" extrusionOk="0">
                  <a:moveTo>
                    <a:pt x="7" y="0"/>
                  </a:moveTo>
                  <a:lnTo>
                    <a:pt x="0" y="4"/>
                  </a:lnTo>
                  <a:lnTo>
                    <a:pt x="11" y="4"/>
                  </a:lnTo>
                  <a:lnTo>
                    <a:pt x="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4" name="Google Shape;3734;p35"/>
            <p:cNvSpPr/>
            <p:nvPr/>
          </p:nvSpPr>
          <p:spPr>
            <a:xfrm>
              <a:off x="1276983" y="694825"/>
              <a:ext cx="647" cy="177"/>
            </a:xfrm>
            <a:custGeom>
              <a:avLst/>
              <a:gdLst/>
              <a:ahLst/>
              <a:cxnLst/>
              <a:rect l="l" t="t" r="r" b="b"/>
              <a:pathLst>
                <a:path w="11" h="3" extrusionOk="0">
                  <a:moveTo>
                    <a:pt x="0" y="1"/>
                  </a:moveTo>
                  <a:cubicBezTo>
                    <a:pt x="2" y="1"/>
                    <a:pt x="5" y="3"/>
                    <a:pt x="7" y="3"/>
                  </a:cubicBezTo>
                  <a:cubicBezTo>
                    <a:pt x="8" y="3"/>
                    <a:pt x="10" y="2"/>
                    <a:pt x="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5" name="Google Shape;3735;p35"/>
            <p:cNvSpPr/>
            <p:nvPr/>
          </p:nvSpPr>
          <p:spPr>
            <a:xfrm>
              <a:off x="1289695" y="695943"/>
              <a:ext cx="706" cy="471"/>
            </a:xfrm>
            <a:custGeom>
              <a:avLst/>
              <a:gdLst/>
              <a:ahLst/>
              <a:cxnLst/>
              <a:rect l="l" t="t" r="r" b="b"/>
              <a:pathLst>
                <a:path w="12" h="8" extrusionOk="0">
                  <a:moveTo>
                    <a:pt x="11" y="8"/>
                  </a:move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6" name="Google Shape;3736;p35"/>
            <p:cNvSpPr/>
            <p:nvPr/>
          </p:nvSpPr>
          <p:spPr>
            <a:xfrm>
              <a:off x="1209658" y="1090004"/>
              <a:ext cx="471" cy="235"/>
            </a:xfrm>
            <a:custGeom>
              <a:avLst/>
              <a:gdLst/>
              <a:ahLst/>
              <a:cxnLst/>
              <a:rect l="l" t="t" r="r" b="b"/>
              <a:pathLst>
                <a:path w="8" h="4" extrusionOk="0">
                  <a:moveTo>
                    <a:pt x="4" y="0"/>
                  </a:moveTo>
                  <a:lnTo>
                    <a:pt x="0" y="4"/>
                  </a:lnTo>
                  <a:lnTo>
                    <a:pt x="4" y="4"/>
                  </a:lnTo>
                  <a:lnTo>
                    <a:pt x="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7" name="Google Shape;3737;p35"/>
            <p:cNvSpPr/>
            <p:nvPr/>
          </p:nvSpPr>
          <p:spPr>
            <a:xfrm>
              <a:off x="1055528" y="742553"/>
              <a:ext cx="883" cy="294"/>
            </a:xfrm>
            <a:custGeom>
              <a:avLst/>
              <a:gdLst/>
              <a:ahLst/>
              <a:cxnLst/>
              <a:rect l="l" t="t" r="r" b="b"/>
              <a:pathLst>
                <a:path w="15" h="5" extrusionOk="0">
                  <a:moveTo>
                    <a:pt x="15" y="1"/>
                  </a:moveTo>
                  <a:lnTo>
                    <a:pt x="1" y="4"/>
                  </a:lnTo>
                  <a:lnTo>
                    <a:pt x="8" y="4"/>
                  </a:lnTo>
                  <a:lnTo>
                    <a:pt x="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8" name="Google Shape;3738;p35"/>
            <p:cNvSpPr/>
            <p:nvPr/>
          </p:nvSpPr>
          <p:spPr>
            <a:xfrm>
              <a:off x="1337835" y="705889"/>
              <a:ext cx="647" cy="353"/>
            </a:xfrm>
            <a:custGeom>
              <a:avLst/>
              <a:gdLst/>
              <a:ahLst/>
              <a:cxnLst/>
              <a:rect l="l" t="t" r="r" b="b"/>
              <a:pathLst>
                <a:path w="11" h="6" extrusionOk="0">
                  <a:moveTo>
                    <a:pt x="0" y="0"/>
                  </a:moveTo>
                  <a:cubicBezTo>
                    <a:pt x="0" y="3"/>
                    <a:pt x="4" y="5"/>
                    <a:pt x="7" y="5"/>
                  </a:cubicBezTo>
                  <a:cubicBezTo>
                    <a:pt x="8" y="5"/>
                    <a:pt x="10" y="5"/>
                    <a:pt x="11" y="4"/>
                  </a:cubicBezTo>
                  <a:lnTo>
                    <a:pt x="4" y="4"/>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9" name="Google Shape;3739;p35"/>
            <p:cNvSpPr/>
            <p:nvPr/>
          </p:nvSpPr>
          <p:spPr>
            <a:xfrm>
              <a:off x="1217838" y="1088474"/>
              <a:ext cx="471" cy="235"/>
            </a:xfrm>
            <a:custGeom>
              <a:avLst/>
              <a:gdLst/>
              <a:ahLst/>
              <a:cxnLst/>
              <a:rect l="l" t="t" r="r" b="b"/>
              <a:pathLst>
                <a:path w="8" h="4" extrusionOk="0">
                  <a:moveTo>
                    <a:pt x="4" y="0"/>
                  </a:moveTo>
                  <a:lnTo>
                    <a:pt x="0" y="4"/>
                  </a:lnTo>
                  <a:lnTo>
                    <a:pt x="4" y="4"/>
                  </a:lnTo>
                  <a:lnTo>
                    <a:pt x="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0" name="Google Shape;3740;p35"/>
            <p:cNvSpPr/>
            <p:nvPr/>
          </p:nvSpPr>
          <p:spPr>
            <a:xfrm>
              <a:off x="1216308" y="1088709"/>
              <a:ext cx="471" cy="235"/>
            </a:xfrm>
            <a:custGeom>
              <a:avLst/>
              <a:gdLst/>
              <a:ahLst/>
              <a:cxnLst/>
              <a:rect l="l" t="t" r="r" b="b"/>
              <a:pathLst>
                <a:path w="8" h="4" extrusionOk="0">
                  <a:moveTo>
                    <a:pt x="4" y="0"/>
                  </a:moveTo>
                  <a:lnTo>
                    <a:pt x="1" y="4"/>
                  </a:lnTo>
                  <a:lnTo>
                    <a:pt x="4" y="4"/>
                  </a:lnTo>
                  <a:lnTo>
                    <a:pt x="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1" name="Google Shape;3741;p35"/>
            <p:cNvSpPr/>
            <p:nvPr/>
          </p:nvSpPr>
          <p:spPr>
            <a:xfrm>
              <a:off x="1089426" y="726134"/>
              <a:ext cx="942" cy="294"/>
            </a:xfrm>
            <a:custGeom>
              <a:avLst/>
              <a:gdLst/>
              <a:ahLst/>
              <a:cxnLst/>
              <a:rect l="l" t="t" r="r" b="b"/>
              <a:pathLst>
                <a:path w="16" h="5" extrusionOk="0">
                  <a:moveTo>
                    <a:pt x="15" y="1"/>
                  </a:moveTo>
                  <a:lnTo>
                    <a:pt x="0" y="4"/>
                  </a:lnTo>
                  <a:lnTo>
                    <a:pt x="7" y="4"/>
                  </a:lnTo>
                  <a:lnTo>
                    <a:pt x="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2" name="Google Shape;3742;p35"/>
            <p:cNvSpPr/>
            <p:nvPr/>
          </p:nvSpPr>
          <p:spPr>
            <a:xfrm>
              <a:off x="1090898" y="725486"/>
              <a:ext cx="765" cy="294"/>
            </a:xfrm>
            <a:custGeom>
              <a:avLst/>
              <a:gdLst/>
              <a:ahLst/>
              <a:cxnLst/>
              <a:rect l="l" t="t" r="r" b="b"/>
              <a:pathLst>
                <a:path w="13" h="5" extrusionOk="0">
                  <a:moveTo>
                    <a:pt x="12" y="1"/>
                  </a:moveTo>
                  <a:lnTo>
                    <a:pt x="1" y="5"/>
                  </a:lnTo>
                  <a:lnTo>
                    <a:pt x="4" y="5"/>
                  </a:lnTo>
                  <a:lnTo>
                    <a:pt x="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3" name="Google Shape;3743;p35"/>
            <p:cNvSpPr/>
            <p:nvPr/>
          </p:nvSpPr>
          <p:spPr>
            <a:xfrm>
              <a:off x="1092192" y="725074"/>
              <a:ext cx="765" cy="294"/>
            </a:xfrm>
            <a:custGeom>
              <a:avLst/>
              <a:gdLst/>
              <a:ahLst/>
              <a:cxnLst/>
              <a:rect l="l" t="t" r="r" b="b"/>
              <a:pathLst>
                <a:path w="13" h="5" extrusionOk="0">
                  <a:moveTo>
                    <a:pt x="8" y="0"/>
                  </a:moveTo>
                  <a:lnTo>
                    <a:pt x="1" y="4"/>
                  </a:lnTo>
                  <a:cubicBezTo>
                    <a:pt x="4" y="4"/>
                    <a:pt x="12" y="0"/>
                    <a:pt x="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4" name="Google Shape;3744;p35"/>
            <p:cNvSpPr/>
            <p:nvPr/>
          </p:nvSpPr>
          <p:spPr>
            <a:xfrm>
              <a:off x="1309763" y="699592"/>
              <a:ext cx="706" cy="294"/>
            </a:xfrm>
            <a:custGeom>
              <a:avLst/>
              <a:gdLst/>
              <a:ahLst/>
              <a:cxnLst/>
              <a:rect l="l" t="t" r="r" b="b"/>
              <a:pathLst>
                <a:path w="12" h="5" extrusionOk="0">
                  <a:moveTo>
                    <a:pt x="7" y="1"/>
                  </a:moveTo>
                  <a:lnTo>
                    <a:pt x="0" y="4"/>
                  </a:lnTo>
                  <a:lnTo>
                    <a:pt x="12" y="4"/>
                  </a:lnTo>
                  <a:lnTo>
                    <a:pt x="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5" name="Google Shape;3745;p35"/>
            <p:cNvSpPr/>
            <p:nvPr/>
          </p:nvSpPr>
          <p:spPr>
            <a:xfrm>
              <a:off x="1311234" y="699828"/>
              <a:ext cx="765" cy="235"/>
            </a:xfrm>
            <a:custGeom>
              <a:avLst/>
              <a:gdLst/>
              <a:ahLst/>
              <a:cxnLst/>
              <a:rect l="l" t="t" r="r" b="b"/>
              <a:pathLst>
                <a:path w="13" h="4" extrusionOk="0">
                  <a:moveTo>
                    <a:pt x="9" y="0"/>
                  </a:moveTo>
                  <a:lnTo>
                    <a:pt x="1" y="4"/>
                  </a:lnTo>
                  <a:lnTo>
                    <a:pt x="12" y="4"/>
                  </a:lnTo>
                  <a:cubicBezTo>
                    <a:pt x="12" y="4"/>
                    <a:pt x="9" y="4"/>
                    <a:pt x="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6" name="Google Shape;3746;p35"/>
            <p:cNvSpPr/>
            <p:nvPr/>
          </p:nvSpPr>
          <p:spPr>
            <a:xfrm>
              <a:off x="1328065" y="703712"/>
              <a:ext cx="765" cy="59"/>
            </a:xfrm>
            <a:custGeom>
              <a:avLst/>
              <a:gdLst/>
              <a:ahLst/>
              <a:cxnLst/>
              <a:rect l="l" t="t" r="r" b="b"/>
              <a:pathLst>
                <a:path w="13" h="1" extrusionOk="0">
                  <a:moveTo>
                    <a:pt x="12" y="0"/>
                  </a:moveTo>
                  <a:lnTo>
                    <a:pt x="12" y="0"/>
                  </a:lnTo>
                  <a:lnTo>
                    <a:pt x="9"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7" name="Google Shape;3747;p35"/>
            <p:cNvSpPr/>
            <p:nvPr/>
          </p:nvSpPr>
          <p:spPr>
            <a:xfrm>
              <a:off x="1225606" y="1086944"/>
              <a:ext cx="942" cy="294"/>
            </a:xfrm>
            <a:custGeom>
              <a:avLst/>
              <a:gdLst/>
              <a:ahLst/>
              <a:cxnLst/>
              <a:rect l="l" t="t" r="r" b="b"/>
              <a:pathLst>
                <a:path w="16" h="5" extrusionOk="0">
                  <a:moveTo>
                    <a:pt x="0" y="1"/>
                  </a:moveTo>
                  <a:lnTo>
                    <a:pt x="7" y="4"/>
                  </a:lnTo>
                  <a:lnTo>
                    <a:pt x="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8" name="Google Shape;3748;p35"/>
            <p:cNvSpPr/>
            <p:nvPr/>
          </p:nvSpPr>
          <p:spPr>
            <a:xfrm>
              <a:off x="1071712" y="734373"/>
              <a:ext cx="942" cy="471"/>
            </a:xfrm>
            <a:custGeom>
              <a:avLst/>
              <a:gdLst/>
              <a:ahLst/>
              <a:cxnLst/>
              <a:rect l="l" t="t" r="r" b="b"/>
              <a:pathLst>
                <a:path w="16" h="8" extrusionOk="0">
                  <a:moveTo>
                    <a:pt x="15" y="0"/>
                  </a:moveTo>
                  <a:lnTo>
                    <a:pt x="0" y="8"/>
                  </a:lnTo>
                  <a:lnTo>
                    <a:pt x="8" y="8"/>
                  </a:lnTo>
                  <a:lnTo>
                    <a:pt x="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9" name="Google Shape;3749;p35"/>
            <p:cNvSpPr/>
            <p:nvPr/>
          </p:nvSpPr>
          <p:spPr>
            <a:xfrm>
              <a:off x="1306761" y="699180"/>
              <a:ext cx="883" cy="294"/>
            </a:xfrm>
            <a:custGeom>
              <a:avLst/>
              <a:gdLst/>
              <a:ahLst/>
              <a:cxnLst/>
              <a:rect l="l" t="t" r="r" b="b"/>
              <a:pathLst>
                <a:path w="15" h="5" extrusionOk="0">
                  <a:moveTo>
                    <a:pt x="0" y="0"/>
                  </a:moveTo>
                  <a:lnTo>
                    <a:pt x="0" y="0"/>
                  </a:lnTo>
                  <a:cubicBezTo>
                    <a:pt x="2" y="2"/>
                    <a:pt x="4" y="3"/>
                    <a:pt x="6" y="4"/>
                  </a:cubicBezTo>
                  <a:lnTo>
                    <a:pt x="6" y="4"/>
                  </a:lnTo>
                  <a:lnTo>
                    <a:pt x="0" y="0"/>
                  </a:lnTo>
                  <a:close/>
                  <a:moveTo>
                    <a:pt x="6" y="4"/>
                  </a:moveTo>
                  <a:lnTo>
                    <a:pt x="7" y="4"/>
                  </a:lnTo>
                  <a:lnTo>
                    <a:pt x="14" y="4"/>
                  </a:lnTo>
                  <a:cubicBezTo>
                    <a:pt x="12" y="4"/>
                    <a:pt x="9" y="4"/>
                    <a:pt x="6" y="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0" name="Google Shape;3750;p35"/>
            <p:cNvSpPr/>
            <p:nvPr/>
          </p:nvSpPr>
          <p:spPr>
            <a:xfrm>
              <a:off x="1310410" y="699828"/>
              <a:ext cx="883" cy="235"/>
            </a:xfrm>
            <a:custGeom>
              <a:avLst/>
              <a:gdLst/>
              <a:ahLst/>
              <a:cxnLst/>
              <a:rect l="l" t="t" r="r" b="b"/>
              <a:pathLst>
                <a:path w="15" h="4" extrusionOk="0">
                  <a:moveTo>
                    <a:pt x="1" y="0"/>
                  </a:moveTo>
                  <a:lnTo>
                    <a:pt x="4" y="4"/>
                  </a:lnTo>
                  <a:lnTo>
                    <a:pt x="15" y="4"/>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1" name="Google Shape;3751;p35"/>
            <p:cNvSpPr/>
            <p:nvPr/>
          </p:nvSpPr>
          <p:spPr>
            <a:xfrm>
              <a:off x="1323828" y="702711"/>
              <a:ext cx="647" cy="177"/>
            </a:xfrm>
            <a:custGeom>
              <a:avLst/>
              <a:gdLst/>
              <a:ahLst/>
              <a:cxnLst/>
              <a:rect l="l" t="t" r="r" b="b"/>
              <a:pathLst>
                <a:path w="11" h="3" extrusionOk="0">
                  <a:moveTo>
                    <a:pt x="2" y="1"/>
                  </a:moveTo>
                  <a:cubicBezTo>
                    <a:pt x="1" y="1"/>
                    <a:pt x="1" y="1"/>
                    <a:pt x="3" y="3"/>
                  </a:cubicBezTo>
                  <a:lnTo>
                    <a:pt x="10" y="3"/>
                  </a:lnTo>
                  <a:cubicBezTo>
                    <a:pt x="10" y="3"/>
                    <a:pt x="4" y="1"/>
                    <a:pt x="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2" name="Google Shape;3752;p35"/>
            <p:cNvSpPr/>
            <p:nvPr/>
          </p:nvSpPr>
          <p:spPr>
            <a:xfrm>
              <a:off x="1190237" y="1092123"/>
              <a:ext cx="647" cy="294"/>
            </a:xfrm>
            <a:custGeom>
              <a:avLst/>
              <a:gdLst/>
              <a:ahLst/>
              <a:cxnLst/>
              <a:rect l="l" t="t" r="r" b="b"/>
              <a:pathLst>
                <a:path w="11" h="5" extrusionOk="0">
                  <a:moveTo>
                    <a:pt x="0" y="1"/>
                  </a:moveTo>
                  <a:cubicBezTo>
                    <a:pt x="4" y="4"/>
                    <a:pt x="7" y="4"/>
                    <a:pt x="11" y="4"/>
                  </a:cubicBezTo>
                  <a:lnTo>
                    <a:pt x="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3" name="Google Shape;3753;p35"/>
            <p:cNvSpPr/>
            <p:nvPr/>
          </p:nvSpPr>
          <p:spPr>
            <a:xfrm>
              <a:off x="1189531" y="1092123"/>
              <a:ext cx="765" cy="294"/>
            </a:xfrm>
            <a:custGeom>
              <a:avLst/>
              <a:gdLst/>
              <a:ahLst/>
              <a:cxnLst/>
              <a:rect l="l" t="t" r="r" b="b"/>
              <a:pathLst>
                <a:path w="13" h="5" extrusionOk="0">
                  <a:moveTo>
                    <a:pt x="1" y="1"/>
                  </a:moveTo>
                  <a:lnTo>
                    <a:pt x="4" y="4"/>
                  </a:lnTo>
                  <a:lnTo>
                    <a:pt x="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4" name="Google Shape;3754;p35"/>
            <p:cNvSpPr/>
            <p:nvPr/>
          </p:nvSpPr>
          <p:spPr>
            <a:xfrm>
              <a:off x="1183293" y="700004"/>
              <a:ext cx="942" cy="294"/>
            </a:xfrm>
            <a:custGeom>
              <a:avLst/>
              <a:gdLst/>
              <a:ahLst/>
              <a:cxnLst/>
              <a:rect l="l" t="t" r="r" b="b"/>
              <a:pathLst>
                <a:path w="16" h="5" extrusionOk="0">
                  <a:moveTo>
                    <a:pt x="15" y="1"/>
                  </a:moveTo>
                  <a:cubicBezTo>
                    <a:pt x="12" y="1"/>
                    <a:pt x="4" y="1"/>
                    <a:pt x="0" y="5"/>
                  </a:cubicBezTo>
                  <a:lnTo>
                    <a:pt x="4" y="5"/>
                  </a:lnTo>
                  <a:lnTo>
                    <a:pt x="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5" name="Google Shape;3755;p35"/>
            <p:cNvSpPr/>
            <p:nvPr/>
          </p:nvSpPr>
          <p:spPr>
            <a:xfrm>
              <a:off x="1178349" y="701299"/>
              <a:ext cx="471" cy="294"/>
            </a:xfrm>
            <a:custGeom>
              <a:avLst/>
              <a:gdLst/>
              <a:ahLst/>
              <a:cxnLst/>
              <a:rect l="l" t="t" r="r" b="b"/>
              <a:pathLst>
                <a:path w="8" h="5" extrusionOk="0">
                  <a:moveTo>
                    <a:pt x="4" y="1"/>
                  </a:moveTo>
                  <a:lnTo>
                    <a:pt x="0" y="5"/>
                  </a:lnTo>
                  <a:lnTo>
                    <a:pt x="8" y="5"/>
                  </a:lnTo>
                  <a:cubicBezTo>
                    <a:pt x="8" y="5"/>
                    <a:pt x="8" y="1"/>
                    <a:pt x="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6" name="Google Shape;3756;p35"/>
            <p:cNvSpPr/>
            <p:nvPr/>
          </p:nvSpPr>
          <p:spPr>
            <a:xfrm>
              <a:off x="1179644" y="701122"/>
              <a:ext cx="883" cy="235"/>
            </a:xfrm>
            <a:custGeom>
              <a:avLst/>
              <a:gdLst/>
              <a:ahLst/>
              <a:cxnLst/>
              <a:rect l="l" t="t" r="r" b="b"/>
              <a:pathLst>
                <a:path w="15" h="4" extrusionOk="0">
                  <a:moveTo>
                    <a:pt x="11" y="0"/>
                  </a:moveTo>
                  <a:lnTo>
                    <a:pt x="0" y="4"/>
                  </a:lnTo>
                  <a:cubicBezTo>
                    <a:pt x="4" y="4"/>
                    <a:pt x="11" y="4"/>
                    <a:pt x="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7" name="Google Shape;3757;p35"/>
            <p:cNvSpPr/>
            <p:nvPr/>
          </p:nvSpPr>
          <p:spPr>
            <a:xfrm>
              <a:off x="1175289" y="1092123"/>
              <a:ext cx="706" cy="59"/>
            </a:xfrm>
            <a:custGeom>
              <a:avLst/>
              <a:gdLst/>
              <a:ahLst/>
              <a:cxnLst/>
              <a:rect l="l" t="t" r="r" b="b"/>
              <a:pathLst>
                <a:path w="12" h="1" extrusionOk="0">
                  <a:moveTo>
                    <a:pt x="4" y="1"/>
                  </a:moveTo>
                  <a:lnTo>
                    <a:pt x="1" y="1"/>
                  </a:lnTo>
                  <a:lnTo>
                    <a:pt x="4" y="1"/>
                  </a:lnTo>
                  <a:lnTo>
                    <a:pt x="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8" name="Google Shape;3758;p35"/>
            <p:cNvSpPr/>
            <p:nvPr/>
          </p:nvSpPr>
          <p:spPr>
            <a:xfrm>
              <a:off x="1362434" y="1046631"/>
              <a:ext cx="471" cy="235"/>
            </a:xfrm>
            <a:custGeom>
              <a:avLst/>
              <a:gdLst/>
              <a:ahLst/>
              <a:cxnLst/>
              <a:rect l="l" t="t" r="r" b="b"/>
              <a:pathLst>
                <a:path w="8" h="4" extrusionOk="0">
                  <a:moveTo>
                    <a:pt x="4" y="0"/>
                  </a:moveTo>
                  <a:lnTo>
                    <a:pt x="0" y="4"/>
                  </a:lnTo>
                  <a:lnTo>
                    <a:pt x="7" y="4"/>
                  </a:lnTo>
                  <a:cubicBezTo>
                    <a:pt x="7" y="2"/>
                    <a:pt x="6" y="2"/>
                    <a:pt x="6" y="2"/>
                  </a:cubicBezTo>
                  <a:cubicBezTo>
                    <a:pt x="5" y="2"/>
                    <a:pt x="4" y="2"/>
                    <a:pt x="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9" name="Google Shape;3759;p35"/>
            <p:cNvSpPr/>
            <p:nvPr/>
          </p:nvSpPr>
          <p:spPr>
            <a:xfrm>
              <a:off x="1160871" y="706301"/>
              <a:ext cx="706" cy="235"/>
            </a:xfrm>
            <a:custGeom>
              <a:avLst/>
              <a:gdLst/>
              <a:ahLst/>
              <a:cxnLst/>
              <a:rect l="l" t="t" r="r" b="b"/>
              <a:pathLst>
                <a:path w="12" h="4" extrusionOk="0">
                  <a:moveTo>
                    <a:pt x="7" y="0"/>
                  </a:moveTo>
                  <a:lnTo>
                    <a:pt x="0" y="4"/>
                  </a:lnTo>
                  <a:lnTo>
                    <a:pt x="7" y="4"/>
                  </a:lnTo>
                  <a:lnTo>
                    <a:pt x="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0" name="Google Shape;3760;p35"/>
            <p:cNvSpPr/>
            <p:nvPr/>
          </p:nvSpPr>
          <p:spPr>
            <a:xfrm>
              <a:off x="1158929" y="706948"/>
              <a:ext cx="471" cy="294"/>
            </a:xfrm>
            <a:custGeom>
              <a:avLst/>
              <a:gdLst/>
              <a:ahLst/>
              <a:cxnLst/>
              <a:rect l="l" t="t" r="r" b="b"/>
              <a:pathLst>
                <a:path w="8" h="5" extrusionOk="0">
                  <a:moveTo>
                    <a:pt x="4" y="0"/>
                  </a:moveTo>
                  <a:lnTo>
                    <a:pt x="0" y="4"/>
                  </a:lnTo>
                  <a:lnTo>
                    <a:pt x="7" y="4"/>
                  </a:lnTo>
                  <a:lnTo>
                    <a:pt x="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1" name="Google Shape;3761;p35"/>
            <p:cNvSpPr/>
            <p:nvPr/>
          </p:nvSpPr>
          <p:spPr>
            <a:xfrm>
              <a:off x="1160224" y="706713"/>
              <a:ext cx="883" cy="294"/>
            </a:xfrm>
            <a:custGeom>
              <a:avLst/>
              <a:gdLst/>
              <a:ahLst/>
              <a:cxnLst/>
              <a:rect l="l" t="t" r="r" b="b"/>
              <a:pathLst>
                <a:path w="15" h="5" extrusionOk="0">
                  <a:moveTo>
                    <a:pt x="15" y="1"/>
                  </a:moveTo>
                  <a:cubicBezTo>
                    <a:pt x="11" y="1"/>
                    <a:pt x="0" y="1"/>
                    <a:pt x="7" y="4"/>
                  </a:cubicBezTo>
                  <a:lnTo>
                    <a:pt x="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2" name="Google Shape;3762;p35"/>
            <p:cNvSpPr/>
            <p:nvPr/>
          </p:nvSpPr>
          <p:spPr>
            <a:xfrm>
              <a:off x="1087720" y="959886"/>
              <a:ext cx="235" cy="647"/>
            </a:xfrm>
            <a:custGeom>
              <a:avLst/>
              <a:gdLst/>
              <a:ahLst/>
              <a:cxnLst/>
              <a:rect l="l" t="t" r="r" b="b"/>
              <a:pathLst>
                <a:path w="4" h="11" extrusionOk="0">
                  <a:moveTo>
                    <a:pt x="4" y="0"/>
                  </a:moveTo>
                  <a:lnTo>
                    <a:pt x="0" y="7"/>
                  </a:lnTo>
                  <a:lnTo>
                    <a:pt x="0" y="11"/>
                  </a:lnTo>
                  <a:cubicBezTo>
                    <a:pt x="0" y="7"/>
                    <a:pt x="4" y="4"/>
                    <a:pt x="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3" name="Google Shape;3763;p35"/>
            <p:cNvSpPr/>
            <p:nvPr/>
          </p:nvSpPr>
          <p:spPr>
            <a:xfrm>
              <a:off x="1156751" y="707772"/>
              <a:ext cx="706" cy="177"/>
            </a:xfrm>
            <a:custGeom>
              <a:avLst/>
              <a:gdLst/>
              <a:ahLst/>
              <a:cxnLst/>
              <a:rect l="l" t="t" r="r" b="b"/>
              <a:pathLst>
                <a:path w="12" h="3" extrusionOk="0">
                  <a:moveTo>
                    <a:pt x="0" y="1"/>
                  </a:moveTo>
                  <a:cubicBezTo>
                    <a:pt x="2" y="2"/>
                    <a:pt x="3" y="3"/>
                    <a:pt x="4" y="3"/>
                  </a:cubicBezTo>
                  <a:cubicBezTo>
                    <a:pt x="6" y="3"/>
                    <a:pt x="9" y="1"/>
                    <a:pt x="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4" name="Google Shape;3764;p35"/>
            <p:cNvSpPr/>
            <p:nvPr/>
          </p:nvSpPr>
          <p:spPr>
            <a:xfrm>
              <a:off x="1089603" y="955119"/>
              <a:ext cx="471" cy="471"/>
            </a:xfrm>
            <a:custGeom>
              <a:avLst/>
              <a:gdLst/>
              <a:ahLst/>
              <a:cxnLst/>
              <a:rect l="l" t="t" r="r" b="b"/>
              <a:pathLst>
                <a:path w="8" h="8" extrusionOk="0">
                  <a:moveTo>
                    <a:pt x="8" y="0"/>
                  </a:moveTo>
                  <a:cubicBezTo>
                    <a:pt x="4" y="0"/>
                    <a:pt x="4" y="4"/>
                    <a:pt x="1" y="7"/>
                  </a:cubicBezTo>
                  <a:lnTo>
                    <a:pt x="8" y="4"/>
                  </a:lnTo>
                  <a:lnTo>
                    <a:pt x="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5" name="Google Shape;3765;p35"/>
            <p:cNvSpPr/>
            <p:nvPr/>
          </p:nvSpPr>
          <p:spPr>
            <a:xfrm>
              <a:off x="1340424" y="1053929"/>
              <a:ext cx="647" cy="294"/>
            </a:xfrm>
            <a:custGeom>
              <a:avLst/>
              <a:gdLst/>
              <a:ahLst/>
              <a:cxnLst/>
              <a:rect l="l" t="t" r="r" b="b"/>
              <a:pathLst>
                <a:path w="11" h="5" extrusionOk="0">
                  <a:moveTo>
                    <a:pt x="7" y="0"/>
                  </a:moveTo>
                  <a:lnTo>
                    <a:pt x="0" y="5"/>
                  </a:lnTo>
                  <a:lnTo>
                    <a:pt x="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6" name="Google Shape;3766;p35"/>
            <p:cNvSpPr/>
            <p:nvPr/>
          </p:nvSpPr>
          <p:spPr>
            <a:xfrm>
              <a:off x="1090015" y="954472"/>
              <a:ext cx="530" cy="706"/>
            </a:xfrm>
            <a:custGeom>
              <a:avLst/>
              <a:gdLst/>
              <a:ahLst/>
              <a:cxnLst/>
              <a:rect l="l" t="t" r="r" b="b"/>
              <a:pathLst>
                <a:path w="9" h="12" extrusionOk="0">
                  <a:moveTo>
                    <a:pt x="9" y="1"/>
                  </a:moveTo>
                  <a:lnTo>
                    <a:pt x="5" y="4"/>
                  </a:lnTo>
                  <a:lnTo>
                    <a:pt x="1" y="11"/>
                  </a:lnTo>
                  <a:cubicBezTo>
                    <a:pt x="5" y="8"/>
                    <a:pt x="9" y="4"/>
                    <a:pt x="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7" name="Google Shape;3767;p35"/>
            <p:cNvSpPr/>
            <p:nvPr/>
          </p:nvSpPr>
          <p:spPr>
            <a:xfrm>
              <a:off x="1338894" y="1054164"/>
              <a:ext cx="883" cy="471"/>
            </a:xfrm>
            <a:custGeom>
              <a:avLst/>
              <a:gdLst/>
              <a:ahLst/>
              <a:cxnLst/>
              <a:rect l="l" t="t" r="r" b="b"/>
              <a:pathLst>
                <a:path w="15" h="8" extrusionOk="0">
                  <a:moveTo>
                    <a:pt x="8" y="1"/>
                  </a:moveTo>
                  <a:lnTo>
                    <a:pt x="1" y="4"/>
                  </a:lnTo>
                  <a:lnTo>
                    <a:pt x="1" y="8"/>
                  </a:lnTo>
                  <a:cubicBezTo>
                    <a:pt x="1" y="4"/>
                    <a:pt x="15" y="1"/>
                    <a:pt x="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8" name="Google Shape;3768;p35"/>
            <p:cNvSpPr/>
            <p:nvPr/>
          </p:nvSpPr>
          <p:spPr>
            <a:xfrm>
              <a:off x="922820" y="1024386"/>
              <a:ext cx="59" cy="883"/>
            </a:xfrm>
            <a:custGeom>
              <a:avLst/>
              <a:gdLst/>
              <a:ahLst/>
              <a:cxnLst/>
              <a:rect l="l" t="t" r="r" b="b"/>
              <a:pathLst>
                <a:path w="1" h="15" extrusionOk="0">
                  <a:moveTo>
                    <a:pt x="0" y="1"/>
                  </a:moveTo>
                  <a:lnTo>
                    <a:pt x="0" y="11"/>
                  </a:lnTo>
                  <a:lnTo>
                    <a:pt x="0" y="1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9" name="Google Shape;3769;p35"/>
            <p:cNvSpPr/>
            <p:nvPr/>
          </p:nvSpPr>
          <p:spPr>
            <a:xfrm>
              <a:off x="1206833" y="1085649"/>
              <a:ext cx="471" cy="294"/>
            </a:xfrm>
            <a:custGeom>
              <a:avLst/>
              <a:gdLst/>
              <a:ahLst/>
              <a:cxnLst/>
              <a:rect l="l" t="t" r="r" b="b"/>
              <a:pathLst>
                <a:path w="8" h="5" extrusionOk="0">
                  <a:moveTo>
                    <a:pt x="4" y="1"/>
                  </a:moveTo>
                  <a:lnTo>
                    <a:pt x="1" y="4"/>
                  </a:lnTo>
                  <a:lnTo>
                    <a:pt x="8" y="4"/>
                  </a:lnTo>
                  <a:lnTo>
                    <a:pt x="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0" name="Google Shape;3770;p35"/>
            <p:cNvSpPr/>
            <p:nvPr/>
          </p:nvSpPr>
          <p:spPr>
            <a:xfrm>
              <a:off x="1205068" y="1086002"/>
              <a:ext cx="942" cy="235"/>
            </a:xfrm>
            <a:custGeom>
              <a:avLst/>
              <a:gdLst/>
              <a:ahLst/>
              <a:cxnLst/>
              <a:rect l="l" t="t" r="r" b="b"/>
              <a:pathLst>
                <a:path w="16" h="4" extrusionOk="0">
                  <a:moveTo>
                    <a:pt x="11" y="0"/>
                  </a:moveTo>
                  <a:cubicBezTo>
                    <a:pt x="7" y="0"/>
                    <a:pt x="3" y="2"/>
                    <a:pt x="1" y="2"/>
                  </a:cubicBezTo>
                  <a:cubicBezTo>
                    <a:pt x="2" y="3"/>
                    <a:pt x="3" y="4"/>
                    <a:pt x="5" y="4"/>
                  </a:cubicBezTo>
                  <a:cubicBezTo>
                    <a:pt x="9" y="4"/>
                    <a:pt x="13" y="2"/>
                    <a:pt x="16" y="2"/>
                  </a:cubicBezTo>
                  <a:cubicBezTo>
                    <a:pt x="14" y="1"/>
                    <a:pt x="13" y="0"/>
                    <a:pt x="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1" name="Google Shape;3771;p35"/>
            <p:cNvSpPr/>
            <p:nvPr/>
          </p:nvSpPr>
          <p:spPr>
            <a:xfrm>
              <a:off x="1050173" y="1093888"/>
              <a:ext cx="883" cy="235"/>
            </a:xfrm>
            <a:custGeom>
              <a:avLst/>
              <a:gdLst/>
              <a:ahLst/>
              <a:cxnLst/>
              <a:rect l="l" t="t" r="r" b="b"/>
              <a:pathLst>
                <a:path w="15" h="4" extrusionOk="0">
                  <a:moveTo>
                    <a:pt x="0" y="0"/>
                  </a:moveTo>
                  <a:lnTo>
                    <a:pt x="0" y="4"/>
                  </a:lnTo>
                  <a:lnTo>
                    <a:pt x="14" y="4"/>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2" name="Google Shape;3772;p35"/>
            <p:cNvSpPr/>
            <p:nvPr/>
          </p:nvSpPr>
          <p:spPr>
            <a:xfrm>
              <a:off x="1079245" y="1094300"/>
              <a:ext cx="765" cy="235"/>
            </a:xfrm>
            <a:custGeom>
              <a:avLst/>
              <a:gdLst/>
              <a:ahLst/>
              <a:cxnLst/>
              <a:rect l="l" t="t" r="r" b="b"/>
              <a:pathLst>
                <a:path w="13" h="4" extrusionOk="0">
                  <a:moveTo>
                    <a:pt x="1" y="1"/>
                  </a:moveTo>
                  <a:cubicBezTo>
                    <a:pt x="1" y="3"/>
                    <a:pt x="2" y="4"/>
                    <a:pt x="4" y="4"/>
                  </a:cubicBezTo>
                  <a:cubicBezTo>
                    <a:pt x="6" y="4"/>
                    <a:pt x="8" y="3"/>
                    <a:pt x="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3" name="Google Shape;3773;p35"/>
            <p:cNvSpPr/>
            <p:nvPr/>
          </p:nvSpPr>
          <p:spPr>
            <a:xfrm>
              <a:off x="978964" y="912394"/>
              <a:ext cx="471" cy="471"/>
            </a:xfrm>
            <a:custGeom>
              <a:avLst/>
              <a:gdLst/>
              <a:ahLst/>
              <a:cxnLst/>
              <a:rect l="l" t="t" r="r" b="b"/>
              <a:pathLst>
                <a:path w="8" h="8" extrusionOk="0">
                  <a:moveTo>
                    <a:pt x="7" y="0"/>
                  </a:moveTo>
                  <a:lnTo>
                    <a:pt x="0" y="7"/>
                  </a:lnTo>
                  <a:lnTo>
                    <a:pt x="4" y="7"/>
                  </a:lnTo>
                  <a:lnTo>
                    <a:pt x="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4" name="Google Shape;3774;p35"/>
            <p:cNvSpPr/>
            <p:nvPr/>
          </p:nvSpPr>
          <p:spPr>
            <a:xfrm>
              <a:off x="1078362" y="1094065"/>
              <a:ext cx="942" cy="294"/>
            </a:xfrm>
            <a:custGeom>
              <a:avLst/>
              <a:gdLst/>
              <a:ahLst/>
              <a:cxnLst/>
              <a:rect l="l" t="t" r="r" b="b"/>
              <a:pathLst>
                <a:path w="16" h="5" extrusionOk="0">
                  <a:moveTo>
                    <a:pt x="12" y="1"/>
                  </a:moveTo>
                  <a:lnTo>
                    <a:pt x="1" y="5"/>
                  </a:lnTo>
                  <a:lnTo>
                    <a:pt x="16" y="5"/>
                  </a:lnTo>
                  <a:lnTo>
                    <a:pt x="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5" name="Google Shape;3775;p35"/>
            <p:cNvSpPr/>
            <p:nvPr/>
          </p:nvSpPr>
          <p:spPr>
            <a:xfrm>
              <a:off x="1052468" y="1093241"/>
              <a:ext cx="765" cy="59"/>
            </a:xfrm>
            <a:custGeom>
              <a:avLst/>
              <a:gdLst/>
              <a:ahLst/>
              <a:cxnLst/>
              <a:rect l="l" t="t" r="r" b="b"/>
              <a:pathLst>
                <a:path w="13" h="1" extrusionOk="0">
                  <a:moveTo>
                    <a:pt x="1" y="0"/>
                  </a:moveTo>
                  <a:lnTo>
                    <a:pt x="12" y="0"/>
                  </a:lnTo>
                  <a:lnTo>
                    <a:pt x="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6" name="Google Shape;3776;p35"/>
            <p:cNvSpPr/>
            <p:nvPr/>
          </p:nvSpPr>
          <p:spPr>
            <a:xfrm>
              <a:off x="1093310" y="1094065"/>
              <a:ext cx="942" cy="59"/>
            </a:xfrm>
            <a:custGeom>
              <a:avLst/>
              <a:gdLst/>
              <a:ahLst/>
              <a:cxnLst/>
              <a:rect l="l" t="t" r="r" b="b"/>
              <a:pathLst>
                <a:path w="16" h="1" extrusionOk="0">
                  <a:moveTo>
                    <a:pt x="7" y="1"/>
                  </a:moveTo>
                  <a:lnTo>
                    <a:pt x="15"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7" name="Google Shape;3777;p35"/>
            <p:cNvSpPr/>
            <p:nvPr/>
          </p:nvSpPr>
          <p:spPr>
            <a:xfrm>
              <a:off x="1053174" y="1093005"/>
              <a:ext cx="1118" cy="294"/>
            </a:xfrm>
            <a:custGeom>
              <a:avLst/>
              <a:gdLst/>
              <a:ahLst/>
              <a:cxnLst/>
              <a:rect l="l" t="t" r="r" b="b"/>
              <a:pathLst>
                <a:path w="19" h="5" extrusionOk="0">
                  <a:moveTo>
                    <a:pt x="0" y="1"/>
                  </a:moveTo>
                  <a:lnTo>
                    <a:pt x="0" y="4"/>
                  </a:lnTo>
                  <a:cubicBezTo>
                    <a:pt x="4" y="4"/>
                    <a:pt x="19" y="4"/>
                    <a:pt x="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8" name="Google Shape;3778;p35"/>
            <p:cNvSpPr/>
            <p:nvPr/>
          </p:nvSpPr>
          <p:spPr>
            <a:xfrm>
              <a:off x="1051880" y="1093005"/>
              <a:ext cx="647" cy="294"/>
            </a:xfrm>
            <a:custGeom>
              <a:avLst/>
              <a:gdLst/>
              <a:ahLst/>
              <a:cxnLst/>
              <a:rect l="l" t="t" r="r" b="b"/>
              <a:pathLst>
                <a:path w="11" h="5" extrusionOk="0">
                  <a:moveTo>
                    <a:pt x="0" y="1"/>
                  </a:moveTo>
                  <a:lnTo>
                    <a:pt x="4" y="4"/>
                  </a:lnTo>
                  <a:lnTo>
                    <a:pt x="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9" name="Google Shape;3779;p35"/>
            <p:cNvSpPr/>
            <p:nvPr/>
          </p:nvSpPr>
          <p:spPr>
            <a:xfrm>
              <a:off x="1052468" y="1092593"/>
              <a:ext cx="765" cy="235"/>
            </a:xfrm>
            <a:custGeom>
              <a:avLst/>
              <a:gdLst/>
              <a:ahLst/>
              <a:cxnLst/>
              <a:rect l="l" t="t" r="r" b="b"/>
              <a:pathLst>
                <a:path w="13" h="4" extrusionOk="0">
                  <a:moveTo>
                    <a:pt x="1" y="0"/>
                  </a:moveTo>
                  <a:cubicBezTo>
                    <a:pt x="5" y="4"/>
                    <a:pt x="9" y="4"/>
                    <a:pt x="12" y="4"/>
                  </a:cubicBezTo>
                  <a:lnTo>
                    <a:pt x="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0" name="Google Shape;3780;p35"/>
            <p:cNvSpPr/>
            <p:nvPr/>
          </p:nvSpPr>
          <p:spPr>
            <a:xfrm>
              <a:off x="1054646" y="1092593"/>
              <a:ext cx="942" cy="118"/>
            </a:xfrm>
            <a:custGeom>
              <a:avLst/>
              <a:gdLst/>
              <a:ahLst/>
              <a:cxnLst/>
              <a:rect l="l" t="t" r="r" b="b"/>
              <a:pathLst>
                <a:path w="16" h="2" extrusionOk="0">
                  <a:moveTo>
                    <a:pt x="1" y="0"/>
                  </a:moveTo>
                  <a:cubicBezTo>
                    <a:pt x="2" y="1"/>
                    <a:pt x="4" y="2"/>
                    <a:pt x="6" y="2"/>
                  </a:cubicBezTo>
                  <a:cubicBezTo>
                    <a:pt x="9" y="2"/>
                    <a:pt x="13" y="0"/>
                    <a:pt x="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1" name="Google Shape;3781;p35"/>
            <p:cNvSpPr/>
            <p:nvPr/>
          </p:nvSpPr>
          <p:spPr>
            <a:xfrm>
              <a:off x="1009743" y="1087827"/>
              <a:ext cx="942" cy="294"/>
            </a:xfrm>
            <a:custGeom>
              <a:avLst/>
              <a:gdLst/>
              <a:ahLst/>
              <a:cxnLst/>
              <a:rect l="l" t="t" r="r" b="b"/>
              <a:pathLst>
                <a:path w="16" h="5" extrusionOk="0">
                  <a:moveTo>
                    <a:pt x="12" y="1"/>
                  </a:moveTo>
                  <a:lnTo>
                    <a:pt x="1" y="4"/>
                  </a:lnTo>
                  <a:lnTo>
                    <a:pt x="16" y="4"/>
                  </a:lnTo>
                  <a:lnTo>
                    <a:pt x="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2" name="Google Shape;3782;p35"/>
            <p:cNvSpPr/>
            <p:nvPr/>
          </p:nvSpPr>
          <p:spPr>
            <a:xfrm>
              <a:off x="1329595" y="739963"/>
              <a:ext cx="942" cy="294"/>
            </a:xfrm>
            <a:custGeom>
              <a:avLst/>
              <a:gdLst/>
              <a:ahLst/>
              <a:cxnLst/>
              <a:rect l="l" t="t" r="r" b="b"/>
              <a:pathLst>
                <a:path w="16" h="5" extrusionOk="0">
                  <a:moveTo>
                    <a:pt x="0" y="1"/>
                  </a:moveTo>
                  <a:lnTo>
                    <a:pt x="5" y="4"/>
                  </a:lnTo>
                  <a:lnTo>
                    <a:pt x="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3" name="Google Shape;3783;p35"/>
            <p:cNvSpPr/>
            <p:nvPr/>
          </p:nvSpPr>
          <p:spPr>
            <a:xfrm>
              <a:off x="1146570" y="1090651"/>
              <a:ext cx="765" cy="235"/>
            </a:xfrm>
            <a:custGeom>
              <a:avLst/>
              <a:gdLst/>
              <a:ahLst/>
              <a:cxnLst/>
              <a:rect l="l" t="t" r="r" b="b"/>
              <a:pathLst>
                <a:path w="13" h="4" extrusionOk="0">
                  <a:moveTo>
                    <a:pt x="8" y="0"/>
                  </a:moveTo>
                  <a:lnTo>
                    <a:pt x="1" y="4"/>
                  </a:lnTo>
                  <a:lnTo>
                    <a:pt x="12" y="4"/>
                  </a:lnTo>
                  <a:lnTo>
                    <a:pt x="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4" name="Google Shape;3784;p35"/>
            <p:cNvSpPr/>
            <p:nvPr/>
          </p:nvSpPr>
          <p:spPr>
            <a:xfrm>
              <a:off x="1065239" y="1092770"/>
              <a:ext cx="706" cy="294"/>
            </a:xfrm>
            <a:custGeom>
              <a:avLst/>
              <a:gdLst/>
              <a:ahLst/>
              <a:cxnLst/>
              <a:rect l="l" t="t" r="r" b="b"/>
              <a:pathLst>
                <a:path w="12" h="5" extrusionOk="0">
                  <a:moveTo>
                    <a:pt x="4" y="1"/>
                  </a:moveTo>
                  <a:lnTo>
                    <a:pt x="0" y="5"/>
                  </a:lnTo>
                  <a:lnTo>
                    <a:pt x="12" y="5"/>
                  </a:lnTo>
                  <a:lnTo>
                    <a:pt x="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5" name="Google Shape;3785;p35"/>
            <p:cNvSpPr/>
            <p:nvPr/>
          </p:nvSpPr>
          <p:spPr>
            <a:xfrm>
              <a:off x="1015804" y="1088709"/>
              <a:ext cx="765" cy="0"/>
            </a:xfrm>
            <a:custGeom>
              <a:avLst/>
              <a:gdLst/>
              <a:ahLst/>
              <a:cxnLst/>
              <a:rect l="l" t="t" r="r" b="b"/>
              <a:pathLst>
                <a:path w="13" extrusionOk="0">
                  <a:moveTo>
                    <a:pt x="8" y="0"/>
                  </a:moveTo>
                  <a:lnTo>
                    <a:pt x="12"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6" name="Google Shape;3786;p35"/>
            <p:cNvSpPr/>
            <p:nvPr/>
          </p:nvSpPr>
          <p:spPr>
            <a:xfrm>
              <a:off x="981082" y="1081118"/>
              <a:ext cx="706" cy="294"/>
            </a:xfrm>
            <a:custGeom>
              <a:avLst/>
              <a:gdLst/>
              <a:ahLst/>
              <a:cxnLst/>
              <a:rect l="l" t="t" r="r" b="b"/>
              <a:pathLst>
                <a:path w="12" h="5" extrusionOk="0">
                  <a:moveTo>
                    <a:pt x="0" y="1"/>
                  </a:moveTo>
                  <a:cubicBezTo>
                    <a:pt x="4" y="5"/>
                    <a:pt x="8" y="5"/>
                    <a:pt x="12" y="5"/>
                  </a:cubicBezTo>
                  <a:lnTo>
                    <a:pt x="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7" name="Google Shape;3787;p35"/>
            <p:cNvSpPr/>
            <p:nvPr/>
          </p:nvSpPr>
          <p:spPr>
            <a:xfrm>
              <a:off x="1252972" y="1074880"/>
              <a:ext cx="765" cy="294"/>
            </a:xfrm>
            <a:custGeom>
              <a:avLst/>
              <a:gdLst/>
              <a:ahLst/>
              <a:cxnLst/>
              <a:rect l="l" t="t" r="r" b="b"/>
              <a:pathLst>
                <a:path w="13" h="5" extrusionOk="0">
                  <a:moveTo>
                    <a:pt x="12" y="1"/>
                  </a:moveTo>
                  <a:cubicBezTo>
                    <a:pt x="9" y="1"/>
                    <a:pt x="4" y="1"/>
                    <a:pt x="1" y="4"/>
                  </a:cubicBezTo>
                  <a:lnTo>
                    <a:pt x="9" y="4"/>
                  </a:lnTo>
                  <a:lnTo>
                    <a:pt x="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8" name="Google Shape;3788;p35"/>
            <p:cNvSpPr/>
            <p:nvPr/>
          </p:nvSpPr>
          <p:spPr>
            <a:xfrm>
              <a:off x="1020983" y="1088886"/>
              <a:ext cx="471" cy="294"/>
            </a:xfrm>
            <a:custGeom>
              <a:avLst/>
              <a:gdLst/>
              <a:ahLst/>
              <a:cxnLst/>
              <a:rect l="l" t="t" r="r" b="b"/>
              <a:pathLst>
                <a:path w="8" h="5" extrusionOk="0">
                  <a:moveTo>
                    <a:pt x="1" y="1"/>
                  </a:moveTo>
                  <a:cubicBezTo>
                    <a:pt x="4" y="1"/>
                    <a:pt x="4" y="5"/>
                    <a:pt x="4" y="5"/>
                  </a:cubicBezTo>
                  <a:cubicBezTo>
                    <a:pt x="8" y="5"/>
                    <a:pt x="8" y="1"/>
                    <a:pt x="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9" name="Google Shape;3789;p35"/>
            <p:cNvSpPr/>
            <p:nvPr/>
          </p:nvSpPr>
          <p:spPr>
            <a:xfrm>
              <a:off x="1087425" y="1092358"/>
              <a:ext cx="530" cy="235"/>
            </a:xfrm>
            <a:custGeom>
              <a:avLst/>
              <a:gdLst/>
              <a:ahLst/>
              <a:cxnLst/>
              <a:rect l="l" t="t" r="r" b="b"/>
              <a:pathLst>
                <a:path w="9" h="4" extrusionOk="0">
                  <a:moveTo>
                    <a:pt x="1" y="0"/>
                  </a:moveTo>
                  <a:lnTo>
                    <a:pt x="5" y="4"/>
                  </a:lnTo>
                  <a:lnTo>
                    <a:pt x="9" y="4"/>
                  </a:lnTo>
                  <a:cubicBezTo>
                    <a:pt x="9" y="0"/>
                    <a:pt x="9" y="0"/>
                    <a:pt x="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0" name="Google Shape;3790;p35"/>
            <p:cNvSpPr/>
            <p:nvPr/>
          </p:nvSpPr>
          <p:spPr>
            <a:xfrm>
              <a:off x="1351194" y="845482"/>
              <a:ext cx="471" cy="530"/>
            </a:xfrm>
            <a:custGeom>
              <a:avLst/>
              <a:gdLst/>
              <a:ahLst/>
              <a:cxnLst/>
              <a:rect l="l" t="t" r="r" b="b"/>
              <a:pathLst>
                <a:path w="8" h="9" extrusionOk="0">
                  <a:moveTo>
                    <a:pt x="7" y="0"/>
                  </a:moveTo>
                  <a:lnTo>
                    <a:pt x="0" y="5"/>
                  </a:lnTo>
                  <a:lnTo>
                    <a:pt x="0" y="8"/>
                  </a:lnTo>
                  <a:cubicBezTo>
                    <a:pt x="0" y="8"/>
                    <a:pt x="7" y="5"/>
                    <a:pt x="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1" name="Google Shape;3791;p35"/>
            <p:cNvSpPr/>
            <p:nvPr/>
          </p:nvSpPr>
          <p:spPr>
            <a:xfrm>
              <a:off x="1349899" y="846541"/>
              <a:ext cx="706" cy="530"/>
            </a:xfrm>
            <a:custGeom>
              <a:avLst/>
              <a:gdLst/>
              <a:ahLst/>
              <a:cxnLst/>
              <a:rect l="l" t="t" r="r" b="b"/>
              <a:pathLst>
                <a:path w="12" h="9" extrusionOk="0">
                  <a:moveTo>
                    <a:pt x="12" y="1"/>
                  </a:moveTo>
                  <a:lnTo>
                    <a:pt x="4" y="4"/>
                  </a:lnTo>
                  <a:lnTo>
                    <a:pt x="0" y="9"/>
                  </a:lnTo>
                  <a:cubicBezTo>
                    <a:pt x="4" y="4"/>
                    <a:pt x="12" y="1"/>
                    <a:pt x="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2" name="Google Shape;3792;p35"/>
            <p:cNvSpPr/>
            <p:nvPr/>
          </p:nvSpPr>
          <p:spPr>
            <a:xfrm>
              <a:off x="1348781" y="847424"/>
              <a:ext cx="530" cy="471"/>
            </a:xfrm>
            <a:custGeom>
              <a:avLst/>
              <a:gdLst/>
              <a:ahLst/>
              <a:cxnLst/>
              <a:rect l="l" t="t" r="r" b="b"/>
              <a:pathLst>
                <a:path w="9" h="8" extrusionOk="0">
                  <a:moveTo>
                    <a:pt x="9" y="1"/>
                  </a:moveTo>
                  <a:cubicBezTo>
                    <a:pt x="9" y="1"/>
                    <a:pt x="9" y="4"/>
                    <a:pt x="4" y="4"/>
                  </a:cubicBezTo>
                  <a:lnTo>
                    <a:pt x="1" y="8"/>
                  </a:lnTo>
                  <a:lnTo>
                    <a:pt x="9" y="4"/>
                  </a:lnTo>
                  <a:lnTo>
                    <a:pt x="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3" name="Google Shape;3793;p35"/>
            <p:cNvSpPr/>
            <p:nvPr/>
          </p:nvSpPr>
          <p:spPr>
            <a:xfrm>
              <a:off x="1091780" y="1092123"/>
              <a:ext cx="883" cy="235"/>
            </a:xfrm>
            <a:custGeom>
              <a:avLst/>
              <a:gdLst/>
              <a:ahLst/>
              <a:cxnLst/>
              <a:rect l="l" t="t" r="r" b="b"/>
              <a:pathLst>
                <a:path w="15" h="4" extrusionOk="0">
                  <a:moveTo>
                    <a:pt x="1" y="1"/>
                  </a:moveTo>
                  <a:cubicBezTo>
                    <a:pt x="3" y="3"/>
                    <a:pt x="5" y="4"/>
                    <a:pt x="8" y="4"/>
                  </a:cubicBezTo>
                  <a:cubicBezTo>
                    <a:pt x="11" y="4"/>
                    <a:pt x="13" y="3"/>
                    <a:pt x="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4" name="Google Shape;3794;p35"/>
            <p:cNvSpPr/>
            <p:nvPr/>
          </p:nvSpPr>
          <p:spPr>
            <a:xfrm>
              <a:off x="1352253" y="844422"/>
              <a:ext cx="471" cy="471"/>
            </a:xfrm>
            <a:custGeom>
              <a:avLst/>
              <a:gdLst/>
              <a:ahLst/>
              <a:cxnLst/>
              <a:rect l="l" t="t" r="r" b="b"/>
              <a:pathLst>
                <a:path w="8" h="8" extrusionOk="0">
                  <a:moveTo>
                    <a:pt x="8" y="1"/>
                  </a:moveTo>
                  <a:lnTo>
                    <a:pt x="1" y="4"/>
                  </a:lnTo>
                  <a:lnTo>
                    <a:pt x="1" y="8"/>
                  </a:lnTo>
                  <a:lnTo>
                    <a:pt x="4" y="8"/>
                  </a:lnTo>
                  <a:lnTo>
                    <a:pt x="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5" name="Google Shape;3795;p35"/>
            <p:cNvSpPr/>
            <p:nvPr/>
          </p:nvSpPr>
          <p:spPr>
            <a:xfrm>
              <a:off x="1207069" y="1082412"/>
              <a:ext cx="471" cy="294"/>
            </a:xfrm>
            <a:custGeom>
              <a:avLst/>
              <a:gdLst/>
              <a:ahLst/>
              <a:cxnLst/>
              <a:rect l="l" t="t" r="r" b="b"/>
              <a:pathLst>
                <a:path w="8" h="5" extrusionOk="0">
                  <a:moveTo>
                    <a:pt x="0" y="1"/>
                  </a:moveTo>
                  <a:lnTo>
                    <a:pt x="4" y="5"/>
                  </a:lnTo>
                  <a:lnTo>
                    <a:pt x="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6" name="Google Shape;3796;p35"/>
            <p:cNvSpPr/>
            <p:nvPr/>
          </p:nvSpPr>
          <p:spPr>
            <a:xfrm>
              <a:off x="1338894" y="855192"/>
              <a:ext cx="471" cy="294"/>
            </a:xfrm>
            <a:custGeom>
              <a:avLst/>
              <a:gdLst/>
              <a:ahLst/>
              <a:cxnLst/>
              <a:rect l="l" t="t" r="r" b="b"/>
              <a:pathLst>
                <a:path w="8" h="5" extrusionOk="0">
                  <a:moveTo>
                    <a:pt x="4" y="1"/>
                  </a:moveTo>
                  <a:lnTo>
                    <a:pt x="1" y="4"/>
                  </a:lnTo>
                  <a:cubicBezTo>
                    <a:pt x="4" y="4"/>
                    <a:pt x="4" y="4"/>
                    <a:pt x="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7" name="Google Shape;3797;p35"/>
            <p:cNvSpPr/>
            <p:nvPr/>
          </p:nvSpPr>
          <p:spPr>
            <a:xfrm>
              <a:off x="1069123" y="1091475"/>
              <a:ext cx="530" cy="294"/>
            </a:xfrm>
            <a:custGeom>
              <a:avLst/>
              <a:gdLst/>
              <a:ahLst/>
              <a:cxnLst/>
              <a:rect l="l" t="t" r="r" b="b"/>
              <a:pathLst>
                <a:path w="9" h="5" extrusionOk="0">
                  <a:moveTo>
                    <a:pt x="4" y="1"/>
                  </a:moveTo>
                  <a:cubicBezTo>
                    <a:pt x="0" y="1"/>
                    <a:pt x="0" y="5"/>
                    <a:pt x="0" y="5"/>
                  </a:cubicBezTo>
                  <a:lnTo>
                    <a:pt x="8" y="5"/>
                  </a:lnTo>
                  <a:lnTo>
                    <a:pt x="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8" name="Google Shape;3798;p35"/>
            <p:cNvSpPr/>
            <p:nvPr/>
          </p:nvSpPr>
          <p:spPr>
            <a:xfrm>
              <a:off x="1067416" y="1091475"/>
              <a:ext cx="942" cy="177"/>
            </a:xfrm>
            <a:custGeom>
              <a:avLst/>
              <a:gdLst/>
              <a:ahLst/>
              <a:cxnLst/>
              <a:rect l="l" t="t" r="r" b="b"/>
              <a:pathLst>
                <a:path w="16" h="3" extrusionOk="0">
                  <a:moveTo>
                    <a:pt x="0" y="1"/>
                  </a:moveTo>
                  <a:cubicBezTo>
                    <a:pt x="3" y="1"/>
                    <a:pt x="7" y="2"/>
                    <a:pt x="10" y="2"/>
                  </a:cubicBezTo>
                  <a:cubicBezTo>
                    <a:pt x="12" y="2"/>
                    <a:pt x="14" y="2"/>
                    <a:pt x="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9" name="Google Shape;3799;p35"/>
            <p:cNvSpPr/>
            <p:nvPr/>
          </p:nvSpPr>
          <p:spPr>
            <a:xfrm>
              <a:off x="1066121" y="1091475"/>
              <a:ext cx="471" cy="59"/>
            </a:xfrm>
            <a:custGeom>
              <a:avLst/>
              <a:gdLst/>
              <a:ahLst/>
              <a:cxnLst/>
              <a:rect l="l" t="t" r="r" b="b"/>
              <a:pathLst>
                <a:path w="8" h="1" extrusionOk="0">
                  <a:moveTo>
                    <a:pt x="7" y="1"/>
                  </a:moveTo>
                  <a:lnTo>
                    <a:pt x="4" y="1"/>
                  </a:lnTo>
                  <a:lnTo>
                    <a:pt x="0" y="1"/>
                  </a:lnTo>
                  <a:lnTo>
                    <a:pt x="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0" name="Google Shape;3800;p35"/>
            <p:cNvSpPr/>
            <p:nvPr/>
          </p:nvSpPr>
          <p:spPr>
            <a:xfrm>
              <a:off x="1343425" y="851308"/>
              <a:ext cx="471" cy="471"/>
            </a:xfrm>
            <a:custGeom>
              <a:avLst/>
              <a:gdLst/>
              <a:ahLst/>
              <a:cxnLst/>
              <a:rect l="l" t="t" r="r" b="b"/>
              <a:pathLst>
                <a:path w="8" h="8" extrusionOk="0">
                  <a:moveTo>
                    <a:pt x="7" y="1"/>
                  </a:moveTo>
                  <a:cubicBezTo>
                    <a:pt x="4" y="1"/>
                    <a:pt x="0" y="4"/>
                    <a:pt x="0" y="8"/>
                  </a:cubicBezTo>
                  <a:lnTo>
                    <a:pt x="4" y="4"/>
                  </a:lnTo>
                  <a:lnTo>
                    <a:pt x="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1" name="Google Shape;3801;p35"/>
            <p:cNvSpPr/>
            <p:nvPr/>
          </p:nvSpPr>
          <p:spPr>
            <a:xfrm>
              <a:off x="1342307" y="852191"/>
              <a:ext cx="530" cy="471"/>
            </a:xfrm>
            <a:custGeom>
              <a:avLst/>
              <a:gdLst/>
              <a:ahLst/>
              <a:cxnLst/>
              <a:rect l="l" t="t" r="r" b="b"/>
              <a:pathLst>
                <a:path w="9" h="8" extrusionOk="0">
                  <a:moveTo>
                    <a:pt x="9" y="1"/>
                  </a:moveTo>
                  <a:cubicBezTo>
                    <a:pt x="4" y="1"/>
                    <a:pt x="4" y="1"/>
                    <a:pt x="1" y="4"/>
                  </a:cubicBezTo>
                  <a:lnTo>
                    <a:pt x="1" y="8"/>
                  </a:lnTo>
                  <a:lnTo>
                    <a:pt x="4" y="4"/>
                  </a:lnTo>
                  <a:lnTo>
                    <a:pt x="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2" name="Google Shape;3802;p35"/>
            <p:cNvSpPr/>
            <p:nvPr/>
          </p:nvSpPr>
          <p:spPr>
            <a:xfrm>
              <a:off x="1216720" y="830416"/>
              <a:ext cx="765" cy="235"/>
            </a:xfrm>
            <a:custGeom>
              <a:avLst/>
              <a:gdLst/>
              <a:ahLst/>
              <a:cxnLst/>
              <a:rect l="l" t="t" r="r" b="b"/>
              <a:pathLst>
                <a:path w="13" h="4" extrusionOk="0">
                  <a:moveTo>
                    <a:pt x="4" y="0"/>
                  </a:moveTo>
                  <a:lnTo>
                    <a:pt x="1" y="4"/>
                  </a:lnTo>
                  <a:cubicBezTo>
                    <a:pt x="4" y="4"/>
                    <a:pt x="12" y="0"/>
                    <a:pt x="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3" name="Google Shape;3803;p35"/>
            <p:cNvSpPr/>
            <p:nvPr/>
          </p:nvSpPr>
          <p:spPr>
            <a:xfrm>
              <a:off x="1209835" y="834477"/>
              <a:ext cx="706" cy="294"/>
            </a:xfrm>
            <a:custGeom>
              <a:avLst/>
              <a:gdLst/>
              <a:ahLst/>
              <a:cxnLst/>
              <a:rect l="l" t="t" r="r" b="b"/>
              <a:pathLst>
                <a:path w="12" h="5" extrusionOk="0">
                  <a:moveTo>
                    <a:pt x="11" y="1"/>
                  </a:moveTo>
                  <a:cubicBezTo>
                    <a:pt x="8" y="1"/>
                    <a:pt x="4" y="1"/>
                    <a:pt x="1" y="4"/>
                  </a:cubicBezTo>
                  <a:lnTo>
                    <a:pt x="8" y="4"/>
                  </a:lnTo>
                  <a:lnTo>
                    <a:pt x="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4" name="Google Shape;3804;p35"/>
            <p:cNvSpPr/>
            <p:nvPr/>
          </p:nvSpPr>
          <p:spPr>
            <a:xfrm>
              <a:off x="1210482" y="834300"/>
              <a:ext cx="706" cy="235"/>
            </a:xfrm>
            <a:custGeom>
              <a:avLst/>
              <a:gdLst/>
              <a:ahLst/>
              <a:cxnLst/>
              <a:rect l="l" t="t" r="r" b="b"/>
              <a:pathLst>
                <a:path w="12" h="4" extrusionOk="0">
                  <a:moveTo>
                    <a:pt x="5" y="0"/>
                  </a:moveTo>
                  <a:lnTo>
                    <a:pt x="0" y="4"/>
                  </a:lnTo>
                  <a:cubicBezTo>
                    <a:pt x="5" y="4"/>
                    <a:pt x="8" y="4"/>
                    <a:pt x="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5" name="Google Shape;3805;p35"/>
            <p:cNvSpPr/>
            <p:nvPr/>
          </p:nvSpPr>
          <p:spPr>
            <a:xfrm>
              <a:off x="1308233" y="794576"/>
              <a:ext cx="942" cy="235"/>
            </a:xfrm>
            <a:custGeom>
              <a:avLst/>
              <a:gdLst/>
              <a:ahLst/>
              <a:cxnLst/>
              <a:rect l="l" t="t" r="r" b="b"/>
              <a:pathLst>
                <a:path w="16" h="4" extrusionOk="0">
                  <a:moveTo>
                    <a:pt x="8" y="0"/>
                  </a:moveTo>
                  <a:lnTo>
                    <a:pt x="1" y="4"/>
                  </a:lnTo>
                  <a:cubicBezTo>
                    <a:pt x="4" y="4"/>
                    <a:pt x="11" y="0"/>
                    <a:pt x="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6" name="Google Shape;3806;p35"/>
            <p:cNvSpPr/>
            <p:nvPr/>
          </p:nvSpPr>
          <p:spPr>
            <a:xfrm>
              <a:off x="1329831" y="1050280"/>
              <a:ext cx="706" cy="294"/>
            </a:xfrm>
            <a:custGeom>
              <a:avLst/>
              <a:gdLst/>
              <a:ahLst/>
              <a:cxnLst/>
              <a:rect l="l" t="t" r="r" b="b"/>
              <a:pathLst>
                <a:path w="12" h="5" extrusionOk="0">
                  <a:moveTo>
                    <a:pt x="11" y="1"/>
                  </a:moveTo>
                  <a:cubicBezTo>
                    <a:pt x="8" y="1"/>
                    <a:pt x="1" y="1"/>
                    <a:pt x="1" y="4"/>
                  </a:cubicBezTo>
                  <a:lnTo>
                    <a:pt x="4" y="4"/>
                  </a:lnTo>
                  <a:lnTo>
                    <a:pt x="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7" name="Google Shape;3807;p35"/>
            <p:cNvSpPr/>
            <p:nvPr/>
          </p:nvSpPr>
          <p:spPr>
            <a:xfrm>
              <a:off x="1066533" y="842480"/>
              <a:ext cx="706" cy="471"/>
            </a:xfrm>
            <a:custGeom>
              <a:avLst/>
              <a:gdLst/>
              <a:ahLst/>
              <a:cxnLst/>
              <a:rect l="l" t="t" r="r" b="b"/>
              <a:pathLst>
                <a:path w="12" h="8" extrusionOk="0">
                  <a:moveTo>
                    <a:pt x="12" y="0"/>
                  </a:moveTo>
                  <a:lnTo>
                    <a:pt x="4" y="4"/>
                  </a:lnTo>
                  <a:lnTo>
                    <a:pt x="0" y="7"/>
                  </a:lnTo>
                  <a:lnTo>
                    <a:pt x="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8" name="Google Shape;3808;p35"/>
            <p:cNvSpPr/>
            <p:nvPr/>
          </p:nvSpPr>
          <p:spPr>
            <a:xfrm>
              <a:off x="1075361" y="837066"/>
              <a:ext cx="765" cy="471"/>
            </a:xfrm>
            <a:custGeom>
              <a:avLst/>
              <a:gdLst/>
              <a:ahLst/>
              <a:cxnLst/>
              <a:rect l="l" t="t" r="r" b="b"/>
              <a:pathLst>
                <a:path w="13" h="8" extrusionOk="0">
                  <a:moveTo>
                    <a:pt x="12" y="1"/>
                  </a:moveTo>
                  <a:lnTo>
                    <a:pt x="4" y="4"/>
                  </a:lnTo>
                  <a:lnTo>
                    <a:pt x="1" y="8"/>
                  </a:lnTo>
                  <a:cubicBezTo>
                    <a:pt x="4" y="8"/>
                    <a:pt x="8" y="4"/>
                    <a:pt x="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9" name="Google Shape;3809;p35"/>
            <p:cNvSpPr/>
            <p:nvPr/>
          </p:nvSpPr>
          <p:spPr>
            <a:xfrm>
              <a:off x="1168168" y="887795"/>
              <a:ext cx="530" cy="471"/>
            </a:xfrm>
            <a:custGeom>
              <a:avLst/>
              <a:gdLst/>
              <a:ahLst/>
              <a:cxnLst/>
              <a:rect l="l" t="t" r="r" b="b"/>
              <a:pathLst>
                <a:path w="9" h="8" extrusionOk="0">
                  <a:moveTo>
                    <a:pt x="5" y="0"/>
                  </a:moveTo>
                  <a:lnTo>
                    <a:pt x="1" y="7"/>
                  </a:lnTo>
                  <a:cubicBezTo>
                    <a:pt x="5" y="4"/>
                    <a:pt x="5" y="0"/>
                    <a:pt x="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0" name="Google Shape;3810;p35"/>
            <p:cNvSpPr/>
            <p:nvPr/>
          </p:nvSpPr>
          <p:spPr>
            <a:xfrm>
              <a:off x="1169286" y="886912"/>
              <a:ext cx="235" cy="294"/>
            </a:xfrm>
            <a:custGeom>
              <a:avLst/>
              <a:gdLst/>
              <a:ahLst/>
              <a:cxnLst/>
              <a:rect l="l" t="t" r="r" b="b"/>
              <a:pathLst>
                <a:path w="4" h="5" extrusionOk="0">
                  <a:moveTo>
                    <a:pt x="0" y="0"/>
                  </a:moveTo>
                  <a:lnTo>
                    <a:pt x="0" y="5"/>
                  </a:lnTo>
                  <a:lnTo>
                    <a:pt x="4" y="5"/>
                  </a:lnTo>
                  <a:lnTo>
                    <a:pt x="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1" name="Google Shape;3811;p35"/>
            <p:cNvSpPr/>
            <p:nvPr/>
          </p:nvSpPr>
          <p:spPr>
            <a:xfrm>
              <a:off x="1302171" y="959886"/>
              <a:ext cx="765" cy="471"/>
            </a:xfrm>
            <a:custGeom>
              <a:avLst/>
              <a:gdLst/>
              <a:ahLst/>
              <a:cxnLst/>
              <a:rect l="l" t="t" r="r" b="b"/>
              <a:pathLst>
                <a:path w="13" h="8" extrusionOk="0">
                  <a:moveTo>
                    <a:pt x="9" y="0"/>
                  </a:moveTo>
                  <a:lnTo>
                    <a:pt x="1" y="7"/>
                  </a:lnTo>
                  <a:lnTo>
                    <a:pt x="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2" name="Google Shape;3812;p35"/>
            <p:cNvSpPr/>
            <p:nvPr/>
          </p:nvSpPr>
          <p:spPr>
            <a:xfrm>
              <a:off x="1287105" y="1076822"/>
              <a:ext cx="706" cy="177"/>
            </a:xfrm>
            <a:custGeom>
              <a:avLst/>
              <a:gdLst/>
              <a:ahLst/>
              <a:cxnLst/>
              <a:rect l="l" t="t" r="r" b="b"/>
              <a:pathLst>
                <a:path w="12" h="3" extrusionOk="0">
                  <a:moveTo>
                    <a:pt x="1" y="0"/>
                  </a:moveTo>
                  <a:cubicBezTo>
                    <a:pt x="2" y="2"/>
                    <a:pt x="3" y="2"/>
                    <a:pt x="4" y="2"/>
                  </a:cubicBezTo>
                  <a:cubicBezTo>
                    <a:pt x="6" y="2"/>
                    <a:pt x="9" y="0"/>
                    <a:pt x="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3" name="Google Shape;3813;p35"/>
            <p:cNvSpPr/>
            <p:nvPr/>
          </p:nvSpPr>
          <p:spPr>
            <a:xfrm>
              <a:off x="1286223" y="1076822"/>
              <a:ext cx="942" cy="59"/>
            </a:xfrm>
            <a:custGeom>
              <a:avLst/>
              <a:gdLst/>
              <a:ahLst/>
              <a:cxnLst/>
              <a:rect l="l" t="t" r="r" b="b"/>
              <a:pathLst>
                <a:path w="16" h="1" extrusionOk="0">
                  <a:moveTo>
                    <a:pt x="1" y="0"/>
                  </a:moveTo>
                  <a:lnTo>
                    <a:pt x="16" y="0"/>
                  </a:lnTo>
                  <a:lnTo>
                    <a:pt x="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4" name="Google Shape;3814;p35"/>
            <p:cNvSpPr/>
            <p:nvPr/>
          </p:nvSpPr>
          <p:spPr>
            <a:xfrm>
              <a:off x="1294874" y="1073997"/>
              <a:ext cx="706" cy="294"/>
            </a:xfrm>
            <a:custGeom>
              <a:avLst/>
              <a:gdLst/>
              <a:ahLst/>
              <a:cxnLst/>
              <a:rect l="l" t="t" r="r" b="b"/>
              <a:pathLst>
                <a:path w="12" h="5" extrusionOk="0">
                  <a:moveTo>
                    <a:pt x="8" y="1"/>
                  </a:moveTo>
                  <a:lnTo>
                    <a:pt x="1" y="4"/>
                  </a:lnTo>
                  <a:lnTo>
                    <a:pt x="8" y="4"/>
                  </a:lnTo>
                  <a:lnTo>
                    <a:pt x="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5" name="Google Shape;3815;p35"/>
            <p:cNvSpPr/>
            <p:nvPr/>
          </p:nvSpPr>
          <p:spPr>
            <a:xfrm>
              <a:off x="1264860" y="1080706"/>
              <a:ext cx="942" cy="235"/>
            </a:xfrm>
            <a:custGeom>
              <a:avLst/>
              <a:gdLst/>
              <a:ahLst/>
              <a:cxnLst/>
              <a:rect l="l" t="t" r="r" b="b"/>
              <a:pathLst>
                <a:path w="16" h="4" extrusionOk="0">
                  <a:moveTo>
                    <a:pt x="8" y="0"/>
                  </a:moveTo>
                  <a:lnTo>
                    <a:pt x="0" y="4"/>
                  </a:lnTo>
                  <a:lnTo>
                    <a:pt x="15" y="4"/>
                  </a:lnTo>
                  <a:lnTo>
                    <a:pt x="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6" name="Google Shape;3816;p35"/>
            <p:cNvSpPr/>
            <p:nvPr/>
          </p:nvSpPr>
          <p:spPr>
            <a:xfrm>
              <a:off x="1286635" y="1075291"/>
              <a:ext cx="765" cy="294"/>
            </a:xfrm>
            <a:custGeom>
              <a:avLst/>
              <a:gdLst/>
              <a:ahLst/>
              <a:cxnLst/>
              <a:rect l="l" t="t" r="r" b="b"/>
              <a:pathLst>
                <a:path w="13" h="5" extrusionOk="0">
                  <a:moveTo>
                    <a:pt x="1" y="1"/>
                  </a:moveTo>
                  <a:lnTo>
                    <a:pt x="4" y="4"/>
                  </a:lnTo>
                  <a:lnTo>
                    <a:pt x="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7" name="Google Shape;3817;p35"/>
            <p:cNvSpPr/>
            <p:nvPr/>
          </p:nvSpPr>
          <p:spPr>
            <a:xfrm>
              <a:off x="1128268" y="1095183"/>
              <a:ext cx="942" cy="235"/>
            </a:xfrm>
            <a:custGeom>
              <a:avLst/>
              <a:gdLst/>
              <a:ahLst/>
              <a:cxnLst/>
              <a:rect l="l" t="t" r="r" b="b"/>
              <a:pathLst>
                <a:path w="16" h="4" extrusionOk="0">
                  <a:moveTo>
                    <a:pt x="0" y="0"/>
                  </a:moveTo>
                  <a:lnTo>
                    <a:pt x="0" y="4"/>
                  </a:lnTo>
                  <a:lnTo>
                    <a:pt x="15" y="4"/>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8" name="Google Shape;3818;p35"/>
            <p:cNvSpPr/>
            <p:nvPr/>
          </p:nvSpPr>
          <p:spPr>
            <a:xfrm>
              <a:off x="1319238" y="948823"/>
              <a:ext cx="706" cy="530"/>
            </a:xfrm>
            <a:custGeom>
              <a:avLst/>
              <a:gdLst/>
              <a:ahLst/>
              <a:cxnLst/>
              <a:rect l="l" t="t" r="r" b="b"/>
              <a:pathLst>
                <a:path w="12" h="9" extrusionOk="0">
                  <a:moveTo>
                    <a:pt x="12" y="1"/>
                  </a:moveTo>
                  <a:lnTo>
                    <a:pt x="0" y="9"/>
                  </a:lnTo>
                  <a:lnTo>
                    <a:pt x="12" y="4"/>
                  </a:lnTo>
                  <a:lnTo>
                    <a:pt x="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819"/>
        <p:cNvGrpSpPr/>
        <p:nvPr/>
      </p:nvGrpSpPr>
      <p:grpSpPr>
        <a:xfrm>
          <a:off x="0" y="0"/>
          <a:ext cx="0" cy="0"/>
          <a:chOff x="0" y="0"/>
          <a:chExt cx="0" cy="0"/>
        </a:xfrm>
      </p:grpSpPr>
      <p:sp>
        <p:nvSpPr>
          <p:cNvPr id="3820" name="Google Shape;3820;p36"/>
          <p:cNvSpPr/>
          <p:nvPr/>
        </p:nvSpPr>
        <p:spPr>
          <a:xfrm>
            <a:off x="6676601" y="4031338"/>
            <a:ext cx="3053414" cy="2098726"/>
          </a:xfrm>
          <a:custGeom>
            <a:avLst/>
            <a:gdLst/>
            <a:ahLst/>
            <a:cxnLst/>
            <a:rect l="l" t="t" r="r" b="b"/>
            <a:pathLst>
              <a:path w="18200" h="12546" extrusionOk="0">
                <a:moveTo>
                  <a:pt x="7863" y="1"/>
                </a:moveTo>
                <a:cubicBezTo>
                  <a:pt x="5802" y="1"/>
                  <a:pt x="4053" y="1340"/>
                  <a:pt x="3441" y="3195"/>
                </a:cubicBezTo>
                <a:cubicBezTo>
                  <a:pt x="1500" y="3437"/>
                  <a:pt x="1" y="5091"/>
                  <a:pt x="1" y="7097"/>
                </a:cubicBezTo>
                <a:cubicBezTo>
                  <a:pt x="1" y="9267"/>
                  <a:pt x="1761" y="11027"/>
                  <a:pt x="3932" y="11027"/>
                </a:cubicBezTo>
                <a:cubicBezTo>
                  <a:pt x="4555" y="11027"/>
                  <a:pt x="5146" y="10881"/>
                  <a:pt x="5674" y="10621"/>
                </a:cubicBezTo>
                <a:cubicBezTo>
                  <a:pt x="6359" y="11775"/>
                  <a:pt x="7613" y="12545"/>
                  <a:pt x="9055" y="12545"/>
                </a:cubicBezTo>
                <a:cubicBezTo>
                  <a:pt x="10309" y="12545"/>
                  <a:pt x="11423" y="11959"/>
                  <a:pt x="12146" y="11046"/>
                </a:cubicBezTo>
                <a:cubicBezTo>
                  <a:pt x="12645" y="11240"/>
                  <a:pt x="13191" y="11350"/>
                  <a:pt x="13763" y="11350"/>
                </a:cubicBezTo>
                <a:cubicBezTo>
                  <a:pt x="16212" y="11350"/>
                  <a:pt x="18200" y="9363"/>
                  <a:pt x="18200" y="6909"/>
                </a:cubicBezTo>
                <a:cubicBezTo>
                  <a:pt x="18200" y="4651"/>
                  <a:pt x="16513" y="2788"/>
                  <a:pt x="14332" y="2509"/>
                </a:cubicBezTo>
                <a:lnTo>
                  <a:pt x="14332" y="2473"/>
                </a:lnTo>
                <a:cubicBezTo>
                  <a:pt x="14332" y="1325"/>
                  <a:pt x="13400" y="397"/>
                  <a:pt x="12256" y="397"/>
                </a:cubicBezTo>
                <a:cubicBezTo>
                  <a:pt x="11673" y="397"/>
                  <a:pt x="11149" y="635"/>
                  <a:pt x="10771" y="1021"/>
                </a:cubicBezTo>
                <a:cubicBezTo>
                  <a:pt x="9975" y="383"/>
                  <a:pt x="8963" y="1"/>
                  <a:pt x="7863" y="1"/>
                </a:cubicBezTo>
                <a:close/>
              </a:path>
            </a:pathLst>
          </a:custGeom>
          <a:solidFill>
            <a:srgbClr val="AAD5D6">
              <a:alpha val="217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3821" name="Google Shape;3821;p36"/>
          <p:cNvSpPr/>
          <p:nvPr/>
        </p:nvSpPr>
        <p:spPr>
          <a:xfrm>
            <a:off x="-1324399" y="-514362"/>
            <a:ext cx="3053414" cy="2098726"/>
          </a:xfrm>
          <a:custGeom>
            <a:avLst/>
            <a:gdLst/>
            <a:ahLst/>
            <a:cxnLst/>
            <a:rect l="l" t="t" r="r" b="b"/>
            <a:pathLst>
              <a:path w="18200" h="12546" extrusionOk="0">
                <a:moveTo>
                  <a:pt x="7863" y="1"/>
                </a:moveTo>
                <a:cubicBezTo>
                  <a:pt x="5802" y="1"/>
                  <a:pt x="4053" y="1340"/>
                  <a:pt x="3441" y="3195"/>
                </a:cubicBezTo>
                <a:cubicBezTo>
                  <a:pt x="1500" y="3437"/>
                  <a:pt x="1" y="5091"/>
                  <a:pt x="1" y="7097"/>
                </a:cubicBezTo>
                <a:cubicBezTo>
                  <a:pt x="1" y="9267"/>
                  <a:pt x="1761" y="11027"/>
                  <a:pt x="3932" y="11027"/>
                </a:cubicBezTo>
                <a:cubicBezTo>
                  <a:pt x="4555" y="11027"/>
                  <a:pt x="5146" y="10881"/>
                  <a:pt x="5674" y="10621"/>
                </a:cubicBezTo>
                <a:cubicBezTo>
                  <a:pt x="6359" y="11775"/>
                  <a:pt x="7613" y="12545"/>
                  <a:pt x="9055" y="12545"/>
                </a:cubicBezTo>
                <a:cubicBezTo>
                  <a:pt x="10309" y="12545"/>
                  <a:pt x="11423" y="11959"/>
                  <a:pt x="12146" y="11046"/>
                </a:cubicBezTo>
                <a:cubicBezTo>
                  <a:pt x="12645" y="11240"/>
                  <a:pt x="13191" y="11350"/>
                  <a:pt x="13763" y="11350"/>
                </a:cubicBezTo>
                <a:cubicBezTo>
                  <a:pt x="16212" y="11350"/>
                  <a:pt x="18200" y="9363"/>
                  <a:pt x="18200" y="6909"/>
                </a:cubicBezTo>
                <a:cubicBezTo>
                  <a:pt x="18200" y="4651"/>
                  <a:pt x="16513" y="2788"/>
                  <a:pt x="14332" y="2509"/>
                </a:cubicBezTo>
                <a:lnTo>
                  <a:pt x="14332" y="2473"/>
                </a:lnTo>
                <a:cubicBezTo>
                  <a:pt x="14332" y="1325"/>
                  <a:pt x="13400" y="397"/>
                  <a:pt x="12256" y="397"/>
                </a:cubicBezTo>
                <a:cubicBezTo>
                  <a:pt x="11673" y="397"/>
                  <a:pt x="11149" y="635"/>
                  <a:pt x="10771" y="1021"/>
                </a:cubicBezTo>
                <a:cubicBezTo>
                  <a:pt x="9975" y="383"/>
                  <a:pt x="8963" y="1"/>
                  <a:pt x="7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822" name="Google Shape;3822;p36"/>
          <p:cNvGrpSpPr/>
          <p:nvPr/>
        </p:nvGrpSpPr>
        <p:grpSpPr>
          <a:xfrm>
            <a:off x="416013" y="1209194"/>
            <a:ext cx="280525" cy="279555"/>
            <a:chOff x="2304594" y="2493825"/>
            <a:chExt cx="579837" cy="577832"/>
          </a:xfrm>
        </p:grpSpPr>
        <p:sp>
          <p:nvSpPr>
            <p:cNvPr id="3823" name="Google Shape;3823;p36"/>
            <p:cNvSpPr/>
            <p:nvPr/>
          </p:nvSpPr>
          <p:spPr>
            <a:xfrm>
              <a:off x="2583449" y="2978561"/>
              <a:ext cx="59" cy="59"/>
            </a:xfrm>
            <a:custGeom>
              <a:avLst/>
              <a:gdLst/>
              <a:ahLst/>
              <a:cxnLst/>
              <a:rect l="l" t="t" r="r" b="b"/>
              <a:pathLst>
                <a:path w="1" h="1" extrusionOk="0">
                  <a:moveTo>
                    <a:pt x="0" y="0"/>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4" name="Google Shape;3824;p36"/>
            <p:cNvSpPr/>
            <p:nvPr/>
          </p:nvSpPr>
          <p:spPr>
            <a:xfrm>
              <a:off x="2579319" y="2552640"/>
              <a:ext cx="59" cy="236"/>
            </a:xfrm>
            <a:custGeom>
              <a:avLst/>
              <a:gdLst/>
              <a:ahLst/>
              <a:cxnLst/>
              <a:rect l="l" t="t" r="r" b="b"/>
              <a:pathLst>
                <a:path w="1" h="4" extrusionOk="0">
                  <a:moveTo>
                    <a:pt x="1" y="0"/>
                  </a:moveTo>
                  <a:lnTo>
                    <a:pt x="1" y="0"/>
                  </a:lnTo>
                  <a:cubicBezTo>
                    <a:pt x="1" y="0"/>
                    <a:pt x="1" y="4"/>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5" name="Google Shape;3825;p36"/>
            <p:cNvSpPr/>
            <p:nvPr/>
          </p:nvSpPr>
          <p:spPr>
            <a:xfrm>
              <a:off x="2579319" y="2660359"/>
              <a:ext cx="59" cy="236"/>
            </a:xfrm>
            <a:custGeom>
              <a:avLst/>
              <a:gdLst/>
              <a:ahLst/>
              <a:cxnLst/>
              <a:rect l="l" t="t" r="r" b="b"/>
              <a:pathLst>
                <a:path w="1" h="4" extrusionOk="0">
                  <a:moveTo>
                    <a:pt x="1" y="0"/>
                  </a:moveTo>
                  <a:lnTo>
                    <a:pt x="1" y="0"/>
                  </a:lnTo>
                  <a:cubicBezTo>
                    <a:pt x="1" y="0"/>
                    <a:pt x="1" y="4"/>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6" name="Google Shape;3826;p36"/>
            <p:cNvSpPr/>
            <p:nvPr/>
          </p:nvSpPr>
          <p:spPr>
            <a:xfrm>
              <a:off x="2610880" y="2994253"/>
              <a:ext cx="236" cy="413"/>
            </a:xfrm>
            <a:custGeom>
              <a:avLst/>
              <a:gdLst/>
              <a:ahLst/>
              <a:cxnLst/>
              <a:rect l="l" t="t" r="r" b="b"/>
              <a:pathLst>
                <a:path w="4" h="7" extrusionOk="0">
                  <a:moveTo>
                    <a:pt x="1" y="0"/>
                  </a:moveTo>
                  <a:cubicBezTo>
                    <a:pt x="1" y="0"/>
                    <a:pt x="1" y="1"/>
                    <a:pt x="1" y="2"/>
                  </a:cubicBezTo>
                  <a:lnTo>
                    <a:pt x="1" y="6"/>
                  </a:lnTo>
                  <a:cubicBezTo>
                    <a:pt x="3" y="3"/>
                    <a:pt x="2" y="0"/>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7" name="Google Shape;3827;p36"/>
            <p:cNvSpPr/>
            <p:nvPr/>
          </p:nvSpPr>
          <p:spPr>
            <a:xfrm>
              <a:off x="2304594" y="2493825"/>
              <a:ext cx="579837" cy="577832"/>
            </a:xfrm>
            <a:custGeom>
              <a:avLst/>
              <a:gdLst/>
              <a:ahLst/>
              <a:cxnLst/>
              <a:rect l="l" t="t" r="r" b="b"/>
              <a:pathLst>
                <a:path w="9829" h="9795" extrusionOk="0">
                  <a:moveTo>
                    <a:pt x="5035" y="217"/>
                  </a:moveTo>
                  <a:lnTo>
                    <a:pt x="5035" y="217"/>
                  </a:lnTo>
                  <a:cubicBezTo>
                    <a:pt x="5035" y="221"/>
                    <a:pt x="5036" y="224"/>
                    <a:pt x="5036" y="227"/>
                  </a:cubicBezTo>
                  <a:lnTo>
                    <a:pt x="5036" y="227"/>
                  </a:lnTo>
                  <a:cubicBezTo>
                    <a:pt x="5036" y="224"/>
                    <a:pt x="5036" y="220"/>
                    <a:pt x="5035" y="217"/>
                  </a:cubicBezTo>
                  <a:close/>
                  <a:moveTo>
                    <a:pt x="6807" y="2739"/>
                  </a:moveTo>
                  <a:cubicBezTo>
                    <a:pt x="6807" y="2739"/>
                    <a:pt x="6806" y="2739"/>
                    <a:pt x="6806" y="2740"/>
                  </a:cubicBezTo>
                  <a:lnTo>
                    <a:pt x="6806" y="2740"/>
                  </a:lnTo>
                  <a:cubicBezTo>
                    <a:pt x="6806" y="2739"/>
                    <a:pt x="6807" y="2739"/>
                    <a:pt x="6807" y="2739"/>
                  </a:cubicBezTo>
                  <a:close/>
                  <a:moveTo>
                    <a:pt x="6905" y="2816"/>
                  </a:moveTo>
                  <a:cubicBezTo>
                    <a:pt x="6904" y="2817"/>
                    <a:pt x="6903" y="2818"/>
                    <a:pt x="6902" y="2820"/>
                  </a:cubicBezTo>
                  <a:lnTo>
                    <a:pt x="6902" y="2820"/>
                  </a:lnTo>
                  <a:cubicBezTo>
                    <a:pt x="6903" y="2819"/>
                    <a:pt x="6904" y="2817"/>
                    <a:pt x="6905" y="2816"/>
                  </a:cubicBezTo>
                  <a:close/>
                  <a:moveTo>
                    <a:pt x="2964" y="2959"/>
                  </a:moveTo>
                  <a:lnTo>
                    <a:pt x="2964" y="2959"/>
                  </a:lnTo>
                  <a:cubicBezTo>
                    <a:pt x="2964" y="2959"/>
                    <a:pt x="2964" y="2959"/>
                    <a:pt x="2964" y="2959"/>
                  </a:cubicBezTo>
                  <a:lnTo>
                    <a:pt x="2964" y="2959"/>
                  </a:lnTo>
                  <a:cubicBezTo>
                    <a:pt x="2964" y="2959"/>
                    <a:pt x="2964" y="2959"/>
                    <a:pt x="2964" y="2959"/>
                  </a:cubicBezTo>
                  <a:close/>
                  <a:moveTo>
                    <a:pt x="7034" y="2996"/>
                  </a:moveTo>
                  <a:cubicBezTo>
                    <a:pt x="7032" y="2996"/>
                    <a:pt x="7031" y="2997"/>
                    <a:pt x="7030" y="2998"/>
                  </a:cubicBezTo>
                  <a:lnTo>
                    <a:pt x="7030" y="2998"/>
                  </a:lnTo>
                  <a:cubicBezTo>
                    <a:pt x="7031" y="2998"/>
                    <a:pt x="7033" y="2997"/>
                    <a:pt x="7034" y="2996"/>
                  </a:cubicBezTo>
                  <a:close/>
                  <a:moveTo>
                    <a:pt x="6939" y="3128"/>
                  </a:moveTo>
                  <a:lnTo>
                    <a:pt x="6934" y="3131"/>
                  </a:lnTo>
                  <a:lnTo>
                    <a:pt x="6934" y="3128"/>
                  </a:lnTo>
                  <a:close/>
                  <a:moveTo>
                    <a:pt x="6901" y="3207"/>
                  </a:moveTo>
                  <a:lnTo>
                    <a:pt x="6901" y="3207"/>
                  </a:lnTo>
                  <a:cubicBezTo>
                    <a:pt x="6902" y="3207"/>
                    <a:pt x="6897" y="3212"/>
                    <a:pt x="6890" y="3212"/>
                  </a:cubicBezTo>
                  <a:cubicBezTo>
                    <a:pt x="6895" y="3212"/>
                    <a:pt x="6898" y="3209"/>
                    <a:pt x="6898" y="3209"/>
                  </a:cubicBezTo>
                  <a:cubicBezTo>
                    <a:pt x="6900" y="3208"/>
                    <a:pt x="6901" y="3207"/>
                    <a:pt x="6901" y="3207"/>
                  </a:cubicBezTo>
                  <a:close/>
                  <a:moveTo>
                    <a:pt x="6868" y="3217"/>
                  </a:moveTo>
                  <a:cubicBezTo>
                    <a:pt x="6870" y="3217"/>
                    <a:pt x="6864" y="3226"/>
                    <a:pt x="6858" y="3226"/>
                  </a:cubicBezTo>
                  <a:cubicBezTo>
                    <a:pt x="6861" y="3223"/>
                    <a:pt x="6861" y="3223"/>
                    <a:pt x="6865" y="3219"/>
                  </a:cubicBezTo>
                  <a:cubicBezTo>
                    <a:pt x="6867" y="3218"/>
                    <a:pt x="6867" y="3217"/>
                    <a:pt x="6868" y="3217"/>
                  </a:cubicBezTo>
                  <a:close/>
                  <a:moveTo>
                    <a:pt x="6565" y="3468"/>
                  </a:moveTo>
                  <a:lnTo>
                    <a:pt x="6560" y="3473"/>
                  </a:lnTo>
                  <a:lnTo>
                    <a:pt x="6560" y="3468"/>
                  </a:lnTo>
                  <a:close/>
                  <a:moveTo>
                    <a:pt x="6340" y="3769"/>
                  </a:moveTo>
                  <a:cubicBezTo>
                    <a:pt x="6340" y="3769"/>
                    <a:pt x="6340" y="3773"/>
                    <a:pt x="6337" y="3773"/>
                  </a:cubicBezTo>
                  <a:lnTo>
                    <a:pt x="6340" y="3769"/>
                  </a:lnTo>
                  <a:close/>
                  <a:moveTo>
                    <a:pt x="4117" y="4706"/>
                  </a:moveTo>
                  <a:cubicBezTo>
                    <a:pt x="4117" y="4706"/>
                    <a:pt x="4118" y="4707"/>
                    <a:pt x="4118" y="4708"/>
                  </a:cubicBezTo>
                  <a:cubicBezTo>
                    <a:pt x="4117" y="4707"/>
                    <a:pt x="4117" y="4706"/>
                    <a:pt x="4117" y="4706"/>
                  </a:cubicBezTo>
                  <a:close/>
                  <a:moveTo>
                    <a:pt x="2388" y="4708"/>
                  </a:moveTo>
                  <a:cubicBezTo>
                    <a:pt x="2383" y="4708"/>
                    <a:pt x="2378" y="4710"/>
                    <a:pt x="2374" y="4710"/>
                  </a:cubicBezTo>
                  <a:cubicBezTo>
                    <a:pt x="2372" y="4710"/>
                    <a:pt x="2371" y="4710"/>
                    <a:pt x="2370" y="4708"/>
                  </a:cubicBezTo>
                  <a:close/>
                  <a:moveTo>
                    <a:pt x="1879" y="4708"/>
                  </a:moveTo>
                  <a:lnTo>
                    <a:pt x="1874" y="4712"/>
                  </a:lnTo>
                  <a:cubicBezTo>
                    <a:pt x="1871" y="4712"/>
                    <a:pt x="1878" y="4708"/>
                    <a:pt x="1879" y="4708"/>
                  </a:cubicBezTo>
                  <a:close/>
                  <a:moveTo>
                    <a:pt x="591" y="4717"/>
                  </a:moveTo>
                  <a:cubicBezTo>
                    <a:pt x="595" y="4717"/>
                    <a:pt x="600" y="4718"/>
                    <a:pt x="602" y="4719"/>
                  </a:cubicBezTo>
                  <a:lnTo>
                    <a:pt x="587" y="4719"/>
                  </a:lnTo>
                  <a:cubicBezTo>
                    <a:pt x="575" y="4719"/>
                    <a:pt x="582" y="4717"/>
                    <a:pt x="591" y="4717"/>
                  </a:cubicBezTo>
                  <a:close/>
                  <a:moveTo>
                    <a:pt x="675" y="4719"/>
                  </a:moveTo>
                  <a:cubicBezTo>
                    <a:pt x="675" y="4722"/>
                    <a:pt x="679" y="4722"/>
                    <a:pt x="664" y="4722"/>
                  </a:cubicBezTo>
                  <a:cubicBezTo>
                    <a:pt x="668" y="4719"/>
                    <a:pt x="672" y="4719"/>
                    <a:pt x="675" y="4719"/>
                  </a:cubicBezTo>
                  <a:close/>
                  <a:moveTo>
                    <a:pt x="59" y="4976"/>
                  </a:moveTo>
                  <a:cubicBezTo>
                    <a:pt x="63" y="4976"/>
                    <a:pt x="65" y="4976"/>
                    <a:pt x="68" y="4976"/>
                  </a:cubicBezTo>
                  <a:lnTo>
                    <a:pt x="68" y="4976"/>
                  </a:lnTo>
                  <a:cubicBezTo>
                    <a:pt x="66" y="4976"/>
                    <a:pt x="63" y="4976"/>
                    <a:pt x="59" y="4976"/>
                  </a:cubicBezTo>
                  <a:close/>
                  <a:moveTo>
                    <a:pt x="9612" y="5013"/>
                  </a:moveTo>
                  <a:lnTo>
                    <a:pt x="9612" y="5013"/>
                  </a:lnTo>
                  <a:cubicBezTo>
                    <a:pt x="9608" y="5013"/>
                    <a:pt x="9604" y="5013"/>
                    <a:pt x="9601" y="5013"/>
                  </a:cubicBezTo>
                  <a:lnTo>
                    <a:pt x="9601" y="5013"/>
                  </a:lnTo>
                  <a:cubicBezTo>
                    <a:pt x="9605" y="5013"/>
                    <a:pt x="9608" y="5013"/>
                    <a:pt x="9612" y="5013"/>
                  </a:cubicBezTo>
                  <a:close/>
                  <a:moveTo>
                    <a:pt x="9542" y="5023"/>
                  </a:moveTo>
                  <a:cubicBezTo>
                    <a:pt x="9545" y="5024"/>
                    <a:pt x="9549" y="5024"/>
                    <a:pt x="9553" y="5025"/>
                  </a:cubicBezTo>
                  <a:lnTo>
                    <a:pt x="9553" y="5025"/>
                  </a:lnTo>
                  <a:cubicBezTo>
                    <a:pt x="9550" y="5024"/>
                    <a:pt x="9547" y="5023"/>
                    <a:pt x="9542" y="5023"/>
                  </a:cubicBezTo>
                  <a:close/>
                  <a:moveTo>
                    <a:pt x="5226" y="5504"/>
                  </a:moveTo>
                  <a:cubicBezTo>
                    <a:pt x="5230" y="5504"/>
                    <a:pt x="5230" y="5507"/>
                    <a:pt x="5230" y="5507"/>
                  </a:cubicBezTo>
                  <a:lnTo>
                    <a:pt x="5226" y="5504"/>
                  </a:lnTo>
                  <a:close/>
                  <a:moveTo>
                    <a:pt x="3664" y="5852"/>
                  </a:moveTo>
                  <a:cubicBezTo>
                    <a:pt x="3664" y="5852"/>
                    <a:pt x="3663" y="5852"/>
                    <a:pt x="3663" y="5852"/>
                  </a:cubicBezTo>
                  <a:lnTo>
                    <a:pt x="3664" y="5852"/>
                  </a:lnTo>
                  <a:lnTo>
                    <a:pt x="3664" y="5852"/>
                  </a:lnTo>
                  <a:close/>
                  <a:moveTo>
                    <a:pt x="4282" y="5920"/>
                  </a:moveTo>
                  <a:cubicBezTo>
                    <a:pt x="4282" y="5920"/>
                    <a:pt x="4281" y="5921"/>
                    <a:pt x="4280" y="5922"/>
                  </a:cubicBezTo>
                  <a:cubicBezTo>
                    <a:pt x="4281" y="5921"/>
                    <a:pt x="4281" y="5921"/>
                    <a:pt x="4282" y="5920"/>
                  </a:cubicBezTo>
                  <a:close/>
                  <a:moveTo>
                    <a:pt x="4211" y="5991"/>
                  </a:moveTo>
                  <a:cubicBezTo>
                    <a:pt x="4209" y="5993"/>
                    <a:pt x="4208" y="5994"/>
                    <a:pt x="4207" y="5995"/>
                  </a:cubicBezTo>
                  <a:lnTo>
                    <a:pt x="4207" y="5995"/>
                  </a:lnTo>
                  <a:cubicBezTo>
                    <a:pt x="4211" y="5995"/>
                    <a:pt x="4211" y="5995"/>
                    <a:pt x="4211" y="5991"/>
                  </a:cubicBezTo>
                  <a:close/>
                  <a:moveTo>
                    <a:pt x="6142" y="6395"/>
                  </a:moveTo>
                  <a:cubicBezTo>
                    <a:pt x="6142" y="6399"/>
                    <a:pt x="6147" y="6399"/>
                    <a:pt x="6142" y="6399"/>
                  </a:cubicBezTo>
                  <a:lnTo>
                    <a:pt x="6142" y="6395"/>
                  </a:lnTo>
                  <a:close/>
                  <a:moveTo>
                    <a:pt x="6172" y="6424"/>
                  </a:moveTo>
                  <a:lnTo>
                    <a:pt x="6172" y="6428"/>
                  </a:lnTo>
                  <a:cubicBezTo>
                    <a:pt x="6173" y="6430"/>
                    <a:pt x="6174" y="6431"/>
                    <a:pt x="6173" y="6431"/>
                  </a:cubicBezTo>
                  <a:cubicBezTo>
                    <a:pt x="6172" y="6431"/>
                    <a:pt x="6169" y="6427"/>
                    <a:pt x="6169" y="6424"/>
                  </a:cubicBezTo>
                  <a:lnTo>
                    <a:pt x="6169" y="6424"/>
                  </a:lnTo>
                  <a:cubicBezTo>
                    <a:pt x="6171" y="6426"/>
                    <a:pt x="6171" y="6427"/>
                    <a:pt x="6172" y="6427"/>
                  </a:cubicBezTo>
                  <a:cubicBezTo>
                    <a:pt x="6172" y="6427"/>
                    <a:pt x="6172" y="6426"/>
                    <a:pt x="6172" y="6424"/>
                  </a:cubicBezTo>
                  <a:close/>
                  <a:moveTo>
                    <a:pt x="6240" y="6522"/>
                  </a:moveTo>
                  <a:lnTo>
                    <a:pt x="6240" y="6522"/>
                  </a:lnTo>
                  <a:cubicBezTo>
                    <a:pt x="6240" y="6522"/>
                    <a:pt x="6241" y="6522"/>
                    <a:pt x="6242" y="6523"/>
                  </a:cubicBezTo>
                  <a:lnTo>
                    <a:pt x="6242" y="6527"/>
                  </a:lnTo>
                  <a:cubicBezTo>
                    <a:pt x="6242" y="6524"/>
                    <a:pt x="6240" y="6522"/>
                    <a:pt x="6240" y="6522"/>
                  </a:cubicBezTo>
                  <a:close/>
                  <a:moveTo>
                    <a:pt x="6443" y="6615"/>
                  </a:moveTo>
                  <a:lnTo>
                    <a:pt x="6443" y="6619"/>
                  </a:lnTo>
                  <a:cubicBezTo>
                    <a:pt x="6443" y="6615"/>
                    <a:pt x="6440" y="6615"/>
                    <a:pt x="6443" y="6615"/>
                  </a:cubicBezTo>
                  <a:close/>
                  <a:moveTo>
                    <a:pt x="6447" y="6623"/>
                  </a:moveTo>
                  <a:cubicBezTo>
                    <a:pt x="6450" y="6623"/>
                    <a:pt x="6450" y="6626"/>
                    <a:pt x="6455" y="6626"/>
                  </a:cubicBezTo>
                  <a:cubicBezTo>
                    <a:pt x="6450" y="6626"/>
                    <a:pt x="6447" y="6626"/>
                    <a:pt x="6447" y="6623"/>
                  </a:cubicBezTo>
                  <a:close/>
                  <a:moveTo>
                    <a:pt x="2927" y="6736"/>
                  </a:moveTo>
                  <a:lnTo>
                    <a:pt x="2923" y="6740"/>
                  </a:lnTo>
                  <a:cubicBezTo>
                    <a:pt x="2923" y="6740"/>
                    <a:pt x="2923" y="6740"/>
                    <a:pt x="2924" y="6740"/>
                  </a:cubicBezTo>
                  <a:lnTo>
                    <a:pt x="2924" y="6740"/>
                  </a:lnTo>
                  <a:cubicBezTo>
                    <a:pt x="2925" y="6739"/>
                    <a:pt x="2926" y="6737"/>
                    <a:pt x="2927" y="6736"/>
                  </a:cubicBezTo>
                  <a:close/>
                  <a:moveTo>
                    <a:pt x="6509" y="6755"/>
                  </a:moveTo>
                  <a:lnTo>
                    <a:pt x="6509" y="6758"/>
                  </a:lnTo>
                  <a:lnTo>
                    <a:pt x="6506" y="6755"/>
                  </a:lnTo>
                  <a:close/>
                  <a:moveTo>
                    <a:pt x="2892" y="6774"/>
                  </a:moveTo>
                  <a:cubicBezTo>
                    <a:pt x="2890" y="6776"/>
                    <a:pt x="2888" y="6778"/>
                    <a:pt x="2886" y="6780"/>
                  </a:cubicBezTo>
                  <a:cubicBezTo>
                    <a:pt x="2889" y="6777"/>
                    <a:pt x="2891" y="6775"/>
                    <a:pt x="2892" y="6774"/>
                  </a:cubicBezTo>
                  <a:close/>
                  <a:moveTo>
                    <a:pt x="7088" y="6783"/>
                  </a:moveTo>
                  <a:cubicBezTo>
                    <a:pt x="7088" y="6783"/>
                    <a:pt x="7088" y="6783"/>
                    <a:pt x="7088" y="6784"/>
                  </a:cubicBezTo>
                  <a:cubicBezTo>
                    <a:pt x="7088" y="6783"/>
                    <a:pt x="7088" y="6783"/>
                    <a:pt x="7088" y="6783"/>
                  </a:cubicBezTo>
                  <a:close/>
                  <a:moveTo>
                    <a:pt x="6535" y="6787"/>
                  </a:moveTo>
                  <a:cubicBezTo>
                    <a:pt x="6537" y="6789"/>
                    <a:pt x="6537" y="6790"/>
                    <a:pt x="6536" y="6790"/>
                  </a:cubicBezTo>
                  <a:cubicBezTo>
                    <a:pt x="6536" y="6790"/>
                    <a:pt x="6535" y="6789"/>
                    <a:pt x="6535" y="6787"/>
                  </a:cubicBezTo>
                  <a:close/>
                  <a:moveTo>
                    <a:pt x="6560" y="6806"/>
                  </a:moveTo>
                  <a:cubicBezTo>
                    <a:pt x="6560" y="6806"/>
                    <a:pt x="6561" y="6809"/>
                    <a:pt x="6565" y="6809"/>
                  </a:cubicBezTo>
                  <a:cubicBezTo>
                    <a:pt x="6560" y="6809"/>
                    <a:pt x="6560" y="6809"/>
                    <a:pt x="6560" y="6806"/>
                  </a:cubicBezTo>
                  <a:close/>
                  <a:moveTo>
                    <a:pt x="6604" y="6839"/>
                  </a:moveTo>
                  <a:cubicBezTo>
                    <a:pt x="6604" y="6843"/>
                    <a:pt x="6609" y="6843"/>
                    <a:pt x="6604" y="6843"/>
                  </a:cubicBezTo>
                  <a:cubicBezTo>
                    <a:pt x="6608" y="6845"/>
                    <a:pt x="6609" y="6846"/>
                    <a:pt x="6609" y="6846"/>
                  </a:cubicBezTo>
                  <a:cubicBezTo>
                    <a:pt x="6608" y="6846"/>
                    <a:pt x="6601" y="6841"/>
                    <a:pt x="6601" y="6839"/>
                  </a:cubicBezTo>
                  <a:lnTo>
                    <a:pt x="6601" y="6839"/>
                  </a:lnTo>
                  <a:lnTo>
                    <a:pt x="6604" y="6843"/>
                  </a:lnTo>
                  <a:cubicBezTo>
                    <a:pt x="6604" y="6839"/>
                    <a:pt x="6601" y="6839"/>
                    <a:pt x="6604" y="6839"/>
                  </a:cubicBezTo>
                  <a:close/>
                  <a:moveTo>
                    <a:pt x="2984" y="6859"/>
                  </a:moveTo>
                  <a:cubicBezTo>
                    <a:pt x="2984" y="6859"/>
                    <a:pt x="2983" y="6860"/>
                    <a:pt x="2982" y="6861"/>
                  </a:cubicBezTo>
                  <a:cubicBezTo>
                    <a:pt x="2983" y="6860"/>
                    <a:pt x="2984" y="6860"/>
                    <a:pt x="2984" y="6859"/>
                  </a:cubicBezTo>
                  <a:close/>
                  <a:moveTo>
                    <a:pt x="6612" y="6872"/>
                  </a:moveTo>
                  <a:cubicBezTo>
                    <a:pt x="6616" y="6872"/>
                    <a:pt x="6616" y="6875"/>
                    <a:pt x="6619" y="6875"/>
                  </a:cubicBezTo>
                  <a:cubicBezTo>
                    <a:pt x="6621" y="6878"/>
                    <a:pt x="6621" y="6878"/>
                    <a:pt x="6620" y="6878"/>
                  </a:cubicBezTo>
                  <a:cubicBezTo>
                    <a:pt x="6619" y="6878"/>
                    <a:pt x="6615" y="6874"/>
                    <a:pt x="6612" y="6872"/>
                  </a:cubicBezTo>
                  <a:close/>
                  <a:moveTo>
                    <a:pt x="4724" y="7946"/>
                  </a:moveTo>
                  <a:lnTo>
                    <a:pt x="4724" y="7953"/>
                  </a:lnTo>
                  <a:cubicBezTo>
                    <a:pt x="4724" y="7950"/>
                    <a:pt x="4720" y="7950"/>
                    <a:pt x="4724" y="7946"/>
                  </a:cubicBezTo>
                  <a:close/>
                  <a:moveTo>
                    <a:pt x="4731" y="8148"/>
                  </a:moveTo>
                  <a:cubicBezTo>
                    <a:pt x="4731" y="8148"/>
                    <a:pt x="4731" y="8152"/>
                    <a:pt x="4729" y="8152"/>
                  </a:cubicBezTo>
                  <a:cubicBezTo>
                    <a:pt x="4729" y="8152"/>
                    <a:pt x="4728" y="8152"/>
                    <a:pt x="4727" y="8151"/>
                  </a:cubicBezTo>
                  <a:lnTo>
                    <a:pt x="4731" y="8148"/>
                  </a:lnTo>
                  <a:close/>
                  <a:moveTo>
                    <a:pt x="4764" y="8943"/>
                  </a:moveTo>
                  <a:lnTo>
                    <a:pt x="4764" y="8951"/>
                  </a:lnTo>
                  <a:cubicBezTo>
                    <a:pt x="4761" y="8947"/>
                    <a:pt x="4761" y="8947"/>
                    <a:pt x="4764" y="8943"/>
                  </a:cubicBezTo>
                  <a:close/>
                  <a:moveTo>
                    <a:pt x="4743" y="9151"/>
                  </a:moveTo>
                  <a:lnTo>
                    <a:pt x="4743" y="9151"/>
                  </a:lnTo>
                  <a:cubicBezTo>
                    <a:pt x="4744" y="9151"/>
                    <a:pt x="4745" y="9154"/>
                    <a:pt x="4742" y="9163"/>
                  </a:cubicBezTo>
                  <a:lnTo>
                    <a:pt x="4742" y="9153"/>
                  </a:lnTo>
                  <a:cubicBezTo>
                    <a:pt x="4742" y="9152"/>
                    <a:pt x="4743" y="9151"/>
                    <a:pt x="4743" y="9151"/>
                  </a:cubicBezTo>
                  <a:close/>
                  <a:moveTo>
                    <a:pt x="4742" y="9222"/>
                  </a:moveTo>
                  <a:cubicBezTo>
                    <a:pt x="4739" y="9233"/>
                    <a:pt x="4746" y="9241"/>
                    <a:pt x="4739" y="9248"/>
                  </a:cubicBezTo>
                  <a:cubicBezTo>
                    <a:pt x="4739" y="9237"/>
                    <a:pt x="4739" y="9229"/>
                    <a:pt x="4742" y="9222"/>
                  </a:cubicBezTo>
                  <a:close/>
                  <a:moveTo>
                    <a:pt x="4727" y="9277"/>
                  </a:moveTo>
                  <a:lnTo>
                    <a:pt x="4727" y="9292"/>
                  </a:lnTo>
                  <a:cubicBezTo>
                    <a:pt x="4726" y="9296"/>
                    <a:pt x="4726" y="9297"/>
                    <a:pt x="4725" y="9297"/>
                  </a:cubicBezTo>
                  <a:cubicBezTo>
                    <a:pt x="4724" y="9297"/>
                    <a:pt x="4725" y="9285"/>
                    <a:pt x="4727" y="9277"/>
                  </a:cubicBezTo>
                  <a:close/>
                  <a:moveTo>
                    <a:pt x="4756" y="9431"/>
                  </a:moveTo>
                  <a:lnTo>
                    <a:pt x="4756" y="9435"/>
                  </a:lnTo>
                  <a:cubicBezTo>
                    <a:pt x="4756" y="9435"/>
                    <a:pt x="4753" y="9431"/>
                    <a:pt x="4756" y="9431"/>
                  </a:cubicBezTo>
                  <a:close/>
                  <a:moveTo>
                    <a:pt x="4764" y="9534"/>
                  </a:moveTo>
                  <a:cubicBezTo>
                    <a:pt x="4768" y="9534"/>
                    <a:pt x="4768" y="9537"/>
                    <a:pt x="4764" y="9537"/>
                  </a:cubicBezTo>
                  <a:lnTo>
                    <a:pt x="4764" y="9534"/>
                  </a:lnTo>
                  <a:close/>
                  <a:moveTo>
                    <a:pt x="4999" y="9758"/>
                  </a:moveTo>
                  <a:lnTo>
                    <a:pt x="4999" y="9758"/>
                  </a:lnTo>
                  <a:cubicBezTo>
                    <a:pt x="4998" y="9761"/>
                    <a:pt x="4998" y="9765"/>
                    <a:pt x="4998" y="9769"/>
                  </a:cubicBezTo>
                  <a:cubicBezTo>
                    <a:pt x="4999" y="9765"/>
                    <a:pt x="4999" y="9761"/>
                    <a:pt x="4999" y="9758"/>
                  </a:cubicBezTo>
                  <a:close/>
                  <a:moveTo>
                    <a:pt x="4690" y="0"/>
                  </a:moveTo>
                  <a:cubicBezTo>
                    <a:pt x="4621" y="880"/>
                    <a:pt x="4668" y="1818"/>
                    <a:pt x="4658" y="2725"/>
                  </a:cubicBezTo>
                  <a:lnTo>
                    <a:pt x="4658" y="2735"/>
                  </a:lnTo>
                  <a:cubicBezTo>
                    <a:pt x="4658" y="2761"/>
                    <a:pt x="4654" y="2786"/>
                    <a:pt x="4658" y="2816"/>
                  </a:cubicBezTo>
                  <a:lnTo>
                    <a:pt x="4658" y="2930"/>
                  </a:lnTo>
                  <a:lnTo>
                    <a:pt x="4658" y="2937"/>
                  </a:lnTo>
                  <a:cubicBezTo>
                    <a:pt x="4668" y="3395"/>
                    <a:pt x="4668" y="3857"/>
                    <a:pt x="4676" y="4323"/>
                  </a:cubicBezTo>
                  <a:cubicBezTo>
                    <a:pt x="4434" y="4096"/>
                    <a:pt x="4196" y="3850"/>
                    <a:pt x="3957" y="3619"/>
                  </a:cubicBezTo>
                  <a:lnTo>
                    <a:pt x="3957" y="3619"/>
                  </a:lnTo>
                  <a:cubicBezTo>
                    <a:pt x="4007" y="3676"/>
                    <a:pt x="4028" y="3700"/>
                    <a:pt x="4026" y="3700"/>
                  </a:cubicBezTo>
                  <a:cubicBezTo>
                    <a:pt x="4016" y="3700"/>
                    <a:pt x="3339" y="2972"/>
                    <a:pt x="3169" y="2923"/>
                  </a:cubicBezTo>
                  <a:cubicBezTo>
                    <a:pt x="3169" y="2924"/>
                    <a:pt x="3168" y="2924"/>
                    <a:pt x="3167" y="2924"/>
                  </a:cubicBezTo>
                  <a:cubicBezTo>
                    <a:pt x="3164" y="2924"/>
                    <a:pt x="3158" y="2921"/>
                    <a:pt x="3150" y="2918"/>
                  </a:cubicBezTo>
                  <a:lnTo>
                    <a:pt x="3150" y="2918"/>
                  </a:lnTo>
                  <a:cubicBezTo>
                    <a:pt x="3158" y="2933"/>
                    <a:pt x="3136" y="2937"/>
                    <a:pt x="3155" y="2962"/>
                  </a:cubicBezTo>
                  <a:cubicBezTo>
                    <a:pt x="3158" y="2967"/>
                    <a:pt x="3162" y="2974"/>
                    <a:pt x="3162" y="2977"/>
                  </a:cubicBezTo>
                  <a:cubicBezTo>
                    <a:pt x="3184" y="3002"/>
                    <a:pt x="3190" y="3011"/>
                    <a:pt x="3186" y="3011"/>
                  </a:cubicBezTo>
                  <a:cubicBezTo>
                    <a:pt x="3175" y="3011"/>
                    <a:pt x="3100" y="2947"/>
                    <a:pt x="3092" y="2915"/>
                  </a:cubicBezTo>
                  <a:lnTo>
                    <a:pt x="3092" y="2915"/>
                  </a:lnTo>
                  <a:cubicBezTo>
                    <a:pt x="3095" y="2917"/>
                    <a:pt x="3096" y="2918"/>
                    <a:pt x="3096" y="2918"/>
                  </a:cubicBezTo>
                  <a:cubicBezTo>
                    <a:pt x="3097" y="2918"/>
                    <a:pt x="3081" y="2904"/>
                    <a:pt x="3084" y="2901"/>
                  </a:cubicBezTo>
                  <a:lnTo>
                    <a:pt x="3084" y="2901"/>
                  </a:lnTo>
                  <a:cubicBezTo>
                    <a:pt x="3089" y="2904"/>
                    <a:pt x="3089" y="2904"/>
                    <a:pt x="3092" y="2904"/>
                  </a:cubicBezTo>
                  <a:cubicBezTo>
                    <a:pt x="3081" y="2896"/>
                    <a:pt x="3077" y="2886"/>
                    <a:pt x="3070" y="2874"/>
                  </a:cubicBezTo>
                  <a:lnTo>
                    <a:pt x="3074" y="2874"/>
                  </a:lnTo>
                  <a:cubicBezTo>
                    <a:pt x="3077" y="2879"/>
                    <a:pt x="3077" y="2882"/>
                    <a:pt x="3081" y="2886"/>
                  </a:cubicBezTo>
                  <a:cubicBezTo>
                    <a:pt x="3077" y="2874"/>
                    <a:pt x="3059" y="2857"/>
                    <a:pt x="3052" y="2842"/>
                  </a:cubicBezTo>
                  <a:cubicBezTo>
                    <a:pt x="3046" y="2830"/>
                    <a:pt x="3042" y="2823"/>
                    <a:pt x="3041" y="2823"/>
                  </a:cubicBezTo>
                  <a:lnTo>
                    <a:pt x="3041" y="2823"/>
                  </a:lnTo>
                  <a:cubicBezTo>
                    <a:pt x="3041" y="2823"/>
                    <a:pt x="3043" y="2830"/>
                    <a:pt x="3048" y="2845"/>
                  </a:cubicBezTo>
                  <a:cubicBezTo>
                    <a:pt x="3046" y="2844"/>
                    <a:pt x="3045" y="2843"/>
                    <a:pt x="3044" y="2843"/>
                  </a:cubicBezTo>
                  <a:cubicBezTo>
                    <a:pt x="3040" y="2843"/>
                    <a:pt x="3063" y="2875"/>
                    <a:pt x="3057" y="2875"/>
                  </a:cubicBezTo>
                  <a:cubicBezTo>
                    <a:pt x="3055" y="2875"/>
                    <a:pt x="3051" y="2873"/>
                    <a:pt x="3045" y="2867"/>
                  </a:cubicBezTo>
                  <a:lnTo>
                    <a:pt x="3045" y="2867"/>
                  </a:lnTo>
                  <a:cubicBezTo>
                    <a:pt x="3067" y="2886"/>
                    <a:pt x="3074" y="2911"/>
                    <a:pt x="3089" y="2930"/>
                  </a:cubicBezTo>
                  <a:cubicBezTo>
                    <a:pt x="3089" y="2933"/>
                    <a:pt x="3086" y="2934"/>
                    <a:pt x="3083" y="2934"/>
                  </a:cubicBezTo>
                  <a:cubicBezTo>
                    <a:pt x="3081" y="2934"/>
                    <a:pt x="3078" y="2934"/>
                    <a:pt x="3077" y="2934"/>
                  </a:cubicBezTo>
                  <a:cubicBezTo>
                    <a:pt x="3074" y="2934"/>
                    <a:pt x="3073" y="2935"/>
                    <a:pt x="3077" y="2940"/>
                  </a:cubicBezTo>
                  <a:cubicBezTo>
                    <a:pt x="3097" y="2974"/>
                    <a:pt x="3095" y="2985"/>
                    <a:pt x="3083" y="2985"/>
                  </a:cubicBezTo>
                  <a:cubicBezTo>
                    <a:pt x="3062" y="2985"/>
                    <a:pt x="3014" y="2959"/>
                    <a:pt x="2979" y="2959"/>
                  </a:cubicBezTo>
                  <a:cubicBezTo>
                    <a:pt x="2981" y="2961"/>
                    <a:pt x="2978" y="2963"/>
                    <a:pt x="2973" y="2963"/>
                  </a:cubicBezTo>
                  <a:cubicBezTo>
                    <a:pt x="2970" y="2963"/>
                    <a:pt x="2967" y="2962"/>
                    <a:pt x="2964" y="2959"/>
                  </a:cubicBezTo>
                  <a:lnTo>
                    <a:pt x="2964" y="2959"/>
                  </a:lnTo>
                  <a:cubicBezTo>
                    <a:pt x="2966" y="2962"/>
                    <a:pt x="2967" y="2964"/>
                    <a:pt x="2966" y="2964"/>
                  </a:cubicBezTo>
                  <a:cubicBezTo>
                    <a:pt x="2965" y="2964"/>
                    <a:pt x="2965" y="2964"/>
                    <a:pt x="2964" y="2962"/>
                  </a:cubicBezTo>
                  <a:cubicBezTo>
                    <a:pt x="2951" y="2966"/>
                    <a:pt x="2932" y="2971"/>
                    <a:pt x="2914" y="2971"/>
                  </a:cubicBezTo>
                  <a:cubicBezTo>
                    <a:pt x="2910" y="2971"/>
                    <a:pt x="2905" y="2971"/>
                    <a:pt x="2901" y="2970"/>
                  </a:cubicBezTo>
                  <a:lnTo>
                    <a:pt x="2901" y="2970"/>
                  </a:lnTo>
                  <a:cubicBezTo>
                    <a:pt x="2920" y="3006"/>
                    <a:pt x="2967" y="3080"/>
                    <a:pt x="2964" y="3099"/>
                  </a:cubicBezTo>
                  <a:cubicBezTo>
                    <a:pt x="2969" y="3104"/>
                    <a:pt x="2969" y="3106"/>
                    <a:pt x="2967" y="3106"/>
                  </a:cubicBezTo>
                  <a:cubicBezTo>
                    <a:pt x="2965" y="3106"/>
                    <a:pt x="2962" y="3104"/>
                    <a:pt x="2960" y="3102"/>
                  </a:cubicBezTo>
                  <a:cubicBezTo>
                    <a:pt x="2942" y="3099"/>
                    <a:pt x="2913" y="3069"/>
                    <a:pt x="2894" y="3062"/>
                  </a:cubicBezTo>
                  <a:cubicBezTo>
                    <a:pt x="2892" y="3068"/>
                    <a:pt x="2888" y="3070"/>
                    <a:pt x="2882" y="3070"/>
                  </a:cubicBezTo>
                  <a:cubicBezTo>
                    <a:pt x="2863" y="3070"/>
                    <a:pt x="2827" y="3047"/>
                    <a:pt x="2803" y="3047"/>
                  </a:cubicBezTo>
                  <a:cubicBezTo>
                    <a:pt x="2801" y="3049"/>
                    <a:pt x="2798" y="3050"/>
                    <a:pt x="2794" y="3050"/>
                  </a:cubicBezTo>
                  <a:cubicBezTo>
                    <a:pt x="2774" y="3050"/>
                    <a:pt x="2732" y="3024"/>
                    <a:pt x="2710" y="3018"/>
                  </a:cubicBezTo>
                  <a:lnTo>
                    <a:pt x="2710" y="3018"/>
                  </a:lnTo>
                  <a:cubicBezTo>
                    <a:pt x="3026" y="3432"/>
                    <a:pt x="3455" y="3795"/>
                    <a:pt x="3825" y="4180"/>
                  </a:cubicBezTo>
                  <a:lnTo>
                    <a:pt x="3825" y="4180"/>
                  </a:lnTo>
                  <a:cubicBezTo>
                    <a:pt x="3826" y="4181"/>
                    <a:pt x="3828" y="4183"/>
                    <a:pt x="3829" y="4184"/>
                  </a:cubicBezTo>
                  <a:lnTo>
                    <a:pt x="3829" y="4184"/>
                  </a:lnTo>
                  <a:cubicBezTo>
                    <a:pt x="3840" y="4199"/>
                    <a:pt x="3851" y="4209"/>
                    <a:pt x="3862" y="4221"/>
                  </a:cubicBezTo>
                  <a:cubicBezTo>
                    <a:pt x="3862" y="4217"/>
                    <a:pt x="3860" y="4214"/>
                    <a:pt x="3859" y="4213"/>
                  </a:cubicBezTo>
                  <a:lnTo>
                    <a:pt x="3859" y="4213"/>
                  </a:lnTo>
                  <a:cubicBezTo>
                    <a:pt x="3869" y="4224"/>
                    <a:pt x="3907" y="4262"/>
                    <a:pt x="3905" y="4262"/>
                  </a:cubicBezTo>
                  <a:cubicBezTo>
                    <a:pt x="3905" y="4262"/>
                    <a:pt x="3904" y="4262"/>
                    <a:pt x="3903" y="4260"/>
                  </a:cubicBezTo>
                  <a:lnTo>
                    <a:pt x="3903" y="4260"/>
                  </a:lnTo>
                  <a:cubicBezTo>
                    <a:pt x="3913" y="4272"/>
                    <a:pt x="3925" y="4279"/>
                    <a:pt x="3935" y="4290"/>
                  </a:cubicBezTo>
                  <a:cubicBezTo>
                    <a:pt x="3928" y="4282"/>
                    <a:pt x="3920" y="4275"/>
                    <a:pt x="3913" y="4268"/>
                  </a:cubicBezTo>
                  <a:lnTo>
                    <a:pt x="3913" y="4268"/>
                  </a:lnTo>
                  <a:cubicBezTo>
                    <a:pt x="4057" y="4397"/>
                    <a:pt x="4189" y="4536"/>
                    <a:pt x="4331" y="4668"/>
                  </a:cubicBezTo>
                  <a:cubicBezTo>
                    <a:pt x="3880" y="4673"/>
                    <a:pt x="3429" y="4674"/>
                    <a:pt x="2979" y="4674"/>
                  </a:cubicBezTo>
                  <a:cubicBezTo>
                    <a:pt x="2366" y="4674"/>
                    <a:pt x="1753" y="4671"/>
                    <a:pt x="1141" y="4671"/>
                  </a:cubicBezTo>
                  <a:cubicBezTo>
                    <a:pt x="790" y="4671"/>
                    <a:pt x="440" y="4672"/>
                    <a:pt x="88" y="4675"/>
                  </a:cubicBezTo>
                  <a:cubicBezTo>
                    <a:pt x="110" y="4690"/>
                    <a:pt x="44" y="4686"/>
                    <a:pt x="37" y="4693"/>
                  </a:cubicBezTo>
                  <a:cubicBezTo>
                    <a:pt x="48" y="4700"/>
                    <a:pt x="41" y="4705"/>
                    <a:pt x="30" y="4705"/>
                  </a:cubicBezTo>
                  <a:cubicBezTo>
                    <a:pt x="34" y="4705"/>
                    <a:pt x="37" y="4708"/>
                    <a:pt x="41" y="4708"/>
                  </a:cubicBezTo>
                  <a:cubicBezTo>
                    <a:pt x="0" y="4708"/>
                    <a:pt x="110" y="4741"/>
                    <a:pt x="132" y="4759"/>
                  </a:cubicBezTo>
                  <a:lnTo>
                    <a:pt x="118" y="4759"/>
                  </a:lnTo>
                  <a:cubicBezTo>
                    <a:pt x="162" y="4763"/>
                    <a:pt x="151" y="4781"/>
                    <a:pt x="162" y="4788"/>
                  </a:cubicBezTo>
                  <a:cubicBezTo>
                    <a:pt x="180" y="4796"/>
                    <a:pt x="232" y="4803"/>
                    <a:pt x="202" y="4807"/>
                  </a:cubicBezTo>
                  <a:cubicBezTo>
                    <a:pt x="228" y="4815"/>
                    <a:pt x="235" y="4818"/>
                    <a:pt x="198" y="4825"/>
                  </a:cubicBezTo>
                  <a:lnTo>
                    <a:pt x="210" y="4825"/>
                  </a:lnTo>
                  <a:cubicBezTo>
                    <a:pt x="176" y="4829"/>
                    <a:pt x="85" y="4866"/>
                    <a:pt x="125" y="4876"/>
                  </a:cubicBezTo>
                  <a:cubicBezTo>
                    <a:pt x="118" y="4876"/>
                    <a:pt x="114" y="4876"/>
                    <a:pt x="110" y="4881"/>
                  </a:cubicBezTo>
                  <a:cubicBezTo>
                    <a:pt x="136" y="4884"/>
                    <a:pt x="122" y="4891"/>
                    <a:pt x="96" y="4895"/>
                  </a:cubicBezTo>
                  <a:cubicBezTo>
                    <a:pt x="162" y="4895"/>
                    <a:pt x="140" y="4910"/>
                    <a:pt x="85" y="4910"/>
                  </a:cubicBezTo>
                  <a:cubicBezTo>
                    <a:pt x="100" y="4913"/>
                    <a:pt x="100" y="4913"/>
                    <a:pt x="107" y="4913"/>
                  </a:cubicBezTo>
                  <a:cubicBezTo>
                    <a:pt x="88" y="4917"/>
                    <a:pt x="114" y="4917"/>
                    <a:pt x="107" y="4920"/>
                  </a:cubicBezTo>
                  <a:cubicBezTo>
                    <a:pt x="136" y="4928"/>
                    <a:pt x="56" y="4928"/>
                    <a:pt x="70" y="4932"/>
                  </a:cubicBezTo>
                  <a:cubicBezTo>
                    <a:pt x="63" y="4935"/>
                    <a:pt x="78" y="4935"/>
                    <a:pt x="74" y="4939"/>
                  </a:cubicBezTo>
                  <a:cubicBezTo>
                    <a:pt x="56" y="4942"/>
                    <a:pt x="70" y="4942"/>
                    <a:pt x="44" y="4942"/>
                  </a:cubicBezTo>
                  <a:cubicBezTo>
                    <a:pt x="100" y="4950"/>
                    <a:pt x="139" y="4976"/>
                    <a:pt x="73" y="4976"/>
                  </a:cubicBezTo>
                  <a:cubicBezTo>
                    <a:pt x="71" y="4976"/>
                    <a:pt x="70" y="4976"/>
                    <a:pt x="68" y="4976"/>
                  </a:cubicBezTo>
                  <a:lnTo>
                    <a:pt x="68" y="4976"/>
                  </a:lnTo>
                  <a:cubicBezTo>
                    <a:pt x="96" y="4978"/>
                    <a:pt x="99" y="4987"/>
                    <a:pt x="69" y="4987"/>
                  </a:cubicBezTo>
                  <a:cubicBezTo>
                    <a:pt x="65" y="4987"/>
                    <a:pt x="59" y="4987"/>
                    <a:pt x="52" y="4986"/>
                  </a:cubicBezTo>
                  <a:lnTo>
                    <a:pt x="52" y="4986"/>
                  </a:lnTo>
                  <a:cubicBezTo>
                    <a:pt x="85" y="4991"/>
                    <a:pt x="154" y="5008"/>
                    <a:pt x="100" y="5013"/>
                  </a:cubicBezTo>
                  <a:cubicBezTo>
                    <a:pt x="184" y="5013"/>
                    <a:pt x="224" y="5057"/>
                    <a:pt x="122" y="5060"/>
                  </a:cubicBezTo>
                  <a:cubicBezTo>
                    <a:pt x="166" y="5064"/>
                    <a:pt x="92" y="5074"/>
                    <a:pt x="70" y="5079"/>
                  </a:cubicBezTo>
                  <a:cubicBezTo>
                    <a:pt x="224" y="5085"/>
                    <a:pt x="54" y="5101"/>
                    <a:pt x="102" y="5101"/>
                  </a:cubicBezTo>
                  <a:cubicBezTo>
                    <a:pt x="107" y="5101"/>
                    <a:pt x="113" y="5101"/>
                    <a:pt x="122" y="5101"/>
                  </a:cubicBezTo>
                  <a:cubicBezTo>
                    <a:pt x="158" y="5101"/>
                    <a:pt x="257" y="5123"/>
                    <a:pt x="180" y="5126"/>
                  </a:cubicBezTo>
                  <a:cubicBezTo>
                    <a:pt x="678" y="5157"/>
                    <a:pt x="1226" y="5165"/>
                    <a:pt x="1790" y="5165"/>
                  </a:cubicBezTo>
                  <a:cubicBezTo>
                    <a:pt x="2476" y="5165"/>
                    <a:pt x="3186" y="5153"/>
                    <a:pt x="3863" y="5153"/>
                  </a:cubicBezTo>
                  <a:cubicBezTo>
                    <a:pt x="4023" y="5153"/>
                    <a:pt x="4182" y="5154"/>
                    <a:pt x="4338" y="5155"/>
                  </a:cubicBezTo>
                  <a:cubicBezTo>
                    <a:pt x="4111" y="5397"/>
                    <a:pt x="3869" y="5632"/>
                    <a:pt x="3642" y="5871"/>
                  </a:cubicBezTo>
                  <a:cubicBezTo>
                    <a:pt x="3650" y="5864"/>
                    <a:pt x="3657" y="5858"/>
                    <a:pt x="3663" y="5852"/>
                  </a:cubicBezTo>
                  <a:lnTo>
                    <a:pt x="3661" y="5852"/>
                  </a:lnTo>
                  <a:lnTo>
                    <a:pt x="3664" y="5849"/>
                  </a:lnTo>
                  <a:lnTo>
                    <a:pt x="3664" y="5852"/>
                  </a:lnTo>
                  <a:lnTo>
                    <a:pt x="3664" y="5852"/>
                  </a:lnTo>
                  <a:cubicBezTo>
                    <a:pt x="3704" y="5817"/>
                    <a:pt x="3722" y="5801"/>
                    <a:pt x="3724" y="5801"/>
                  </a:cubicBezTo>
                  <a:lnTo>
                    <a:pt x="3724" y="5801"/>
                  </a:lnTo>
                  <a:cubicBezTo>
                    <a:pt x="3733" y="5801"/>
                    <a:pt x="2995" y="6487"/>
                    <a:pt x="2945" y="6655"/>
                  </a:cubicBezTo>
                  <a:cubicBezTo>
                    <a:pt x="2949" y="6655"/>
                    <a:pt x="2945" y="6667"/>
                    <a:pt x="2942" y="6674"/>
                  </a:cubicBezTo>
                  <a:cubicBezTo>
                    <a:pt x="2944" y="6673"/>
                    <a:pt x="2945" y="6672"/>
                    <a:pt x="2947" y="6672"/>
                  </a:cubicBezTo>
                  <a:cubicBezTo>
                    <a:pt x="2954" y="6672"/>
                    <a:pt x="2959" y="6679"/>
                    <a:pt x="2967" y="6679"/>
                  </a:cubicBezTo>
                  <a:cubicBezTo>
                    <a:pt x="2972" y="6679"/>
                    <a:pt x="2978" y="6677"/>
                    <a:pt x="2986" y="6670"/>
                  </a:cubicBezTo>
                  <a:lnTo>
                    <a:pt x="2986" y="6674"/>
                  </a:lnTo>
                  <a:cubicBezTo>
                    <a:pt x="2989" y="6670"/>
                    <a:pt x="2996" y="6663"/>
                    <a:pt x="3001" y="6663"/>
                  </a:cubicBezTo>
                  <a:cubicBezTo>
                    <a:pt x="3019" y="6645"/>
                    <a:pt x="3028" y="6638"/>
                    <a:pt x="3031" y="6638"/>
                  </a:cubicBezTo>
                  <a:cubicBezTo>
                    <a:pt x="3042" y="6638"/>
                    <a:pt x="2972" y="6727"/>
                    <a:pt x="2938" y="6736"/>
                  </a:cubicBezTo>
                  <a:cubicBezTo>
                    <a:pt x="2941" y="6732"/>
                    <a:pt x="2941" y="6731"/>
                    <a:pt x="2941" y="6731"/>
                  </a:cubicBezTo>
                  <a:lnTo>
                    <a:pt x="2941" y="6731"/>
                  </a:lnTo>
                  <a:cubicBezTo>
                    <a:pt x="2939" y="6731"/>
                    <a:pt x="2928" y="6740"/>
                    <a:pt x="2924" y="6740"/>
                  </a:cubicBezTo>
                  <a:cubicBezTo>
                    <a:pt x="2924" y="6740"/>
                    <a:pt x="2924" y="6740"/>
                    <a:pt x="2924" y="6740"/>
                  </a:cubicBezTo>
                  <a:lnTo>
                    <a:pt x="2924" y="6740"/>
                  </a:lnTo>
                  <a:cubicBezTo>
                    <a:pt x="2917" y="6748"/>
                    <a:pt x="2907" y="6751"/>
                    <a:pt x="2898" y="6755"/>
                  </a:cubicBezTo>
                  <a:cubicBezTo>
                    <a:pt x="2901" y="6751"/>
                    <a:pt x="2905" y="6747"/>
                    <a:pt x="2908" y="6743"/>
                  </a:cubicBezTo>
                  <a:lnTo>
                    <a:pt x="2908" y="6743"/>
                  </a:lnTo>
                  <a:cubicBezTo>
                    <a:pt x="2898" y="6751"/>
                    <a:pt x="2879" y="6769"/>
                    <a:pt x="2861" y="6777"/>
                  </a:cubicBezTo>
                  <a:cubicBezTo>
                    <a:pt x="2849" y="6781"/>
                    <a:pt x="2842" y="6784"/>
                    <a:pt x="2845" y="6784"/>
                  </a:cubicBezTo>
                  <a:cubicBezTo>
                    <a:pt x="2847" y="6784"/>
                    <a:pt x="2853" y="6783"/>
                    <a:pt x="2864" y="6780"/>
                  </a:cubicBezTo>
                  <a:lnTo>
                    <a:pt x="2864" y="6780"/>
                  </a:lnTo>
                  <a:cubicBezTo>
                    <a:pt x="2863" y="6782"/>
                    <a:pt x="2863" y="6783"/>
                    <a:pt x="2864" y="6783"/>
                  </a:cubicBezTo>
                  <a:cubicBezTo>
                    <a:pt x="2868" y="6783"/>
                    <a:pt x="2891" y="6768"/>
                    <a:pt x="2895" y="6768"/>
                  </a:cubicBezTo>
                  <a:cubicBezTo>
                    <a:pt x="2896" y="6768"/>
                    <a:pt x="2896" y="6770"/>
                    <a:pt x="2892" y="6774"/>
                  </a:cubicBezTo>
                  <a:lnTo>
                    <a:pt x="2892" y="6774"/>
                  </a:lnTo>
                  <a:cubicBezTo>
                    <a:pt x="2910" y="6757"/>
                    <a:pt x="2933" y="6753"/>
                    <a:pt x="2952" y="6740"/>
                  </a:cubicBezTo>
                  <a:cubicBezTo>
                    <a:pt x="2961" y="6740"/>
                    <a:pt x="2954" y="6750"/>
                    <a:pt x="2957" y="6750"/>
                  </a:cubicBezTo>
                  <a:cubicBezTo>
                    <a:pt x="2958" y="6750"/>
                    <a:pt x="2960" y="6749"/>
                    <a:pt x="2964" y="6747"/>
                  </a:cubicBezTo>
                  <a:cubicBezTo>
                    <a:pt x="2981" y="6737"/>
                    <a:pt x="2992" y="6733"/>
                    <a:pt x="2999" y="6733"/>
                  </a:cubicBezTo>
                  <a:cubicBezTo>
                    <a:pt x="3027" y="6733"/>
                    <a:pt x="2982" y="6799"/>
                    <a:pt x="2982" y="6846"/>
                  </a:cubicBezTo>
                  <a:cubicBezTo>
                    <a:pt x="2985" y="6846"/>
                    <a:pt x="2988" y="6854"/>
                    <a:pt x="2984" y="6859"/>
                  </a:cubicBezTo>
                  <a:lnTo>
                    <a:pt x="2984" y="6859"/>
                  </a:lnTo>
                  <a:cubicBezTo>
                    <a:pt x="2984" y="6859"/>
                    <a:pt x="2984" y="6859"/>
                    <a:pt x="2984" y="6859"/>
                  </a:cubicBezTo>
                  <a:cubicBezTo>
                    <a:pt x="2986" y="6859"/>
                    <a:pt x="2986" y="6862"/>
                    <a:pt x="2986" y="6865"/>
                  </a:cubicBezTo>
                  <a:cubicBezTo>
                    <a:pt x="2986" y="6879"/>
                    <a:pt x="2996" y="6901"/>
                    <a:pt x="2993" y="6927"/>
                  </a:cubicBezTo>
                  <a:cubicBezTo>
                    <a:pt x="3030" y="6905"/>
                    <a:pt x="3099" y="6861"/>
                    <a:pt x="3121" y="6861"/>
                  </a:cubicBezTo>
                  <a:cubicBezTo>
                    <a:pt x="3124" y="6859"/>
                    <a:pt x="3126" y="6858"/>
                    <a:pt x="3127" y="6858"/>
                  </a:cubicBezTo>
                  <a:cubicBezTo>
                    <a:pt x="3129" y="6858"/>
                    <a:pt x="3125" y="6865"/>
                    <a:pt x="3125" y="6868"/>
                  </a:cubicBezTo>
                  <a:cubicBezTo>
                    <a:pt x="3121" y="6883"/>
                    <a:pt x="3089" y="6912"/>
                    <a:pt x="3081" y="6934"/>
                  </a:cubicBezTo>
                  <a:cubicBezTo>
                    <a:pt x="3111" y="6938"/>
                    <a:pt x="3070" y="6989"/>
                    <a:pt x="3067" y="7022"/>
                  </a:cubicBezTo>
                  <a:cubicBezTo>
                    <a:pt x="3084" y="7033"/>
                    <a:pt x="3045" y="7088"/>
                    <a:pt x="3040" y="7114"/>
                  </a:cubicBezTo>
                  <a:cubicBezTo>
                    <a:pt x="3451" y="6799"/>
                    <a:pt x="3818" y="6369"/>
                    <a:pt x="4203" y="6003"/>
                  </a:cubicBezTo>
                  <a:lnTo>
                    <a:pt x="4199" y="6003"/>
                  </a:lnTo>
                  <a:cubicBezTo>
                    <a:pt x="4202" y="6000"/>
                    <a:pt x="4204" y="5997"/>
                    <a:pt x="4207" y="5995"/>
                  </a:cubicBezTo>
                  <a:lnTo>
                    <a:pt x="4207" y="5995"/>
                  </a:lnTo>
                  <a:cubicBezTo>
                    <a:pt x="4206" y="5995"/>
                    <a:pt x="4206" y="5995"/>
                    <a:pt x="4206" y="5995"/>
                  </a:cubicBezTo>
                  <a:cubicBezTo>
                    <a:pt x="4218" y="5984"/>
                    <a:pt x="4233" y="5973"/>
                    <a:pt x="4240" y="5962"/>
                  </a:cubicBezTo>
                  <a:lnTo>
                    <a:pt x="4240" y="5962"/>
                  </a:lnTo>
                  <a:cubicBezTo>
                    <a:pt x="4240" y="5966"/>
                    <a:pt x="4236" y="5966"/>
                    <a:pt x="4236" y="5969"/>
                  </a:cubicBezTo>
                  <a:cubicBezTo>
                    <a:pt x="4245" y="5960"/>
                    <a:pt x="4283" y="5919"/>
                    <a:pt x="4283" y="5919"/>
                  </a:cubicBezTo>
                  <a:lnTo>
                    <a:pt x="4283" y="5919"/>
                  </a:lnTo>
                  <a:cubicBezTo>
                    <a:pt x="4283" y="5919"/>
                    <a:pt x="4283" y="5919"/>
                    <a:pt x="4283" y="5919"/>
                  </a:cubicBezTo>
                  <a:lnTo>
                    <a:pt x="4283" y="5919"/>
                  </a:lnTo>
                  <a:cubicBezTo>
                    <a:pt x="4293" y="5909"/>
                    <a:pt x="4303" y="5903"/>
                    <a:pt x="4313" y="5893"/>
                  </a:cubicBezTo>
                  <a:lnTo>
                    <a:pt x="4313" y="5893"/>
                  </a:lnTo>
                  <a:cubicBezTo>
                    <a:pt x="4302" y="5900"/>
                    <a:pt x="4299" y="5907"/>
                    <a:pt x="4291" y="5911"/>
                  </a:cubicBezTo>
                  <a:cubicBezTo>
                    <a:pt x="4419" y="5768"/>
                    <a:pt x="4558" y="5636"/>
                    <a:pt x="4690" y="5493"/>
                  </a:cubicBezTo>
                  <a:lnTo>
                    <a:pt x="4690" y="5493"/>
                  </a:lnTo>
                  <a:cubicBezTo>
                    <a:pt x="4702" y="6912"/>
                    <a:pt x="4687" y="8324"/>
                    <a:pt x="4698" y="9739"/>
                  </a:cubicBezTo>
                  <a:cubicBezTo>
                    <a:pt x="4700" y="9736"/>
                    <a:pt x="4702" y="9734"/>
                    <a:pt x="4703" y="9734"/>
                  </a:cubicBezTo>
                  <a:cubicBezTo>
                    <a:pt x="4712" y="9734"/>
                    <a:pt x="4710" y="9784"/>
                    <a:pt x="4717" y="9791"/>
                  </a:cubicBezTo>
                  <a:cubicBezTo>
                    <a:pt x="4718" y="9785"/>
                    <a:pt x="4720" y="9782"/>
                    <a:pt x="4721" y="9782"/>
                  </a:cubicBezTo>
                  <a:cubicBezTo>
                    <a:pt x="4723" y="9782"/>
                    <a:pt x="4725" y="9787"/>
                    <a:pt x="4727" y="9794"/>
                  </a:cubicBezTo>
                  <a:cubicBezTo>
                    <a:pt x="4727" y="9791"/>
                    <a:pt x="4727" y="9787"/>
                    <a:pt x="4731" y="9783"/>
                  </a:cubicBezTo>
                  <a:cubicBezTo>
                    <a:pt x="4731" y="9790"/>
                    <a:pt x="4732" y="9793"/>
                    <a:pt x="4733" y="9793"/>
                  </a:cubicBezTo>
                  <a:cubicBezTo>
                    <a:pt x="4741" y="9793"/>
                    <a:pt x="4767" y="9710"/>
                    <a:pt x="4783" y="9691"/>
                  </a:cubicBezTo>
                  <a:lnTo>
                    <a:pt x="4783" y="9710"/>
                  </a:lnTo>
                  <a:cubicBezTo>
                    <a:pt x="4786" y="9662"/>
                    <a:pt x="4800" y="9677"/>
                    <a:pt x="4812" y="9662"/>
                  </a:cubicBezTo>
                  <a:cubicBezTo>
                    <a:pt x="4817" y="9648"/>
                    <a:pt x="4821" y="9614"/>
                    <a:pt x="4826" y="9614"/>
                  </a:cubicBezTo>
                  <a:cubicBezTo>
                    <a:pt x="4827" y="9614"/>
                    <a:pt x="4829" y="9617"/>
                    <a:pt x="4830" y="9622"/>
                  </a:cubicBezTo>
                  <a:cubicBezTo>
                    <a:pt x="4834" y="9609"/>
                    <a:pt x="4836" y="9602"/>
                    <a:pt x="4839" y="9602"/>
                  </a:cubicBezTo>
                  <a:cubicBezTo>
                    <a:pt x="4842" y="9602"/>
                    <a:pt x="4845" y="9610"/>
                    <a:pt x="4849" y="9629"/>
                  </a:cubicBezTo>
                  <a:lnTo>
                    <a:pt x="4849" y="9615"/>
                  </a:lnTo>
                  <a:cubicBezTo>
                    <a:pt x="4852" y="9645"/>
                    <a:pt x="4874" y="9713"/>
                    <a:pt x="4891" y="9713"/>
                  </a:cubicBezTo>
                  <a:cubicBezTo>
                    <a:pt x="4894" y="9713"/>
                    <a:pt x="4897" y="9710"/>
                    <a:pt x="4900" y="9703"/>
                  </a:cubicBezTo>
                  <a:lnTo>
                    <a:pt x="4900" y="9717"/>
                  </a:lnTo>
                  <a:cubicBezTo>
                    <a:pt x="4902" y="9707"/>
                    <a:pt x="4905" y="9703"/>
                    <a:pt x="4908" y="9703"/>
                  </a:cubicBezTo>
                  <a:cubicBezTo>
                    <a:pt x="4912" y="9703"/>
                    <a:pt x="4916" y="9714"/>
                    <a:pt x="4918" y="9732"/>
                  </a:cubicBezTo>
                  <a:cubicBezTo>
                    <a:pt x="4918" y="9703"/>
                    <a:pt x="4921" y="9691"/>
                    <a:pt x="4924" y="9691"/>
                  </a:cubicBezTo>
                  <a:cubicBezTo>
                    <a:pt x="4928" y="9691"/>
                    <a:pt x="4932" y="9710"/>
                    <a:pt x="4932" y="9739"/>
                  </a:cubicBezTo>
                  <a:cubicBezTo>
                    <a:pt x="4937" y="9728"/>
                    <a:pt x="4937" y="9728"/>
                    <a:pt x="4937" y="9721"/>
                  </a:cubicBezTo>
                  <a:cubicBezTo>
                    <a:pt x="4937" y="9725"/>
                    <a:pt x="4937" y="9726"/>
                    <a:pt x="4937" y="9726"/>
                  </a:cubicBezTo>
                  <a:cubicBezTo>
                    <a:pt x="4938" y="9726"/>
                    <a:pt x="4939" y="9719"/>
                    <a:pt x="4940" y="9719"/>
                  </a:cubicBezTo>
                  <a:cubicBezTo>
                    <a:pt x="4940" y="9719"/>
                    <a:pt x="4940" y="9720"/>
                    <a:pt x="4940" y="9721"/>
                  </a:cubicBezTo>
                  <a:cubicBezTo>
                    <a:pt x="4942" y="9716"/>
                    <a:pt x="4944" y="9713"/>
                    <a:pt x="4945" y="9713"/>
                  </a:cubicBezTo>
                  <a:cubicBezTo>
                    <a:pt x="4950" y="9713"/>
                    <a:pt x="4951" y="9756"/>
                    <a:pt x="4953" y="9756"/>
                  </a:cubicBezTo>
                  <a:cubicBezTo>
                    <a:pt x="4954" y="9756"/>
                    <a:pt x="4954" y="9756"/>
                    <a:pt x="4954" y="9754"/>
                  </a:cubicBezTo>
                  <a:cubicBezTo>
                    <a:pt x="4954" y="9757"/>
                    <a:pt x="4954" y="9758"/>
                    <a:pt x="4954" y="9758"/>
                  </a:cubicBezTo>
                  <a:cubicBezTo>
                    <a:pt x="4955" y="9758"/>
                    <a:pt x="4955" y="9750"/>
                    <a:pt x="4958" y="9750"/>
                  </a:cubicBezTo>
                  <a:cubicBezTo>
                    <a:pt x="4958" y="9750"/>
                    <a:pt x="4958" y="9750"/>
                    <a:pt x="4959" y="9750"/>
                  </a:cubicBezTo>
                  <a:cubicBezTo>
                    <a:pt x="4966" y="9772"/>
                    <a:pt x="4966" y="9757"/>
                    <a:pt x="4966" y="9783"/>
                  </a:cubicBezTo>
                  <a:cubicBezTo>
                    <a:pt x="4970" y="9749"/>
                    <a:pt x="4982" y="9720"/>
                    <a:pt x="4990" y="9720"/>
                  </a:cubicBezTo>
                  <a:cubicBezTo>
                    <a:pt x="4996" y="9720"/>
                    <a:pt x="4999" y="9731"/>
                    <a:pt x="4999" y="9758"/>
                  </a:cubicBezTo>
                  <a:lnTo>
                    <a:pt x="4999" y="9758"/>
                  </a:lnTo>
                  <a:cubicBezTo>
                    <a:pt x="5000" y="9744"/>
                    <a:pt x="5003" y="9736"/>
                    <a:pt x="5006" y="9736"/>
                  </a:cubicBezTo>
                  <a:cubicBezTo>
                    <a:pt x="5009" y="9736"/>
                    <a:pt x="5012" y="9747"/>
                    <a:pt x="5010" y="9772"/>
                  </a:cubicBezTo>
                  <a:cubicBezTo>
                    <a:pt x="5012" y="9751"/>
                    <a:pt x="5023" y="9706"/>
                    <a:pt x="5030" y="9706"/>
                  </a:cubicBezTo>
                  <a:cubicBezTo>
                    <a:pt x="5032" y="9706"/>
                    <a:pt x="5034" y="9712"/>
                    <a:pt x="5035" y="9728"/>
                  </a:cubicBezTo>
                  <a:cubicBezTo>
                    <a:pt x="5035" y="9677"/>
                    <a:pt x="5049" y="9643"/>
                    <a:pt x="5062" y="9643"/>
                  </a:cubicBezTo>
                  <a:cubicBezTo>
                    <a:pt x="5071" y="9643"/>
                    <a:pt x="5080" y="9661"/>
                    <a:pt x="5083" y="9703"/>
                  </a:cubicBezTo>
                  <a:cubicBezTo>
                    <a:pt x="5084" y="9693"/>
                    <a:pt x="5085" y="9689"/>
                    <a:pt x="5086" y="9689"/>
                  </a:cubicBezTo>
                  <a:cubicBezTo>
                    <a:pt x="5091" y="9689"/>
                    <a:pt x="5099" y="9737"/>
                    <a:pt x="5101" y="9754"/>
                  </a:cubicBezTo>
                  <a:cubicBezTo>
                    <a:pt x="5103" y="9703"/>
                    <a:pt x="5107" y="9688"/>
                    <a:pt x="5110" y="9688"/>
                  </a:cubicBezTo>
                  <a:cubicBezTo>
                    <a:pt x="5115" y="9688"/>
                    <a:pt x="5121" y="9731"/>
                    <a:pt x="5123" y="9731"/>
                  </a:cubicBezTo>
                  <a:cubicBezTo>
                    <a:pt x="5124" y="9731"/>
                    <a:pt x="5124" y="9724"/>
                    <a:pt x="5123" y="9703"/>
                  </a:cubicBezTo>
                  <a:cubicBezTo>
                    <a:pt x="5123" y="9678"/>
                    <a:pt x="5135" y="9616"/>
                    <a:pt x="5143" y="9616"/>
                  </a:cubicBezTo>
                  <a:cubicBezTo>
                    <a:pt x="5146" y="9616"/>
                    <a:pt x="5148" y="9624"/>
                    <a:pt x="5149" y="9644"/>
                  </a:cubicBezTo>
                  <a:cubicBezTo>
                    <a:pt x="5226" y="8397"/>
                    <a:pt x="5160" y="6839"/>
                    <a:pt x="5179" y="5482"/>
                  </a:cubicBezTo>
                  <a:lnTo>
                    <a:pt x="5179" y="5482"/>
                  </a:lnTo>
                  <a:cubicBezTo>
                    <a:pt x="5717" y="6014"/>
                    <a:pt x="6242" y="6557"/>
                    <a:pt x="6785" y="7081"/>
                  </a:cubicBezTo>
                  <a:cubicBezTo>
                    <a:pt x="6785" y="7077"/>
                    <a:pt x="6786" y="7075"/>
                    <a:pt x="6789" y="7075"/>
                  </a:cubicBezTo>
                  <a:cubicBezTo>
                    <a:pt x="6796" y="7075"/>
                    <a:pt x="6812" y="7092"/>
                    <a:pt x="6817" y="7092"/>
                  </a:cubicBezTo>
                  <a:cubicBezTo>
                    <a:pt x="6817" y="7086"/>
                    <a:pt x="6819" y="7083"/>
                    <a:pt x="6823" y="7083"/>
                  </a:cubicBezTo>
                  <a:cubicBezTo>
                    <a:pt x="6825" y="7083"/>
                    <a:pt x="6827" y="7084"/>
                    <a:pt x="6829" y="7085"/>
                  </a:cubicBezTo>
                  <a:cubicBezTo>
                    <a:pt x="6829" y="7085"/>
                    <a:pt x="6829" y="7083"/>
                    <a:pt x="6828" y="7082"/>
                  </a:cubicBezTo>
                  <a:lnTo>
                    <a:pt x="6828" y="7082"/>
                  </a:lnTo>
                  <a:cubicBezTo>
                    <a:pt x="6828" y="7082"/>
                    <a:pt x="6828" y="7082"/>
                    <a:pt x="6828" y="7082"/>
                  </a:cubicBezTo>
                  <a:cubicBezTo>
                    <a:pt x="6840" y="7082"/>
                    <a:pt x="6821" y="7024"/>
                    <a:pt x="6824" y="7004"/>
                  </a:cubicBezTo>
                  <a:lnTo>
                    <a:pt x="6824" y="7004"/>
                  </a:lnTo>
                  <a:cubicBezTo>
                    <a:pt x="6829" y="7007"/>
                    <a:pt x="6829" y="7007"/>
                    <a:pt x="6832" y="7011"/>
                  </a:cubicBezTo>
                  <a:cubicBezTo>
                    <a:pt x="6814" y="6989"/>
                    <a:pt x="6832" y="6985"/>
                    <a:pt x="6836" y="6971"/>
                  </a:cubicBezTo>
                  <a:cubicBezTo>
                    <a:pt x="6827" y="6947"/>
                    <a:pt x="6818" y="6926"/>
                    <a:pt x="6830" y="6926"/>
                  </a:cubicBezTo>
                  <a:cubicBezTo>
                    <a:pt x="6833" y="6926"/>
                    <a:pt x="6837" y="6927"/>
                    <a:pt x="6843" y="6931"/>
                  </a:cubicBezTo>
                  <a:cubicBezTo>
                    <a:pt x="6843" y="6927"/>
                    <a:pt x="6843" y="6927"/>
                    <a:pt x="6839" y="6923"/>
                  </a:cubicBezTo>
                  <a:lnTo>
                    <a:pt x="6839" y="6923"/>
                  </a:lnTo>
                  <a:cubicBezTo>
                    <a:pt x="6852" y="6931"/>
                    <a:pt x="6876" y="6940"/>
                    <a:pt x="6893" y="6940"/>
                  </a:cubicBezTo>
                  <a:cubicBezTo>
                    <a:pt x="6905" y="6940"/>
                    <a:pt x="6914" y="6936"/>
                    <a:pt x="6913" y="6924"/>
                  </a:cubicBezTo>
                  <a:lnTo>
                    <a:pt x="6913" y="6924"/>
                  </a:lnTo>
                  <a:cubicBezTo>
                    <a:pt x="6913" y="6927"/>
                    <a:pt x="6917" y="6927"/>
                    <a:pt x="6920" y="6931"/>
                  </a:cubicBezTo>
                  <a:cubicBezTo>
                    <a:pt x="6916" y="6922"/>
                    <a:pt x="6918" y="6918"/>
                    <a:pt x="6923" y="6918"/>
                  </a:cubicBezTo>
                  <a:cubicBezTo>
                    <a:pt x="6927" y="6918"/>
                    <a:pt x="6933" y="6920"/>
                    <a:pt x="6939" y="6923"/>
                  </a:cubicBezTo>
                  <a:cubicBezTo>
                    <a:pt x="6924" y="6908"/>
                    <a:pt x="6922" y="6901"/>
                    <a:pt x="6928" y="6901"/>
                  </a:cubicBezTo>
                  <a:cubicBezTo>
                    <a:pt x="6932" y="6901"/>
                    <a:pt x="6942" y="6906"/>
                    <a:pt x="6953" y="6916"/>
                  </a:cubicBezTo>
                  <a:lnTo>
                    <a:pt x="6946" y="6909"/>
                  </a:lnTo>
                  <a:lnTo>
                    <a:pt x="6946" y="6909"/>
                  </a:lnTo>
                  <a:cubicBezTo>
                    <a:pt x="6947" y="6909"/>
                    <a:pt x="6948" y="6909"/>
                    <a:pt x="6948" y="6909"/>
                  </a:cubicBezTo>
                  <a:cubicBezTo>
                    <a:pt x="6951" y="6909"/>
                    <a:pt x="6946" y="6901"/>
                    <a:pt x="6949" y="6901"/>
                  </a:cubicBezTo>
                  <a:cubicBezTo>
                    <a:pt x="6947" y="6898"/>
                    <a:pt x="6947" y="6897"/>
                    <a:pt x="6948" y="6897"/>
                  </a:cubicBezTo>
                  <a:cubicBezTo>
                    <a:pt x="6952" y="6897"/>
                    <a:pt x="6971" y="6910"/>
                    <a:pt x="6972" y="6910"/>
                  </a:cubicBezTo>
                  <a:cubicBezTo>
                    <a:pt x="6972" y="6910"/>
                    <a:pt x="6972" y="6909"/>
                    <a:pt x="6971" y="6909"/>
                  </a:cubicBezTo>
                  <a:lnTo>
                    <a:pt x="6971" y="6909"/>
                  </a:lnTo>
                  <a:cubicBezTo>
                    <a:pt x="6973" y="6909"/>
                    <a:pt x="6974" y="6909"/>
                    <a:pt x="6974" y="6909"/>
                  </a:cubicBezTo>
                  <a:cubicBezTo>
                    <a:pt x="6976" y="6909"/>
                    <a:pt x="6972" y="6904"/>
                    <a:pt x="6975" y="6901"/>
                  </a:cubicBezTo>
                  <a:lnTo>
                    <a:pt x="6975" y="6901"/>
                  </a:lnTo>
                  <a:cubicBezTo>
                    <a:pt x="6986" y="6909"/>
                    <a:pt x="6983" y="6901"/>
                    <a:pt x="6993" y="6912"/>
                  </a:cubicBezTo>
                  <a:cubicBezTo>
                    <a:pt x="6980" y="6894"/>
                    <a:pt x="6977" y="6867"/>
                    <a:pt x="6987" y="6867"/>
                  </a:cubicBezTo>
                  <a:cubicBezTo>
                    <a:pt x="6992" y="6867"/>
                    <a:pt x="6999" y="6871"/>
                    <a:pt x="7008" y="6883"/>
                  </a:cubicBezTo>
                  <a:cubicBezTo>
                    <a:pt x="6999" y="6872"/>
                    <a:pt x="6998" y="6863"/>
                    <a:pt x="7003" y="6863"/>
                  </a:cubicBezTo>
                  <a:cubicBezTo>
                    <a:pt x="7006" y="6863"/>
                    <a:pt x="7012" y="6867"/>
                    <a:pt x="7019" y="6875"/>
                  </a:cubicBezTo>
                  <a:cubicBezTo>
                    <a:pt x="7010" y="6864"/>
                    <a:pt x="6996" y="6834"/>
                    <a:pt x="7006" y="6834"/>
                  </a:cubicBezTo>
                  <a:cubicBezTo>
                    <a:pt x="7008" y="6834"/>
                    <a:pt x="7011" y="6836"/>
                    <a:pt x="7015" y="6839"/>
                  </a:cubicBezTo>
                  <a:cubicBezTo>
                    <a:pt x="6989" y="6810"/>
                    <a:pt x="6993" y="6780"/>
                    <a:pt x="7012" y="6780"/>
                  </a:cubicBezTo>
                  <a:cubicBezTo>
                    <a:pt x="7020" y="6780"/>
                    <a:pt x="7030" y="6785"/>
                    <a:pt x="7041" y="6795"/>
                  </a:cubicBezTo>
                  <a:cubicBezTo>
                    <a:pt x="7037" y="6789"/>
                    <a:pt x="7037" y="6787"/>
                    <a:pt x="7040" y="6787"/>
                  </a:cubicBezTo>
                  <a:cubicBezTo>
                    <a:pt x="7047" y="6787"/>
                    <a:pt x="7066" y="6798"/>
                    <a:pt x="7074" y="6806"/>
                  </a:cubicBezTo>
                  <a:cubicBezTo>
                    <a:pt x="7056" y="6783"/>
                    <a:pt x="7052" y="6771"/>
                    <a:pt x="7060" y="6771"/>
                  </a:cubicBezTo>
                  <a:cubicBezTo>
                    <a:pt x="7065" y="6771"/>
                    <a:pt x="7075" y="6775"/>
                    <a:pt x="7088" y="6783"/>
                  </a:cubicBezTo>
                  <a:lnTo>
                    <a:pt x="7088" y="6783"/>
                  </a:lnTo>
                  <a:cubicBezTo>
                    <a:pt x="7066" y="6770"/>
                    <a:pt x="7035" y="6718"/>
                    <a:pt x="7049" y="6718"/>
                  </a:cubicBezTo>
                  <a:cubicBezTo>
                    <a:pt x="7052" y="6718"/>
                    <a:pt x="7056" y="6720"/>
                    <a:pt x="7063" y="6725"/>
                  </a:cubicBezTo>
                  <a:cubicBezTo>
                    <a:pt x="6667" y="6215"/>
                    <a:pt x="6018" y="5661"/>
                    <a:pt x="5526" y="5145"/>
                  </a:cubicBezTo>
                  <a:cubicBezTo>
                    <a:pt x="5560" y="5145"/>
                    <a:pt x="5582" y="5140"/>
                    <a:pt x="5611" y="5140"/>
                  </a:cubicBezTo>
                  <a:lnTo>
                    <a:pt x="5592" y="5140"/>
                  </a:lnTo>
                  <a:cubicBezTo>
                    <a:pt x="6264" y="5126"/>
                    <a:pt x="6946" y="5130"/>
                    <a:pt x="7617" y="5123"/>
                  </a:cubicBezTo>
                  <a:cubicBezTo>
                    <a:pt x="7571" y="5120"/>
                    <a:pt x="7528" y="5119"/>
                    <a:pt x="7485" y="5119"/>
                  </a:cubicBezTo>
                  <a:cubicBezTo>
                    <a:pt x="7443" y="5119"/>
                    <a:pt x="7400" y="5120"/>
                    <a:pt x="7357" y="5120"/>
                  </a:cubicBezTo>
                  <a:cubicBezTo>
                    <a:pt x="7328" y="5120"/>
                    <a:pt x="7299" y="5120"/>
                    <a:pt x="7269" y="5118"/>
                  </a:cubicBezTo>
                  <a:cubicBezTo>
                    <a:pt x="7434" y="5114"/>
                    <a:pt x="7600" y="5112"/>
                    <a:pt x="7767" y="5112"/>
                  </a:cubicBezTo>
                  <a:cubicBezTo>
                    <a:pt x="7981" y="5112"/>
                    <a:pt x="8195" y="5115"/>
                    <a:pt x="8410" y="5115"/>
                  </a:cubicBezTo>
                  <a:cubicBezTo>
                    <a:pt x="8644" y="5115"/>
                    <a:pt x="8878" y="5112"/>
                    <a:pt x="9109" y="5101"/>
                  </a:cubicBezTo>
                  <a:cubicBezTo>
                    <a:pt x="9197" y="5086"/>
                    <a:pt x="9329" y="5089"/>
                    <a:pt x="9395" y="5060"/>
                  </a:cubicBezTo>
                  <a:cubicBezTo>
                    <a:pt x="9392" y="5057"/>
                    <a:pt x="9403" y="5052"/>
                    <a:pt x="9417" y="5049"/>
                  </a:cubicBezTo>
                  <a:cubicBezTo>
                    <a:pt x="9395" y="5045"/>
                    <a:pt x="9410" y="5023"/>
                    <a:pt x="9363" y="5023"/>
                  </a:cubicBezTo>
                  <a:lnTo>
                    <a:pt x="9366" y="5020"/>
                  </a:lnTo>
                  <a:cubicBezTo>
                    <a:pt x="9355" y="5020"/>
                    <a:pt x="9341" y="5020"/>
                    <a:pt x="9337" y="5016"/>
                  </a:cubicBezTo>
                  <a:cubicBezTo>
                    <a:pt x="9206" y="5014"/>
                    <a:pt x="9295" y="5001"/>
                    <a:pt x="9387" y="5001"/>
                  </a:cubicBezTo>
                  <a:cubicBezTo>
                    <a:pt x="9431" y="5001"/>
                    <a:pt x="9477" y="5004"/>
                    <a:pt x="9498" y="5013"/>
                  </a:cubicBezTo>
                  <a:cubicBezTo>
                    <a:pt x="9465" y="5013"/>
                    <a:pt x="9520" y="5013"/>
                    <a:pt x="9520" y="5016"/>
                  </a:cubicBezTo>
                  <a:lnTo>
                    <a:pt x="9509" y="5016"/>
                  </a:lnTo>
                  <a:cubicBezTo>
                    <a:pt x="9528" y="5016"/>
                    <a:pt x="9544" y="5022"/>
                    <a:pt x="9561" y="5025"/>
                  </a:cubicBezTo>
                  <a:lnTo>
                    <a:pt x="9561" y="5025"/>
                  </a:lnTo>
                  <a:cubicBezTo>
                    <a:pt x="9558" y="5025"/>
                    <a:pt x="9556" y="5025"/>
                    <a:pt x="9553" y="5025"/>
                  </a:cubicBezTo>
                  <a:lnTo>
                    <a:pt x="9553" y="5025"/>
                  </a:lnTo>
                  <a:cubicBezTo>
                    <a:pt x="9558" y="5026"/>
                    <a:pt x="9562" y="5027"/>
                    <a:pt x="9568" y="5027"/>
                  </a:cubicBezTo>
                  <a:cubicBezTo>
                    <a:pt x="9565" y="5027"/>
                    <a:pt x="9563" y="5026"/>
                    <a:pt x="9561" y="5025"/>
                  </a:cubicBezTo>
                  <a:lnTo>
                    <a:pt x="9561" y="5025"/>
                  </a:lnTo>
                  <a:cubicBezTo>
                    <a:pt x="9584" y="5027"/>
                    <a:pt x="9614" y="5029"/>
                    <a:pt x="9634" y="5035"/>
                  </a:cubicBezTo>
                  <a:cubicBezTo>
                    <a:pt x="9646" y="5038"/>
                    <a:pt x="9661" y="5041"/>
                    <a:pt x="9665" y="5041"/>
                  </a:cubicBezTo>
                  <a:cubicBezTo>
                    <a:pt x="9670" y="5041"/>
                    <a:pt x="9664" y="5038"/>
                    <a:pt x="9634" y="5030"/>
                  </a:cubicBezTo>
                  <a:cubicBezTo>
                    <a:pt x="9676" y="5027"/>
                    <a:pt x="9533" y="5017"/>
                    <a:pt x="9601" y="5013"/>
                  </a:cubicBezTo>
                  <a:lnTo>
                    <a:pt x="9601" y="5013"/>
                  </a:lnTo>
                  <a:cubicBezTo>
                    <a:pt x="9600" y="5013"/>
                    <a:pt x="9598" y="5013"/>
                    <a:pt x="9597" y="5013"/>
                  </a:cubicBezTo>
                  <a:cubicBezTo>
                    <a:pt x="9556" y="5013"/>
                    <a:pt x="9519" y="5001"/>
                    <a:pt x="9480" y="4998"/>
                  </a:cubicBezTo>
                  <a:cubicBezTo>
                    <a:pt x="9465" y="4991"/>
                    <a:pt x="9513" y="4986"/>
                    <a:pt x="9480" y="4983"/>
                  </a:cubicBezTo>
                  <a:cubicBezTo>
                    <a:pt x="9311" y="4954"/>
                    <a:pt x="9509" y="4942"/>
                    <a:pt x="9579" y="4903"/>
                  </a:cubicBezTo>
                  <a:cubicBezTo>
                    <a:pt x="9568" y="4898"/>
                    <a:pt x="9583" y="4888"/>
                    <a:pt x="9593" y="4888"/>
                  </a:cubicBezTo>
                  <a:cubicBezTo>
                    <a:pt x="9612" y="4873"/>
                    <a:pt x="9627" y="4854"/>
                    <a:pt x="9659" y="4837"/>
                  </a:cubicBezTo>
                  <a:cubicBezTo>
                    <a:pt x="9586" y="4825"/>
                    <a:pt x="9447" y="4807"/>
                    <a:pt x="9429" y="4793"/>
                  </a:cubicBezTo>
                  <a:cubicBezTo>
                    <a:pt x="9407" y="4788"/>
                    <a:pt x="9421" y="4788"/>
                    <a:pt x="9429" y="4785"/>
                  </a:cubicBezTo>
                  <a:cubicBezTo>
                    <a:pt x="9458" y="4774"/>
                    <a:pt x="9527" y="4778"/>
                    <a:pt x="9561" y="4766"/>
                  </a:cubicBezTo>
                  <a:cubicBezTo>
                    <a:pt x="9542" y="4737"/>
                    <a:pt x="9649" y="4737"/>
                    <a:pt x="9685" y="4715"/>
                  </a:cubicBezTo>
                  <a:cubicBezTo>
                    <a:pt x="9693" y="4690"/>
                    <a:pt x="9795" y="4686"/>
                    <a:pt x="9828" y="4668"/>
                  </a:cubicBezTo>
                  <a:lnTo>
                    <a:pt x="9810" y="4668"/>
                  </a:lnTo>
                  <a:cubicBezTo>
                    <a:pt x="9409" y="4638"/>
                    <a:pt x="8996" y="4631"/>
                    <a:pt x="8580" y="4631"/>
                  </a:cubicBezTo>
                  <a:cubicBezTo>
                    <a:pt x="8203" y="4631"/>
                    <a:pt x="7823" y="4636"/>
                    <a:pt x="7447" y="4636"/>
                  </a:cubicBezTo>
                  <a:cubicBezTo>
                    <a:pt x="7332" y="4636"/>
                    <a:pt x="7217" y="4636"/>
                    <a:pt x="7103" y="4634"/>
                  </a:cubicBezTo>
                  <a:lnTo>
                    <a:pt x="6890" y="4634"/>
                  </a:lnTo>
                  <a:cubicBezTo>
                    <a:pt x="6428" y="4646"/>
                    <a:pt x="5963" y="4646"/>
                    <a:pt x="5497" y="4656"/>
                  </a:cubicBezTo>
                  <a:cubicBezTo>
                    <a:pt x="6029" y="4114"/>
                    <a:pt x="6575" y="3586"/>
                    <a:pt x="7103" y="3040"/>
                  </a:cubicBezTo>
                  <a:lnTo>
                    <a:pt x="7103" y="3040"/>
                  </a:lnTo>
                  <a:cubicBezTo>
                    <a:pt x="7102" y="3040"/>
                    <a:pt x="7101" y="3040"/>
                    <a:pt x="7100" y="3040"/>
                  </a:cubicBezTo>
                  <a:cubicBezTo>
                    <a:pt x="7089" y="3040"/>
                    <a:pt x="7115" y="3017"/>
                    <a:pt x="7115" y="3006"/>
                  </a:cubicBezTo>
                  <a:lnTo>
                    <a:pt x="7115" y="3006"/>
                  </a:lnTo>
                  <a:cubicBezTo>
                    <a:pt x="7112" y="3007"/>
                    <a:pt x="7110" y="3008"/>
                    <a:pt x="7108" y="3008"/>
                  </a:cubicBezTo>
                  <a:cubicBezTo>
                    <a:pt x="7104" y="3008"/>
                    <a:pt x="7104" y="3004"/>
                    <a:pt x="7107" y="2996"/>
                  </a:cubicBezTo>
                  <a:lnTo>
                    <a:pt x="7107" y="2996"/>
                  </a:lnTo>
                  <a:cubicBezTo>
                    <a:pt x="7103" y="2999"/>
                    <a:pt x="7103" y="2999"/>
                    <a:pt x="7100" y="2999"/>
                  </a:cubicBezTo>
                  <a:cubicBezTo>
                    <a:pt x="7103" y="2994"/>
                    <a:pt x="7100" y="2992"/>
                    <a:pt x="7095" y="2992"/>
                  </a:cubicBezTo>
                  <a:cubicBezTo>
                    <a:pt x="7081" y="2992"/>
                    <a:pt x="7049" y="3003"/>
                    <a:pt x="7032" y="3003"/>
                  </a:cubicBezTo>
                  <a:cubicBezTo>
                    <a:pt x="7030" y="3003"/>
                    <a:pt x="7028" y="3003"/>
                    <a:pt x="7027" y="3003"/>
                  </a:cubicBezTo>
                  <a:cubicBezTo>
                    <a:pt x="7029" y="3001"/>
                    <a:pt x="7029" y="3000"/>
                    <a:pt x="7030" y="2998"/>
                  </a:cubicBezTo>
                  <a:lnTo>
                    <a:pt x="7030" y="2998"/>
                  </a:lnTo>
                  <a:cubicBezTo>
                    <a:pt x="7024" y="3002"/>
                    <a:pt x="7020" y="3003"/>
                    <a:pt x="7016" y="3003"/>
                  </a:cubicBezTo>
                  <a:cubicBezTo>
                    <a:pt x="7006" y="3003"/>
                    <a:pt x="7002" y="2992"/>
                    <a:pt x="6993" y="2992"/>
                  </a:cubicBezTo>
                  <a:cubicBezTo>
                    <a:pt x="6979" y="2998"/>
                    <a:pt x="6964" y="3003"/>
                    <a:pt x="6955" y="3003"/>
                  </a:cubicBezTo>
                  <a:cubicBezTo>
                    <a:pt x="6947" y="3003"/>
                    <a:pt x="6944" y="2998"/>
                    <a:pt x="6953" y="2981"/>
                  </a:cubicBezTo>
                  <a:lnTo>
                    <a:pt x="6953" y="2981"/>
                  </a:lnTo>
                  <a:cubicBezTo>
                    <a:pt x="6949" y="2984"/>
                    <a:pt x="6949" y="2984"/>
                    <a:pt x="6946" y="2989"/>
                  </a:cubicBezTo>
                  <a:cubicBezTo>
                    <a:pt x="6960" y="2968"/>
                    <a:pt x="6970" y="2914"/>
                    <a:pt x="6950" y="2914"/>
                  </a:cubicBezTo>
                  <a:cubicBezTo>
                    <a:pt x="6949" y="2914"/>
                    <a:pt x="6947" y="2914"/>
                    <a:pt x="6946" y="2915"/>
                  </a:cubicBezTo>
                  <a:cubicBezTo>
                    <a:pt x="6949" y="2911"/>
                    <a:pt x="6949" y="2911"/>
                    <a:pt x="6949" y="2908"/>
                  </a:cubicBezTo>
                  <a:lnTo>
                    <a:pt x="6949" y="2908"/>
                  </a:lnTo>
                  <a:cubicBezTo>
                    <a:pt x="6947" y="2908"/>
                    <a:pt x="6945" y="2909"/>
                    <a:pt x="6943" y="2909"/>
                  </a:cubicBezTo>
                  <a:cubicBezTo>
                    <a:pt x="6936" y="2909"/>
                    <a:pt x="6940" y="2902"/>
                    <a:pt x="6946" y="2889"/>
                  </a:cubicBezTo>
                  <a:lnTo>
                    <a:pt x="6946" y="2889"/>
                  </a:lnTo>
                  <a:cubicBezTo>
                    <a:pt x="6937" y="2899"/>
                    <a:pt x="6930" y="2903"/>
                    <a:pt x="6927" y="2903"/>
                  </a:cubicBezTo>
                  <a:cubicBezTo>
                    <a:pt x="6921" y="2903"/>
                    <a:pt x="6925" y="2891"/>
                    <a:pt x="6939" y="2874"/>
                  </a:cubicBezTo>
                  <a:lnTo>
                    <a:pt x="6939" y="2874"/>
                  </a:lnTo>
                  <a:cubicBezTo>
                    <a:pt x="6931" y="2879"/>
                    <a:pt x="6931" y="2879"/>
                    <a:pt x="6927" y="2882"/>
                  </a:cubicBezTo>
                  <a:cubicBezTo>
                    <a:pt x="6930" y="2878"/>
                    <a:pt x="6930" y="2877"/>
                    <a:pt x="6930" y="2877"/>
                  </a:cubicBezTo>
                  <a:lnTo>
                    <a:pt x="6930" y="2877"/>
                  </a:lnTo>
                  <a:cubicBezTo>
                    <a:pt x="6929" y="2877"/>
                    <a:pt x="6926" y="2879"/>
                    <a:pt x="6924" y="2879"/>
                  </a:cubicBezTo>
                  <a:cubicBezTo>
                    <a:pt x="6924" y="2879"/>
                    <a:pt x="6924" y="2879"/>
                    <a:pt x="6924" y="2879"/>
                  </a:cubicBezTo>
                  <a:cubicBezTo>
                    <a:pt x="6922" y="2879"/>
                    <a:pt x="6921" y="2880"/>
                    <a:pt x="6920" y="2880"/>
                  </a:cubicBezTo>
                  <a:cubicBezTo>
                    <a:pt x="6911" y="2880"/>
                    <a:pt x="6936" y="2852"/>
                    <a:pt x="6932" y="2852"/>
                  </a:cubicBezTo>
                  <a:cubicBezTo>
                    <a:pt x="6932" y="2852"/>
                    <a:pt x="6931" y="2852"/>
                    <a:pt x="6931" y="2852"/>
                  </a:cubicBezTo>
                  <a:cubicBezTo>
                    <a:pt x="6932" y="2851"/>
                    <a:pt x="6932" y="2851"/>
                    <a:pt x="6931" y="2851"/>
                  </a:cubicBezTo>
                  <a:cubicBezTo>
                    <a:pt x="6929" y="2851"/>
                    <a:pt x="6924" y="2852"/>
                    <a:pt x="6924" y="2852"/>
                  </a:cubicBezTo>
                  <a:cubicBezTo>
                    <a:pt x="6931" y="2842"/>
                    <a:pt x="6924" y="2845"/>
                    <a:pt x="6931" y="2835"/>
                  </a:cubicBezTo>
                  <a:lnTo>
                    <a:pt x="6931" y="2835"/>
                  </a:lnTo>
                  <a:cubicBezTo>
                    <a:pt x="6922" y="2842"/>
                    <a:pt x="6909" y="2846"/>
                    <a:pt x="6900" y="2846"/>
                  </a:cubicBezTo>
                  <a:cubicBezTo>
                    <a:pt x="6888" y="2846"/>
                    <a:pt x="6882" y="2838"/>
                    <a:pt x="6902" y="2820"/>
                  </a:cubicBezTo>
                  <a:lnTo>
                    <a:pt x="6902" y="2820"/>
                  </a:lnTo>
                  <a:cubicBezTo>
                    <a:pt x="6896" y="2824"/>
                    <a:pt x="6891" y="2827"/>
                    <a:pt x="6888" y="2827"/>
                  </a:cubicBezTo>
                  <a:cubicBezTo>
                    <a:pt x="6882" y="2827"/>
                    <a:pt x="6883" y="2818"/>
                    <a:pt x="6898" y="2805"/>
                  </a:cubicBezTo>
                  <a:lnTo>
                    <a:pt x="6898" y="2805"/>
                  </a:lnTo>
                  <a:cubicBezTo>
                    <a:pt x="6887" y="2814"/>
                    <a:pt x="6868" y="2823"/>
                    <a:pt x="6860" y="2823"/>
                  </a:cubicBezTo>
                  <a:cubicBezTo>
                    <a:pt x="6854" y="2823"/>
                    <a:pt x="6853" y="2819"/>
                    <a:pt x="6861" y="2808"/>
                  </a:cubicBezTo>
                  <a:lnTo>
                    <a:pt x="6861" y="2808"/>
                  </a:lnTo>
                  <a:cubicBezTo>
                    <a:pt x="6846" y="2822"/>
                    <a:pt x="6831" y="2828"/>
                    <a:pt x="6820" y="2828"/>
                  </a:cubicBezTo>
                  <a:cubicBezTo>
                    <a:pt x="6802" y="2828"/>
                    <a:pt x="6794" y="2810"/>
                    <a:pt x="6817" y="2783"/>
                  </a:cubicBezTo>
                  <a:lnTo>
                    <a:pt x="6817" y="2783"/>
                  </a:lnTo>
                  <a:cubicBezTo>
                    <a:pt x="6814" y="2785"/>
                    <a:pt x="6811" y="2787"/>
                    <a:pt x="6810" y="2787"/>
                  </a:cubicBezTo>
                  <a:cubicBezTo>
                    <a:pt x="6803" y="2787"/>
                    <a:pt x="6819" y="2762"/>
                    <a:pt x="6824" y="2750"/>
                  </a:cubicBezTo>
                  <a:lnTo>
                    <a:pt x="6824" y="2750"/>
                  </a:lnTo>
                  <a:cubicBezTo>
                    <a:pt x="6809" y="2764"/>
                    <a:pt x="6798" y="2771"/>
                    <a:pt x="6794" y="2771"/>
                  </a:cubicBezTo>
                  <a:cubicBezTo>
                    <a:pt x="6788" y="2771"/>
                    <a:pt x="6792" y="2760"/>
                    <a:pt x="6806" y="2740"/>
                  </a:cubicBezTo>
                  <a:lnTo>
                    <a:pt x="6806" y="2740"/>
                  </a:lnTo>
                  <a:cubicBezTo>
                    <a:pt x="6795" y="2755"/>
                    <a:pt x="6756" y="2780"/>
                    <a:pt x="6744" y="2780"/>
                  </a:cubicBezTo>
                  <a:cubicBezTo>
                    <a:pt x="6738" y="2780"/>
                    <a:pt x="6738" y="2774"/>
                    <a:pt x="6748" y="2761"/>
                  </a:cubicBezTo>
                  <a:lnTo>
                    <a:pt x="6748" y="2761"/>
                  </a:lnTo>
                  <a:cubicBezTo>
                    <a:pt x="6238" y="3160"/>
                    <a:pt x="5685" y="3806"/>
                    <a:pt x="5164" y="4297"/>
                  </a:cubicBezTo>
                  <a:lnTo>
                    <a:pt x="5164" y="4235"/>
                  </a:lnTo>
                  <a:cubicBezTo>
                    <a:pt x="5149" y="3561"/>
                    <a:pt x="5152" y="2882"/>
                    <a:pt x="5145" y="2211"/>
                  </a:cubicBezTo>
                  <a:cubicBezTo>
                    <a:pt x="5138" y="2329"/>
                    <a:pt x="5145" y="2439"/>
                    <a:pt x="5142" y="2559"/>
                  </a:cubicBezTo>
                  <a:cubicBezTo>
                    <a:pt x="5123" y="1947"/>
                    <a:pt x="5152" y="1327"/>
                    <a:pt x="5123" y="718"/>
                  </a:cubicBezTo>
                  <a:cubicBezTo>
                    <a:pt x="5105" y="630"/>
                    <a:pt x="5113" y="495"/>
                    <a:pt x="5083" y="432"/>
                  </a:cubicBezTo>
                  <a:cubicBezTo>
                    <a:pt x="5079" y="432"/>
                    <a:pt x="5076" y="422"/>
                    <a:pt x="5072" y="407"/>
                  </a:cubicBezTo>
                  <a:cubicBezTo>
                    <a:pt x="5069" y="429"/>
                    <a:pt x="5047" y="415"/>
                    <a:pt x="5042" y="466"/>
                  </a:cubicBezTo>
                  <a:lnTo>
                    <a:pt x="5042" y="462"/>
                  </a:lnTo>
                  <a:cubicBezTo>
                    <a:pt x="5042" y="469"/>
                    <a:pt x="5042" y="488"/>
                    <a:pt x="5039" y="491"/>
                  </a:cubicBezTo>
                  <a:cubicBezTo>
                    <a:pt x="5038" y="537"/>
                    <a:pt x="5036" y="555"/>
                    <a:pt x="5033" y="555"/>
                  </a:cubicBezTo>
                  <a:cubicBezTo>
                    <a:pt x="5026" y="555"/>
                    <a:pt x="5016" y="377"/>
                    <a:pt x="5035" y="330"/>
                  </a:cubicBezTo>
                  <a:cubicBezTo>
                    <a:pt x="5035" y="337"/>
                    <a:pt x="5035" y="340"/>
                    <a:pt x="5035" y="340"/>
                  </a:cubicBezTo>
                  <a:cubicBezTo>
                    <a:pt x="5035" y="340"/>
                    <a:pt x="5036" y="305"/>
                    <a:pt x="5039" y="305"/>
                  </a:cubicBezTo>
                  <a:lnTo>
                    <a:pt x="5039" y="319"/>
                  </a:lnTo>
                  <a:cubicBezTo>
                    <a:pt x="5039" y="293"/>
                    <a:pt x="5047" y="275"/>
                    <a:pt x="5047" y="256"/>
                  </a:cubicBezTo>
                  <a:cubicBezTo>
                    <a:pt x="5047" y="255"/>
                    <a:pt x="5048" y="255"/>
                    <a:pt x="5048" y="255"/>
                  </a:cubicBezTo>
                  <a:lnTo>
                    <a:pt x="5048" y="255"/>
                  </a:lnTo>
                  <a:cubicBezTo>
                    <a:pt x="5049" y="255"/>
                    <a:pt x="5047" y="261"/>
                    <a:pt x="5047" y="261"/>
                  </a:cubicBezTo>
                  <a:lnTo>
                    <a:pt x="5047" y="286"/>
                  </a:lnTo>
                  <a:cubicBezTo>
                    <a:pt x="5050" y="261"/>
                    <a:pt x="5050" y="220"/>
                    <a:pt x="5057" y="190"/>
                  </a:cubicBezTo>
                  <a:cubicBezTo>
                    <a:pt x="5061" y="175"/>
                    <a:pt x="5065" y="159"/>
                    <a:pt x="5064" y="159"/>
                  </a:cubicBezTo>
                  <a:lnTo>
                    <a:pt x="5064" y="159"/>
                  </a:lnTo>
                  <a:cubicBezTo>
                    <a:pt x="5063" y="159"/>
                    <a:pt x="5060" y="168"/>
                    <a:pt x="5054" y="195"/>
                  </a:cubicBezTo>
                  <a:cubicBezTo>
                    <a:pt x="5053" y="188"/>
                    <a:pt x="5053" y="185"/>
                    <a:pt x="5052" y="185"/>
                  </a:cubicBezTo>
                  <a:cubicBezTo>
                    <a:pt x="5049" y="185"/>
                    <a:pt x="5043" y="245"/>
                    <a:pt x="5039" y="245"/>
                  </a:cubicBezTo>
                  <a:cubicBezTo>
                    <a:pt x="5038" y="245"/>
                    <a:pt x="5037" y="240"/>
                    <a:pt x="5036" y="227"/>
                  </a:cubicBezTo>
                  <a:lnTo>
                    <a:pt x="5036" y="227"/>
                  </a:lnTo>
                  <a:cubicBezTo>
                    <a:pt x="5037" y="270"/>
                    <a:pt x="5024" y="307"/>
                    <a:pt x="5020" y="344"/>
                  </a:cubicBezTo>
                  <a:cubicBezTo>
                    <a:pt x="5019" y="346"/>
                    <a:pt x="5018" y="347"/>
                    <a:pt x="5016" y="347"/>
                  </a:cubicBezTo>
                  <a:cubicBezTo>
                    <a:pt x="5012" y="347"/>
                    <a:pt x="5010" y="332"/>
                    <a:pt x="5009" y="332"/>
                  </a:cubicBezTo>
                  <a:cubicBezTo>
                    <a:pt x="5008" y="332"/>
                    <a:pt x="5007" y="335"/>
                    <a:pt x="5006" y="344"/>
                  </a:cubicBezTo>
                  <a:cubicBezTo>
                    <a:pt x="4998" y="393"/>
                    <a:pt x="4991" y="411"/>
                    <a:pt x="4984" y="411"/>
                  </a:cubicBezTo>
                  <a:cubicBezTo>
                    <a:pt x="4967" y="411"/>
                    <a:pt x="4953" y="299"/>
                    <a:pt x="4922" y="249"/>
                  </a:cubicBezTo>
                  <a:cubicBezTo>
                    <a:pt x="4922" y="250"/>
                    <a:pt x="4921" y="251"/>
                    <a:pt x="4921" y="251"/>
                  </a:cubicBezTo>
                  <a:cubicBezTo>
                    <a:pt x="4918" y="251"/>
                    <a:pt x="4910" y="241"/>
                    <a:pt x="4910" y="234"/>
                  </a:cubicBezTo>
                  <a:lnTo>
                    <a:pt x="4910" y="231"/>
                  </a:lnTo>
                  <a:cubicBezTo>
                    <a:pt x="4893" y="217"/>
                    <a:pt x="4874" y="202"/>
                    <a:pt x="4859" y="165"/>
                  </a:cubicBezTo>
                  <a:cubicBezTo>
                    <a:pt x="4844" y="239"/>
                    <a:pt x="4830" y="378"/>
                    <a:pt x="4815" y="400"/>
                  </a:cubicBezTo>
                  <a:cubicBezTo>
                    <a:pt x="4814" y="407"/>
                    <a:pt x="4813" y="409"/>
                    <a:pt x="4811" y="409"/>
                  </a:cubicBezTo>
                  <a:cubicBezTo>
                    <a:pt x="4810" y="409"/>
                    <a:pt x="4808" y="403"/>
                    <a:pt x="4808" y="396"/>
                  </a:cubicBezTo>
                  <a:cubicBezTo>
                    <a:pt x="4797" y="371"/>
                    <a:pt x="4800" y="300"/>
                    <a:pt x="4790" y="264"/>
                  </a:cubicBezTo>
                  <a:cubicBezTo>
                    <a:pt x="4787" y="266"/>
                    <a:pt x="4785" y="267"/>
                    <a:pt x="4782" y="267"/>
                  </a:cubicBezTo>
                  <a:cubicBezTo>
                    <a:pt x="4761" y="267"/>
                    <a:pt x="4759" y="176"/>
                    <a:pt x="4739" y="139"/>
                  </a:cubicBezTo>
                  <a:cubicBezTo>
                    <a:pt x="4709" y="136"/>
                    <a:pt x="4705" y="29"/>
                    <a:pt x="46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8" name="Google Shape;3828;p36"/>
            <p:cNvSpPr/>
            <p:nvPr/>
          </p:nvSpPr>
          <p:spPr>
            <a:xfrm>
              <a:off x="2868969" y="2790318"/>
              <a:ext cx="59" cy="59"/>
            </a:xfrm>
            <a:custGeom>
              <a:avLst/>
              <a:gdLst/>
              <a:ahLst/>
              <a:cxnLst/>
              <a:rect l="l" t="t" r="r" b="b"/>
              <a:pathLst>
                <a:path w="1" h="1" extrusionOk="0">
                  <a:moveTo>
                    <a:pt x="1" y="1"/>
                  </a:move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9" name="Google Shape;3829;p36"/>
            <p:cNvSpPr/>
            <p:nvPr/>
          </p:nvSpPr>
          <p:spPr>
            <a:xfrm>
              <a:off x="2399335" y="2771323"/>
              <a:ext cx="59" cy="59"/>
            </a:xfrm>
            <a:custGeom>
              <a:avLst/>
              <a:gdLst/>
              <a:ahLst/>
              <a:cxnLst/>
              <a:rect l="l" t="t" r="r" b="b"/>
              <a:pathLst>
                <a:path w="1" h="1" extrusionOk="0">
                  <a:moveTo>
                    <a:pt x="1" y="1"/>
                  </a:move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0" name="Google Shape;3830;p36"/>
            <p:cNvSpPr/>
            <p:nvPr/>
          </p:nvSpPr>
          <p:spPr>
            <a:xfrm>
              <a:off x="2825256" y="2767193"/>
              <a:ext cx="354" cy="59"/>
            </a:xfrm>
            <a:custGeom>
              <a:avLst/>
              <a:gdLst/>
              <a:ahLst/>
              <a:cxnLst/>
              <a:rect l="l" t="t" r="r" b="b"/>
              <a:pathLst>
                <a:path w="6" h="1" extrusionOk="0">
                  <a:moveTo>
                    <a:pt x="5" y="0"/>
                  </a:move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1" name="Google Shape;3831;p36"/>
            <p:cNvSpPr/>
            <p:nvPr/>
          </p:nvSpPr>
          <p:spPr>
            <a:xfrm>
              <a:off x="2717537" y="2767193"/>
              <a:ext cx="295" cy="59"/>
            </a:xfrm>
            <a:custGeom>
              <a:avLst/>
              <a:gdLst/>
              <a:ahLst/>
              <a:cxnLst/>
              <a:rect l="l" t="t" r="r" b="b"/>
              <a:pathLst>
                <a:path w="5" h="1" extrusionOk="0">
                  <a:moveTo>
                    <a:pt x="0" y="0"/>
                  </a:moveTo>
                  <a:lnTo>
                    <a:pt x="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2" name="Google Shape;3832;p36"/>
            <p:cNvSpPr/>
            <p:nvPr/>
          </p:nvSpPr>
          <p:spPr>
            <a:xfrm>
              <a:off x="2383584" y="2798990"/>
              <a:ext cx="236" cy="59"/>
            </a:xfrm>
            <a:custGeom>
              <a:avLst/>
              <a:gdLst/>
              <a:ahLst/>
              <a:cxnLst/>
              <a:rect l="l" t="t" r="r" b="b"/>
              <a:pathLst>
                <a:path w="4" h="1" extrusionOk="0">
                  <a:moveTo>
                    <a:pt x="0" y="1"/>
                  </a:moveTo>
                  <a:lnTo>
                    <a:pt x="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3" name="Google Shape;3833;p36"/>
            <p:cNvSpPr/>
            <p:nvPr/>
          </p:nvSpPr>
          <p:spPr>
            <a:xfrm>
              <a:off x="2668692" y="2873025"/>
              <a:ext cx="59" cy="0"/>
            </a:xfrm>
            <a:custGeom>
              <a:avLst/>
              <a:gdLst/>
              <a:ahLst/>
              <a:cxnLst/>
              <a:rect l="l" t="t" r="r" b="b"/>
              <a:pathLst>
                <a:path w="1" extrusionOk="0">
                  <a:moveTo>
                    <a:pt x="0" y="0"/>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4" name="Google Shape;3834;p36"/>
            <p:cNvSpPr/>
            <p:nvPr/>
          </p:nvSpPr>
          <p:spPr>
            <a:xfrm>
              <a:off x="2485699" y="2663368"/>
              <a:ext cx="236" cy="59"/>
            </a:xfrm>
            <a:custGeom>
              <a:avLst/>
              <a:gdLst/>
              <a:ahLst/>
              <a:cxnLst/>
              <a:rect l="l" t="t" r="r" b="b"/>
              <a:pathLst>
                <a:path w="4" h="1" extrusionOk="0">
                  <a:moveTo>
                    <a:pt x="0" y="0"/>
                  </a:moveTo>
                  <a:lnTo>
                    <a:pt x="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5" name="Google Shape;3835;p36"/>
            <p:cNvSpPr/>
            <p:nvPr/>
          </p:nvSpPr>
          <p:spPr>
            <a:xfrm>
              <a:off x="2487587" y="2697996"/>
              <a:ext cx="295" cy="59"/>
            </a:xfrm>
            <a:custGeom>
              <a:avLst/>
              <a:gdLst/>
              <a:ahLst/>
              <a:cxnLst/>
              <a:rect l="l" t="t" r="r" b="b"/>
              <a:pathLst>
                <a:path w="5" h="1" extrusionOk="0">
                  <a:moveTo>
                    <a:pt x="4" y="0"/>
                  </a:move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6" name="Google Shape;3836;p36"/>
            <p:cNvSpPr/>
            <p:nvPr/>
          </p:nvSpPr>
          <p:spPr>
            <a:xfrm>
              <a:off x="2532598" y="2742771"/>
              <a:ext cx="295" cy="295"/>
            </a:xfrm>
            <a:custGeom>
              <a:avLst/>
              <a:gdLst/>
              <a:ahLst/>
              <a:cxnLst/>
              <a:rect l="l" t="t" r="r" b="b"/>
              <a:pathLst>
                <a:path w="5" h="5" extrusionOk="0">
                  <a:moveTo>
                    <a:pt x="1" y="1"/>
                  </a:moveTo>
                  <a:lnTo>
                    <a:pt x="1" y="4"/>
                  </a:lnTo>
                  <a:cubicBezTo>
                    <a:pt x="4" y="4"/>
                    <a:pt x="1" y="4"/>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7" name="Google Shape;3837;p36"/>
            <p:cNvSpPr/>
            <p:nvPr/>
          </p:nvSpPr>
          <p:spPr>
            <a:xfrm>
              <a:off x="2694648" y="2859987"/>
              <a:ext cx="59" cy="59"/>
            </a:xfrm>
            <a:custGeom>
              <a:avLst/>
              <a:gdLst/>
              <a:ahLst/>
              <a:cxnLst/>
              <a:rect l="l" t="t" r="r" b="b"/>
              <a:pathLst>
                <a:path w="1" h="1" extrusionOk="0">
                  <a:moveTo>
                    <a:pt x="0" y="1"/>
                  </a:move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8" name="Google Shape;3838;p36"/>
            <p:cNvSpPr/>
            <p:nvPr/>
          </p:nvSpPr>
          <p:spPr>
            <a:xfrm>
              <a:off x="2475494" y="2892256"/>
              <a:ext cx="59" cy="59"/>
            </a:xfrm>
            <a:custGeom>
              <a:avLst/>
              <a:gdLst/>
              <a:ahLst/>
              <a:cxnLst/>
              <a:rect l="l" t="t" r="r" b="b"/>
              <a:pathLst>
                <a:path w="1" h="1" extrusionOk="0">
                  <a:moveTo>
                    <a:pt x="1" y="1"/>
                  </a:move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9" name="Google Shape;3839;p36"/>
            <p:cNvSpPr/>
            <p:nvPr/>
          </p:nvSpPr>
          <p:spPr>
            <a:xfrm>
              <a:off x="2684856" y="2709440"/>
              <a:ext cx="59" cy="59"/>
            </a:xfrm>
            <a:custGeom>
              <a:avLst/>
              <a:gdLst/>
              <a:ahLst/>
              <a:cxnLst/>
              <a:rect l="l" t="t" r="r" b="b"/>
              <a:pathLst>
                <a:path w="1" h="1" extrusionOk="0">
                  <a:moveTo>
                    <a:pt x="1" y="1"/>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0" name="Google Shape;3840;p36"/>
            <p:cNvSpPr/>
            <p:nvPr/>
          </p:nvSpPr>
          <p:spPr>
            <a:xfrm>
              <a:off x="2509886" y="2890309"/>
              <a:ext cx="295" cy="59"/>
            </a:xfrm>
            <a:custGeom>
              <a:avLst/>
              <a:gdLst/>
              <a:ahLst/>
              <a:cxnLst/>
              <a:rect l="l" t="t" r="r" b="b"/>
              <a:pathLst>
                <a:path w="5" h="1" extrusionOk="0">
                  <a:moveTo>
                    <a:pt x="0" y="0"/>
                  </a:moveTo>
                  <a:lnTo>
                    <a:pt x="0" y="0"/>
                  </a:lnTo>
                  <a:cubicBezTo>
                    <a:pt x="5" y="0"/>
                    <a:pt x="5" y="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1" name="Google Shape;3841;p36"/>
            <p:cNvSpPr/>
            <p:nvPr/>
          </p:nvSpPr>
          <p:spPr>
            <a:xfrm>
              <a:off x="2554897" y="2845298"/>
              <a:ext cx="236" cy="59"/>
            </a:xfrm>
            <a:custGeom>
              <a:avLst/>
              <a:gdLst/>
              <a:ahLst/>
              <a:cxnLst/>
              <a:rect l="l" t="t" r="r" b="b"/>
              <a:pathLst>
                <a:path w="4" h="1" extrusionOk="0">
                  <a:moveTo>
                    <a:pt x="0" y="1"/>
                  </a:moveTo>
                  <a:lnTo>
                    <a:pt x="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2" name="Google Shape;3842;p36"/>
            <p:cNvSpPr/>
            <p:nvPr/>
          </p:nvSpPr>
          <p:spPr>
            <a:xfrm>
              <a:off x="2671877" y="2683307"/>
              <a:ext cx="295" cy="236"/>
            </a:xfrm>
            <a:custGeom>
              <a:avLst/>
              <a:gdLst/>
              <a:ahLst/>
              <a:cxnLst/>
              <a:rect l="l" t="t" r="r" b="b"/>
              <a:pathLst>
                <a:path w="5" h="4" extrusionOk="0">
                  <a:moveTo>
                    <a:pt x="4" y="0"/>
                  </a:moveTo>
                  <a:lnTo>
                    <a:pt x="4" y="0"/>
                  </a:lnTo>
                  <a:cubicBezTo>
                    <a:pt x="4" y="0"/>
                    <a:pt x="1" y="4"/>
                    <a:pt x="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843" name="Google Shape;3843;p36"/>
          <p:cNvSpPr/>
          <p:nvPr/>
        </p:nvSpPr>
        <p:spPr>
          <a:xfrm>
            <a:off x="556289" y="1567501"/>
            <a:ext cx="457897" cy="335714"/>
          </a:xfrm>
          <a:custGeom>
            <a:avLst/>
            <a:gdLst/>
            <a:ahLst/>
            <a:cxnLst/>
            <a:rect l="l" t="t" r="r" b="b"/>
            <a:pathLst>
              <a:path w="3499" h="2565" extrusionOk="0">
                <a:moveTo>
                  <a:pt x="951" y="1"/>
                </a:moveTo>
                <a:cubicBezTo>
                  <a:pt x="703" y="1"/>
                  <a:pt x="458" y="109"/>
                  <a:pt x="290" y="317"/>
                </a:cubicBezTo>
                <a:cubicBezTo>
                  <a:pt x="0" y="684"/>
                  <a:pt x="59" y="1212"/>
                  <a:pt x="422" y="1505"/>
                </a:cubicBezTo>
                <a:lnTo>
                  <a:pt x="1750" y="2564"/>
                </a:lnTo>
                <a:lnTo>
                  <a:pt x="3073" y="1505"/>
                </a:lnTo>
                <a:cubicBezTo>
                  <a:pt x="3440" y="1212"/>
                  <a:pt x="3499" y="684"/>
                  <a:pt x="3206" y="317"/>
                </a:cubicBezTo>
                <a:cubicBezTo>
                  <a:pt x="3040" y="109"/>
                  <a:pt x="2794" y="1"/>
                  <a:pt x="2546" y="1"/>
                </a:cubicBezTo>
                <a:cubicBezTo>
                  <a:pt x="2362" y="1"/>
                  <a:pt x="2176" y="61"/>
                  <a:pt x="2021" y="185"/>
                </a:cubicBezTo>
                <a:lnTo>
                  <a:pt x="1750" y="405"/>
                </a:lnTo>
                <a:lnTo>
                  <a:pt x="1478" y="185"/>
                </a:lnTo>
                <a:cubicBezTo>
                  <a:pt x="1322" y="61"/>
                  <a:pt x="1136" y="1"/>
                  <a:pt x="9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4" name="Google Shape;3844;p36"/>
          <p:cNvSpPr/>
          <p:nvPr/>
        </p:nvSpPr>
        <p:spPr>
          <a:xfrm rot="8100000">
            <a:off x="8091217" y="-514354"/>
            <a:ext cx="1908476" cy="1804883"/>
          </a:xfrm>
          <a:custGeom>
            <a:avLst/>
            <a:gdLst/>
            <a:ahLst/>
            <a:cxnLst/>
            <a:rect l="l" t="t" r="r" b="b"/>
            <a:pathLst>
              <a:path w="8570" h="8947" extrusionOk="0">
                <a:moveTo>
                  <a:pt x="5361" y="119"/>
                </a:moveTo>
                <a:cubicBezTo>
                  <a:pt x="5353" y="123"/>
                  <a:pt x="5344" y="125"/>
                  <a:pt x="5335" y="128"/>
                </a:cubicBezTo>
                <a:lnTo>
                  <a:pt x="5335" y="128"/>
                </a:lnTo>
                <a:cubicBezTo>
                  <a:pt x="5344" y="125"/>
                  <a:pt x="5352" y="122"/>
                  <a:pt x="5361" y="119"/>
                </a:cubicBezTo>
                <a:close/>
                <a:moveTo>
                  <a:pt x="4892" y="193"/>
                </a:moveTo>
                <a:lnTo>
                  <a:pt x="4892" y="193"/>
                </a:lnTo>
                <a:cubicBezTo>
                  <a:pt x="4842" y="219"/>
                  <a:pt x="4798" y="245"/>
                  <a:pt x="4756" y="274"/>
                </a:cubicBezTo>
                <a:lnTo>
                  <a:pt x="4756" y="274"/>
                </a:lnTo>
                <a:cubicBezTo>
                  <a:pt x="4801" y="246"/>
                  <a:pt x="4846" y="219"/>
                  <a:pt x="4892" y="193"/>
                </a:cubicBezTo>
                <a:close/>
                <a:moveTo>
                  <a:pt x="4734" y="281"/>
                </a:moveTo>
                <a:lnTo>
                  <a:pt x="4734" y="281"/>
                </a:lnTo>
                <a:cubicBezTo>
                  <a:pt x="4701" y="304"/>
                  <a:pt x="4671" y="325"/>
                  <a:pt x="4641" y="347"/>
                </a:cubicBezTo>
                <a:lnTo>
                  <a:pt x="4641" y="347"/>
                </a:lnTo>
                <a:cubicBezTo>
                  <a:pt x="4663" y="332"/>
                  <a:pt x="4686" y="317"/>
                  <a:pt x="4710" y="302"/>
                </a:cubicBezTo>
                <a:lnTo>
                  <a:pt x="4710" y="302"/>
                </a:lnTo>
                <a:cubicBezTo>
                  <a:pt x="4716" y="296"/>
                  <a:pt x="4724" y="289"/>
                  <a:pt x="4734" y="281"/>
                </a:cubicBezTo>
                <a:close/>
                <a:moveTo>
                  <a:pt x="5695" y="2306"/>
                </a:moveTo>
                <a:cubicBezTo>
                  <a:pt x="5693" y="2310"/>
                  <a:pt x="5692" y="2315"/>
                  <a:pt x="5691" y="2319"/>
                </a:cubicBezTo>
                <a:cubicBezTo>
                  <a:pt x="5693" y="2314"/>
                  <a:pt x="5694" y="2310"/>
                  <a:pt x="5695" y="2306"/>
                </a:cubicBezTo>
                <a:close/>
                <a:moveTo>
                  <a:pt x="7576" y="2126"/>
                </a:moveTo>
                <a:lnTo>
                  <a:pt x="7576" y="2126"/>
                </a:lnTo>
                <a:cubicBezTo>
                  <a:pt x="7268" y="2243"/>
                  <a:pt x="6956" y="2378"/>
                  <a:pt x="6652" y="2517"/>
                </a:cubicBezTo>
                <a:cubicBezTo>
                  <a:pt x="6652" y="2492"/>
                  <a:pt x="6656" y="2459"/>
                  <a:pt x="6656" y="2429"/>
                </a:cubicBezTo>
                <a:cubicBezTo>
                  <a:pt x="6729" y="2407"/>
                  <a:pt x="6802" y="2378"/>
                  <a:pt x="6876" y="2356"/>
                </a:cubicBezTo>
                <a:cubicBezTo>
                  <a:pt x="7107" y="2275"/>
                  <a:pt x="7341" y="2195"/>
                  <a:pt x="7576" y="2126"/>
                </a:cubicBezTo>
                <a:close/>
                <a:moveTo>
                  <a:pt x="6017" y="2661"/>
                </a:moveTo>
                <a:cubicBezTo>
                  <a:pt x="6017" y="2663"/>
                  <a:pt x="6014" y="2666"/>
                  <a:pt x="6012" y="2666"/>
                </a:cubicBezTo>
                <a:cubicBezTo>
                  <a:pt x="6011" y="2666"/>
                  <a:pt x="6010" y="2665"/>
                  <a:pt x="6010" y="2664"/>
                </a:cubicBezTo>
                <a:cubicBezTo>
                  <a:pt x="6010" y="2664"/>
                  <a:pt x="6014" y="2661"/>
                  <a:pt x="6017" y="2661"/>
                </a:cubicBezTo>
                <a:close/>
                <a:moveTo>
                  <a:pt x="6945" y="470"/>
                </a:moveTo>
                <a:cubicBezTo>
                  <a:pt x="7161" y="470"/>
                  <a:pt x="7362" y="536"/>
                  <a:pt x="7517" y="721"/>
                </a:cubicBezTo>
                <a:cubicBezTo>
                  <a:pt x="7756" y="1055"/>
                  <a:pt x="7756" y="1488"/>
                  <a:pt x="7774" y="1884"/>
                </a:cubicBezTo>
                <a:cubicBezTo>
                  <a:pt x="7404" y="2008"/>
                  <a:pt x="7026" y="2114"/>
                  <a:pt x="6656" y="2250"/>
                </a:cubicBezTo>
                <a:lnTo>
                  <a:pt x="6656" y="2228"/>
                </a:lnTo>
                <a:cubicBezTo>
                  <a:pt x="6648" y="2228"/>
                  <a:pt x="6652" y="2253"/>
                  <a:pt x="6641" y="2258"/>
                </a:cubicBezTo>
                <a:cubicBezTo>
                  <a:pt x="6644" y="2226"/>
                  <a:pt x="6650" y="2080"/>
                  <a:pt x="6638" y="2080"/>
                </a:cubicBezTo>
                <a:cubicBezTo>
                  <a:pt x="6636" y="2080"/>
                  <a:pt x="6633" y="2085"/>
                  <a:pt x="6630" y="2096"/>
                </a:cubicBezTo>
                <a:cubicBezTo>
                  <a:pt x="6615" y="2107"/>
                  <a:pt x="6626" y="2221"/>
                  <a:pt x="6623" y="2261"/>
                </a:cubicBezTo>
                <a:cubicBezTo>
                  <a:pt x="6267" y="2385"/>
                  <a:pt x="5922" y="2529"/>
                  <a:pt x="5585" y="2690"/>
                </a:cubicBezTo>
                <a:cubicBezTo>
                  <a:pt x="5629" y="2566"/>
                  <a:pt x="5655" y="2412"/>
                  <a:pt x="5695" y="2290"/>
                </a:cubicBezTo>
                <a:lnTo>
                  <a:pt x="5695" y="2290"/>
                </a:lnTo>
                <a:cubicBezTo>
                  <a:pt x="5695" y="2296"/>
                  <a:pt x="5695" y="2301"/>
                  <a:pt x="5695" y="2306"/>
                </a:cubicBezTo>
                <a:lnTo>
                  <a:pt x="5695" y="2306"/>
                </a:lnTo>
                <a:cubicBezTo>
                  <a:pt x="5748" y="2111"/>
                  <a:pt x="5785" y="1893"/>
                  <a:pt x="5838" y="1708"/>
                </a:cubicBezTo>
                <a:lnTo>
                  <a:pt x="5838" y="1708"/>
                </a:lnTo>
                <a:cubicBezTo>
                  <a:pt x="5805" y="1891"/>
                  <a:pt x="5768" y="2070"/>
                  <a:pt x="5731" y="2250"/>
                </a:cubicBezTo>
                <a:cubicBezTo>
                  <a:pt x="5841" y="1759"/>
                  <a:pt x="5948" y="1263"/>
                  <a:pt x="5955" y="754"/>
                </a:cubicBezTo>
                <a:cubicBezTo>
                  <a:pt x="6236" y="631"/>
                  <a:pt x="6608" y="470"/>
                  <a:pt x="6945" y="470"/>
                </a:cubicBezTo>
                <a:close/>
                <a:moveTo>
                  <a:pt x="2138" y="3020"/>
                </a:moveTo>
                <a:lnTo>
                  <a:pt x="2138" y="3023"/>
                </a:lnTo>
                <a:lnTo>
                  <a:pt x="2138" y="3023"/>
                </a:lnTo>
                <a:cubicBezTo>
                  <a:pt x="2136" y="3026"/>
                  <a:pt x="2134" y="3029"/>
                  <a:pt x="2134" y="3029"/>
                </a:cubicBezTo>
                <a:cubicBezTo>
                  <a:pt x="2134" y="3029"/>
                  <a:pt x="2135" y="3026"/>
                  <a:pt x="2138" y="3020"/>
                </a:cubicBezTo>
                <a:close/>
                <a:moveTo>
                  <a:pt x="5493" y="3079"/>
                </a:moveTo>
                <a:lnTo>
                  <a:pt x="5493" y="3079"/>
                </a:lnTo>
                <a:cubicBezTo>
                  <a:pt x="5492" y="3080"/>
                  <a:pt x="5491" y="3081"/>
                  <a:pt x="5491" y="3082"/>
                </a:cubicBezTo>
                <a:lnTo>
                  <a:pt x="5491" y="3082"/>
                </a:lnTo>
                <a:cubicBezTo>
                  <a:pt x="5492" y="3081"/>
                  <a:pt x="5492" y="3080"/>
                  <a:pt x="5493" y="3079"/>
                </a:cubicBezTo>
                <a:close/>
                <a:moveTo>
                  <a:pt x="6612" y="2448"/>
                </a:moveTo>
                <a:cubicBezTo>
                  <a:pt x="6601" y="2495"/>
                  <a:pt x="6590" y="2492"/>
                  <a:pt x="6597" y="2529"/>
                </a:cubicBezTo>
                <a:cubicBezTo>
                  <a:pt x="6601" y="2522"/>
                  <a:pt x="6601" y="2514"/>
                  <a:pt x="6608" y="2495"/>
                </a:cubicBezTo>
                <a:lnTo>
                  <a:pt x="6608" y="2495"/>
                </a:lnTo>
                <a:cubicBezTo>
                  <a:pt x="6604" y="2522"/>
                  <a:pt x="6601" y="2536"/>
                  <a:pt x="6601" y="2544"/>
                </a:cubicBezTo>
                <a:cubicBezTo>
                  <a:pt x="6227" y="2715"/>
                  <a:pt x="5853" y="2896"/>
                  <a:pt x="5489" y="3097"/>
                </a:cubicBezTo>
                <a:cubicBezTo>
                  <a:pt x="5489" y="3091"/>
                  <a:pt x="5489" y="3086"/>
                  <a:pt x="5491" y="3082"/>
                </a:cubicBezTo>
                <a:lnTo>
                  <a:pt x="5491" y="3082"/>
                </a:lnTo>
                <a:cubicBezTo>
                  <a:pt x="5487" y="3087"/>
                  <a:pt x="5482" y="3091"/>
                  <a:pt x="5479" y="3101"/>
                </a:cubicBezTo>
                <a:cubicBezTo>
                  <a:pt x="5471" y="3104"/>
                  <a:pt x="5464" y="3108"/>
                  <a:pt x="5460" y="3111"/>
                </a:cubicBezTo>
                <a:cubicBezTo>
                  <a:pt x="5479" y="2874"/>
                  <a:pt x="5655" y="2818"/>
                  <a:pt x="5856" y="2742"/>
                </a:cubicBezTo>
                <a:cubicBezTo>
                  <a:pt x="6105" y="2635"/>
                  <a:pt x="6355" y="2539"/>
                  <a:pt x="6612" y="2448"/>
                </a:cubicBezTo>
                <a:close/>
                <a:moveTo>
                  <a:pt x="1739" y="3387"/>
                </a:moveTo>
                <a:cubicBezTo>
                  <a:pt x="1739" y="3394"/>
                  <a:pt x="1727" y="3405"/>
                  <a:pt x="1724" y="3412"/>
                </a:cubicBezTo>
                <a:cubicBezTo>
                  <a:pt x="1724" y="3406"/>
                  <a:pt x="1726" y="3403"/>
                  <a:pt x="1729" y="3402"/>
                </a:cubicBezTo>
                <a:lnTo>
                  <a:pt x="1729" y="3402"/>
                </a:lnTo>
                <a:cubicBezTo>
                  <a:pt x="1729" y="3403"/>
                  <a:pt x="1729" y="3403"/>
                  <a:pt x="1729" y="3403"/>
                </a:cubicBezTo>
                <a:cubicBezTo>
                  <a:pt x="1729" y="3403"/>
                  <a:pt x="1730" y="3403"/>
                  <a:pt x="1731" y="3402"/>
                </a:cubicBezTo>
                <a:cubicBezTo>
                  <a:pt x="1730" y="3402"/>
                  <a:pt x="1730" y="3402"/>
                  <a:pt x="1729" y="3402"/>
                </a:cubicBezTo>
                <a:lnTo>
                  <a:pt x="1729" y="3402"/>
                </a:lnTo>
                <a:cubicBezTo>
                  <a:pt x="1731" y="3398"/>
                  <a:pt x="1739" y="3387"/>
                  <a:pt x="1739" y="3387"/>
                </a:cubicBezTo>
                <a:close/>
                <a:moveTo>
                  <a:pt x="1726" y="3416"/>
                </a:moveTo>
                <a:lnTo>
                  <a:pt x="1726" y="3416"/>
                </a:lnTo>
                <a:cubicBezTo>
                  <a:pt x="1725" y="3417"/>
                  <a:pt x="1724" y="3418"/>
                  <a:pt x="1724" y="3419"/>
                </a:cubicBezTo>
                <a:cubicBezTo>
                  <a:pt x="1720" y="3424"/>
                  <a:pt x="1720" y="3424"/>
                  <a:pt x="1717" y="3427"/>
                </a:cubicBezTo>
                <a:cubicBezTo>
                  <a:pt x="1720" y="3420"/>
                  <a:pt x="1723" y="3417"/>
                  <a:pt x="1726" y="3416"/>
                </a:cubicBezTo>
                <a:close/>
                <a:moveTo>
                  <a:pt x="5306" y="3446"/>
                </a:moveTo>
                <a:cubicBezTo>
                  <a:pt x="5303" y="3456"/>
                  <a:pt x="5291" y="3493"/>
                  <a:pt x="5288" y="3497"/>
                </a:cubicBezTo>
                <a:cubicBezTo>
                  <a:pt x="5171" y="3834"/>
                  <a:pt x="5046" y="4175"/>
                  <a:pt x="4917" y="4509"/>
                </a:cubicBezTo>
                <a:cubicBezTo>
                  <a:pt x="4719" y="4453"/>
                  <a:pt x="4452" y="4443"/>
                  <a:pt x="4327" y="4270"/>
                </a:cubicBezTo>
                <a:cubicBezTo>
                  <a:pt x="4474" y="3893"/>
                  <a:pt x="4943" y="3695"/>
                  <a:pt x="5269" y="3468"/>
                </a:cubicBezTo>
                <a:lnTo>
                  <a:pt x="5269" y="3468"/>
                </a:lnTo>
                <a:cubicBezTo>
                  <a:pt x="5255" y="3526"/>
                  <a:pt x="5225" y="3573"/>
                  <a:pt x="5233" y="3625"/>
                </a:cubicBezTo>
                <a:cubicBezTo>
                  <a:pt x="5222" y="3639"/>
                  <a:pt x="5218" y="3666"/>
                  <a:pt x="5215" y="3676"/>
                </a:cubicBezTo>
                <a:cubicBezTo>
                  <a:pt x="5255" y="3617"/>
                  <a:pt x="5251" y="3500"/>
                  <a:pt x="5306" y="3446"/>
                </a:cubicBezTo>
                <a:close/>
                <a:moveTo>
                  <a:pt x="6557" y="2778"/>
                </a:moveTo>
                <a:lnTo>
                  <a:pt x="6557" y="2778"/>
                </a:lnTo>
                <a:cubicBezTo>
                  <a:pt x="6531" y="2874"/>
                  <a:pt x="6509" y="2954"/>
                  <a:pt x="6491" y="3053"/>
                </a:cubicBezTo>
                <a:cubicBezTo>
                  <a:pt x="6491" y="3053"/>
                  <a:pt x="6490" y="3053"/>
                  <a:pt x="6490" y="3053"/>
                </a:cubicBezTo>
                <a:cubicBezTo>
                  <a:pt x="6479" y="3053"/>
                  <a:pt x="6476" y="3130"/>
                  <a:pt x="6469" y="3152"/>
                </a:cubicBezTo>
                <a:lnTo>
                  <a:pt x="6469" y="3116"/>
                </a:lnTo>
                <a:cubicBezTo>
                  <a:pt x="6457" y="3155"/>
                  <a:pt x="6450" y="3218"/>
                  <a:pt x="6443" y="3265"/>
                </a:cubicBezTo>
                <a:lnTo>
                  <a:pt x="6443" y="3226"/>
                </a:lnTo>
                <a:cubicBezTo>
                  <a:pt x="6432" y="3292"/>
                  <a:pt x="6428" y="3343"/>
                  <a:pt x="6417" y="3405"/>
                </a:cubicBezTo>
                <a:lnTo>
                  <a:pt x="6417" y="3412"/>
                </a:lnTo>
                <a:cubicBezTo>
                  <a:pt x="6337" y="3823"/>
                  <a:pt x="6259" y="4230"/>
                  <a:pt x="6153" y="4634"/>
                </a:cubicBezTo>
                <a:cubicBezTo>
                  <a:pt x="5768" y="4597"/>
                  <a:pt x="5387" y="4590"/>
                  <a:pt x="5005" y="4524"/>
                </a:cubicBezTo>
                <a:cubicBezTo>
                  <a:pt x="5119" y="4226"/>
                  <a:pt x="5233" y="3930"/>
                  <a:pt x="5325" y="3625"/>
                </a:cubicBezTo>
                <a:cubicBezTo>
                  <a:pt x="5376" y="3336"/>
                  <a:pt x="5511" y="3328"/>
                  <a:pt x="5739" y="3196"/>
                </a:cubicBezTo>
                <a:lnTo>
                  <a:pt x="5739" y="3192"/>
                </a:lnTo>
                <a:cubicBezTo>
                  <a:pt x="6010" y="3053"/>
                  <a:pt x="6278" y="2906"/>
                  <a:pt x="6557" y="2778"/>
                </a:cubicBezTo>
                <a:close/>
                <a:moveTo>
                  <a:pt x="2191" y="5908"/>
                </a:moveTo>
                <a:lnTo>
                  <a:pt x="2191" y="5908"/>
                </a:lnTo>
                <a:cubicBezTo>
                  <a:pt x="2185" y="5954"/>
                  <a:pt x="2181" y="6002"/>
                  <a:pt x="2179" y="6053"/>
                </a:cubicBezTo>
                <a:cubicBezTo>
                  <a:pt x="2182" y="6004"/>
                  <a:pt x="2186" y="5955"/>
                  <a:pt x="2191" y="5908"/>
                </a:cubicBezTo>
                <a:close/>
                <a:moveTo>
                  <a:pt x="4078" y="6383"/>
                </a:moveTo>
                <a:cubicBezTo>
                  <a:pt x="4052" y="6435"/>
                  <a:pt x="4024" y="6487"/>
                  <a:pt x="3996" y="6539"/>
                </a:cubicBezTo>
                <a:lnTo>
                  <a:pt x="3996" y="6539"/>
                </a:lnTo>
                <a:cubicBezTo>
                  <a:pt x="4027" y="6484"/>
                  <a:pt x="4081" y="6395"/>
                  <a:pt x="4078" y="6383"/>
                </a:cubicBezTo>
                <a:close/>
                <a:moveTo>
                  <a:pt x="5054" y="7142"/>
                </a:moveTo>
                <a:cubicBezTo>
                  <a:pt x="5052" y="7143"/>
                  <a:pt x="5052" y="7145"/>
                  <a:pt x="5049" y="7149"/>
                </a:cubicBezTo>
                <a:cubicBezTo>
                  <a:pt x="5051" y="7147"/>
                  <a:pt x="5052" y="7145"/>
                  <a:pt x="5054" y="7142"/>
                </a:cubicBezTo>
                <a:close/>
                <a:moveTo>
                  <a:pt x="966" y="7775"/>
                </a:moveTo>
                <a:cubicBezTo>
                  <a:pt x="971" y="7783"/>
                  <a:pt x="976" y="7792"/>
                  <a:pt x="983" y="7802"/>
                </a:cubicBezTo>
                <a:cubicBezTo>
                  <a:pt x="975" y="7790"/>
                  <a:pt x="970" y="7782"/>
                  <a:pt x="966" y="7775"/>
                </a:cubicBezTo>
                <a:close/>
                <a:moveTo>
                  <a:pt x="4485" y="7857"/>
                </a:moveTo>
                <a:lnTo>
                  <a:pt x="4485" y="7857"/>
                </a:lnTo>
                <a:cubicBezTo>
                  <a:pt x="4485" y="7857"/>
                  <a:pt x="4484" y="7858"/>
                  <a:pt x="4482" y="7860"/>
                </a:cubicBezTo>
                <a:lnTo>
                  <a:pt x="4482" y="7860"/>
                </a:lnTo>
                <a:cubicBezTo>
                  <a:pt x="4483" y="7859"/>
                  <a:pt x="4484" y="7858"/>
                  <a:pt x="4485" y="7857"/>
                </a:cubicBezTo>
                <a:close/>
                <a:moveTo>
                  <a:pt x="5435" y="2932"/>
                </a:moveTo>
                <a:lnTo>
                  <a:pt x="5435" y="2932"/>
                </a:lnTo>
                <a:cubicBezTo>
                  <a:pt x="5420" y="2965"/>
                  <a:pt x="5383" y="3152"/>
                  <a:pt x="5350" y="3174"/>
                </a:cubicBezTo>
                <a:cubicBezTo>
                  <a:pt x="5123" y="3287"/>
                  <a:pt x="4910" y="3427"/>
                  <a:pt x="4697" y="3573"/>
                </a:cubicBezTo>
                <a:cubicBezTo>
                  <a:pt x="3927" y="4072"/>
                  <a:pt x="3829" y="4578"/>
                  <a:pt x="4859" y="4729"/>
                </a:cubicBezTo>
                <a:cubicBezTo>
                  <a:pt x="4844" y="4776"/>
                  <a:pt x="4800" y="4854"/>
                  <a:pt x="4800" y="4890"/>
                </a:cubicBezTo>
                <a:cubicBezTo>
                  <a:pt x="4822" y="4835"/>
                  <a:pt x="4841" y="4783"/>
                  <a:pt x="4866" y="4729"/>
                </a:cubicBezTo>
                <a:cubicBezTo>
                  <a:pt x="4866" y="4732"/>
                  <a:pt x="4866" y="4732"/>
                  <a:pt x="4870" y="4732"/>
                </a:cubicBezTo>
                <a:cubicBezTo>
                  <a:pt x="4731" y="5084"/>
                  <a:pt x="4591" y="5473"/>
                  <a:pt x="4415" y="5781"/>
                </a:cubicBezTo>
                <a:cubicBezTo>
                  <a:pt x="4413" y="5783"/>
                  <a:pt x="4412" y="5784"/>
                  <a:pt x="4412" y="5784"/>
                </a:cubicBezTo>
                <a:cubicBezTo>
                  <a:pt x="4411" y="5784"/>
                  <a:pt x="4416" y="5777"/>
                  <a:pt x="4419" y="5774"/>
                </a:cubicBezTo>
                <a:lnTo>
                  <a:pt x="4419" y="5774"/>
                </a:lnTo>
                <a:lnTo>
                  <a:pt x="4415" y="5778"/>
                </a:lnTo>
                <a:cubicBezTo>
                  <a:pt x="4426" y="5759"/>
                  <a:pt x="4433" y="5744"/>
                  <a:pt x="4437" y="5734"/>
                </a:cubicBezTo>
                <a:cubicBezTo>
                  <a:pt x="4447" y="5713"/>
                  <a:pt x="4449" y="5705"/>
                  <a:pt x="4447" y="5705"/>
                </a:cubicBezTo>
                <a:cubicBezTo>
                  <a:pt x="4442" y="5705"/>
                  <a:pt x="4414" y="5751"/>
                  <a:pt x="4411" y="5774"/>
                </a:cubicBezTo>
                <a:cubicBezTo>
                  <a:pt x="4419" y="5763"/>
                  <a:pt x="4426" y="5745"/>
                  <a:pt x="4426" y="5744"/>
                </a:cubicBezTo>
                <a:lnTo>
                  <a:pt x="4426" y="5744"/>
                </a:lnTo>
                <a:cubicBezTo>
                  <a:pt x="4423" y="5756"/>
                  <a:pt x="4415" y="5774"/>
                  <a:pt x="4411" y="5774"/>
                </a:cubicBezTo>
                <a:cubicBezTo>
                  <a:pt x="4298" y="6023"/>
                  <a:pt x="4100" y="6411"/>
                  <a:pt x="3983" y="6561"/>
                </a:cubicBezTo>
                <a:lnTo>
                  <a:pt x="3983" y="6561"/>
                </a:lnTo>
                <a:cubicBezTo>
                  <a:pt x="3987" y="6554"/>
                  <a:pt x="3992" y="6546"/>
                  <a:pt x="3996" y="6539"/>
                </a:cubicBezTo>
                <a:lnTo>
                  <a:pt x="3996" y="6539"/>
                </a:lnTo>
                <a:cubicBezTo>
                  <a:pt x="3991" y="6547"/>
                  <a:pt x="3986" y="6555"/>
                  <a:pt x="3983" y="6562"/>
                </a:cubicBezTo>
                <a:cubicBezTo>
                  <a:pt x="3983" y="6562"/>
                  <a:pt x="3983" y="6562"/>
                  <a:pt x="3983" y="6561"/>
                </a:cubicBezTo>
                <a:lnTo>
                  <a:pt x="3983" y="6561"/>
                </a:lnTo>
                <a:cubicBezTo>
                  <a:pt x="3892" y="6726"/>
                  <a:pt x="3791" y="6886"/>
                  <a:pt x="3685" y="7043"/>
                </a:cubicBezTo>
                <a:cubicBezTo>
                  <a:pt x="3675" y="7072"/>
                  <a:pt x="3565" y="7219"/>
                  <a:pt x="3513" y="7278"/>
                </a:cubicBezTo>
                <a:cubicBezTo>
                  <a:pt x="3572" y="7171"/>
                  <a:pt x="3634" y="7094"/>
                  <a:pt x="3693" y="6995"/>
                </a:cubicBezTo>
                <a:lnTo>
                  <a:pt x="3693" y="6995"/>
                </a:lnTo>
                <a:cubicBezTo>
                  <a:pt x="3462" y="7336"/>
                  <a:pt x="3213" y="7659"/>
                  <a:pt x="2864" y="7879"/>
                </a:cubicBezTo>
                <a:cubicBezTo>
                  <a:pt x="2853" y="7868"/>
                  <a:pt x="2846" y="7853"/>
                  <a:pt x="2835" y="7842"/>
                </a:cubicBezTo>
                <a:cubicBezTo>
                  <a:pt x="1181" y="5392"/>
                  <a:pt x="3385" y="3908"/>
                  <a:pt x="5435" y="2932"/>
                </a:cubicBezTo>
                <a:close/>
                <a:moveTo>
                  <a:pt x="5823" y="816"/>
                </a:moveTo>
                <a:lnTo>
                  <a:pt x="5823" y="816"/>
                </a:lnTo>
                <a:cubicBezTo>
                  <a:pt x="5827" y="875"/>
                  <a:pt x="5819" y="919"/>
                  <a:pt x="5816" y="977"/>
                </a:cubicBezTo>
                <a:lnTo>
                  <a:pt x="5819" y="977"/>
                </a:lnTo>
                <a:cubicBezTo>
                  <a:pt x="5827" y="1092"/>
                  <a:pt x="5777" y="1322"/>
                  <a:pt x="5775" y="1401"/>
                </a:cubicBezTo>
                <a:lnTo>
                  <a:pt x="5775" y="1401"/>
                </a:lnTo>
                <a:cubicBezTo>
                  <a:pt x="5776" y="1396"/>
                  <a:pt x="5777" y="1391"/>
                  <a:pt x="5779" y="1388"/>
                </a:cubicBezTo>
                <a:lnTo>
                  <a:pt x="5779" y="1388"/>
                </a:lnTo>
                <a:cubicBezTo>
                  <a:pt x="5778" y="1398"/>
                  <a:pt x="5777" y="1407"/>
                  <a:pt x="5775" y="1416"/>
                </a:cubicBezTo>
                <a:lnTo>
                  <a:pt x="5775" y="1416"/>
                </a:lnTo>
                <a:cubicBezTo>
                  <a:pt x="5775" y="1412"/>
                  <a:pt x="5775" y="1407"/>
                  <a:pt x="5775" y="1401"/>
                </a:cubicBezTo>
                <a:lnTo>
                  <a:pt x="5775" y="1401"/>
                </a:lnTo>
                <a:cubicBezTo>
                  <a:pt x="5774" y="1406"/>
                  <a:pt x="5773" y="1413"/>
                  <a:pt x="5775" y="1417"/>
                </a:cubicBezTo>
                <a:lnTo>
                  <a:pt x="5775" y="1417"/>
                </a:lnTo>
                <a:cubicBezTo>
                  <a:pt x="5775" y="1417"/>
                  <a:pt x="5775" y="1416"/>
                  <a:pt x="5775" y="1416"/>
                </a:cubicBezTo>
                <a:lnTo>
                  <a:pt x="5775" y="1416"/>
                </a:lnTo>
                <a:cubicBezTo>
                  <a:pt x="5775" y="1416"/>
                  <a:pt x="5775" y="1417"/>
                  <a:pt x="5775" y="1417"/>
                </a:cubicBezTo>
                <a:cubicBezTo>
                  <a:pt x="5775" y="1417"/>
                  <a:pt x="5775" y="1417"/>
                  <a:pt x="5775" y="1417"/>
                </a:cubicBezTo>
                <a:lnTo>
                  <a:pt x="5775" y="1417"/>
                </a:lnTo>
                <a:cubicBezTo>
                  <a:pt x="5765" y="1491"/>
                  <a:pt x="5752" y="1564"/>
                  <a:pt x="5739" y="1642"/>
                </a:cubicBezTo>
                <a:cubicBezTo>
                  <a:pt x="5687" y="2001"/>
                  <a:pt x="5574" y="2368"/>
                  <a:pt x="5504" y="2727"/>
                </a:cubicBezTo>
                <a:cubicBezTo>
                  <a:pt x="4153" y="3393"/>
                  <a:pt x="2387" y="4247"/>
                  <a:pt x="2191" y="5908"/>
                </a:cubicBezTo>
                <a:lnTo>
                  <a:pt x="2191" y="5908"/>
                </a:lnTo>
                <a:cubicBezTo>
                  <a:pt x="2201" y="5830"/>
                  <a:pt x="2216" y="5757"/>
                  <a:pt x="2237" y="5678"/>
                </a:cubicBezTo>
                <a:lnTo>
                  <a:pt x="2237" y="5678"/>
                </a:lnTo>
                <a:cubicBezTo>
                  <a:pt x="2248" y="5756"/>
                  <a:pt x="2219" y="5785"/>
                  <a:pt x="2219" y="5847"/>
                </a:cubicBezTo>
                <a:cubicBezTo>
                  <a:pt x="2241" y="5752"/>
                  <a:pt x="2252" y="5631"/>
                  <a:pt x="2292" y="5550"/>
                </a:cubicBezTo>
                <a:lnTo>
                  <a:pt x="2292" y="5550"/>
                </a:lnTo>
                <a:cubicBezTo>
                  <a:pt x="2131" y="6122"/>
                  <a:pt x="2204" y="6738"/>
                  <a:pt x="2435" y="7278"/>
                </a:cubicBezTo>
                <a:cubicBezTo>
                  <a:pt x="2428" y="7278"/>
                  <a:pt x="2446" y="7314"/>
                  <a:pt x="2453" y="7340"/>
                </a:cubicBezTo>
                <a:cubicBezTo>
                  <a:pt x="2333" y="7068"/>
                  <a:pt x="2248" y="6804"/>
                  <a:pt x="2201" y="6511"/>
                </a:cubicBezTo>
                <a:cubicBezTo>
                  <a:pt x="2199" y="6506"/>
                  <a:pt x="2198" y="6504"/>
                  <a:pt x="2198" y="6504"/>
                </a:cubicBezTo>
                <a:lnTo>
                  <a:pt x="2198" y="6504"/>
                </a:lnTo>
                <a:cubicBezTo>
                  <a:pt x="2194" y="6504"/>
                  <a:pt x="2229" y="6692"/>
                  <a:pt x="2223" y="6709"/>
                </a:cubicBezTo>
                <a:cubicBezTo>
                  <a:pt x="2197" y="6603"/>
                  <a:pt x="2186" y="6504"/>
                  <a:pt x="2175" y="6394"/>
                </a:cubicBezTo>
                <a:lnTo>
                  <a:pt x="2175" y="6394"/>
                </a:lnTo>
                <a:cubicBezTo>
                  <a:pt x="2186" y="6948"/>
                  <a:pt x="2431" y="7494"/>
                  <a:pt x="2758" y="7938"/>
                </a:cubicBezTo>
                <a:cubicBezTo>
                  <a:pt x="2631" y="8001"/>
                  <a:pt x="2503" y="8030"/>
                  <a:pt x="2379" y="8030"/>
                </a:cubicBezTo>
                <a:cubicBezTo>
                  <a:pt x="1848" y="8030"/>
                  <a:pt x="1375" y="7509"/>
                  <a:pt x="1214" y="7006"/>
                </a:cubicBezTo>
                <a:cubicBezTo>
                  <a:pt x="979" y="6368"/>
                  <a:pt x="1189" y="5660"/>
                  <a:pt x="1489" y="5074"/>
                </a:cubicBezTo>
                <a:lnTo>
                  <a:pt x="1485" y="5074"/>
                </a:lnTo>
                <a:cubicBezTo>
                  <a:pt x="1491" y="5061"/>
                  <a:pt x="1498" y="5048"/>
                  <a:pt x="1496" y="5048"/>
                </a:cubicBezTo>
                <a:lnTo>
                  <a:pt x="1496" y="5048"/>
                </a:lnTo>
                <a:cubicBezTo>
                  <a:pt x="1495" y="5048"/>
                  <a:pt x="1494" y="5049"/>
                  <a:pt x="1492" y="5051"/>
                </a:cubicBezTo>
                <a:lnTo>
                  <a:pt x="1492" y="5051"/>
                </a:lnTo>
                <a:cubicBezTo>
                  <a:pt x="1494" y="5049"/>
                  <a:pt x="1494" y="5046"/>
                  <a:pt x="1497" y="5044"/>
                </a:cubicBezTo>
                <a:cubicBezTo>
                  <a:pt x="1603" y="4846"/>
                  <a:pt x="1735" y="4644"/>
                  <a:pt x="1856" y="4443"/>
                </a:cubicBezTo>
                <a:lnTo>
                  <a:pt x="1856" y="4446"/>
                </a:lnTo>
                <a:cubicBezTo>
                  <a:pt x="1858" y="4444"/>
                  <a:pt x="1859" y="4441"/>
                  <a:pt x="1859" y="4441"/>
                </a:cubicBezTo>
                <a:cubicBezTo>
                  <a:pt x="1859" y="4441"/>
                  <a:pt x="1859" y="4442"/>
                  <a:pt x="1859" y="4443"/>
                </a:cubicBezTo>
                <a:cubicBezTo>
                  <a:pt x="1863" y="4436"/>
                  <a:pt x="1863" y="4431"/>
                  <a:pt x="1863" y="4431"/>
                </a:cubicBezTo>
                <a:cubicBezTo>
                  <a:pt x="2897" y="3045"/>
                  <a:pt x="4243" y="1652"/>
                  <a:pt x="5823" y="816"/>
                </a:cubicBezTo>
                <a:close/>
                <a:moveTo>
                  <a:pt x="2666" y="8121"/>
                </a:moveTo>
                <a:lnTo>
                  <a:pt x="2666" y="8121"/>
                </a:lnTo>
                <a:cubicBezTo>
                  <a:pt x="2663" y="8124"/>
                  <a:pt x="2641" y="8132"/>
                  <a:pt x="2553" y="8150"/>
                </a:cubicBezTo>
                <a:cubicBezTo>
                  <a:pt x="2546" y="8151"/>
                  <a:pt x="2539" y="8152"/>
                  <a:pt x="2532" y="8153"/>
                </a:cubicBezTo>
                <a:lnTo>
                  <a:pt x="2532" y="8153"/>
                </a:lnTo>
                <a:cubicBezTo>
                  <a:pt x="2582" y="8142"/>
                  <a:pt x="2638" y="8132"/>
                  <a:pt x="2666" y="8121"/>
                </a:cubicBezTo>
                <a:close/>
                <a:moveTo>
                  <a:pt x="6102" y="4805"/>
                </a:moveTo>
                <a:lnTo>
                  <a:pt x="6102" y="4805"/>
                </a:lnTo>
                <a:cubicBezTo>
                  <a:pt x="6087" y="4868"/>
                  <a:pt x="6061" y="4930"/>
                  <a:pt x="6047" y="4996"/>
                </a:cubicBezTo>
                <a:cubicBezTo>
                  <a:pt x="6017" y="5084"/>
                  <a:pt x="5973" y="5176"/>
                  <a:pt x="5944" y="5282"/>
                </a:cubicBezTo>
                <a:lnTo>
                  <a:pt x="5944" y="5279"/>
                </a:lnTo>
                <a:cubicBezTo>
                  <a:pt x="5926" y="5312"/>
                  <a:pt x="5922" y="5385"/>
                  <a:pt x="5893" y="5400"/>
                </a:cubicBezTo>
                <a:cubicBezTo>
                  <a:pt x="5889" y="5429"/>
                  <a:pt x="5871" y="5455"/>
                  <a:pt x="5867" y="5480"/>
                </a:cubicBezTo>
                <a:cubicBezTo>
                  <a:pt x="5871" y="5477"/>
                  <a:pt x="5871" y="5473"/>
                  <a:pt x="5875" y="5470"/>
                </a:cubicBezTo>
                <a:lnTo>
                  <a:pt x="5875" y="5470"/>
                </a:lnTo>
                <a:cubicBezTo>
                  <a:pt x="5836" y="5577"/>
                  <a:pt x="5793" y="5670"/>
                  <a:pt x="5784" y="5725"/>
                </a:cubicBezTo>
                <a:lnTo>
                  <a:pt x="5784" y="5725"/>
                </a:lnTo>
                <a:cubicBezTo>
                  <a:pt x="5744" y="5809"/>
                  <a:pt x="5698" y="5915"/>
                  <a:pt x="5665" y="5998"/>
                </a:cubicBezTo>
                <a:cubicBezTo>
                  <a:pt x="5673" y="5990"/>
                  <a:pt x="5684" y="5954"/>
                  <a:pt x="5691" y="5943"/>
                </a:cubicBezTo>
                <a:lnTo>
                  <a:pt x="5691" y="5943"/>
                </a:lnTo>
                <a:cubicBezTo>
                  <a:pt x="5684" y="5979"/>
                  <a:pt x="5651" y="6016"/>
                  <a:pt x="5640" y="6053"/>
                </a:cubicBezTo>
                <a:cubicBezTo>
                  <a:pt x="5640" y="6053"/>
                  <a:pt x="5641" y="6053"/>
                  <a:pt x="5641" y="6053"/>
                </a:cubicBezTo>
                <a:cubicBezTo>
                  <a:pt x="5644" y="6053"/>
                  <a:pt x="5648" y="6045"/>
                  <a:pt x="5651" y="6042"/>
                </a:cubicBezTo>
                <a:lnTo>
                  <a:pt x="5651" y="6042"/>
                </a:lnTo>
                <a:cubicBezTo>
                  <a:pt x="5647" y="6049"/>
                  <a:pt x="5647" y="6053"/>
                  <a:pt x="5643" y="6056"/>
                </a:cubicBezTo>
                <a:lnTo>
                  <a:pt x="5643" y="6053"/>
                </a:lnTo>
                <a:cubicBezTo>
                  <a:pt x="5476" y="6428"/>
                  <a:pt x="5280" y="6799"/>
                  <a:pt x="5054" y="7142"/>
                </a:cubicBezTo>
                <a:lnTo>
                  <a:pt x="5054" y="7142"/>
                </a:lnTo>
                <a:cubicBezTo>
                  <a:pt x="5055" y="7142"/>
                  <a:pt x="5056" y="7142"/>
                  <a:pt x="5057" y="7142"/>
                </a:cubicBezTo>
                <a:cubicBezTo>
                  <a:pt x="4885" y="7395"/>
                  <a:pt x="4701" y="7637"/>
                  <a:pt x="4489" y="7857"/>
                </a:cubicBezTo>
                <a:cubicBezTo>
                  <a:pt x="4485" y="7860"/>
                  <a:pt x="4481" y="7864"/>
                  <a:pt x="4481" y="7864"/>
                </a:cubicBezTo>
                <a:cubicBezTo>
                  <a:pt x="4481" y="7862"/>
                  <a:pt x="4481" y="7861"/>
                  <a:pt x="4482" y="7860"/>
                </a:cubicBezTo>
                <a:lnTo>
                  <a:pt x="4482" y="7860"/>
                </a:lnTo>
                <a:cubicBezTo>
                  <a:pt x="4281" y="8079"/>
                  <a:pt x="4055" y="8272"/>
                  <a:pt x="3799" y="8432"/>
                </a:cubicBezTo>
                <a:lnTo>
                  <a:pt x="3795" y="8436"/>
                </a:lnTo>
                <a:cubicBezTo>
                  <a:pt x="3792" y="8440"/>
                  <a:pt x="3788" y="8440"/>
                  <a:pt x="3788" y="8440"/>
                </a:cubicBezTo>
                <a:lnTo>
                  <a:pt x="3792" y="8436"/>
                </a:lnTo>
                <a:lnTo>
                  <a:pt x="3792" y="8436"/>
                </a:lnTo>
                <a:cubicBezTo>
                  <a:pt x="3774" y="8446"/>
                  <a:pt x="3673" y="8495"/>
                  <a:pt x="3685" y="8495"/>
                </a:cubicBezTo>
                <a:cubicBezTo>
                  <a:pt x="3686" y="8495"/>
                  <a:pt x="3687" y="8495"/>
                  <a:pt x="3689" y="8495"/>
                </a:cubicBezTo>
                <a:lnTo>
                  <a:pt x="3689" y="8495"/>
                </a:lnTo>
                <a:cubicBezTo>
                  <a:pt x="3685" y="8498"/>
                  <a:pt x="3682" y="8502"/>
                  <a:pt x="3678" y="8502"/>
                </a:cubicBezTo>
                <a:cubicBezTo>
                  <a:pt x="3661" y="8520"/>
                  <a:pt x="3639" y="8529"/>
                  <a:pt x="3613" y="8529"/>
                </a:cubicBezTo>
                <a:cubicBezTo>
                  <a:pt x="3425" y="8529"/>
                  <a:pt x="3047" y="8090"/>
                  <a:pt x="2941" y="7978"/>
                </a:cubicBezTo>
                <a:cubicBezTo>
                  <a:pt x="3997" y="7215"/>
                  <a:pt x="4613" y="5961"/>
                  <a:pt x="5119" y="4810"/>
                </a:cubicBezTo>
                <a:cubicBezTo>
                  <a:pt x="5249" y="4828"/>
                  <a:pt x="5357" y="4834"/>
                  <a:pt x="5458" y="4834"/>
                </a:cubicBezTo>
                <a:cubicBezTo>
                  <a:pt x="5663" y="4834"/>
                  <a:pt x="5836" y="4808"/>
                  <a:pt x="6102" y="4805"/>
                </a:cubicBezTo>
                <a:close/>
                <a:moveTo>
                  <a:pt x="5447" y="111"/>
                </a:moveTo>
                <a:cubicBezTo>
                  <a:pt x="5455" y="111"/>
                  <a:pt x="5463" y="111"/>
                  <a:pt x="5471" y="112"/>
                </a:cubicBezTo>
                <a:cubicBezTo>
                  <a:pt x="5480" y="112"/>
                  <a:pt x="5488" y="111"/>
                  <a:pt x="5496" y="111"/>
                </a:cubicBezTo>
                <a:cubicBezTo>
                  <a:pt x="5539" y="111"/>
                  <a:pt x="5571" y="119"/>
                  <a:pt x="5611" y="138"/>
                </a:cubicBezTo>
                <a:cubicBezTo>
                  <a:pt x="5614" y="138"/>
                  <a:pt x="5618" y="141"/>
                  <a:pt x="5614" y="141"/>
                </a:cubicBezTo>
                <a:cubicBezTo>
                  <a:pt x="5617" y="143"/>
                  <a:pt x="5619" y="144"/>
                  <a:pt x="5621" y="145"/>
                </a:cubicBezTo>
                <a:lnTo>
                  <a:pt x="5621" y="145"/>
                </a:lnTo>
                <a:cubicBezTo>
                  <a:pt x="5621" y="146"/>
                  <a:pt x="5621" y="146"/>
                  <a:pt x="5621" y="146"/>
                </a:cubicBezTo>
                <a:lnTo>
                  <a:pt x="5621" y="146"/>
                </a:lnTo>
                <a:cubicBezTo>
                  <a:pt x="5621" y="146"/>
                  <a:pt x="5621" y="146"/>
                  <a:pt x="5621" y="145"/>
                </a:cubicBezTo>
                <a:lnTo>
                  <a:pt x="5621" y="145"/>
                </a:lnTo>
                <a:cubicBezTo>
                  <a:pt x="5738" y="221"/>
                  <a:pt x="5779" y="369"/>
                  <a:pt x="5798" y="502"/>
                </a:cubicBezTo>
                <a:lnTo>
                  <a:pt x="5798" y="502"/>
                </a:lnTo>
                <a:cubicBezTo>
                  <a:pt x="5797" y="496"/>
                  <a:pt x="5795" y="488"/>
                  <a:pt x="5794" y="479"/>
                </a:cubicBezTo>
                <a:lnTo>
                  <a:pt x="5794" y="479"/>
                </a:lnTo>
                <a:cubicBezTo>
                  <a:pt x="5805" y="552"/>
                  <a:pt x="5809" y="586"/>
                  <a:pt x="5816" y="652"/>
                </a:cubicBezTo>
                <a:cubicBezTo>
                  <a:pt x="5438" y="831"/>
                  <a:pt x="5061" y="1062"/>
                  <a:pt x="4719" y="1307"/>
                </a:cubicBezTo>
                <a:cubicBezTo>
                  <a:pt x="4721" y="1307"/>
                  <a:pt x="4723" y="1306"/>
                  <a:pt x="4723" y="1306"/>
                </a:cubicBezTo>
                <a:cubicBezTo>
                  <a:pt x="4726" y="1306"/>
                  <a:pt x="4716" y="1312"/>
                  <a:pt x="4716" y="1312"/>
                </a:cubicBezTo>
                <a:cubicBezTo>
                  <a:pt x="4477" y="1483"/>
                  <a:pt x="4250" y="1667"/>
                  <a:pt x="4027" y="1862"/>
                </a:cubicBezTo>
                <a:cubicBezTo>
                  <a:pt x="2685" y="3160"/>
                  <a:pt x="0" y="5565"/>
                  <a:pt x="1375" y="7582"/>
                </a:cubicBezTo>
                <a:cubicBezTo>
                  <a:pt x="1606" y="7908"/>
                  <a:pt x="1995" y="8152"/>
                  <a:pt x="2390" y="8152"/>
                </a:cubicBezTo>
                <a:cubicBezTo>
                  <a:pt x="2542" y="8152"/>
                  <a:pt x="2694" y="8116"/>
                  <a:pt x="2839" y="8036"/>
                </a:cubicBezTo>
                <a:cubicBezTo>
                  <a:pt x="2839" y="8036"/>
                  <a:pt x="2842" y="8040"/>
                  <a:pt x="2842" y="8044"/>
                </a:cubicBezTo>
                <a:cubicBezTo>
                  <a:pt x="2747" y="8095"/>
                  <a:pt x="2622" y="8139"/>
                  <a:pt x="2509" y="8154"/>
                </a:cubicBezTo>
                <a:cubicBezTo>
                  <a:pt x="2485" y="8158"/>
                  <a:pt x="2464" y="8162"/>
                  <a:pt x="2468" y="8162"/>
                </a:cubicBezTo>
                <a:cubicBezTo>
                  <a:pt x="2471" y="8162"/>
                  <a:pt x="2485" y="8161"/>
                  <a:pt x="2515" y="8156"/>
                </a:cubicBezTo>
                <a:lnTo>
                  <a:pt x="2515" y="8156"/>
                </a:lnTo>
                <a:cubicBezTo>
                  <a:pt x="2489" y="8161"/>
                  <a:pt x="2468" y="8165"/>
                  <a:pt x="2474" y="8165"/>
                </a:cubicBezTo>
                <a:cubicBezTo>
                  <a:pt x="2477" y="8165"/>
                  <a:pt x="2486" y="8164"/>
                  <a:pt x="2505" y="8161"/>
                </a:cubicBezTo>
                <a:cubicBezTo>
                  <a:pt x="2629" y="8143"/>
                  <a:pt x="2743" y="8110"/>
                  <a:pt x="2849" y="8048"/>
                </a:cubicBezTo>
                <a:cubicBezTo>
                  <a:pt x="3029" y="8260"/>
                  <a:pt x="3235" y="8454"/>
                  <a:pt x="3465" y="8605"/>
                </a:cubicBezTo>
                <a:cubicBezTo>
                  <a:pt x="3362" y="8651"/>
                  <a:pt x="3239" y="8690"/>
                  <a:pt x="3128" y="8713"/>
                </a:cubicBezTo>
                <a:lnTo>
                  <a:pt x="3128" y="8713"/>
                </a:lnTo>
                <a:cubicBezTo>
                  <a:pt x="3144" y="8709"/>
                  <a:pt x="3155" y="8703"/>
                  <a:pt x="3161" y="8700"/>
                </a:cubicBezTo>
                <a:lnTo>
                  <a:pt x="3161" y="8700"/>
                </a:lnTo>
                <a:cubicBezTo>
                  <a:pt x="3113" y="8711"/>
                  <a:pt x="3059" y="8718"/>
                  <a:pt x="3007" y="8726"/>
                </a:cubicBezTo>
                <a:cubicBezTo>
                  <a:pt x="3009" y="8727"/>
                  <a:pt x="3012" y="8727"/>
                  <a:pt x="3015" y="8727"/>
                </a:cubicBezTo>
                <a:cubicBezTo>
                  <a:pt x="3031" y="8727"/>
                  <a:pt x="3054" y="8721"/>
                  <a:pt x="3076" y="8721"/>
                </a:cubicBezTo>
                <a:cubicBezTo>
                  <a:pt x="3080" y="8721"/>
                  <a:pt x="3084" y="8721"/>
                  <a:pt x="3088" y="8722"/>
                </a:cubicBezTo>
                <a:cubicBezTo>
                  <a:pt x="2968" y="8745"/>
                  <a:pt x="2847" y="8756"/>
                  <a:pt x="2727" y="8756"/>
                </a:cubicBezTo>
                <a:cubicBezTo>
                  <a:pt x="2479" y="8756"/>
                  <a:pt x="2234" y="8709"/>
                  <a:pt x="2003" y="8620"/>
                </a:cubicBezTo>
                <a:lnTo>
                  <a:pt x="2003" y="8620"/>
                </a:lnTo>
                <a:cubicBezTo>
                  <a:pt x="2006" y="8623"/>
                  <a:pt x="2010" y="8623"/>
                  <a:pt x="2013" y="8627"/>
                </a:cubicBezTo>
                <a:cubicBezTo>
                  <a:pt x="1947" y="8605"/>
                  <a:pt x="1889" y="8572"/>
                  <a:pt x="1827" y="8546"/>
                </a:cubicBezTo>
                <a:lnTo>
                  <a:pt x="1827" y="8546"/>
                </a:lnTo>
                <a:cubicBezTo>
                  <a:pt x="1830" y="8548"/>
                  <a:pt x="1831" y="8549"/>
                  <a:pt x="1833" y="8551"/>
                </a:cubicBezTo>
                <a:lnTo>
                  <a:pt x="1833" y="8551"/>
                </a:lnTo>
                <a:cubicBezTo>
                  <a:pt x="1822" y="8544"/>
                  <a:pt x="1802" y="8535"/>
                  <a:pt x="1799" y="8535"/>
                </a:cubicBezTo>
                <a:cubicBezTo>
                  <a:pt x="1798" y="8535"/>
                  <a:pt x="1800" y="8537"/>
                  <a:pt x="1808" y="8542"/>
                </a:cubicBezTo>
                <a:cubicBezTo>
                  <a:pt x="1625" y="8466"/>
                  <a:pt x="1431" y="8334"/>
                  <a:pt x="1295" y="8183"/>
                </a:cubicBezTo>
                <a:lnTo>
                  <a:pt x="1295" y="8183"/>
                </a:lnTo>
                <a:cubicBezTo>
                  <a:pt x="1295" y="8183"/>
                  <a:pt x="1295" y="8183"/>
                  <a:pt x="1296" y="8183"/>
                </a:cubicBezTo>
                <a:cubicBezTo>
                  <a:pt x="1302" y="8183"/>
                  <a:pt x="1096" y="7984"/>
                  <a:pt x="1049" y="7908"/>
                </a:cubicBezTo>
                <a:cubicBezTo>
                  <a:pt x="1013" y="7879"/>
                  <a:pt x="983" y="7806"/>
                  <a:pt x="954" y="7758"/>
                </a:cubicBezTo>
                <a:lnTo>
                  <a:pt x="954" y="7758"/>
                </a:lnTo>
                <a:cubicBezTo>
                  <a:pt x="959" y="7764"/>
                  <a:pt x="962" y="7769"/>
                  <a:pt x="966" y="7775"/>
                </a:cubicBezTo>
                <a:lnTo>
                  <a:pt x="966" y="7775"/>
                </a:lnTo>
                <a:cubicBezTo>
                  <a:pt x="948" y="7745"/>
                  <a:pt x="937" y="7723"/>
                  <a:pt x="917" y="7706"/>
                </a:cubicBezTo>
                <a:cubicBezTo>
                  <a:pt x="426" y="6860"/>
                  <a:pt x="683" y="5833"/>
                  <a:pt x="1020" y="4989"/>
                </a:cubicBezTo>
                <a:lnTo>
                  <a:pt x="1020" y="4989"/>
                </a:lnTo>
                <a:cubicBezTo>
                  <a:pt x="1018" y="4993"/>
                  <a:pt x="1016" y="4996"/>
                  <a:pt x="1015" y="4998"/>
                </a:cubicBezTo>
                <a:lnTo>
                  <a:pt x="1015" y="4998"/>
                </a:lnTo>
                <a:cubicBezTo>
                  <a:pt x="1257" y="4355"/>
                  <a:pt x="1637" y="3788"/>
                  <a:pt x="2021" y="3226"/>
                </a:cubicBezTo>
                <a:lnTo>
                  <a:pt x="2021" y="3226"/>
                </a:lnTo>
                <a:cubicBezTo>
                  <a:pt x="2017" y="3229"/>
                  <a:pt x="2013" y="3233"/>
                  <a:pt x="2013" y="3233"/>
                </a:cubicBezTo>
                <a:cubicBezTo>
                  <a:pt x="2017" y="3229"/>
                  <a:pt x="2017" y="3226"/>
                  <a:pt x="2021" y="3221"/>
                </a:cubicBezTo>
                <a:cubicBezTo>
                  <a:pt x="2153" y="3028"/>
                  <a:pt x="2333" y="2815"/>
                  <a:pt x="2475" y="2620"/>
                </a:cubicBezTo>
                <a:lnTo>
                  <a:pt x="2475" y="2620"/>
                </a:lnTo>
                <a:cubicBezTo>
                  <a:pt x="2325" y="2786"/>
                  <a:pt x="2197" y="2979"/>
                  <a:pt x="2054" y="3148"/>
                </a:cubicBezTo>
                <a:cubicBezTo>
                  <a:pt x="2062" y="3138"/>
                  <a:pt x="2071" y="3124"/>
                  <a:pt x="2068" y="3124"/>
                </a:cubicBezTo>
                <a:cubicBezTo>
                  <a:pt x="2067" y="3124"/>
                  <a:pt x="2064" y="3127"/>
                  <a:pt x="2057" y="3133"/>
                </a:cubicBezTo>
                <a:cubicBezTo>
                  <a:pt x="2079" y="3097"/>
                  <a:pt x="2131" y="3057"/>
                  <a:pt x="2149" y="3009"/>
                </a:cubicBezTo>
                <a:lnTo>
                  <a:pt x="2149" y="3009"/>
                </a:lnTo>
                <a:cubicBezTo>
                  <a:pt x="2147" y="3010"/>
                  <a:pt x="2146" y="3012"/>
                  <a:pt x="2145" y="3014"/>
                </a:cubicBezTo>
                <a:lnTo>
                  <a:pt x="2145" y="3014"/>
                </a:lnTo>
                <a:cubicBezTo>
                  <a:pt x="2294" y="2802"/>
                  <a:pt x="2463" y="2602"/>
                  <a:pt x="2619" y="2404"/>
                </a:cubicBezTo>
                <a:lnTo>
                  <a:pt x="2619" y="2404"/>
                </a:lnTo>
                <a:cubicBezTo>
                  <a:pt x="2611" y="2407"/>
                  <a:pt x="2611" y="2407"/>
                  <a:pt x="2607" y="2412"/>
                </a:cubicBezTo>
                <a:cubicBezTo>
                  <a:pt x="2644" y="2363"/>
                  <a:pt x="2765" y="2239"/>
                  <a:pt x="2765" y="2221"/>
                </a:cubicBezTo>
                <a:cubicBezTo>
                  <a:pt x="2769" y="2217"/>
                  <a:pt x="2773" y="2214"/>
                  <a:pt x="2776" y="2209"/>
                </a:cubicBezTo>
                <a:cubicBezTo>
                  <a:pt x="2776" y="2210"/>
                  <a:pt x="2776" y="2210"/>
                  <a:pt x="2777" y="2210"/>
                </a:cubicBezTo>
                <a:cubicBezTo>
                  <a:pt x="2780" y="2210"/>
                  <a:pt x="2802" y="2176"/>
                  <a:pt x="2808" y="2176"/>
                </a:cubicBezTo>
                <a:cubicBezTo>
                  <a:pt x="2808" y="2176"/>
                  <a:pt x="2808" y="2176"/>
                  <a:pt x="2809" y="2177"/>
                </a:cubicBezTo>
                <a:cubicBezTo>
                  <a:pt x="2974" y="1986"/>
                  <a:pt x="3172" y="1759"/>
                  <a:pt x="3355" y="1612"/>
                </a:cubicBezTo>
                <a:cubicBezTo>
                  <a:pt x="3957" y="1071"/>
                  <a:pt x="4535" y="410"/>
                  <a:pt x="5320" y="133"/>
                </a:cubicBezTo>
                <a:lnTo>
                  <a:pt x="5320" y="133"/>
                </a:lnTo>
                <a:cubicBezTo>
                  <a:pt x="5362" y="122"/>
                  <a:pt x="5407" y="111"/>
                  <a:pt x="5447" y="111"/>
                </a:cubicBezTo>
                <a:close/>
                <a:moveTo>
                  <a:pt x="7764" y="2258"/>
                </a:moveTo>
                <a:cubicBezTo>
                  <a:pt x="7764" y="2280"/>
                  <a:pt x="7759" y="2297"/>
                  <a:pt x="7759" y="2324"/>
                </a:cubicBezTo>
                <a:cubicBezTo>
                  <a:pt x="7752" y="2419"/>
                  <a:pt x="7737" y="2500"/>
                  <a:pt x="7734" y="2598"/>
                </a:cubicBezTo>
                <a:lnTo>
                  <a:pt x="7727" y="2598"/>
                </a:lnTo>
                <a:cubicBezTo>
                  <a:pt x="7727" y="2617"/>
                  <a:pt x="7723" y="2635"/>
                  <a:pt x="7727" y="2639"/>
                </a:cubicBezTo>
                <a:lnTo>
                  <a:pt x="7727" y="2642"/>
                </a:lnTo>
                <a:cubicBezTo>
                  <a:pt x="7565" y="3779"/>
                  <a:pt x="7235" y="4927"/>
                  <a:pt x="6839" y="6020"/>
                </a:cubicBezTo>
                <a:cubicBezTo>
                  <a:pt x="6623" y="6599"/>
                  <a:pt x="6340" y="7168"/>
                  <a:pt x="5995" y="7692"/>
                </a:cubicBezTo>
                <a:cubicBezTo>
                  <a:pt x="6003" y="7684"/>
                  <a:pt x="6003" y="7684"/>
                  <a:pt x="6010" y="7681"/>
                </a:cubicBezTo>
                <a:lnTo>
                  <a:pt x="6010" y="7681"/>
                </a:lnTo>
                <a:cubicBezTo>
                  <a:pt x="5706" y="8124"/>
                  <a:pt x="5350" y="8594"/>
                  <a:pt x="4819" y="8762"/>
                </a:cubicBezTo>
                <a:lnTo>
                  <a:pt x="4822" y="8762"/>
                </a:lnTo>
                <a:cubicBezTo>
                  <a:pt x="4819" y="8766"/>
                  <a:pt x="4815" y="8766"/>
                  <a:pt x="4815" y="8766"/>
                </a:cubicBezTo>
                <a:cubicBezTo>
                  <a:pt x="4811" y="8766"/>
                  <a:pt x="4807" y="8770"/>
                  <a:pt x="4807" y="8770"/>
                </a:cubicBezTo>
                <a:cubicBezTo>
                  <a:pt x="4706" y="8801"/>
                  <a:pt x="4589" y="8817"/>
                  <a:pt x="4466" y="8817"/>
                </a:cubicBezTo>
                <a:cubicBezTo>
                  <a:pt x="4231" y="8817"/>
                  <a:pt x="3976" y="8760"/>
                  <a:pt x="3773" y="8649"/>
                </a:cubicBezTo>
                <a:cubicBezTo>
                  <a:pt x="5137" y="7835"/>
                  <a:pt x="5849" y="6269"/>
                  <a:pt x="6281" y="4795"/>
                </a:cubicBezTo>
                <a:cubicBezTo>
                  <a:pt x="6291" y="4796"/>
                  <a:pt x="6301" y="4796"/>
                  <a:pt x="6310" y="4796"/>
                </a:cubicBezTo>
                <a:cubicBezTo>
                  <a:pt x="6347" y="4796"/>
                  <a:pt x="6378" y="4791"/>
                  <a:pt x="6413" y="4788"/>
                </a:cubicBezTo>
                <a:lnTo>
                  <a:pt x="6403" y="4783"/>
                </a:lnTo>
                <a:cubicBezTo>
                  <a:pt x="6483" y="4769"/>
                  <a:pt x="6549" y="4769"/>
                  <a:pt x="6630" y="4758"/>
                </a:cubicBezTo>
                <a:cubicBezTo>
                  <a:pt x="6619" y="4758"/>
                  <a:pt x="6608" y="4754"/>
                  <a:pt x="6601" y="4754"/>
                </a:cubicBezTo>
                <a:cubicBezTo>
                  <a:pt x="6615" y="4732"/>
                  <a:pt x="6751" y="4732"/>
                  <a:pt x="6810" y="4722"/>
                </a:cubicBezTo>
                <a:cubicBezTo>
                  <a:pt x="6784" y="4714"/>
                  <a:pt x="6751" y="4714"/>
                  <a:pt x="6722" y="4710"/>
                </a:cubicBezTo>
                <a:cubicBezTo>
                  <a:pt x="6733" y="4707"/>
                  <a:pt x="6740" y="4707"/>
                  <a:pt x="6751" y="4707"/>
                </a:cubicBezTo>
                <a:cubicBezTo>
                  <a:pt x="6711" y="4700"/>
                  <a:pt x="6689" y="4685"/>
                  <a:pt x="6714" y="4681"/>
                </a:cubicBezTo>
                <a:cubicBezTo>
                  <a:pt x="6692" y="4678"/>
                  <a:pt x="6711" y="4670"/>
                  <a:pt x="6703" y="4666"/>
                </a:cubicBezTo>
                <a:cubicBezTo>
                  <a:pt x="6736" y="4663"/>
                  <a:pt x="6802" y="4656"/>
                  <a:pt x="6810" y="4644"/>
                </a:cubicBezTo>
                <a:lnTo>
                  <a:pt x="6810" y="4644"/>
                </a:lnTo>
                <a:cubicBezTo>
                  <a:pt x="6726" y="4658"/>
                  <a:pt x="6643" y="4664"/>
                  <a:pt x="6560" y="4664"/>
                </a:cubicBezTo>
                <a:cubicBezTo>
                  <a:pt x="6482" y="4664"/>
                  <a:pt x="6403" y="4659"/>
                  <a:pt x="6322" y="4648"/>
                </a:cubicBezTo>
                <a:cubicBezTo>
                  <a:pt x="6491" y="4021"/>
                  <a:pt x="6604" y="3387"/>
                  <a:pt x="6637" y="2742"/>
                </a:cubicBezTo>
                <a:cubicBezTo>
                  <a:pt x="7000" y="2558"/>
                  <a:pt x="7378" y="2385"/>
                  <a:pt x="7764" y="2258"/>
                </a:cubicBezTo>
                <a:close/>
                <a:moveTo>
                  <a:pt x="5492" y="1"/>
                </a:moveTo>
                <a:cubicBezTo>
                  <a:pt x="5253" y="1"/>
                  <a:pt x="4958" y="144"/>
                  <a:pt x="4711" y="304"/>
                </a:cubicBezTo>
                <a:lnTo>
                  <a:pt x="4711" y="304"/>
                </a:lnTo>
                <a:cubicBezTo>
                  <a:pt x="4726" y="294"/>
                  <a:pt x="4741" y="283"/>
                  <a:pt x="4756" y="274"/>
                </a:cubicBezTo>
                <a:lnTo>
                  <a:pt x="4756" y="274"/>
                </a:lnTo>
                <a:cubicBezTo>
                  <a:pt x="4740" y="283"/>
                  <a:pt x="4725" y="293"/>
                  <a:pt x="4710" y="302"/>
                </a:cubicBezTo>
                <a:lnTo>
                  <a:pt x="4710" y="302"/>
                </a:lnTo>
                <a:cubicBezTo>
                  <a:pt x="4705" y="306"/>
                  <a:pt x="4701" y="310"/>
                  <a:pt x="4696" y="314"/>
                </a:cubicBezTo>
                <a:lnTo>
                  <a:pt x="4696" y="314"/>
                </a:lnTo>
                <a:cubicBezTo>
                  <a:pt x="4633" y="355"/>
                  <a:pt x="4573" y="397"/>
                  <a:pt x="4518" y="439"/>
                </a:cubicBezTo>
                <a:cubicBezTo>
                  <a:pt x="4560" y="405"/>
                  <a:pt x="4600" y="376"/>
                  <a:pt x="4641" y="347"/>
                </a:cubicBezTo>
                <a:lnTo>
                  <a:pt x="4641" y="347"/>
                </a:lnTo>
                <a:cubicBezTo>
                  <a:pt x="4031" y="747"/>
                  <a:pt x="3506" y="1292"/>
                  <a:pt x="2989" y="1803"/>
                </a:cubicBezTo>
                <a:cubicBezTo>
                  <a:pt x="3095" y="1708"/>
                  <a:pt x="3198" y="1586"/>
                  <a:pt x="3315" y="1502"/>
                </a:cubicBezTo>
                <a:lnTo>
                  <a:pt x="3315" y="1502"/>
                </a:lnTo>
                <a:cubicBezTo>
                  <a:pt x="3253" y="1590"/>
                  <a:pt x="3139" y="1659"/>
                  <a:pt x="3088" y="1752"/>
                </a:cubicBezTo>
                <a:cubicBezTo>
                  <a:pt x="2606" y="2262"/>
                  <a:pt x="2159" y="2815"/>
                  <a:pt x="1748" y="3386"/>
                </a:cubicBezTo>
                <a:lnTo>
                  <a:pt x="1748" y="3386"/>
                </a:lnTo>
                <a:cubicBezTo>
                  <a:pt x="1751" y="3380"/>
                  <a:pt x="1752" y="3376"/>
                  <a:pt x="1751" y="3376"/>
                </a:cubicBezTo>
                <a:cubicBezTo>
                  <a:pt x="1750" y="3376"/>
                  <a:pt x="1746" y="3379"/>
                  <a:pt x="1739" y="3387"/>
                </a:cubicBezTo>
                <a:lnTo>
                  <a:pt x="1735" y="3383"/>
                </a:lnTo>
                <a:cubicBezTo>
                  <a:pt x="1771" y="3328"/>
                  <a:pt x="1797" y="3292"/>
                  <a:pt x="1830" y="3236"/>
                </a:cubicBezTo>
                <a:lnTo>
                  <a:pt x="1830" y="3236"/>
                </a:lnTo>
                <a:cubicBezTo>
                  <a:pt x="1027" y="4436"/>
                  <a:pt x="147" y="6020"/>
                  <a:pt x="664" y="7494"/>
                </a:cubicBezTo>
                <a:cubicBezTo>
                  <a:pt x="950" y="8238"/>
                  <a:pt x="1673" y="8803"/>
                  <a:pt x="2461" y="8906"/>
                </a:cubicBezTo>
                <a:cubicBezTo>
                  <a:pt x="2555" y="8918"/>
                  <a:pt x="2651" y="8924"/>
                  <a:pt x="2748" y="8924"/>
                </a:cubicBezTo>
                <a:cubicBezTo>
                  <a:pt x="2939" y="8924"/>
                  <a:pt x="3131" y="8899"/>
                  <a:pt x="3311" y="8843"/>
                </a:cubicBezTo>
                <a:cubicBezTo>
                  <a:pt x="3492" y="8789"/>
                  <a:pt x="3558" y="8740"/>
                  <a:pt x="3641" y="8740"/>
                </a:cubicBezTo>
                <a:cubicBezTo>
                  <a:pt x="3703" y="8740"/>
                  <a:pt x="3774" y="8767"/>
                  <a:pt x="3909" y="8840"/>
                </a:cubicBezTo>
                <a:cubicBezTo>
                  <a:pt x="4067" y="8920"/>
                  <a:pt x="4257" y="8942"/>
                  <a:pt x="4441" y="8946"/>
                </a:cubicBezTo>
                <a:cubicBezTo>
                  <a:pt x="5885" y="8942"/>
                  <a:pt x="6575" y="7043"/>
                  <a:pt x="7052" y="5924"/>
                </a:cubicBezTo>
                <a:cubicBezTo>
                  <a:pt x="7052" y="5924"/>
                  <a:pt x="7048" y="5924"/>
                  <a:pt x="7052" y="5921"/>
                </a:cubicBezTo>
                <a:lnTo>
                  <a:pt x="7052" y="5921"/>
                </a:lnTo>
                <a:cubicBezTo>
                  <a:pt x="7050" y="5922"/>
                  <a:pt x="7049" y="5923"/>
                  <a:pt x="7049" y="5923"/>
                </a:cubicBezTo>
                <a:cubicBezTo>
                  <a:pt x="7047" y="5923"/>
                  <a:pt x="7052" y="5916"/>
                  <a:pt x="7052" y="5913"/>
                </a:cubicBezTo>
                <a:lnTo>
                  <a:pt x="7052" y="5917"/>
                </a:lnTo>
                <a:cubicBezTo>
                  <a:pt x="7158" y="5656"/>
                  <a:pt x="7246" y="5400"/>
                  <a:pt x="7327" y="5132"/>
                </a:cubicBezTo>
                <a:lnTo>
                  <a:pt x="7327" y="5132"/>
                </a:lnTo>
                <a:lnTo>
                  <a:pt x="7319" y="5143"/>
                </a:lnTo>
                <a:cubicBezTo>
                  <a:pt x="7338" y="5084"/>
                  <a:pt x="7367" y="4996"/>
                  <a:pt x="7375" y="4945"/>
                </a:cubicBezTo>
                <a:lnTo>
                  <a:pt x="7375" y="4945"/>
                </a:lnTo>
                <a:cubicBezTo>
                  <a:pt x="7373" y="4947"/>
                  <a:pt x="7372" y="4947"/>
                  <a:pt x="7372" y="4947"/>
                </a:cubicBezTo>
                <a:cubicBezTo>
                  <a:pt x="7370" y="4947"/>
                  <a:pt x="7375" y="4937"/>
                  <a:pt x="7375" y="4937"/>
                </a:cubicBezTo>
                <a:cubicBezTo>
                  <a:pt x="7381" y="4899"/>
                  <a:pt x="7414" y="4838"/>
                  <a:pt x="7412" y="4812"/>
                </a:cubicBezTo>
                <a:lnTo>
                  <a:pt x="7412" y="4812"/>
                </a:lnTo>
                <a:cubicBezTo>
                  <a:pt x="7413" y="4809"/>
                  <a:pt x="7415" y="4805"/>
                  <a:pt x="7415" y="4805"/>
                </a:cubicBezTo>
                <a:cubicBezTo>
                  <a:pt x="7433" y="4751"/>
                  <a:pt x="7441" y="4692"/>
                  <a:pt x="7448" y="4656"/>
                </a:cubicBezTo>
                <a:cubicBezTo>
                  <a:pt x="7444" y="4615"/>
                  <a:pt x="7488" y="4516"/>
                  <a:pt x="7488" y="4472"/>
                </a:cubicBezTo>
                <a:cubicBezTo>
                  <a:pt x="7494" y="4456"/>
                  <a:pt x="7504" y="4419"/>
                  <a:pt x="7501" y="4419"/>
                </a:cubicBezTo>
                <a:lnTo>
                  <a:pt x="7501" y="4419"/>
                </a:lnTo>
                <a:cubicBezTo>
                  <a:pt x="7501" y="4419"/>
                  <a:pt x="7501" y="4419"/>
                  <a:pt x="7501" y="4419"/>
                </a:cubicBezTo>
                <a:lnTo>
                  <a:pt x="7501" y="4419"/>
                </a:lnTo>
                <a:cubicBezTo>
                  <a:pt x="7502" y="4417"/>
                  <a:pt x="7503" y="4415"/>
                  <a:pt x="7503" y="4414"/>
                </a:cubicBezTo>
                <a:cubicBezTo>
                  <a:pt x="7683" y="3683"/>
                  <a:pt x="7906" y="2954"/>
                  <a:pt x="7935" y="2187"/>
                </a:cubicBezTo>
                <a:cubicBezTo>
                  <a:pt x="8089" y="2129"/>
                  <a:pt x="8262" y="2067"/>
                  <a:pt x="8416" y="2004"/>
                </a:cubicBezTo>
                <a:cubicBezTo>
                  <a:pt x="8569" y="1940"/>
                  <a:pt x="8504" y="1714"/>
                  <a:pt x="8357" y="1714"/>
                </a:cubicBezTo>
                <a:cubicBezTo>
                  <a:pt x="8345" y="1714"/>
                  <a:pt x="8333" y="1715"/>
                  <a:pt x="8321" y="1718"/>
                </a:cubicBezTo>
                <a:cubicBezTo>
                  <a:pt x="8207" y="1744"/>
                  <a:pt x="8050" y="1791"/>
                  <a:pt x="7943" y="1825"/>
                </a:cubicBezTo>
                <a:cubicBezTo>
                  <a:pt x="7932" y="1363"/>
                  <a:pt x="7881" y="809"/>
                  <a:pt x="7488" y="498"/>
                </a:cubicBezTo>
                <a:cubicBezTo>
                  <a:pt x="7327" y="377"/>
                  <a:pt x="7139" y="333"/>
                  <a:pt x="6946" y="333"/>
                </a:cubicBezTo>
                <a:cubicBezTo>
                  <a:pt x="6724" y="333"/>
                  <a:pt x="6495" y="391"/>
                  <a:pt x="6293" y="456"/>
                </a:cubicBezTo>
                <a:lnTo>
                  <a:pt x="6293" y="456"/>
                </a:lnTo>
                <a:cubicBezTo>
                  <a:pt x="6296" y="454"/>
                  <a:pt x="6299" y="452"/>
                  <a:pt x="6303" y="449"/>
                </a:cubicBezTo>
                <a:lnTo>
                  <a:pt x="6303" y="449"/>
                </a:lnTo>
                <a:cubicBezTo>
                  <a:pt x="6175" y="493"/>
                  <a:pt x="6058" y="534"/>
                  <a:pt x="5944" y="589"/>
                </a:cubicBezTo>
                <a:cubicBezTo>
                  <a:pt x="5925" y="152"/>
                  <a:pt x="5737" y="1"/>
                  <a:pt x="54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845" name="Google Shape;3845;p36"/>
          <p:cNvGrpSpPr/>
          <p:nvPr/>
        </p:nvGrpSpPr>
        <p:grpSpPr>
          <a:xfrm>
            <a:off x="7973738" y="3917044"/>
            <a:ext cx="280525" cy="279555"/>
            <a:chOff x="2304594" y="2493825"/>
            <a:chExt cx="579837" cy="577832"/>
          </a:xfrm>
        </p:grpSpPr>
        <p:sp>
          <p:nvSpPr>
            <p:cNvPr id="3846" name="Google Shape;3846;p36"/>
            <p:cNvSpPr/>
            <p:nvPr/>
          </p:nvSpPr>
          <p:spPr>
            <a:xfrm>
              <a:off x="2583449" y="2978561"/>
              <a:ext cx="59" cy="59"/>
            </a:xfrm>
            <a:custGeom>
              <a:avLst/>
              <a:gdLst/>
              <a:ahLst/>
              <a:cxnLst/>
              <a:rect l="l" t="t" r="r" b="b"/>
              <a:pathLst>
                <a:path w="1" h="1" extrusionOk="0">
                  <a:moveTo>
                    <a:pt x="0" y="0"/>
                  </a:move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7" name="Google Shape;3847;p36"/>
            <p:cNvSpPr/>
            <p:nvPr/>
          </p:nvSpPr>
          <p:spPr>
            <a:xfrm>
              <a:off x="2579319" y="2552640"/>
              <a:ext cx="59" cy="236"/>
            </a:xfrm>
            <a:custGeom>
              <a:avLst/>
              <a:gdLst/>
              <a:ahLst/>
              <a:cxnLst/>
              <a:rect l="l" t="t" r="r" b="b"/>
              <a:pathLst>
                <a:path w="1" h="4" extrusionOk="0">
                  <a:moveTo>
                    <a:pt x="1" y="0"/>
                  </a:moveTo>
                  <a:lnTo>
                    <a:pt x="1" y="0"/>
                  </a:lnTo>
                  <a:cubicBezTo>
                    <a:pt x="1" y="0"/>
                    <a:pt x="1" y="4"/>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8" name="Google Shape;3848;p36"/>
            <p:cNvSpPr/>
            <p:nvPr/>
          </p:nvSpPr>
          <p:spPr>
            <a:xfrm>
              <a:off x="2579319" y="2660359"/>
              <a:ext cx="59" cy="236"/>
            </a:xfrm>
            <a:custGeom>
              <a:avLst/>
              <a:gdLst/>
              <a:ahLst/>
              <a:cxnLst/>
              <a:rect l="l" t="t" r="r" b="b"/>
              <a:pathLst>
                <a:path w="1" h="4" extrusionOk="0">
                  <a:moveTo>
                    <a:pt x="1" y="0"/>
                  </a:moveTo>
                  <a:lnTo>
                    <a:pt x="1" y="0"/>
                  </a:lnTo>
                  <a:cubicBezTo>
                    <a:pt x="1" y="0"/>
                    <a:pt x="1" y="4"/>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9" name="Google Shape;3849;p36"/>
            <p:cNvSpPr/>
            <p:nvPr/>
          </p:nvSpPr>
          <p:spPr>
            <a:xfrm>
              <a:off x="2610880" y="2994253"/>
              <a:ext cx="236" cy="413"/>
            </a:xfrm>
            <a:custGeom>
              <a:avLst/>
              <a:gdLst/>
              <a:ahLst/>
              <a:cxnLst/>
              <a:rect l="l" t="t" r="r" b="b"/>
              <a:pathLst>
                <a:path w="4" h="7" extrusionOk="0">
                  <a:moveTo>
                    <a:pt x="1" y="0"/>
                  </a:moveTo>
                  <a:cubicBezTo>
                    <a:pt x="1" y="0"/>
                    <a:pt x="1" y="1"/>
                    <a:pt x="1" y="2"/>
                  </a:cubicBezTo>
                  <a:lnTo>
                    <a:pt x="1" y="6"/>
                  </a:lnTo>
                  <a:cubicBezTo>
                    <a:pt x="3" y="3"/>
                    <a:pt x="2"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0" name="Google Shape;3850;p36"/>
            <p:cNvSpPr/>
            <p:nvPr/>
          </p:nvSpPr>
          <p:spPr>
            <a:xfrm>
              <a:off x="2304594" y="2493825"/>
              <a:ext cx="579837" cy="577832"/>
            </a:xfrm>
            <a:custGeom>
              <a:avLst/>
              <a:gdLst/>
              <a:ahLst/>
              <a:cxnLst/>
              <a:rect l="l" t="t" r="r" b="b"/>
              <a:pathLst>
                <a:path w="9829" h="9795" extrusionOk="0">
                  <a:moveTo>
                    <a:pt x="5035" y="217"/>
                  </a:moveTo>
                  <a:lnTo>
                    <a:pt x="5035" y="217"/>
                  </a:lnTo>
                  <a:cubicBezTo>
                    <a:pt x="5035" y="221"/>
                    <a:pt x="5036" y="224"/>
                    <a:pt x="5036" y="227"/>
                  </a:cubicBezTo>
                  <a:lnTo>
                    <a:pt x="5036" y="227"/>
                  </a:lnTo>
                  <a:cubicBezTo>
                    <a:pt x="5036" y="224"/>
                    <a:pt x="5036" y="220"/>
                    <a:pt x="5035" y="217"/>
                  </a:cubicBezTo>
                  <a:close/>
                  <a:moveTo>
                    <a:pt x="6807" y="2739"/>
                  </a:moveTo>
                  <a:cubicBezTo>
                    <a:pt x="6807" y="2739"/>
                    <a:pt x="6806" y="2739"/>
                    <a:pt x="6806" y="2740"/>
                  </a:cubicBezTo>
                  <a:lnTo>
                    <a:pt x="6806" y="2740"/>
                  </a:lnTo>
                  <a:cubicBezTo>
                    <a:pt x="6806" y="2739"/>
                    <a:pt x="6807" y="2739"/>
                    <a:pt x="6807" y="2739"/>
                  </a:cubicBezTo>
                  <a:close/>
                  <a:moveTo>
                    <a:pt x="6905" y="2816"/>
                  </a:moveTo>
                  <a:cubicBezTo>
                    <a:pt x="6904" y="2817"/>
                    <a:pt x="6903" y="2818"/>
                    <a:pt x="6902" y="2820"/>
                  </a:cubicBezTo>
                  <a:lnTo>
                    <a:pt x="6902" y="2820"/>
                  </a:lnTo>
                  <a:cubicBezTo>
                    <a:pt x="6903" y="2819"/>
                    <a:pt x="6904" y="2817"/>
                    <a:pt x="6905" y="2816"/>
                  </a:cubicBezTo>
                  <a:close/>
                  <a:moveTo>
                    <a:pt x="2964" y="2959"/>
                  </a:moveTo>
                  <a:lnTo>
                    <a:pt x="2964" y="2959"/>
                  </a:lnTo>
                  <a:cubicBezTo>
                    <a:pt x="2964" y="2959"/>
                    <a:pt x="2964" y="2959"/>
                    <a:pt x="2964" y="2959"/>
                  </a:cubicBezTo>
                  <a:lnTo>
                    <a:pt x="2964" y="2959"/>
                  </a:lnTo>
                  <a:cubicBezTo>
                    <a:pt x="2964" y="2959"/>
                    <a:pt x="2964" y="2959"/>
                    <a:pt x="2964" y="2959"/>
                  </a:cubicBezTo>
                  <a:close/>
                  <a:moveTo>
                    <a:pt x="7034" y="2996"/>
                  </a:moveTo>
                  <a:cubicBezTo>
                    <a:pt x="7032" y="2996"/>
                    <a:pt x="7031" y="2997"/>
                    <a:pt x="7030" y="2998"/>
                  </a:cubicBezTo>
                  <a:lnTo>
                    <a:pt x="7030" y="2998"/>
                  </a:lnTo>
                  <a:cubicBezTo>
                    <a:pt x="7031" y="2998"/>
                    <a:pt x="7033" y="2997"/>
                    <a:pt x="7034" y="2996"/>
                  </a:cubicBezTo>
                  <a:close/>
                  <a:moveTo>
                    <a:pt x="6939" y="3128"/>
                  </a:moveTo>
                  <a:lnTo>
                    <a:pt x="6934" y="3131"/>
                  </a:lnTo>
                  <a:lnTo>
                    <a:pt x="6934" y="3128"/>
                  </a:lnTo>
                  <a:close/>
                  <a:moveTo>
                    <a:pt x="6901" y="3207"/>
                  </a:moveTo>
                  <a:lnTo>
                    <a:pt x="6901" y="3207"/>
                  </a:lnTo>
                  <a:cubicBezTo>
                    <a:pt x="6902" y="3207"/>
                    <a:pt x="6897" y="3212"/>
                    <a:pt x="6890" y="3212"/>
                  </a:cubicBezTo>
                  <a:cubicBezTo>
                    <a:pt x="6895" y="3212"/>
                    <a:pt x="6898" y="3209"/>
                    <a:pt x="6898" y="3209"/>
                  </a:cubicBezTo>
                  <a:cubicBezTo>
                    <a:pt x="6900" y="3208"/>
                    <a:pt x="6901" y="3207"/>
                    <a:pt x="6901" y="3207"/>
                  </a:cubicBezTo>
                  <a:close/>
                  <a:moveTo>
                    <a:pt x="6868" y="3217"/>
                  </a:moveTo>
                  <a:cubicBezTo>
                    <a:pt x="6870" y="3217"/>
                    <a:pt x="6864" y="3226"/>
                    <a:pt x="6858" y="3226"/>
                  </a:cubicBezTo>
                  <a:cubicBezTo>
                    <a:pt x="6861" y="3223"/>
                    <a:pt x="6861" y="3223"/>
                    <a:pt x="6865" y="3219"/>
                  </a:cubicBezTo>
                  <a:cubicBezTo>
                    <a:pt x="6867" y="3218"/>
                    <a:pt x="6867" y="3217"/>
                    <a:pt x="6868" y="3217"/>
                  </a:cubicBezTo>
                  <a:close/>
                  <a:moveTo>
                    <a:pt x="6565" y="3468"/>
                  </a:moveTo>
                  <a:lnTo>
                    <a:pt x="6560" y="3473"/>
                  </a:lnTo>
                  <a:lnTo>
                    <a:pt x="6560" y="3468"/>
                  </a:lnTo>
                  <a:close/>
                  <a:moveTo>
                    <a:pt x="6340" y="3769"/>
                  </a:moveTo>
                  <a:cubicBezTo>
                    <a:pt x="6340" y="3769"/>
                    <a:pt x="6340" y="3773"/>
                    <a:pt x="6337" y="3773"/>
                  </a:cubicBezTo>
                  <a:lnTo>
                    <a:pt x="6340" y="3769"/>
                  </a:lnTo>
                  <a:close/>
                  <a:moveTo>
                    <a:pt x="4117" y="4706"/>
                  </a:moveTo>
                  <a:cubicBezTo>
                    <a:pt x="4117" y="4706"/>
                    <a:pt x="4118" y="4707"/>
                    <a:pt x="4118" y="4708"/>
                  </a:cubicBezTo>
                  <a:cubicBezTo>
                    <a:pt x="4117" y="4707"/>
                    <a:pt x="4117" y="4706"/>
                    <a:pt x="4117" y="4706"/>
                  </a:cubicBezTo>
                  <a:close/>
                  <a:moveTo>
                    <a:pt x="2388" y="4708"/>
                  </a:moveTo>
                  <a:cubicBezTo>
                    <a:pt x="2383" y="4708"/>
                    <a:pt x="2378" y="4710"/>
                    <a:pt x="2374" y="4710"/>
                  </a:cubicBezTo>
                  <a:cubicBezTo>
                    <a:pt x="2372" y="4710"/>
                    <a:pt x="2371" y="4710"/>
                    <a:pt x="2370" y="4708"/>
                  </a:cubicBezTo>
                  <a:close/>
                  <a:moveTo>
                    <a:pt x="1879" y="4708"/>
                  </a:moveTo>
                  <a:lnTo>
                    <a:pt x="1874" y="4712"/>
                  </a:lnTo>
                  <a:cubicBezTo>
                    <a:pt x="1871" y="4712"/>
                    <a:pt x="1878" y="4708"/>
                    <a:pt x="1879" y="4708"/>
                  </a:cubicBezTo>
                  <a:close/>
                  <a:moveTo>
                    <a:pt x="591" y="4717"/>
                  </a:moveTo>
                  <a:cubicBezTo>
                    <a:pt x="595" y="4717"/>
                    <a:pt x="600" y="4718"/>
                    <a:pt x="602" y="4719"/>
                  </a:cubicBezTo>
                  <a:lnTo>
                    <a:pt x="587" y="4719"/>
                  </a:lnTo>
                  <a:cubicBezTo>
                    <a:pt x="575" y="4719"/>
                    <a:pt x="582" y="4717"/>
                    <a:pt x="591" y="4717"/>
                  </a:cubicBezTo>
                  <a:close/>
                  <a:moveTo>
                    <a:pt x="675" y="4719"/>
                  </a:moveTo>
                  <a:cubicBezTo>
                    <a:pt x="675" y="4722"/>
                    <a:pt x="679" y="4722"/>
                    <a:pt x="664" y="4722"/>
                  </a:cubicBezTo>
                  <a:cubicBezTo>
                    <a:pt x="668" y="4719"/>
                    <a:pt x="672" y="4719"/>
                    <a:pt x="675" y="4719"/>
                  </a:cubicBezTo>
                  <a:close/>
                  <a:moveTo>
                    <a:pt x="59" y="4976"/>
                  </a:moveTo>
                  <a:cubicBezTo>
                    <a:pt x="63" y="4976"/>
                    <a:pt x="65" y="4976"/>
                    <a:pt x="68" y="4976"/>
                  </a:cubicBezTo>
                  <a:lnTo>
                    <a:pt x="68" y="4976"/>
                  </a:lnTo>
                  <a:cubicBezTo>
                    <a:pt x="66" y="4976"/>
                    <a:pt x="63" y="4976"/>
                    <a:pt x="59" y="4976"/>
                  </a:cubicBezTo>
                  <a:close/>
                  <a:moveTo>
                    <a:pt x="9612" y="5013"/>
                  </a:moveTo>
                  <a:lnTo>
                    <a:pt x="9612" y="5013"/>
                  </a:lnTo>
                  <a:cubicBezTo>
                    <a:pt x="9608" y="5013"/>
                    <a:pt x="9604" y="5013"/>
                    <a:pt x="9601" y="5013"/>
                  </a:cubicBezTo>
                  <a:lnTo>
                    <a:pt x="9601" y="5013"/>
                  </a:lnTo>
                  <a:cubicBezTo>
                    <a:pt x="9605" y="5013"/>
                    <a:pt x="9608" y="5013"/>
                    <a:pt x="9612" y="5013"/>
                  </a:cubicBezTo>
                  <a:close/>
                  <a:moveTo>
                    <a:pt x="9542" y="5023"/>
                  </a:moveTo>
                  <a:cubicBezTo>
                    <a:pt x="9545" y="5024"/>
                    <a:pt x="9549" y="5024"/>
                    <a:pt x="9553" y="5025"/>
                  </a:cubicBezTo>
                  <a:lnTo>
                    <a:pt x="9553" y="5025"/>
                  </a:lnTo>
                  <a:cubicBezTo>
                    <a:pt x="9550" y="5024"/>
                    <a:pt x="9547" y="5023"/>
                    <a:pt x="9542" y="5023"/>
                  </a:cubicBezTo>
                  <a:close/>
                  <a:moveTo>
                    <a:pt x="5226" y="5504"/>
                  </a:moveTo>
                  <a:cubicBezTo>
                    <a:pt x="5230" y="5504"/>
                    <a:pt x="5230" y="5507"/>
                    <a:pt x="5230" y="5507"/>
                  </a:cubicBezTo>
                  <a:lnTo>
                    <a:pt x="5226" y="5504"/>
                  </a:lnTo>
                  <a:close/>
                  <a:moveTo>
                    <a:pt x="3664" y="5852"/>
                  </a:moveTo>
                  <a:cubicBezTo>
                    <a:pt x="3664" y="5852"/>
                    <a:pt x="3663" y="5852"/>
                    <a:pt x="3663" y="5852"/>
                  </a:cubicBezTo>
                  <a:lnTo>
                    <a:pt x="3664" y="5852"/>
                  </a:lnTo>
                  <a:lnTo>
                    <a:pt x="3664" y="5852"/>
                  </a:lnTo>
                  <a:close/>
                  <a:moveTo>
                    <a:pt x="4282" y="5920"/>
                  </a:moveTo>
                  <a:cubicBezTo>
                    <a:pt x="4282" y="5920"/>
                    <a:pt x="4281" y="5921"/>
                    <a:pt x="4280" y="5922"/>
                  </a:cubicBezTo>
                  <a:cubicBezTo>
                    <a:pt x="4281" y="5921"/>
                    <a:pt x="4281" y="5921"/>
                    <a:pt x="4282" y="5920"/>
                  </a:cubicBezTo>
                  <a:close/>
                  <a:moveTo>
                    <a:pt x="4211" y="5991"/>
                  </a:moveTo>
                  <a:cubicBezTo>
                    <a:pt x="4209" y="5993"/>
                    <a:pt x="4208" y="5994"/>
                    <a:pt x="4207" y="5995"/>
                  </a:cubicBezTo>
                  <a:lnTo>
                    <a:pt x="4207" y="5995"/>
                  </a:lnTo>
                  <a:cubicBezTo>
                    <a:pt x="4211" y="5995"/>
                    <a:pt x="4211" y="5995"/>
                    <a:pt x="4211" y="5991"/>
                  </a:cubicBezTo>
                  <a:close/>
                  <a:moveTo>
                    <a:pt x="6142" y="6395"/>
                  </a:moveTo>
                  <a:cubicBezTo>
                    <a:pt x="6142" y="6399"/>
                    <a:pt x="6147" y="6399"/>
                    <a:pt x="6142" y="6399"/>
                  </a:cubicBezTo>
                  <a:lnTo>
                    <a:pt x="6142" y="6395"/>
                  </a:lnTo>
                  <a:close/>
                  <a:moveTo>
                    <a:pt x="6172" y="6424"/>
                  </a:moveTo>
                  <a:lnTo>
                    <a:pt x="6172" y="6428"/>
                  </a:lnTo>
                  <a:cubicBezTo>
                    <a:pt x="6173" y="6430"/>
                    <a:pt x="6174" y="6431"/>
                    <a:pt x="6173" y="6431"/>
                  </a:cubicBezTo>
                  <a:cubicBezTo>
                    <a:pt x="6172" y="6431"/>
                    <a:pt x="6169" y="6427"/>
                    <a:pt x="6169" y="6424"/>
                  </a:cubicBezTo>
                  <a:lnTo>
                    <a:pt x="6169" y="6424"/>
                  </a:lnTo>
                  <a:cubicBezTo>
                    <a:pt x="6171" y="6426"/>
                    <a:pt x="6171" y="6427"/>
                    <a:pt x="6172" y="6427"/>
                  </a:cubicBezTo>
                  <a:cubicBezTo>
                    <a:pt x="6172" y="6427"/>
                    <a:pt x="6172" y="6426"/>
                    <a:pt x="6172" y="6424"/>
                  </a:cubicBezTo>
                  <a:close/>
                  <a:moveTo>
                    <a:pt x="6240" y="6522"/>
                  </a:moveTo>
                  <a:lnTo>
                    <a:pt x="6240" y="6522"/>
                  </a:lnTo>
                  <a:cubicBezTo>
                    <a:pt x="6240" y="6522"/>
                    <a:pt x="6241" y="6522"/>
                    <a:pt x="6242" y="6523"/>
                  </a:cubicBezTo>
                  <a:lnTo>
                    <a:pt x="6242" y="6527"/>
                  </a:lnTo>
                  <a:cubicBezTo>
                    <a:pt x="6242" y="6524"/>
                    <a:pt x="6240" y="6522"/>
                    <a:pt x="6240" y="6522"/>
                  </a:cubicBezTo>
                  <a:close/>
                  <a:moveTo>
                    <a:pt x="6443" y="6615"/>
                  </a:moveTo>
                  <a:lnTo>
                    <a:pt x="6443" y="6619"/>
                  </a:lnTo>
                  <a:cubicBezTo>
                    <a:pt x="6443" y="6615"/>
                    <a:pt x="6440" y="6615"/>
                    <a:pt x="6443" y="6615"/>
                  </a:cubicBezTo>
                  <a:close/>
                  <a:moveTo>
                    <a:pt x="6447" y="6623"/>
                  </a:moveTo>
                  <a:cubicBezTo>
                    <a:pt x="6450" y="6623"/>
                    <a:pt x="6450" y="6626"/>
                    <a:pt x="6455" y="6626"/>
                  </a:cubicBezTo>
                  <a:cubicBezTo>
                    <a:pt x="6450" y="6626"/>
                    <a:pt x="6447" y="6626"/>
                    <a:pt x="6447" y="6623"/>
                  </a:cubicBezTo>
                  <a:close/>
                  <a:moveTo>
                    <a:pt x="2927" y="6736"/>
                  </a:moveTo>
                  <a:lnTo>
                    <a:pt x="2923" y="6740"/>
                  </a:lnTo>
                  <a:cubicBezTo>
                    <a:pt x="2923" y="6740"/>
                    <a:pt x="2923" y="6740"/>
                    <a:pt x="2924" y="6740"/>
                  </a:cubicBezTo>
                  <a:lnTo>
                    <a:pt x="2924" y="6740"/>
                  </a:lnTo>
                  <a:cubicBezTo>
                    <a:pt x="2925" y="6739"/>
                    <a:pt x="2926" y="6737"/>
                    <a:pt x="2927" y="6736"/>
                  </a:cubicBezTo>
                  <a:close/>
                  <a:moveTo>
                    <a:pt x="6509" y="6755"/>
                  </a:moveTo>
                  <a:lnTo>
                    <a:pt x="6509" y="6758"/>
                  </a:lnTo>
                  <a:lnTo>
                    <a:pt x="6506" y="6755"/>
                  </a:lnTo>
                  <a:close/>
                  <a:moveTo>
                    <a:pt x="2892" y="6774"/>
                  </a:moveTo>
                  <a:cubicBezTo>
                    <a:pt x="2890" y="6776"/>
                    <a:pt x="2888" y="6778"/>
                    <a:pt x="2886" y="6780"/>
                  </a:cubicBezTo>
                  <a:cubicBezTo>
                    <a:pt x="2889" y="6777"/>
                    <a:pt x="2891" y="6775"/>
                    <a:pt x="2892" y="6774"/>
                  </a:cubicBezTo>
                  <a:close/>
                  <a:moveTo>
                    <a:pt x="7088" y="6783"/>
                  </a:moveTo>
                  <a:cubicBezTo>
                    <a:pt x="7088" y="6783"/>
                    <a:pt x="7088" y="6783"/>
                    <a:pt x="7088" y="6784"/>
                  </a:cubicBezTo>
                  <a:cubicBezTo>
                    <a:pt x="7088" y="6783"/>
                    <a:pt x="7088" y="6783"/>
                    <a:pt x="7088" y="6783"/>
                  </a:cubicBezTo>
                  <a:close/>
                  <a:moveTo>
                    <a:pt x="6535" y="6787"/>
                  </a:moveTo>
                  <a:cubicBezTo>
                    <a:pt x="6537" y="6789"/>
                    <a:pt x="6537" y="6790"/>
                    <a:pt x="6536" y="6790"/>
                  </a:cubicBezTo>
                  <a:cubicBezTo>
                    <a:pt x="6536" y="6790"/>
                    <a:pt x="6535" y="6789"/>
                    <a:pt x="6535" y="6787"/>
                  </a:cubicBezTo>
                  <a:close/>
                  <a:moveTo>
                    <a:pt x="6560" y="6806"/>
                  </a:moveTo>
                  <a:cubicBezTo>
                    <a:pt x="6560" y="6806"/>
                    <a:pt x="6561" y="6809"/>
                    <a:pt x="6565" y="6809"/>
                  </a:cubicBezTo>
                  <a:cubicBezTo>
                    <a:pt x="6560" y="6809"/>
                    <a:pt x="6560" y="6809"/>
                    <a:pt x="6560" y="6806"/>
                  </a:cubicBezTo>
                  <a:close/>
                  <a:moveTo>
                    <a:pt x="6604" y="6839"/>
                  </a:moveTo>
                  <a:cubicBezTo>
                    <a:pt x="6604" y="6843"/>
                    <a:pt x="6609" y="6843"/>
                    <a:pt x="6604" y="6843"/>
                  </a:cubicBezTo>
                  <a:cubicBezTo>
                    <a:pt x="6608" y="6845"/>
                    <a:pt x="6609" y="6846"/>
                    <a:pt x="6609" y="6846"/>
                  </a:cubicBezTo>
                  <a:cubicBezTo>
                    <a:pt x="6608" y="6846"/>
                    <a:pt x="6601" y="6841"/>
                    <a:pt x="6601" y="6839"/>
                  </a:cubicBezTo>
                  <a:lnTo>
                    <a:pt x="6601" y="6839"/>
                  </a:lnTo>
                  <a:lnTo>
                    <a:pt x="6604" y="6843"/>
                  </a:lnTo>
                  <a:cubicBezTo>
                    <a:pt x="6604" y="6839"/>
                    <a:pt x="6601" y="6839"/>
                    <a:pt x="6604" y="6839"/>
                  </a:cubicBezTo>
                  <a:close/>
                  <a:moveTo>
                    <a:pt x="2984" y="6859"/>
                  </a:moveTo>
                  <a:cubicBezTo>
                    <a:pt x="2984" y="6859"/>
                    <a:pt x="2983" y="6860"/>
                    <a:pt x="2982" y="6861"/>
                  </a:cubicBezTo>
                  <a:cubicBezTo>
                    <a:pt x="2983" y="6860"/>
                    <a:pt x="2984" y="6860"/>
                    <a:pt x="2984" y="6859"/>
                  </a:cubicBezTo>
                  <a:close/>
                  <a:moveTo>
                    <a:pt x="6612" y="6872"/>
                  </a:moveTo>
                  <a:cubicBezTo>
                    <a:pt x="6616" y="6872"/>
                    <a:pt x="6616" y="6875"/>
                    <a:pt x="6619" y="6875"/>
                  </a:cubicBezTo>
                  <a:cubicBezTo>
                    <a:pt x="6621" y="6878"/>
                    <a:pt x="6621" y="6878"/>
                    <a:pt x="6620" y="6878"/>
                  </a:cubicBezTo>
                  <a:cubicBezTo>
                    <a:pt x="6619" y="6878"/>
                    <a:pt x="6615" y="6874"/>
                    <a:pt x="6612" y="6872"/>
                  </a:cubicBezTo>
                  <a:close/>
                  <a:moveTo>
                    <a:pt x="4724" y="7946"/>
                  </a:moveTo>
                  <a:lnTo>
                    <a:pt x="4724" y="7953"/>
                  </a:lnTo>
                  <a:cubicBezTo>
                    <a:pt x="4724" y="7950"/>
                    <a:pt x="4720" y="7950"/>
                    <a:pt x="4724" y="7946"/>
                  </a:cubicBezTo>
                  <a:close/>
                  <a:moveTo>
                    <a:pt x="4731" y="8148"/>
                  </a:moveTo>
                  <a:cubicBezTo>
                    <a:pt x="4731" y="8148"/>
                    <a:pt x="4731" y="8152"/>
                    <a:pt x="4729" y="8152"/>
                  </a:cubicBezTo>
                  <a:cubicBezTo>
                    <a:pt x="4729" y="8152"/>
                    <a:pt x="4728" y="8152"/>
                    <a:pt x="4727" y="8151"/>
                  </a:cubicBezTo>
                  <a:lnTo>
                    <a:pt x="4731" y="8148"/>
                  </a:lnTo>
                  <a:close/>
                  <a:moveTo>
                    <a:pt x="4764" y="8943"/>
                  </a:moveTo>
                  <a:lnTo>
                    <a:pt x="4764" y="8951"/>
                  </a:lnTo>
                  <a:cubicBezTo>
                    <a:pt x="4761" y="8947"/>
                    <a:pt x="4761" y="8947"/>
                    <a:pt x="4764" y="8943"/>
                  </a:cubicBezTo>
                  <a:close/>
                  <a:moveTo>
                    <a:pt x="4743" y="9151"/>
                  </a:moveTo>
                  <a:lnTo>
                    <a:pt x="4743" y="9151"/>
                  </a:lnTo>
                  <a:cubicBezTo>
                    <a:pt x="4744" y="9151"/>
                    <a:pt x="4745" y="9154"/>
                    <a:pt x="4742" y="9163"/>
                  </a:cubicBezTo>
                  <a:lnTo>
                    <a:pt x="4742" y="9153"/>
                  </a:lnTo>
                  <a:cubicBezTo>
                    <a:pt x="4742" y="9152"/>
                    <a:pt x="4743" y="9151"/>
                    <a:pt x="4743" y="9151"/>
                  </a:cubicBezTo>
                  <a:close/>
                  <a:moveTo>
                    <a:pt x="4742" y="9222"/>
                  </a:moveTo>
                  <a:cubicBezTo>
                    <a:pt x="4739" y="9233"/>
                    <a:pt x="4746" y="9241"/>
                    <a:pt x="4739" y="9248"/>
                  </a:cubicBezTo>
                  <a:cubicBezTo>
                    <a:pt x="4739" y="9237"/>
                    <a:pt x="4739" y="9229"/>
                    <a:pt x="4742" y="9222"/>
                  </a:cubicBezTo>
                  <a:close/>
                  <a:moveTo>
                    <a:pt x="4727" y="9277"/>
                  </a:moveTo>
                  <a:lnTo>
                    <a:pt x="4727" y="9292"/>
                  </a:lnTo>
                  <a:cubicBezTo>
                    <a:pt x="4726" y="9296"/>
                    <a:pt x="4726" y="9297"/>
                    <a:pt x="4725" y="9297"/>
                  </a:cubicBezTo>
                  <a:cubicBezTo>
                    <a:pt x="4724" y="9297"/>
                    <a:pt x="4725" y="9285"/>
                    <a:pt x="4727" y="9277"/>
                  </a:cubicBezTo>
                  <a:close/>
                  <a:moveTo>
                    <a:pt x="4756" y="9431"/>
                  </a:moveTo>
                  <a:lnTo>
                    <a:pt x="4756" y="9435"/>
                  </a:lnTo>
                  <a:cubicBezTo>
                    <a:pt x="4756" y="9435"/>
                    <a:pt x="4753" y="9431"/>
                    <a:pt x="4756" y="9431"/>
                  </a:cubicBezTo>
                  <a:close/>
                  <a:moveTo>
                    <a:pt x="4764" y="9534"/>
                  </a:moveTo>
                  <a:cubicBezTo>
                    <a:pt x="4768" y="9534"/>
                    <a:pt x="4768" y="9537"/>
                    <a:pt x="4764" y="9537"/>
                  </a:cubicBezTo>
                  <a:lnTo>
                    <a:pt x="4764" y="9534"/>
                  </a:lnTo>
                  <a:close/>
                  <a:moveTo>
                    <a:pt x="4999" y="9758"/>
                  </a:moveTo>
                  <a:lnTo>
                    <a:pt x="4999" y="9758"/>
                  </a:lnTo>
                  <a:cubicBezTo>
                    <a:pt x="4998" y="9761"/>
                    <a:pt x="4998" y="9765"/>
                    <a:pt x="4998" y="9769"/>
                  </a:cubicBezTo>
                  <a:cubicBezTo>
                    <a:pt x="4999" y="9765"/>
                    <a:pt x="4999" y="9761"/>
                    <a:pt x="4999" y="9758"/>
                  </a:cubicBezTo>
                  <a:close/>
                  <a:moveTo>
                    <a:pt x="4690" y="0"/>
                  </a:moveTo>
                  <a:cubicBezTo>
                    <a:pt x="4621" y="880"/>
                    <a:pt x="4668" y="1818"/>
                    <a:pt x="4658" y="2725"/>
                  </a:cubicBezTo>
                  <a:lnTo>
                    <a:pt x="4658" y="2735"/>
                  </a:lnTo>
                  <a:cubicBezTo>
                    <a:pt x="4658" y="2761"/>
                    <a:pt x="4654" y="2786"/>
                    <a:pt x="4658" y="2816"/>
                  </a:cubicBezTo>
                  <a:lnTo>
                    <a:pt x="4658" y="2930"/>
                  </a:lnTo>
                  <a:lnTo>
                    <a:pt x="4658" y="2937"/>
                  </a:lnTo>
                  <a:cubicBezTo>
                    <a:pt x="4668" y="3395"/>
                    <a:pt x="4668" y="3857"/>
                    <a:pt x="4676" y="4323"/>
                  </a:cubicBezTo>
                  <a:cubicBezTo>
                    <a:pt x="4434" y="4096"/>
                    <a:pt x="4196" y="3850"/>
                    <a:pt x="3957" y="3619"/>
                  </a:cubicBezTo>
                  <a:lnTo>
                    <a:pt x="3957" y="3619"/>
                  </a:lnTo>
                  <a:cubicBezTo>
                    <a:pt x="4007" y="3676"/>
                    <a:pt x="4028" y="3700"/>
                    <a:pt x="4026" y="3700"/>
                  </a:cubicBezTo>
                  <a:cubicBezTo>
                    <a:pt x="4016" y="3700"/>
                    <a:pt x="3339" y="2972"/>
                    <a:pt x="3169" y="2923"/>
                  </a:cubicBezTo>
                  <a:cubicBezTo>
                    <a:pt x="3169" y="2924"/>
                    <a:pt x="3168" y="2924"/>
                    <a:pt x="3167" y="2924"/>
                  </a:cubicBezTo>
                  <a:cubicBezTo>
                    <a:pt x="3164" y="2924"/>
                    <a:pt x="3158" y="2921"/>
                    <a:pt x="3150" y="2918"/>
                  </a:cubicBezTo>
                  <a:lnTo>
                    <a:pt x="3150" y="2918"/>
                  </a:lnTo>
                  <a:cubicBezTo>
                    <a:pt x="3158" y="2933"/>
                    <a:pt x="3136" y="2937"/>
                    <a:pt x="3155" y="2962"/>
                  </a:cubicBezTo>
                  <a:cubicBezTo>
                    <a:pt x="3158" y="2967"/>
                    <a:pt x="3162" y="2974"/>
                    <a:pt x="3162" y="2977"/>
                  </a:cubicBezTo>
                  <a:cubicBezTo>
                    <a:pt x="3184" y="3002"/>
                    <a:pt x="3190" y="3011"/>
                    <a:pt x="3186" y="3011"/>
                  </a:cubicBezTo>
                  <a:cubicBezTo>
                    <a:pt x="3175" y="3011"/>
                    <a:pt x="3100" y="2947"/>
                    <a:pt x="3092" y="2915"/>
                  </a:cubicBezTo>
                  <a:lnTo>
                    <a:pt x="3092" y="2915"/>
                  </a:lnTo>
                  <a:cubicBezTo>
                    <a:pt x="3095" y="2917"/>
                    <a:pt x="3096" y="2918"/>
                    <a:pt x="3096" y="2918"/>
                  </a:cubicBezTo>
                  <a:cubicBezTo>
                    <a:pt x="3097" y="2918"/>
                    <a:pt x="3081" y="2904"/>
                    <a:pt x="3084" y="2901"/>
                  </a:cubicBezTo>
                  <a:lnTo>
                    <a:pt x="3084" y="2901"/>
                  </a:lnTo>
                  <a:cubicBezTo>
                    <a:pt x="3089" y="2904"/>
                    <a:pt x="3089" y="2904"/>
                    <a:pt x="3092" y="2904"/>
                  </a:cubicBezTo>
                  <a:cubicBezTo>
                    <a:pt x="3081" y="2896"/>
                    <a:pt x="3077" y="2886"/>
                    <a:pt x="3070" y="2874"/>
                  </a:cubicBezTo>
                  <a:lnTo>
                    <a:pt x="3074" y="2874"/>
                  </a:lnTo>
                  <a:cubicBezTo>
                    <a:pt x="3077" y="2879"/>
                    <a:pt x="3077" y="2882"/>
                    <a:pt x="3081" y="2886"/>
                  </a:cubicBezTo>
                  <a:cubicBezTo>
                    <a:pt x="3077" y="2874"/>
                    <a:pt x="3059" y="2857"/>
                    <a:pt x="3052" y="2842"/>
                  </a:cubicBezTo>
                  <a:cubicBezTo>
                    <a:pt x="3046" y="2830"/>
                    <a:pt x="3042" y="2823"/>
                    <a:pt x="3041" y="2823"/>
                  </a:cubicBezTo>
                  <a:lnTo>
                    <a:pt x="3041" y="2823"/>
                  </a:lnTo>
                  <a:cubicBezTo>
                    <a:pt x="3041" y="2823"/>
                    <a:pt x="3043" y="2830"/>
                    <a:pt x="3048" y="2845"/>
                  </a:cubicBezTo>
                  <a:cubicBezTo>
                    <a:pt x="3046" y="2844"/>
                    <a:pt x="3045" y="2843"/>
                    <a:pt x="3044" y="2843"/>
                  </a:cubicBezTo>
                  <a:cubicBezTo>
                    <a:pt x="3040" y="2843"/>
                    <a:pt x="3063" y="2875"/>
                    <a:pt x="3057" y="2875"/>
                  </a:cubicBezTo>
                  <a:cubicBezTo>
                    <a:pt x="3055" y="2875"/>
                    <a:pt x="3051" y="2873"/>
                    <a:pt x="3045" y="2867"/>
                  </a:cubicBezTo>
                  <a:lnTo>
                    <a:pt x="3045" y="2867"/>
                  </a:lnTo>
                  <a:cubicBezTo>
                    <a:pt x="3067" y="2886"/>
                    <a:pt x="3074" y="2911"/>
                    <a:pt x="3089" y="2930"/>
                  </a:cubicBezTo>
                  <a:cubicBezTo>
                    <a:pt x="3089" y="2933"/>
                    <a:pt x="3086" y="2934"/>
                    <a:pt x="3083" y="2934"/>
                  </a:cubicBezTo>
                  <a:cubicBezTo>
                    <a:pt x="3081" y="2934"/>
                    <a:pt x="3078" y="2934"/>
                    <a:pt x="3077" y="2934"/>
                  </a:cubicBezTo>
                  <a:cubicBezTo>
                    <a:pt x="3074" y="2934"/>
                    <a:pt x="3073" y="2935"/>
                    <a:pt x="3077" y="2940"/>
                  </a:cubicBezTo>
                  <a:cubicBezTo>
                    <a:pt x="3097" y="2974"/>
                    <a:pt x="3095" y="2985"/>
                    <a:pt x="3083" y="2985"/>
                  </a:cubicBezTo>
                  <a:cubicBezTo>
                    <a:pt x="3062" y="2985"/>
                    <a:pt x="3014" y="2959"/>
                    <a:pt x="2979" y="2959"/>
                  </a:cubicBezTo>
                  <a:cubicBezTo>
                    <a:pt x="2981" y="2961"/>
                    <a:pt x="2978" y="2963"/>
                    <a:pt x="2973" y="2963"/>
                  </a:cubicBezTo>
                  <a:cubicBezTo>
                    <a:pt x="2970" y="2963"/>
                    <a:pt x="2967" y="2962"/>
                    <a:pt x="2964" y="2959"/>
                  </a:cubicBezTo>
                  <a:lnTo>
                    <a:pt x="2964" y="2959"/>
                  </a:lnTo>
                  <a:cubicBezTo>
                    <a:pt x="2966" y="2962"/>
                    <a:pt x="2967" y="2964"/>
                    <a:pt x="2966" y="2964"/>
                  </a:cubicBezTo>
                  <a:cubicBezTo>
                    <a:pt x="2965" y="2964"/>
                    <a:pt x="2965" y="2964"/>
                    <a:pt x="2964" y="2962"/>
                  </a:cubicBezTo>
                  <a:cubicBezTo>
                    <a:pt x="2951" y="2966"/>
                    <a:pt x="2932" y="2971"/>
                    <a:pt x="2914" y="2971"/>
                  </a:cubicBezTo>
                  <a:cubicBezTo>
                    <a:pt x="2910" y="2971"/>
                    <a:pt x="2905" y="2971"/>
                    <a:pt x="2901" y="2970"/>
                  </a:cubicBezTo>
                  <a:lnTo>
                    <a:pt x="2901" y="2970"/>
                  </a:lnTo>
                  <a:cubicBezTo>
                    <a:pt x="2920" y="3006"/>
                    <a:pt x="2967" y="3080"/>
                    <a:pt x="2964" y="3099"/>
                  </a:cubicBezTo>
                  <a:cubicBezTo>
                    <a:pt x="2969" y="3104"/>
                    <a:pt x="2969" y="3106"/>
                    <a:pt x="2967" y="3106"/>
                  </a:cubicBezTo>
                  <a:cubicBezTo>
                    <a:pt x="2965" y="3106"/>
                    <a:pt x="2962" y="3104"/>
                    <a:pt x="2960" y="3102"/>
                  </a:cubicBezTo>
                  <a:cubicBezTo>
                    <a:pt x="2942" y="3099"/>
                    <a:pt x="2913" y="3069"/>
                    <a:pt x="2894" y="3062"/>
                  </a:cubicBezTo>
                  <a:cubicBezTo>
                    <a:pt x="2892" y="3068"/>
                    <a:pt x="2888" y="3070"/>
                    <a:pt x="2882" y="3070"/>
                  </a:cubicBezTo>
                  <a:cubicBezTo>
                    <a:pt x="2863" y="3070"/>
                    <a:pt x="2827" y="3047"/>
                    <a:pt x="2803" y="3047"/>
                  </a:cubicBezTo>
                  <a:cubicBezTo>
                    <a:pt x="2801" y="3049"/>
                    <a:pt x="2798" y="3050"/>
                    <a:pt x="2794" y="3050"/>
                  </a:cubicBezTo>
                  <a:cubicBezTo>
                    <a:pt x="2774" y="3050"/>
                    <a:pt x="2732" y="3024"/>
                    <a:pt x="2710" y="3018"/>
                  </a:cubicBezTo>
                  <a:lnTo>
                    <a:pt x="2710" y="3018"/>
                  </a:lnTo>
                  <a:cubicBezTo>
                    <a:pt x="3026" y="3432"/>
                    <a:pt x="3455" y="3795"/>
                    <a:pt x="3825" y="4180"/>
                  </a:cubicBezTo>
                  <a:lnTo>
                    <a:pt x="3825" y="4180"/>
                  </a:lnTo>
                  <a:cubicBezTo>
                    <a:pt x="3826" y="4181"/>
                    <a:pt x="3828" y="4183"/>
                    <a:pt x="3829" y="4184"/>
                  </a:cubicBezTo>
                  <a:lnTo>
                    <a:pt x="3829" y="4184"/>
                  </a:lnTo>
                  <a:cubicBezTo>
                    <a:pt x="3840" y="4199"/>
                    <a:pt x="3851" y="4209"/>
                    <a:pt x="3862" y="4221"/>
                  </a:cubicBezTo>
                  <a:cubicBezTo>
                    <a:pt x="3862" y="4217"/>
                    <a:pt x="3860" y="4214"/>
                    <a:pt x="3859" y="4213"/>
                  </a:cubicBezTo>
                  <a:lnTo>
                    <a:pt x="3859" y="4213"/>
                  </a:lnTo>
                  <a:cubicBezTo>
                    <a:pt x="3869" y="4224"/>
                    <a:pt x="3907" y="4262"/>
                    <a:pt x="3905" y="4262"/>
                  </a:cubicBezTo>
                  <a:cubicBezTo>
                    <a:pt x="3905" y="4262"/>
                    <a:pt x="3904" y="4262"/>
                    <a:pt x="3903" y="4260"/>
                  </a:cubicBezTo>
                  <a:lnTo>
                    <a:pt x="3903" y="4260"/>
                  </a:lnTo>
                  <a:cubicBezTo>
                    <a:pt x="3913" y="4272"/>
                    <a:pt x="3925" y="4279"/>
                    <a:pt x="3935" y="4290"/>
                  </a:cubicBezTo>
                  <a:cubicBezTo>
                    <a:pt x="3928" y="4282"/>
                    <a:pt x="3920" y="4275"/>
                    <a:pt x="3913" y="4268"/>
                  </a:cubicBezTo>
                  <a:lnTo>
                    <a:pt x="3913" y="4268"/>
                  </a:lnTo>
                  <a:cubicBezTo>
                    <a:pt x="4057" y="4397"/>
                    <a:pt x="4189" y="4536"/>
                    <a:pt x="4331" y="4668"/>
                  </a:cubicBezTo>
                  <a:cubicBezTo>
                    <a:pt x="3880" y="4673"/>
                    <a:pt x="3429" y="4674"/>
                    <a:pt x="2979" y="4674"/>
                  </a:cubicBezTo>
                  <a:cubicBezTo>
                    <a:pt x="2366" y="4674"/>
                    <a:pt x="1753" y="4671"/>
                    <a:pt x="1141" y="4671"/>
                  </a:cubicBezTo>
                  <a:cubicBezTo>
                    <a:pt x="790" y="4671"/>
                    <a:pt x="440" y="4672"/>
                    <a:pt x="88" y="4675"/>
                  </a:cubicBezTo>
                  <a:cubicBezTo>
                    <a:pt x="110" y="4690"/>
                    <a:pt x="44" y="4686"/>
                    <a:pt x="37" y="4693"/>
                  </a:cubicBezTo>
                  <a:cubicBezTo>
                    <a:pt x="48" y="4700"/>
                    <a:pt x="41" y="4705"/>
                    <a:pt x="30" y="4705"/>
                  </a:cubicBezTo>
                  <a:cubicBezTo>
                    <a:pt x="34" y="4705"/>
                    <a:pt x="37" y="4708"/>
                    <a:pt x="41" y="4708"/>
                  </a:cubicBezTo>
                  <a:cubicBezTo>
                    <a:pt x="0" y="4708"/>
                    <a:pt x="110" y="4741"/>
                    <a:pt x="132" y="4759"/>
                  </a:cubicBezTo>
                  <a:lnTo>
                    <a:pt x="118" y="4759"/>
                  </a:lnTo>
                  <a:cubicBezTo>
                    <a:pt x="162" y="4763"/>
                    <a:pt x="151" y="4781"/>
                    <a:pt x="162" y="4788"/>
                  </a:cubicBezTo>
                  <a:cubicBezTo>
                    <a:pt x="180" y="4796"/>
                    <a:pt x="232" y="4803"/>
                    <a:pt x="202" y="4807"/>
                  </a:cubicBezTo>
                  <a:cubicBezTo>
                    <a:pt x="228" y="4815"/>
                    <a:pt x="235" y="4818"/>
                    <a:pt x="198" y="4825"/>
                  </a:cubicBezTo>
                  <a:lnTo>
                    <a:pt x="210" y="4825"/>
                  </a:lnTo>
                  <a:cubicBezTo>
                    <a:pt x="176" y="4829"/>
                    <a:pt x="85" y="4866"/>
                    <a:pt x="125" y="4876"/>
                  </a:cubicBezTo>
                  <a:cubicBezTo>
                    <a:pt x="118" y="4876"/>
                    <a:pt x="114" y="4876"/>
                    <a:pt x="110" y="4881"/>
                  </a:cubicBezTo>
                  <a:cubicBezTo>
                    <a:pt x="136" y="4884"/>
                    <a:pt x="122" y="4891"/>
                    <a:pt x="96" y="4895"/>
                  </a:cubicBezTo>
                  <a:cubicBezTo>
                    <a:pt x="162" y="4895"/>
                    <a:pt x="140" y="4910"/>
                    <a:pt x="85" y="4910"/>
                  </a:cubicBezTo>
                  <a:cubicBezTo>
                    <a:pt x="100" y="4913"/>
                    <a:pt x="100" y="4913"/>
                    <a:pt x="107" y="4913"/>
                  </a:cubicBezTo>
                  <a:cubicBezTo>
                    <a:pt x="88" y="4917"/>
                    <a:pt x="114" y="4917"/>
                    <a:pt x="107" y="4920"/>
                  </a:cubicBezTo>
                  <a:cubicBezTo>
                    <a:pt x="136" y="4928"/>
                    <a:pt x="56" y="4928"/>
                    <a:pt x="70" y="4932"/>
                  </a:cubicBezTo>
                  <a:cubicBezTo>
                    <a:pt x="63" y="4935"/>
                    <a:pt x="78" y="4935"/>
                    <a:pt x="74" y="4939"/>
                  </a:cubicBezTo>
                  <a:cubicBezTo>
                    <a:pt x="56" y="4942"/>
                    <a:pt x="70" y="4942"/>
                    <a:pt x="44" y="4942"/>
                  </a:cubicBezTo>
                  <a:cubicBezTo>
                    <a:pt x="100" y="4950"/>
                    <a:pt x="139" y="4976"/>
                    <a:pt x="73" y="4976"/>
                  </a:cubicBezTo>
                  <a:cubicBezTo>
                    <a:pt x="71" y="4976"/>
                    <a:pt x="70" y="4976"/>
                    <a:pt x="68" y="4976"/>
                  </a:cubicBezTo>
                  <a:lnTo>
                    <a:pt x="68" y="4976"/>
                  </a:lnTo>
                  <a:cubicBezTo>
                    <a:pt x="96" y="4978"/>
                    <a:pt x="99" y="4987"/>
                    <a:pt x="69" y="4987"/>
                  </a:cubicBezTo>
                  <a:cubicBezTo>
                    <a:pt x="65" y="4987"/>
                    <a:pt x="59" y="4987"/>
                    <a:pt x="52" y="4986"/>
                  </a:cubicBezTo>
                  <a:lnTo>
                    <a:pt x="52" y="4986"/>
                  </a:lnTo>
                  <a:cubicBezTo>
                    <a:pt x="85" y="4991"/>
                    <a:pt x="154" y="5008"/>
                    <a:pt x="100" y="5013"/>
                  </a:cubicBezTo>
                  <a:cubicBezTo>
                    <a:pt x="184" y="5013"/>
                    <a:pt x="224" y="5057"/>
                    <a:pt x="122" y="5060"/>
                  </a:cubicBezTo>
                  <a:cubicBezTo>
                    <a:pt x="166" y="5064"/>
                    <a:pt x="92" y="5074"/>
                    <a:pt x="70" y="5079"/>
                  </a:cubicBezTo>
                  <a:cubicBezTo>
                    <a:pt x="224" y="5085"/>
                    <a:pt x="54" y="5101"/>
                    <a:pt x="102" y="5101"/>
                  </a:cubicBezTo>
                  <a:cubicBezTo>
                    <a:pt x="107" y="5101"/>
                    <a:pt x="113" y="5101"/>
                    <a:pt x="122" y="5101"/>
                  </a:cubicBezTo>
                  <a:cubicBezTo>
                    <a:pt x="158" y="5101"/>
                    <a:pt x="257" y="5123"/>
                    <a:pt x="180" y="5126"/>
                  </a:cubicBezTo>
                  <a:cubicBezTo>
                    <a:pt x="678" y="5157"/>
                    <a:pt x="1226" y="5165"/>
                    <a:pt x="1790" y="5165"/>
                  </a:cubicBezTo>
                  <a:cubicBezTo>
                    <a:pt x="2476" y="5165"/>
                    <a:pt x="3186" y="5153"/>
                    <a:pt x="3863" y="5153"/>
                  </a:cubicBezTo>
                  <a:cubicBezTo>
                    <a:pt x="4023" y="5153"/>
                    <a:pt x="4182" y="5154"/>
                    <a:pt x="4338" y="5155"/>
                  </a:cubicBezTo>
                  <a:cubicBezTo>
                    <a:pt x="4111" y="5397"/>
                    <a:pt x="3869" y="5632"/>
                    <a:pt x="3642" y="5871"/>
                  </a:cubicBezTo>
                  <a:cubicBezTo>
                    <a:pt x="3650" y="5864"/>
                    <a:pt x="3657" y="5858"/>
                    <a:pt x="3663" y="5852"/>
                  </a:cubicBezTo>
                  <a:lnTo>
                    <a:pt x="3661" y="5852"/>
                  </a:lnTo>
                  <a:lnTo>
                    <a:pt x="3664" y="5849"/>
                  </a:lnTo>
                  <a:lnTo>
                    <a:pt x="3664" y="5852"/>
                  </a:lnTo>
                  <a:lnTo>
                    <a:pt x="3664" y="5852"/>
                  </a:lnTo>
                  <a:cubicBezTo>
                    <a:pt x="3704" y="5817"/>
                    <a:pt x="3722" y="5801"/>
                    <a:pt x="3724" y="5801"/>
                  </a:cubicBezTo>
                  <a:lnTo>
                    <a:pt x="3724" y="5801"/>
                  </a:lnTo>
                  <a:cubicBezTo>
                    <a:pt x="3733" y="5801"/>
                    <a:pt x="2995" y="6487"/>
                    <a:pt x="2945" y="6655"/>
                  </a:cubicBezTo>
                  <a:cubicBezTo>
                    <a:pt x="2949" y="6655"/>
                    <a:pt x="2945" y="6667"/>
                    <a:pt x="2942" y="6674"/>
                  </a:cubicBezTo>
                  <a:cubicBezTo>
                    <a:pt x="2944" y="6673"/>
                    <a:pt x="2945" y="6672"/>
                    <a:pt x="2947" y="6672"/>
                  </a:cubicBezTo>
                  <a:cubicBezTo>
                    <a:pt x="2954" y="6672"/>
                    <a:pt x="2959" y="6679"/>
                    <a:pt x="2967" y="6679"/>
                  </a:cubicBezTo>
                  <a:cubicBezTo>
                    <a:pt x="2972" y="6679"/>
                    <a:pt x="2978" y="6677"/>
                    <a:pt x="2986" y="6670"/>
                  </a:cubicBezTo>
                  <a:lnTo>
                    <a:pt x="2986" y="6674"/>
                  </a:lnTo>
                  <a:cubicBezTo>
                    <a:pt x="2989" y="6670"/>
                    <a:pt x="2996" y="6663"/>
                    <a:pt x="3001" y="6663"/>
                  </a:cubicBezTo>
                  <a:cubicBezTo>
                    <a:pt x="3019" y="6645"/>
                    <a:pt x="3028" y="6638"/>
                    <a:pt x="3031" y="6638"/>
                  </a:cubicBezTo>
                  <a:cubicBezTo>
                    <a:pt x="3042" y="6638"/>
                    <a:pt x="2972" y="6727"/>
                    <a:pt x="2938" y="6736"/>
                  </a:cubicBezTo>
                  <a:cubicBezTo>
                    <a:pt x="2941" y="6732"/>
                    <a:pt x="2941" y="6731"/>
                    <a:pt x="2941" y="6731"/>
                  </a:cubicBezTo>
                  <a:lnTo>
                    <a:pt x="2941" y="6731"/>
                  </a:lnTo>
                  <a:cubicBezTo>
                    <a:pt x="2939" y="6731"/>
                    <a:pt x="2928" y="6740"/>
                    <a:pt x="2924" y="6740"/>
                  </a:cubicBezTo>
                  <a:cubicBezTo>
                    <a:pt x="2924" y="6740"/>
                    <a:pt x="2924" y="6740"/>
                    <a:pt x="2924" y="6740"/>
                  </a:cubicBezTo>
                  <a:lnTo>
                    <a:pt x="2924" y="6740"/>
                  </a:lnTo>
                  <a:cubicBezTo>
                    <a:pt x="2917" y="6748"/>
                    <a:pt x="2907" y="6751"/>
                    <a:pt x="2898" y="6755"/>
                  </a:cubicBezTo>
                  <a:cubicBezTo>
                    <a:pt x="2901" y="6751"/>
                    <a:pt x="2905" y="6747"/>
                    <a:pt x="2908" y="6743"/>
                  </a:cubicBezTo>
                  <a:lnTo>
                    <a:pt x="2908" y="6743"/>
                  </a:lnTo>
                  <a:cubicBezTo>
                    <a:pt x="2898" y="6751"/>
                    <a:pt x="2879" y="6769"/>
                    <a:pt x="2861" y="6777"/>
                  </a:cubicBezTo>
                  <a:cubicBezTo>
                    <a:pt x="2849" y="6781"/>
                    <a:pt x="2842" y="6784"/>
                    <a:pt x="2845" y="6784"/>
                  </a:cubicBezTo>
                  <a:cubicBezTo>
                    <a:pt x="2847" y="6784"/>
                    <a:pt x="2853" y="6783"/>
                    <a:pt x="2864" y="6780"/>
                  </a:cubicBezTo>
                  <a:lnTo>
                    <a:pt x="2864" y="6780"/>
                  </a:lnTo>
                  <a:cubicBezTo>
                    <a:pt x="2863" y="6782"/>
                    <a:pt x="2863" y="6783"/>
                    <a:pt x="2864" y="6783"/>
                  </a:cubicBezTo>
                  <a:cubicBezTo>
                    <a:pt x="2868" y="6783"/>
                    <a:pt x="2891" y="6768"/>
                    <a:pt x="2895" y="6768"/>
                  </a:cubicBezTo>
                  <a:cubicBezTo>
                    <a:pt x="2896" y="6768"/>
                    <a:pt x="2896" y="6770"/>
                    <a:pt x="2892" y="6774"/>
                  </a:cubicBezTo>
                  <a:lnTo>
                    <a:pt x="2892" y="6774"/>
                  </a:lnTo>
                  <a:cubicBezTo>
                    <a:pt x="2910" y="6757"/>
                    <a:pt x="2933" y="6753"/>
                    <a:pt x="2952" y="6740"/>
                  </a:cubicBezTo>
                  <a:cubicBezTo>
                    <a:pt x="2961" y="6740"/>
                    <a:pt x="2954" y="6750"/>
                    <a:pt x="2957" y="6750"/>
                  </a:cubicBezTo>
                  <a:cubicBezTo>
                    <a:pt x="2958" y="6750"/>
                    <a:pt x="2960" y="6749"/>
                    <a:pt x="2964" y="6747"/>
                  </a:cubicBezTo>
                  <a:cubicBezTo>
                    <a:pt x="2981" y="6737"/>
                    <a:pt x="2992" y="6733"/>
                    <a:pt x="2999" y="6733"/>
                  </a:cubicBezTo>
                  <a:cubicBezTo>
                    <a:pt x="3027" y="6733"/>
                    <a:pt x="2982" y="6799"/>
                    <a:pt x="2982" y="6846"/>
                  </a:cubicBezTo>
                  <a:cubicBezTo>
                    <a:pt x="2985" y="6846"/>
                    <a:pt x="2988" y="6854"/>
                    <a:pt x="2984" y="6859"/>
                  </a:cubicBezTo>
                  <a:lnTo>
                    <a:pt x="2984" y="6859"/>
                  </a:lnTo>
                  <a:cubicBezTo>
                    <a:pt x="2984" y="6859"/>
                    <a:pt x="2984" y="6859"/>
                    <a:pt x="2984" y="6859"/>
                  </a:cubicBezTo>
                  <a:cubicBezTo>
                    <a:pt x="2986" y="6859"/>
                    <a:pt x="2986" y="6862"/>
                    <a:pt x="2986" y="6865"/>
                  </a:cubicBezTo>
                  <a:cubicBezTo>
                    <a:pt x="2986" y="6879"/>
                    <a:pt x="2996" y="6901"/>
                    <a:pt x="2993" y="6927"/>
                  </a:cubicBezTo>
                  <a:cubicBezTo>
                    <a:pt x="3030" y="6905"/>
                    <a:pt x="3099" y="6861"/>
                    <a:pt x="3121" y="6861"/>
                  </a:cubicBezTo>
                  <a:cubicBezTo>
                    <a:pt x="3124" y="6859"/>
                    <a:pt x="3126" y="6858"/>
                    <a:pt x="3127" y="6858"/>
                  </a:cubicBezTo>
                  <a:cubicBezTo>
                    <a:pt x="3129" y="6858"/>
                    <a:pt x="3125" y="6865"/>
                    <a:pt x="3125" y="6868"/>
                  </a:cubicBezTo>
                  <a:cubicBezTo>
                    <a:pt x="3121" y="6883"/>
                    <a:pt x="3089" y="6912"/>
                    <a:pt x="3081" y="6934"/>
                  </a:cubicBezTo>
                  <a:cubicBezTo>
                    <a:pt x="3111" y="6938"/>
                    <a:pt x="3070" y="6989"/>
                    <a:pt x="3067" y="7022"/>
                  </a:cubicBezTo>
                  <a:cubicBezTo>
                    <a:pt x="3084" y="7033"/>
                    <a:pt x="3045" y="7088"/>
                    <a:pt x="3040" y="7114"/>
                  </a:cubicBezTo>
                  <a:cubicBezTo>
                    <a:pt x="3451" y="6799"/>
                    <a:pt x="3818" y="6369"/>
                    <a:pt x="4203" y="6003"/>
                  </a:cubicBezTo>
                  <a:lnTo>
                    <a:pt x="4199" y="6003"/>
                  </a:lnTo>
                  <a:cubicBezTo>
                    <a:pt x="4202" y="6000"/>
                    <a:pt x="4204" y="5997"/>
                    <a:pt x="4207" y="5995"/>
                  </a:cubicBezTo>
                  <a:lnTo>
                    <a:pt x="4207" y="5995"/>
                  </a:lnTo>
                  <a:cubicBezTo>
                    <a:pt x="4206" y="5995"/>
                    <a:pt x="4206" y="5995"/>
                    <a:pt x="4206" y="5995"/>
                  </a:cubicBezTo>
                  <a:cubicBezTo>
                    <a:pt x="4218" y="5984"/>
                    <a:pt x="4233" y="5973"/>
                    <a:pt x="4240" y="5962"/>
                  </a:cubicBezTo>
                  <a:lnTo>
                    <a:pt x="4240" y="5962"/>
                  </a:lnTo>
                  <a:cubicBezTo>
                    <a:pt x="4240" y="5966"/>
                    <a:pt x="4236" y="5966"/>
                    <a:pt x="4236" y="5969"/>
                  </a:cubicBezTo>
                  <a:cubicBezTo>
                    <a:pt x="4245" y="5960"/>
                    <a:pt x="4283" y="5919"/>
                    <a:pt x="4283" y="5919"/>
                  </a:cubicBezTo>
                  <a:lnTo>
                    <a:pt x="4283" y="5919"/>
                  </a:lnTo>
                  <a:cubicBezTo>
                    <a:pt x="4283" y="5919"/>
                    <a:pt x="4283" y="5919"/>
                    <a:pt x="4283" y="5919"/>
                  </a:cubicBezTo>
                  <a:lnTo>
                    <a:pt x="4283" y="5919"/>
                  </a:lnTo>
                  <a:cubicBezTo>
                    <a:pt x="4293" y="5909"/>
                    <a:pt x="4303" y="5903"/>
                    <a:pt x="4313" y="5893"/>
                  </a:cubicBezTo>
                  <a:lnTo>
                    <a:pt x="4313" y="5893"/>
                  </a:lnTo>
                  <a:cubicBezTo>
                    <a:pt x="4302" y="5900"/>
                    <a:pt x="4299" y="5907"/>
                    <a:pt x="4291" y="5911"/>
                  </a:cubicBezTo>
                  <a:cubicBezTo>
                    <a:pt x="4419" y="5768"/>
                    <a:pt x="4558" y="5636"/>
                    <a:pt x="4690" y="5493"/>
                  </a:cubicBezTo>
                  <a:lnTo>
                    <a:pt x="4690" y="5493"/>
                  </a:lnTo>
                  <a:cubicBezTo>
                    <a:pt x="4702" y="6912"/>
                    <a:pt x="4687" y="8324"/>
                    <a:pt x="4698" y="9739"/>
                  </a:cubicBezTo>
                  <a:cubicBezTo>
                    <a:pt x="4700" y="9736"/>
                    <a:pt x="4702" y="9734"/>
                    <a:pt x="4703" y="9734"/>
                  </a:cubicBezTo>
                  <a:cubicBezTo>
                    <a:pt x="4712" y="9734"/>
                    <a:pt x="4710" y="9784"/>
                    <a:pt x="4717" y="9791"/>
                  </a:cubicBezTo>
                  <a:cubicBezTo>
                    <a:pt x="4718" y="9785"/>
                    <a:pt x="4720" y="9782"/>
                    <a:pt x="4721" y="9782"/>
                  </a:cubicBezTo>
                  <a:cubicBezTo>
                    <a:pt x="4723" y="9782"/>
                    <a:pt x="4725" y="9787"/>
                    <a:pt x="4727" y="9794"/>
                  </a:cubicBezTo>
                  <a:cubicBezTo>
                    <a:pt x="4727" y="9791"/>
                    <a:pt x="4727" y="9787"/>
                    <a:pt x="4731" y="9783"/>
                  </a:cubicBezTo>
                  <a:cubicBezTo>
                    <a:pt x="4731" y="9790"/>
                    <a:pt x="4732" y="9793"/>
                    <a:pt x="4733" y="9793"/>
                  </a:cubicBezTo>
                  <a:cubicBezTo>
                    <a:pt x="4741" y="9793"/>
                    <a:pt x="4767" y="9710"/>
                    <a:pt x="4783" y="9691"/>
                  </a:cubicBezTo>
                  <a:lnTo>
                    <a:pt x="4783" y="9710"/>
                  </a:lnTo>
                  <a:cubicBezTo>
                    <a:pt x="4786" y="9662"/>
                    <a:pt x="4800" y="9677"/>
                    <a:pt x="4812" y="9662"/>
                  </a:cubicBezTo>
                  <a:cubicBezTo>
                    <a:pt x="4817" y="9648"/>
                    <a:pt x="4821" y="9614"/>
                    <a:pt x="4826" y="9614"/>
                  </a:cubicBezTo>
                  <a:cubicBezTo>
                    <a:pt x="4827" y="9614"/>
                    <a:pt x="4829" y="9617"/>
                    <a:pt x="4830" y="9622"/>
                  </a:cubicBezTo>
                  <a:cubicBezTo>
                    <a:pt x="4834" y="9609"/>
                    <a:pt x="4836" y="9602"/>
                    <a:pt x="4839" y="9602"/>
                  </a:cubicBezTo>
                  <a:cubicBezTo>
                    <a:pt x="4842" y="9602"/>
                    <a:pt x="4845" y="9610"/>
                    <a:pt x="4849" y="9629"/>
                  </a:cubicBezTo>
                  <a:lnTo>
                    <a:pt x="4849" y="9615"/>
                  </a:lnTo>
                  <a:cubicBezTo>
                    <a:pt x="4852" y="9645"/>
                    <a:pt x="4874" y="9713"/>
                    <a:pt x="4891" y="9713"/>
                  </a:cubicBezTo>
                  <a:cubicBezTo>
                    <a:pt x="4894" y="9713"/>
                    <a:pt x="4897" y="9710"/>
                    <a:pt x="4900" y="9703"/>
                  </a:cubicBezTo>
                  <a:lnTo>
                    <a:pt x="4900" y="9717"/>
                  </a:lnTo>
                  <a:cubicBezTo>
                    <a:pt x="4902" y="9707"/>
                    <a:pt x="4905" y="9703"/>
                    <a:pt x="4908" y="9703"/>
                  </a:cubicBezTo>
                  <a:cubicBezTo>
                    <a:pt x="4912" y="9703"/>
                    <a:pt x="4916" y="9714"/>
                    <a:pt x="4918" y="9732"/>
                  </a:cubicBezTo>
                  <a:cubicBezTo>
                    <a:pt x="4918" y="9703"/>
                    <a:pt x="4921" y="9691"/>
                    <a:pt x="4924" y="9691"/>
                  </a:cubicBezTo>
                  <a:cubicBezTo>
                    <a:pt x="4928" y="9691"/>
                    <a:pt x="4932" y="9710"/>
                    <a:pt x="4932" y="9739"/>
                  </a:cubicBezTo>
                  <a:cubicBezTo>
                    <a:pt x="4937" y="9728"/>
                    <a:pt x="4937" y="9728"/>
                    <a:pt x="4937" y="9721"/>
                  </a:cubicBezTo>
                  <a:cubicBezTo>
                    <a:pt x="4937" y="9725"/>
                    <a:pt x="4937" y="9726"/>
                    <a:pt x="4937" y="9726"/>
                  </a:cubicBezTo>
                  <a:cubicBezTo>
                    <a:pt x="4938" y="9726"/>
                    <a:pt x="4939" y="9719"/>
                    <a:pt x="4940" y="9719"/>
                  </a:cubicBezTo>
                  <a:cubicBezTo>
                    <a:pt x="4940" y="9719"/>
                    <a:pt x="4940" y="9720"/>
                    <a:pt x="4940" y="9721"/>
                  </a:cubicBezTo>
                  <a:cubicBezTo>
                    <a:pt x="4942" y="9716"/>
                    <a:pt x="4944" y="9713"/>
                    <a:pt x="4945" y="9713"/>
                  </a:cubicBezTo>
                  <a:cubicBezTo>
                    <a:pt x="4950" y="9713"/>
                    <a:pt x="4951" y="9756"/>
                    <a:pt x="4953" y="9756"/>
                  </a:cubicBezTo>
                  <a:cubicBezTo>
                    <a:pt x="4954" y="9756"/>
                    <a:pt x="4954" y="9756"/>
                    <a:pt x="4954" y="9754"/>
                  </a:cubicBezTo>
                  <a:cubicBezTo>
                    <a:pt x="4954" y="9757"/>
                    <a:pt x="4954" y="9758"/>
                    <a:pt x="4954" y="9758"/>
                  </a:cubicBezTo>
                  <a:cubicBezTo>
                    <a:pt x="4955" y="9758"/>
                    <a:pt x="4955" y="9750"/>
                    <a:pt x="4958" y="9750"/>
                  </a:cubicBezTo>
                  <a:cubicBezTo>
                    <a:pt x="4958" y="9750"/>
                    <a:pt x="4958" y="9750"/>
                    <a:pt x="4959" y="9750"/>
                  </a:cubicBezTo>
                  <a:cubicBezTo>
                    <a:pt x="4966" y="9772"/>
                    <a:pt x="4966" y="9757"/>
                    <a:pt x="4966" y="9783"/>
                  </a:cubicBezTo>
                  <a:cubicBezTo>
                    <a:pt x="4970" y="9749"/>
                    <a:pt x="4982" y="9720"/>
                    <a:pt x="4990" y="9720"/>
                  </a:cubicBezTo>
                  <a:cubicBezTo>
                    <a:pt x="4996" y="9720"/>
                    <a:pt x="4999" y="9731"/>
                    <a:pt x="4999" y="9758"/>
                  </a:cubicBezTo>
                  <a:lnTo>
                    <a:pt x="4999" y="9758"/>
                  </a:lnTo>
                  <a:cubicBezTo>
                    <a:pt x="5000" y="9744"/>
                    <a:pt x="5003" y="9736"/>
                    <a:pt x="5006" y="9736"/>
                  </a:cubicBezTo>
                  <a:cubicBezTo>
                    <a:pt x="5009" y="9736"/>
                    <a:pt x="5012" y="9747"/>
                    <a:pt x="5010" y="9772"/>
                  </a:cubicBezTo>
                  <a:cubicBezTo>
                    <a:pt x="5012" y="9751"/>
                    <a:pt x="5023" y="9706"/>
                    <a:pt x="5030" y="9706"/>
                  </a:cubicBezTo>
                  <a:cubicBezTo>
                    <a:pt x="5032" y="9706"/>
                    <a:pt x="5034" y="9712"/>
                    <a:pt x="5035" y="9728"/>
                  </a:cubicBezTo>
                  <a:cubicBezTo>
                    <a:pt x="5035" y="9677"/>
                    <a:pt x="5049" y="9643"/>
                    <a:pt x="5062" y="9643"/>
                  </a:cubicBezTo>
                  <a:cubicBezTo>
                    <a:pt x="5071" y="9643"/>
                    <a:pt x="5080" y="9661"/>
                    <a:pt x="5083" y="9703"/>
                  </a:cubicBezTo>
                  <a:cubicBezTo>
                    <a:pt x="5084" y="9693"/>
                    <a:pt x="5085" y="9689"/>
                    <a:pt x="5086" y="9689"/>
                  </a:cubicBezTo>
                  <a:cubicBezTo>
                    <a:pt x="5091" y="9689"/>
                    <a:pt x="5099" y="9737"/>
                    <a:pt x="5101" y="9754"/>
                  </a:cubicBezTo>
                  <a:cubicBezTo>
                    <a:pt x="5103" y="9703"/>
                    <a:pt x="5107" y="9688"/>
                    <a:pt x="5110" y="9688"/>
                  </a:cubicBezTo>
                  <a:cubicBezTo>
                    <a:pt x="5115" y="9688"/>
                    <a:pt x="5121" y="9731"/>
                    <a:pt x="5123" y="9731"/>
                  </a:cubicBezTo>
                  <a:cubicBezTo>
                    <a:pt x="5124" y="9731"/>
                    <a:pt x="5124" y="9724"/>
                    <a:pt x="5123" y="9703"/>
                  </a:cubicBezTo>
                  <a:cubicBezTo>
                    <a:pt x="5123" y="9678"/>
                    <a:pt x="5135" y="9616"/>
                    <a:pt x="5143" y="9616"/>
                  </a:cubicBezTo>
                  <a:cubicBezTo>
                    <a:pt x="5146" y="9616"/>
                    <a:pt x="5148" y="9624"/>
                    <a:pt x="5149" y="9644"/>
                  </a:cubicBezTo>
                  <a:cubicBezTo>
                    <a:pt x="5226" y="8397"/>
                    <a:pt x="5160" y="6839"/>
                    <a:pt x="5179" y="5482"/>
                  </a:cubicBezTo>
                  <a:lnTo>
                    <a:pt x="5179" y="5482"/>
                  </a:lnTo>
                  <a:cubicBezTo>
                    <a:pt x="5717" y="6014"/>
                    <a:pt x="6242" y="6557"/>
                    <a:pt x="6785" y="7081"/>
                  </a:cubicBezTo>
                  <a:cubicBezTo>
                    <a:pt x="6785" y="7077"/>
                    <a:pt x="6786" y="7075"/>
                    <a:pt x="6789" y="7075"/>
                  </a:cubicBezTo>
                  <a:cubicBezTo>
                    <a:pt x="6796" y="7075"/>
                    <a:pt x="6812" y="7092"/>
                    <a:pt x="6817" y="7092"/>
                  </a:cubicBezTo>
                  <a:cubicBezTo>
                    <a:pt x="6817" y="7086"/>
                    <a:pt x="6819" y="7083"/>
                    <a:pt x="6823" y="7083"/>
                  </a:cubicBezTo>
                  <a:cubicBezTo>
                    <a:pt x="6825" y="7083"/>
                    <a:pt x="6827" y="7084"/>
                    <a:pt x="6829" y="7085"/>
                  </a:cubicBezTo>
                  <a:cubicBezTo>
                    <a:pt x="6829" y="7085"/>
                    <a:pt x="6829" y="7083"/>
                    <a:pt x="6828" y="7082"/>
                  </a:cubicBezTo>
                  <a:lnTo>
                    <a:pt x="6828" y="7082"/>
                  </a:lnTo>
                  <a:cubicBezTo>
                    <a:pt x="6828" y="7082"/>
                    <a:pt x="6828" y="7082"/>
                    <a:pt x="6828" y="7082"/>
                  </a:cubicBezTo>
                  <a:cubicBezTo>
                    <a:pt x="6840" y="7082"/>
                    <a:pt x="6821" y="7024"/>
                    <a:pt x="6824" y="7004"/>
                  </a:cubicBezTo>
                  <a:lnTo>
                    <a:pt x="6824" y="7004"/>
                  </a:lnTo>
                  <a:cubicBezTo>
                    <a:pt x="6829" y="7007"/>
                    <a:pt x="6829" y="7007"/>
                    <a:pt x="6832" y="7011"/>
                  </a:cubicBezTo>
                  <a:cubicBezTo>
                    <a:pt x="6814" y="6989"/>
                    <a:pt x="6832" y="6985"/>
                    <a:pt x="6836" y="6971"/>
                  </a:cubicBezTo>
                  <a:cubicBezTo>
                    <a:pt x="6827" y="6947"/>
                    <a:pt x="6818" y="6926"/>
                    <a:pt x="6830" y="6926"/>
                  </a:cubicBezTo>
                  <a:cubicBezTo>
                    <a:pt x="6833" y="6926"/>
                    <a:pt x="6837" y="6927"/>
                    <a:pt x="6843" y="6931"/>
                  </a:cubicBezTo>
                  <a:cubicBezTo>
                    <a:pt x="6843" y="6927"/>
                    <a:pt x="6843" y="6927"/>
                    <a:pt x="6839" y="6923"/>
                  </a:cubicBezTo>
                  <a:lnTo>
                    <a:pt x="6839" y="6923"/>
                  </a:lnTo>
                  <a:cubicBezTo>
                    <a:pt x="6852" y="6931"/>
                    <a:pt x="6876" y="6940"/>
                    <a:pt x="6893" y="6940"/>
                  </a:cubicBezTo>
                  <a:cubicBezTo>
                    <a:pt x="6905" y="6940"/>
                    <a:pt x="6914" y="6936"/>
                    <a:pt x="6913" y="6924"/>
                  </a:cubicBezTo>
                  <a:lnTo>
                    <a:pt x="6913" y="6924"/>
                  </a:lnTo>
                  <a:cubicBezTo>
                    <a:pt x="6913" y="6927"/>
                    <a:pt x="6917" y="6927"/>
                    <a:pt x="6920" y="6931"/>
                  </a:cubicBezTo>
                  <a:cubicBezTo>
                    <a:pt x="6916" y="6922"/>
                    <a:pt x="6918" y="6918"/>
                    <a:pt x="6923" y="6918"/>
                  </a:cubicBezTo>
                  <a:cubicBezTo>
                    <a:pt x="6927" y="6918"/>
                    <a:pt x="6933" y="6920"/>
                    <a:pt x="6939" y="6923"/>
                  </a:cubicBezTo>
                  <a:cubicBezTo>
                    <a:pt x="6924" y="6908"/>
                    <a:pt x="6922" y="6901"/>
                    <a:pt x="6928" y="6901"/>
                  </a:cubicBezTo>
                  <a:cubicBezTo>
                    <a:pt x="6932" y="6901"/>
                    <a:pt x="6942" y="6906"/>
                    <a:pt x="6953" y="6916"/>
                  </a:cubicBezTo>
                  <a:lnTo>
                    <a:pt x="6946" y="6909"/>
                  </a:lnTo>
                  <a:lnTo>
                    <a:pt x="6946" y="6909"/>
                  </a:lnTo>
                  <a:cubicBezTo>
                    <a:pt x="6947" y="6909"/>
                    <a:pt x="6948" y="6909"/>
                    <a:pt x="6948" y="6909"/>
                  </a:cubicBezTo>
                  <a:cubicBezTo>
                    <a:pt x="6951" y="6909"/>
                    <a:pt x="6946" y="6901"/>
                    <a:pt x="6949" y="6901"/>
                  </a:cubicBezTo>
                  <a:cubicBezTo>
                    <a:pt x="6947" y="6898"/>
                    <a:pt x="6947" y="6897"/>
                    <a:pt x="6948" y="6897"/>
                  </a:cubicBezTo>
                  <a:cubicBezTo>
                    <a:pt x="6952" y="6897"/>
                    <a:pt x="6971" y="6910"/>
                    <a:pt x="6972" y="6910"/>
                  </a:cubicBezTo>
                  <a:cubicBezTo>
                    <a:pt x="6972" y="6910"/>
                    <a:pt x="6972" y="6909"/>
                    <a:pt x="6971" y="6909"/>
                  </a:cubicBezTo>
                  <a:lnTo>
                    <a:pt x="6971" y="6909"/>
                  </a:lnTo>
                  <a:cubicBezTo>
                    <a:pt x="6973" y="6909"/>
                    <a:pt x="6974" y="6909"/>
                    <a:pt x="6974" y="6909"/>
                  </a:cubicBezTo>
                  <a:cubicBezTo>
                    <a:pt x="6976" y="6909"/>
                    <a:pt x="6972" y="6904"/>
                    <a:pt x="6975" y="6901"/>
                  </a:cubicBezTo>
                  <a:lnTo>
                    <a:pt x="6975" y="6901"/>
                  </a:lnTo>
                  <a:cubicBezTo>
                    <a:pt x="6986" y="6909"/>
                    <a:pt x="6983" y="6901"/>
                    <a:pt x="6993" y="6912"/>
                  </a:cubicBezTo>
                  <a:cubicBezTo>
                    <a:pt x="6980" y="6894"/>
                    <a:pt x="6977" y="6867"/>
                    <a:pt x="6987" y="6867"/>
                  </a:cubicBezTo>
                  <a:cubicBezTo>
                    <a:pt x="6992" y="6867"/>
                    <a:pt x="6999" y="6871"/>
                    <a:pt x="7008" y="6883"/>
                  </a:cubicBezTo>
                  <a:cubicBezTo>
                    <a:pt x="6999" y="6872"/>
                    <a:pt x="6998" y="6863"/>
                    <a:pt x="7003" y="6863"/>
                  </a:cubicBezTo>
                  <a:cubicBezTo>
                    <a:pt x="7006" y="6863"/>
                    <a:pt x="7012" y="6867"/>
                    <a:pt x="7019" y="6875"/>
                  </a:cubicBezTo>
                  <a:cubicBezTo>
                    <a:pt x="7010" y="6864"/>
                    <a:pt x="6996" y="6834"/>
                    <a:pt x="7006" y="6834"/>
                  </a:cubicBezTo>
                  <a:cubicBezTo>
                    <a:pt x="7008" y="6834"/>
                    <a:pt x="7011" y="6836"/>
                    <a:pt x="7015" y="6839"/>
                  </a:cubicBezTo>
                  <a:cubicBezTo>
                    <a:pt x="6989" y="6810"/>
                    <a:pt x="6993" y="6780"/>
                    <a:pt x="7012" y="6780"/>
                  </a:cubicBezTo>
                  <a:cubicBezTo>
                    <a:pt x="7020" y="6780"/>
                    <a:pt x="7030" y="6785"/>
                    <a:pt x="7041" y="6795"/>
                  </a:cubicBezTo>
                  <a:cubicBezTo>
                    <a:pt x="7037" y="6789"/>
                    <a:pt x="7037" y="6787"/>
                    <a:pt x="7040" y="6787"/>
                  </a:cubicBezTo>
                  <a:cubicBezTo>
                    <a:pt x="7047" y="6787"/>
                    <a:pt x="7066" y="6798"/>
                    <a:pt x="7074" y="6806"/>
                  </a:cubicBezTo>
                  <a:cubicBezTo>
                    <a:pt x="7056" y="6783"/>
                    <a:pt x="7052" y="6771"/>
                    <a:pt x="7060" y="6771"/>
                  </a:cubicBezTo>
                  <a:cubicBezTo>
                    <a:pt x="7065" y="6771"/>
                    <a:pt x="7075" y="6775"/>
                    <a:pt x="7088" y="6783"/>
                  </a:cubicBezTo>
                  <a:lnTo>
                    <a:pt x="7088" y="6783"/>
                  </a:lnTo>
                  <a:cubicBezTo>
                    <a:pt x="7066" y="6770"/>
                    <a:pt x="7035" y="6718"/>
                    <a:pt x="7049" y="6718"/>
                  </a:cubicBezTo>
                  <a:cubicBezTo>
                    <a:pt x="7052" y="6718"/>
                    <a:pt x="7056" y="6720"/>
                    <a:pt x="7063" y="6725"/>
                  </a:cubicBezTo>
                  <a:cubicBezTo>
                    <a:pt x="6667" y="6215"/>
                    <a:pt x="6018" y="5661"/>
                    <a:pt x="5526" y="5145"/>
                  </a:cubicBezTo>
                  <a:cubicBezTo>
                    <a:pt x="5560" y="5145"/>
                    <a:pt x="5582" y="5140"/>
                    <a:pt x="5611" y="5140"/>
                  </a:cubicBezTo>
                  <a:lnTo>
                    <a:pt x="5592" y="5140"/>
                  </a:lnTo>
                  <a:cubicBezTo>
                    <a:pt x="6264" y="5126"/>
                    <a:pt x="6946" y="5130"/>
                    <a:pt x="7617" y="5123"/>
                  </a:cubicBezTo>
                  <a:cubicBezTo>
                    <a:pt x="7571" y="5120"/>
                    <a:pt x="7528" y="5119"/>
                    <a:pt x="7485" y="5119"/>
                  </a:cubicBezTo>
                  <a:cubicBezTo>
                    <a:pt x="7443" y="5119"/>
                    <a:pt x="7400" y="5120"/>
                    <a:pt x="7357" y="5120"/>
                  </a:cubicBezTo>
                  <a:cubicBezTo>
                    <a:pt x="7328" y="5120"/>
                    <a:pt x="7299" y="5120"/>
                    <a:pt x="7269" y="5118"/>
                  </a:cubicBezTo>
                  <a:cubicBezTo>
                    <a:pt x="7434" y="5114"/>
                    <a:pt x="7600" y="5112"/>
                    <a:pt x="7767" y="5112"/>
                  </a:cubicBezTo>
                  <a:cubicBezTo>
                    <a:pt x="7981" y="5112"/>
                    <a:pt x="8195" y="5115"/>
                    <a:pt x="8410" y="5115"/>
                  </a:cubicBezTo>
                  <a:cubicBezTo>
                    <a:pt x="8644" y="5115"/>
                    <a:pt x="8878" y="5112"/>
                    <a:pt x="9109" y="5101"/>
                  </a:cubicBezTo>
                  <a:cubicBezTo>
                    <a:pt x="9197" y="5086"/>
                    <a:pt x="9329" y="5089"/>
                    <a:pt x="9395" y="5060"/>
                  </a:cubicBezTo>
                  <a:cubicBezTo>
                    <a:pt x="9392" y="5057"/>
                    <a:pt x="9403" y="5052"/>
                    <a:pt x="9417" y="5049"/>
                  </a:cubicBezTo>
                  <a:cubicBezTo>
                    <a:pt x="9395" y="5045"/>
                    <a:pt x="9410" y="5023"/>
                    <a:pt x="9363" y="5023"/>
                  </a:cubicBezTo>
                  <a:lnTo>
                    <a:pt x="9366" y="5020"/>
                  </a:lnTo>
                  <a:cubicBezTo>
                    <a:pt x="9355" y="5020"/>
                    <a:pt x="9341" y="5020"/>
                    <a:pt x="9337" y="5016"/>
                  </a:cubicBezTo>
                  <a:cubicBezTo>
                    <a:pt x="9206" y="5014"/>
                    <a:pt x="9295" y="5001"/>
                    <a:pt x="9387" y="5001"/>
                  </a:cubicBezTo>
                  <a:cubicBezTo>
                    <a:pt x="9431" y="5001"/>
                    <a:pt x="9477" y="5004"/>
                    <a:pt x="9498" y="5013"/>
                  </a:cubicBezTo>
                  <a:cubicBezTo>
                    <a:pt x="9465" y="5013"/>
                    <a:pt x="9520" y="5013"/>
                    <a:pt x="9520" y="5016"/>
                  </a:cubicBezTo>
                  <a:lnTo>
                    <a:pt x="9509" y="5016"/>
                  </a:lnTo>
                  <a:cubicBezTo>
                    <a:pt x="9528" y="5016"/>
                    <a:pt x="9544" y="5022"/>
                    <a:pt x="9561" y="5025"/>
                  </a:cubicBezTo>
                  <a:lnTo>
                    <a:pt x="9561" y="5025"/>
                  </a:lnTo>
                  <a:cubicBezTo>
                    <a:pt x="9558" y="5025"/>
                    <a:pt x="9556" y="5025"/>
                    <a:pt x="9553" y="5025"/>
                  </a:cubicBezTo>
                  <a:lnTo>
                    <a:pt x="9553" y="5025"/>
                  </a:lnTo>
                  <a:cubicBezTo>
                    <a:pt x="9558" y="5026"/>
                    <a:pt x="9562" y="5027"/>
                    <a:pt x="9568" y="5027"/>
                  </a:cubicBezTo>
                  <a:cubicBezTo>
                    <a:pt x="9565" y="5027"/>
                    <a:pt x="9563" y="5026"/>
                    <a:pt x="9561" y="5025"/>
                  </a:cubicBezTo>
                  <a:lnTo>
                    <a:pt x="9561" y="5025"/>
                  </a:lnTo>
                  <a:cubicBezTo>
                    <a:pt x="9584" y="5027"/>
                    <a:pt x="9614" y="5029"/>
                    <a:pt x="9634" y="5035"/>
                  </a:cubicBezTo>
                  <a:cubicBezTo>
                    <a:pt x="9646" y="5038"/>
                    <a:pt x="9661" y="5041"/>
                    <a:pt x="9665" y="5041"/>
                  </a:cubicBezTo>
                  <a:cubicBezTo>
                    <a:pt x="9670" y="5041"/>
                    <a:pt x="9664" y="5038"/>
                    <a:pt x="9634" y="5030"/>
                  </a:cubicBezTo>
                  <a:cubicBezTo>
                    <a:pt x="9676" y="5027"/>
                    <a:pt x="9533" y="5017"/>
                    <a:pt x="9601" y="5013"/>
                  </a:cubicBezTo>
                  <a:lnTo>
                    <a:pt x="9601" y="5013"/>
                  </a:lnTo>
                  <a:cubicBezTo>
                    <a:pt x="9600" y="5013"/>
                    <a:pt x="9598" y="5013"/>
                    <a:pt x="9597" y="5013"/>
                  </a:cubicBezTo>
                  <a:cubicBezTo>
                    <a:pt x="9556" y="5013"/>
                    <a:pt x="9519" y="5001"/>
                    <a:pt x="9480" y="4998"/>
                  </a:cubicBezTo>
                  <a:cubicBezTo>
                    <a:pt x="9465" y="4991"/>
                    <a:pt x="9513" y="4986"/>
                    <a:pt x="9480" y="4983"/>
                  </a:cubicBezTo>
                  <a:cubicBezTo>
                    <a:pt x="9311" y="4954"/>
                    <a:pt x="9509" y="4942"/>
                    <a:pt x="9579" y="4903"/>
                  </a:cubicBezTo>
                  <a:cubicBezTo>
                    <a:pt x="9568" y="4898"/>
                    <a:pt x="9583" y="4888"/>
                    <a:pt x="9593" y="4888"/>
                  </a:cubicBezTo>
                  <a:cubicBezTo>
                    <a:pt x="9612" y="4873"/>
                    <a:pt x="9627" y="4854"/>
                    <a:pt x="9659" y="4837"/>
                  </a:cubicBezTo>
                  <a:cubicBezTo>
                    <a:pt x="9586" y="4825"/>
                    <a:pt x="9447" y="4807"/>
                    <a:pt x="9429" y="4793"/>
                  </a:cubicBezTo>
                  <a:cubicBezTo>
                    <a:pt x="9407" y="4788"/>
                    <a:pt x="9421" y="4788"/>
                    <a:pt x="9429" y="4785"/>
                  </a:cubicBezTo>
                  <a:cubicBezTo>
                    <a:pt x="9458" y="4774"/>
                    <a:pt x="9527" y="4778"/>
                    <a:pt x="9561" y="4766"/>
                  </a:cubicBezTo>
                  <a:cubicBezTo>
                    <a:pt x="9542" y="4737"/>
                    <a:pt x="9649" y="4737"/>
                    <a:pt x="9685" y="4715"/>
                  </a:cubicBezTo>
                  <a:cubicBezTo>
                    <a:pt x="9693" y="4690"/>
                    <a:pt x="9795" y="4686"/>
                    <a:pt x="9828" y="4668"/>
                  </a:cubicBezTo>
                  <a:lnTo>
                    <a:pt x="9810" y="4668"/>
                  </a:lnTo>
                  <a:cubicBezTo>
                    <a:pt x="9409" y="4638"/>
                    <a:pt x="8996" y="4631"/>
                    <a:pt x="8580" y="4631"/>
                  </a:cubicBezTo>
                  <a:cubicBezTo>
                    <a:pt x="8203" y="4631"/>
                    <a:pt x="7823" y="4636"/>
                    <a:pt x="7447" y="4636"/>
                  </a:cubicBezTo>
                  <a:cubicBezTo>
                    <a:pt x="7332" y="4636"/>
                    <a:pt x="7217" y="4636"/>
                    <a:pt x="7103" y="4634"/>
                  </a:cubicBezTo>
                  <a:lnTo>
                    <a:pt x="6890" y="4634"/>
                  </a:lnTo>
                  <a:cubicBezTo>
                    <a:pt x="6428" y="4646"/>
                    <a:pt x="5963" y="4646"/>
                    <a:pt x="5497" y="4656"/>
                  </a:cubicBezTo>
                  <a:cubicBezTo>
                    <a:pt x="6029" y="4114"/>
                    <a:pt x="6575" y="3586"/>
                    <a:pt x="7103" y="3040"/>
                  </a:cubicBezTo>
                  <a:lnTo>
                    <a:pt x="7103" y="3040"/>
                  </a:lnTo>
                  <a:cubicBezTo>
                    <a:pt x="7102" y="3040"/>
                    <a:pt x="7101" y="3040"/>
                    <a:pt x="7100" y="3040"/>
                  </a:cubicBezTo>
                  <a:cubicBezTo>
                    <a:pt x="7089" y="3040"/>
                    <a:pt x="7115" y="3017"/>
                    <a:pt x="7115" y="3006"/>
                  </a:cubicBezTo>
                  <a:lnTo>
                    <a:pt x="7115" y="3006"/>
                  </a:lnTo>
                  <a:cubicBezTo>
                    <a:pt x="7112" y="3007"/>
                    <a:pt x="7110" y="3008"/>
                    <a:pt x="7108" y="3008"/>
                  </a:cubicBezTo>
                  <a:cubicBezTo>
                    <a:pt x="7104" y="3008"/>
                    <a:pt x="7104" y="3004"/>
                    <a:pt x="7107" y="2996"/>
                  </a:cubicBezTo>
                  <a:lnTo>
                    <a:pt x="7107" y="2996"/>
                  </a:lnTo>
                  <a:cubicBezTo>
                    <a:pt x="7103" y="2999"/>
                    <a:pt x="7103" y="2999"/>
                    <a:pt x="7100" y="2999"/>
                  </a:cubicBezTo>
                  <a:cubicBezTo>
                    <a:pt x="7103" y="2994"/>
                    <a:pt x="7100" y="2992"/>
                    <a:pt x="7095" y="2992"/>
                  </a:cubicBezTo>
                  <a:cubicBezTo>
                    <a:pt x="7081" y="2992"/>
                    <a:pt x="7049" y="3003"/>
                    <a:pt x="7032" y="3003"/>
                  </a:cubicBezTo>
                  <a:cubicBezTo>
                    <a:pt x="7030" y="3003"/>
                    <a:pt x="7028" y="3003"/>
                    <a:pt x="7027" y="3003"/>
                  </a:cubicBezTo>
                  <a:cubicBezTo>
                    <a:pt x="7029" y="3001"/>
                    <a:pt x="7029" y="3000"/>
                    <a:pt x="7030" y="2998"/>
                  </a:cubicBezTo>
                  <a:lnTo>
                    <a:pt x="7030" y="2998"/>
                  </a:lnTo>
                  <a:cubicBezTo>
                    <a:pt x="7024" y="3002"/>
                    <a:pt x="7020" y="3003"/>
                    <a:pt x="7016" y="3003"/>
                  </a:cubicBezTo>
                  <a:cubicBezTo>
                    <a:pt x="7006" y="3003"/>
                    <a:pt x="7002" y="2992"/>
                    <a:pt x="6993" y="2992"/>
                  </a:cubicBezTo>
                  <a:cubicBezTo>
                    <a:pt x="6979" y="2998"/>
                    <a:pt x="6964" y="3003"/>
                    <a:pt x="6955" y="3003"/>
                  </a:cubicBezTo>
                  <a:cubicBezTo>
                    <a:pt x="6947" y="3003"/>
                    <a:pt x="6944" y="2998"/>
                    <a:pt x="6953" y="2981"/>
                  </a:cubicBezTo>
                  <a:lnTo>
                    <a:pt x="6953" y="2981"/>
                  </a:lnTo>
                  <a:cubicBezTo>
                    <a:pt x="6949" y="2984"/>
                    <a:pt x="6949" y="2984"/>
                    <a:pt x="6946" y="2989"/>
                  </a:cubicBezTo>
                  <a:cubicBezTo>
                    <a:pt x="6960" y="2968"/>
                    <a:pt x="6970" y="2914"/>
                    <a:pt x="6950" y="2914"/>
                  </a:cubicBezTo>
                  <a:cubicBezTo>
                    <a:pt x="6949" y="2914"/>
                    <a:pt x="6947" y="2914"/>
                    <a:pt x="6946" y="2915"/>
                  </a:cubicBezTo>
                  <a:cubicBezTo>
                    <a:pt x="6949" y="2911"/>
                    <a:pt x="6949" y="2911"/>
                    <a:pt x="6949" y="2908"/>
                  </a:cubicBezTo>
                  <a:lnTo>
                    <a:pt x="6949" y="2908"/>
                  </a:lnTo>
                  <a:cubicBezTo>
                    <a:pt x="6947" y="2908"/>
                    <a:pt x="6945" y="2909"/>
                    <a:pt x="6943" y="2909"/>
                  </a:cubicBezTo>
                  <a:cubicBezTo>
                    <a:pt x="6936" y="2909"/>
                    <a:pt x="6940" y="2902"/>
                    <a:pt x="6946" y="2889"/>
                  </a:cubicBezTo>
                  <a:lnTo>
                    <a:pt x="6946" y="2889"/>
                  </a:lnTo>
                  <a:cubicBezTo>
                    <a:pt x="6937" y="2899"/>
                    <a:pt x="6930" y="2903"/>
                    <a:pt x="6927" y="2903"/>
                  </a:cubicBezTo>
                  <a:cubicBezTo>
                    <a:pt x="6921" y="2903"/>
                    <a:pt x="6925" y="2891"/>
                    <a:pt x="6939" y="2874"/>
                  </a:cubicBezTo>
                  <a:lnTo>
                    <a:pt x="6939" y="2874"/>
                  </a:lnTo>
                  <a:cubicBezTo>
                    <a:pt x="6931" y="2879"/>
                    <a:pt x="6931" y="2879"/>
                    <a:pt x="6927" y="2882"/>
                  </a:cubicBezTo>
                  <a:cubicBezTo>
                    <a:pt x="6930" y="2878"/>
                    <a:pt x="6930" y="2877"/>
                    <a:pt x="6930" y="2877"/>
                  </a:cubicBezTo>
                  <a:lnTo>
                    <a:pt x="6930" y="2877"/>
                  </a:lnTo>
                  <a:cubicBezTo>
                    <a:pt x="6929" y="2877"/>
                    <a:pt x="6926" y="2879"/>
                    <a:pt x="6924" y="2879"/>
                  </a:cubicBezTo>
                  <a:cubicBezTo>
                    <a:pt x="6924" y="2879"/>
                    <a:pt x="6924" y="2879"/>
                    <a:pt x="6924" y="2879"/>
                  </a:cubicBezTo>
                  <a:cubicBezTo>
                    <a:pt x="6922" y="2879"/>
                    <a:pt x="6921" y="2880"/>
                    <a:pt x="6920" y="2880"/>
                  </a:cubicBezTo>
                  <a:cubicBezTo>
                    <a:pt x="6911" y="2880"/>
                    <a:pt x="6936" y="2852"/>
                    <a:pt x="6932" y="2852"/>
                  </a:cubicBezTo>
                  <a:cubicBezTo>
                    <a:pt x="6932" y="2852"/>
                    <a:pt x="6931" y="2852"/>
                    <a:pt x="6931" y="2852"/>
                  </a:cubicBezTo>
                  <a:cubicBezTo>
                    <a:pt x="6932" y="2851"/>
                    <a:pt x="6932" y="2851"/>
                    <a:pt x="6931" y="2851"/>
                  </a:cubicBezTo>
                  <a:cubicBezTo>
                    <a:pt x="6929" y="2851"/>
                    <a:pt x="6924" y="2852"/>
                    <a:pt x="6924" y="2852"/>
                  </a:cubicBezTo>
                  <a:cubicBezTo>
                    <a:pt x="6931" y="2842"/>
                    <a:pt x="6924" y="2845"/>
                    <a:pt x="6931" y="2835"/>
                  </a:cubicBezTo>
                  <a:lnTo>
                    <a:pt x="6931" y="2835"/>
                  </a:lnTo>
                  <a:cubicBezTo>
                    <a:pt x="6922" y="2842"/>
                    <a:pt x="6909" y="2846"/>
                    <a:pt x="6900" y="2846"/>
                  </a:cubicBezTo>
                  <a:cubicBezTo>
                    <a:pt x="6888" y="2846"/>
                    <a:pt x="6882" y="2838"/>
                    <a:pt x="6902" y="2820"/>
                  </a:cubicBezTo>
                  <a:lnTo>
                    <a:pt x="6902" y="2820"/>
                  </a:lnTo>
                  <a:cubicBezTo>
                    <a:pt x="6896" y="2824"/>
                    <a:pt x="6891" y="2827"/>
                    <a:pt x="6888" y="2827"/>
                  </a:cubicBezTo>
                  <a:cubicBezTo>
                    <a:pt x="6882" y="2827"/>
                    <a:pt x="6883" y="2818"/>
                    <a:pt x="6898" y="2805"/>
                  </a:cubicBezTo>
                  <a:lnTo>
                    <a:pt x="6898" y="2805"/>
                  </a:lnTo>
                  <a:cubicBezTo>
                    <a:pt x="6887" y="2814"/>
                    <a:pt x="6868" y="2823"/>
                    <a:pt x="6860" y="2823"/>
                  </a:cubicBezTo>
                  <a:cubicBezTo>
                    <a:pt x="6854" y="2823"/>
                    <a:pt x="6853" y="2819"/>
                    <a:pt x="6861" y="2808"/>
                  </a:cubicBezTo>
                  <a:lnTo>
                    <a:pt x="6861" y="2808"/>
                  </a:lnTo>
                  <a:cubicBezTo>
                    <a:pt x="6846" y="2822"/>
                    <a:pt x="6831" y="2828"/>
                    <a:pt x="6820" y="2828"/>
                  </a:cubicBezTo>
                  <a:cubicBezTo>
                    <a:pt x="6802" y="2828"/>
                    <a:pt x="6794" y="2810"/>
                    <a:pt x="6817" y="2783"/>
                  </a:cubicBezTo>
                  <a:lnTo>
                    <a:pt x="6817" y="2783"/>
                  </a:lnTo>
                  <a:cubicBezTo>
                    <a:pt x="6814" y="2785"/>
                    <a:pt x="6811" y="2787"/>
                    <a:pt x="6810" y="2787"/>
                  </a:cubicBezTo>
                  <a:cubicBezTo>
                    <a:pt x="6803" y="2787"/>
                    <a:pt x="6819" y="2762"/>
                    <a:pt x="6824" y="2750"/>
                  </a:cubicBezTo>
                  <a:lnTo>
                    <a:pt x="6824" y="2750"/>
                  </a:lnTo>
                  <a:cubicBezTo>
                    <a:pt x="6809" y="2764"/>
                    <a:pt x="6798" y="2771"/>
                    <a:pt x="6794" y="2771"/>
                  </a:cubicBezTo>
                  <a:cubicBezTo>
                    <a:pt x="6788" y="2771"/>
                    <a:pt x="6792" y="2760"/>
                    <a:pt x="6806" y="2740"/>
                  </a:cubicBezTo>
                  <a:lnTo>
                    <a:pt x="6806" y="2740"/>
                  </a:lnTo>
                  <a:cubicBezTo>
                    <a:pt x="6795" y="2755"/>
                    <a:pt x="6756" y="2780"/>
                    <a:pt x="6744" y="2780"/>
                  </a:cubicBezTo>
                  <a:cubicBezTo>
                    <a:pt x="6738" y="2780"/>
                    <a:pt x="6738" y="2774"/>
                    <a:pt x="6748" y="2761"/>
                  </a:cubicBezTo>
                  <a:lnTo>
                    <a:pt x="6748" y="2761"/>
                  </a:lnTo>
                  <a:cubicBezTo>
                    <a:pt x="6238" y="3160"/>
                    <a:pt x="5685" y="3806"/>
                    <a:pt x="5164" y="4297"/>
                  </a:cubicBezTo>
                  <a:lnTo>
                    <a:pt x="5164" y="4235"/>
                  </a:lnTo>
                  <a:cubicBezTo>
                    <a:pt x="5149" y="3561"/>
                    <a:pt x="5152" y="2882"/>
                    <a:pt x="5145" y="2211"/>
                  </a:cubicBezTo>
                  <a:cubicBezTo>
                    <a:pt x="5138" y="2329"/>
                    <a:pt x="5145" y="2439"/>
                    <a:pt x="5142" y="2559"/>
                  </a:cubicBezTo>
                  <a:cubicBezTo>
                    <a:pt x="5123" y="1947"/>
                    <a:pt x="5152" y="1327"/>
                    <a:pt x="5123" y="718"/>
                  </a:cubicBezTo>
                  <a:cubicBezTo>
                    <a:pt x="5105" y="630"/>
                    <a:pt x="5113" y="495"/>
                    <a:pt x="5083" y="432"/>
                  </a:cubicBezTo>
                  <a:cubicBezTo>
                    <a:pt x="5079" y="432"/>
                    <a:pt x="5076" y="422"/>
                    <a:pt x="5072" y="407"/>
                  </a:cubicBezTo>
                  <a:cubicBezTo>
                    <a:pt x="5069" y="429"/>
                    <a:pt x="5047" y="415"/>
                    <a:pt x="5042" y="466"/>
                  </a:cubicBezTo>
                  <a:lnTo>
                    <a:pt x="5042" y="462"/>
                  </a:lnTo>
                  <a:cubicBezTo>
                    <a:pt x="5042" y="469"/>
                    <a:pt x="5042" y="488"/>
                    <a:pt x="5039" y="491"/>
                  </a:cubicBezTo>
                  <a:cubicBezTo>
                    <a:pt x="5038" y="537"/>
                    <a:pt x="5036" y="555"/>
                    <a:pt x="5033" y="555"/>
                  </a:cubicBezTo>
                  <a:cubicBezTo>
                    <a:pt x="5026" y="555"/>
                    <a:pt x="5016" y="377"/>
                    <a:pt x="5035" y="330"/>
                  </a:cubicBezTo>
                  <a:cubicBezTo>
                    <a:pt x="5035" y="337"/>
                    <a:pt x="5035" y="340"/>
                    <a:pt x="5035" y="340"/>
                  </a:cubicBezTo>
                  <a:cubicBezTo>
                    <a:pt x="5035" y="340"/>
                    <a:pt x="5036" y="305"/>
                    <a:pt x="5039" y="305"/>
                  </a:cubicBezTo>
                  <a:lnTo>
                    <a:pt x="5039" y="319"/>
                  </a:lnTo>
                  <a:cubicBezTo>
                    <a:pt x="5039" y="293"/>
                    <a:pt x="5047" y="275"/>
                    <a:pt x="5047" y="256"/>
                  </a:cubicBezTo>
                  <a:cubicBezTo>
                    <a:pt x="5047" y="255"/>
                    <a:pt x="5048" y="255"/>
                    <a:pt x="5048" y="255"/>
                  </a:cubicBezTo>
                  <a:lnTo>
                    <a:pt x="5048" y="255"/>
                  </a:lnTo>
                  <a:cubicBezTo>
                    <a:pt x="5049" y="255"/>
                    <a:pt x="5047" y="261"/>
                    <a:pt x="5047" y="261"/>
                  </a:cubicBezTo>
                  <a:lnTo>
                    <a:pt x="5047" y="286"/>
                  </a:lnTo>
                  <a:cubicBezTo>
                    <a:pt x="5050" y="261"/>
                    <a:pt x="5050" y="220"/>
                    <a:pt x="5057" y="190"/>
                  </a:cubicBezTo>
                  <a:cubicBezTo>
                    <a:pt x="5061" y="175"/>
                    <a:pt x="5065" y="159"/>
                    <a:pt x="5064" y="159"/>
                  </a:cubicBezTo>
                  <a:lnTo>
                    <a:pt x="5064" y="159"/>
                  </a:lnTo>
                  <a:cubicBezTo>
                    <a:pt x="5063" y="159"/>
                    <a:pt x="5060" y="168"/>
                    <a:pt x="5054" y="195"/>
                  </a:cubicBezTo>
                  <a:cubicBezTo>
                    <a:pt x="5053" y="188"/>
                    <a:pt x="5053" y="185"/>
                    <a:pt x="5052" y="185"/>
                  </a:cubicBezTo>
                  <a:cubicBezTo>
                    <a:pt x="5049" y="185"/>
                    <a:pt x="5043" y="245"/>
                    <a:pt x="5039" y="245"/>
                  </a:cubicBezTo>
                  <a:cubicBezTo>
                    <a:pt x="5038" y="245"/>
                    <a:pt x="5037" y="240"/>
                    <a:pt x="5036" y="227"/>
                  </a:cubicBezTo>
                  <a:lnTo>
                    <a:pt x="5036" y="227"/>
                  </a:lnTo>
                  <a:cubicBezTo>
                    <a:pt x="5037" y="270"/>
                    <a:pt x="5024" y="307"/>
                    <a:pt x="5020" y="344"/>
                  </a:cubicBezTo>
                  <a:cubicBezTo>
                    <a:pt x="5019" y="346"/>
                    <a:pt x="5018" y="347"/>
                    <a:pt x="5016" y="347"/>
                  </a:cubicBezTo>
                  <a:cubicBezTo>
                    <a:pt x="5012" y="347"/>
                    <a:pt x="5010" y="332"/>
                    <a:pt x="5009" y="332"/>
                  </a:cubicBezTo>
                  <a:cubicBezTo>
                    <a:pt x="5008" y="332"/>
                    <a:pt x="5007" y="335"/>
                    <a:pt x="5006" y="344"/>
                  </a:cubicBezTo>
                  <a:cubicBezTo>
                    <a:pt x="4998" y="393"/>
                    <a:pt x="4991" y="411"/>
                    <a:pt x="4984" y="411"/>
                  </a:cubicBezTo>
                  <a:cubicBezTo>
                    <a:pt x="4967" y="411"/>
                    <a:pt x="4953" y="299"/>
                    <a:pt x="4922" y="249"/>
                  </a:cubicBezTo>
                  <a:cubicBezTo>
                    <a:pt x="4922" y="250"/>
                    <a:pt x="4921" y="251"/>
                    <a:pt x="4921" y="251"/>
                  </a:cubicBezTo>
                  <a:cubicBezTo>
                    <a:pt x="4918" y="251"/>
                    <a:pt x="4910" y="241"/>
                    <a:pt x="4910" y="234"/>
                  </a:cubicBezTo>
                  <a:lnTo>
                    <a:pt x="4910" y="231"/>
                  </a:lnTo>
                  <a:cubicBezTo>
                    <a:pt x="4893" y="217"/>
                    <a:pt x="4874" y="202"/>
                    <a:pt x="4859" y="165"/>
                  </a:cubicBezTo>
                  <a:cubicBezTo>
                    <a:pt x="4844" y="239"/>
                    <a:pt x="4830" y="378"/>
                    <a:pt x="4815" y="400"/>
                  </a:cubicBezTo>
                  <a:cubicBezTo>
                    <a:pt x="4814" y="407"/>
                    <a:pt x="4813" y="409"/>
                    <a:pt x="4811" y="409"/>
                  </a:cubicBezTo>
                  <a:cubicBezTo>
                    <a:pt x="4810" y="409"/>
                    <a:pt x="4808" y="403"/>
                    <a:pt x="4808" y="396"/>
                  </a:cubicBezTo>
                  <a:cubicBezTo>
                    <a:pt x="4797" y="371"/>
                    <a:pt x="4800" y="300"/>
                    <a:pt x="4790" y="264"/>
                  </a:cubicBezTo>
                  <a:cubicBezTo>
                    <a:pt x="4787" y="266"/>
                    <a:pt x="4785" y="267"/>
                    <a:pt x="4782" y="267"/>
                  </a:cubicBezTo>
                  <a:cubicBezTo>
                    <a:pt x="4761" y="267"/>
                    <a:pt x="4759" y="176"/>
                    <a:pt x="4739" y="139"/>
                  </a:cubicBezTo>
                  <a:cubicBezTo>
                    <a:pt x="4709" y="136"/>
                    <a:pt x="4705" y="29"/>
                    <a:pt x="46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1" name="Google Shape;3851;p36"/>
            <p:cNvSpPr/>
            <p:nvPr/>
          </p:nvSpPr>
          <p:spPr>
            <a:xfrm>
              <a:off x="2868969" y="2790318"/>
              <a:ext cx="59" cy="59"/>
            </a:xfrm>
            <a:custGeom>
              <a:avLst/>
              <a:gdLst/>
              <a:ahLst/>
              <a:cxnLst/>
              <a:rect l="l" t="t" r="r" b="b"/>
              <a:pathLst>
                <a:path w="1" h="1" extrusionOk="0">
                  <a:moveTo>
                    <a:pt x="1" y="1"/>
                  </a:move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2" name="Google Shape;3852;p36"/>
            <p:cNvSpPr/>
            <p:nvPr/>
          </p:nvSpPr>
          <p:spPr>
            <a:xfrm>
              <a:off x="2399335" y="2771323"/>
              <a:ext cx="59" cy="59"/>
            </a:xfrm>
            <a:custGeom>
              <a:avLst/>
              <a:gdLst/>
              <a:ahLst/>
              <a:cxnLst/>
              <a:rect l="l" t="t" r="r" b="b"/>
              <a:pathLst>
                <a:path w="1" h="1" extrusionOk="0">
                  <a:moveTo>
                    <a:pt x="1" y="1"/>
                  </a:move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3" name="Google Shape;3853;p36"/>
            <p:cNvSpPr/>
            <p:nvPr/>
          </p:nvSpPr>
          <p:spPr>
            <a:xfrm>
              <a:off x="2825256" y="2767193"/>
              <a:ext cx="354" cy="59"/>
            </a:xfrm>
            <a:custGeom>
              <a:avLst/>
              <a:gdLst/>
              <a:ahLst/>
              <a:cxnLst/>
              <a:rect l="l" t="t" r="r" b="b"/>
              <a:pathLst>
                <a:path w="6" h="1" extrusionOk="0">
                  <a:moveTo>
                    <a:pt x="5" y="0"/>
                  </a:move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4" name="Google Shape;3854;p36"/>
            <p:cNvSpPr/>
            <p:nvPr/>
          </p:nvSpPr>
          <p:spPr>
            <a:xfrm>
              <a:off x="2717537" y="2767193"/>
              <a:ext cx="295" cy="59"/>
            </a:xfrm>
            <a:custGeom>
              <a:avLst/>
              <a:gdLst/>
              <a:ahLst/>
              <a:cxnLst/>
              <a:rect l="l" t="t" r="r" b="b"/>
              <a:pathLst>
                <a:path w="5" h="1" extrusionOk="0">
                  <a:moveTo>
                    <a:pt x="0" y="0"/>
                  </a:moveTo>
                  <a:lnTo>
                    <a:pt x="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5" name="Google Shape;3855;p36"/>
            <p:cNvSpPr/>
            <p:nvPr/>
          </p:nvSpPr>
          <p:spPr>
            <a:xfrm>
              <a:off x="2383584" y="2798990"/>
              <a:ext cx="236" cy="59"/>
            </a:xfrm>
            <a:custGeom>
              <a:avLst/>
              <a:gdLst/>
              <a:ahLst/>
              <a:cxnLst/>
              <a:rect l="l" t="t" r="r" b="b"/>
              <a:pathLst>
                <a:path w="4" h="1" extrusionOk="0">
                  <a:moveTo>
                    <a:pt x="0" y="1"/>
                  </a:moveTo>
                  <a:lnTo>
                    <a:pt x="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6" name="Google Shape;3856;p36"/>
            <p:cNvSpPr/>
            <p:nvPr/>
          </p:nvSpPr>
          <p:spPr>
            <a:xfrm>
              <a:off x="2668692" y="2873025"/>
              <a:ext cx="59" cy="0"/>
            </a:xfrm>
            <a:custGeom>
              <a:avLst/>
              <a:gdLst/>
              <a:ahLst/>
              <a:cxnLst/>
              <a:rect l="l" t="t" r="r" b="b"/>
              <a:pathLst>
                <a:path w="1" extrusionOk="0">
                  <a:moveTo>
                    <a:pt x="0" y="0"/>
                  </a:move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7" name="Google Shape;3857;p36"/>
            <p:cNvSpPr/>
            <p:nvPr/>
          </p:nvSpPr>
          <p:spPr>
            <a:xfrm>
              <a:off x="2485699" y="2663368"/>
              <a:ext cx="236" cy="59"/>
            </a:xfrm>
            <a:custGeom>
              <a:avLst/>
              <a:gdLst/>
              <a:ahLst/>
              <a:cxnLst/>
              <a:rect l="l" t="t" r="r" b="b"/>
              <a:pathLst>
                <a:path w="4" h="1" extrusionOk="0">
                  <a:moveTo>
                    <a:pt x="0" y="0"/>
                  </a:moveTo>
                  <a:lnTo>
                    <a:pt x="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8" name="Google Shape;3858;p36"/>
            <p:cNvSpPr/>
            <p:nvPr/>
          </p:nvSpPr>
          <p:spPr>
            <a:xfrm>
              <a:off x="2487587" y="2697996"/>
              <a:ext cx="295" cy="59"/>
            </a:xfrm>
            <a:custGeom>
              <a:avLst/>
              <a:gdLst/>
              <a:ahLst/>
              <a:cxnLst/>
              <a:rect l="l" t="t" r="r" b="b"/>
              <a:pathLst>
                <a:path w="5" h="1" extrusionOk="0">
                  <a:moveTo>
                    <a:pt x="4" y="0"/>
                  </a:move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9" name="Google Shape;3859;p36"/>
            <p:cNvSpPr/>
            <p:nvPr/>
          </p:nvSpPr>
          <p:spPr>
            <a:xfrm>
              <a:off x="2532598" y="2742771"/>
              <a:ext cx="295" cy="295"/>
            </a:xfrm>
            <a:custGeom>
              <a:avLst/>
              <a:gdLst/>
              <a:ahLst/>
              <a:cxnLst/>
              <a:rect l="l" t="t" r="r" b="b"/>
              <a:pathLst>
                <a:path w="5" h="5" extrusionOk="0">
                  <a:moveTo>
                    <a:pt x="1" y="1"/>
                  </a:moveTo>
                  <a:lnTo>
                    <a:pt x="1" y="4"/>
                  </a:lnTo>
                  <a:cubicBezTo>
                    <a:pt x="4" y="4"/>
                    <a:pt x="1" y="4"/>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0" name="Google Shape;3860;p36"/>
            <p:cNvSpPr/>
            <p:nvPr/>
          </p:nvSpPr>
          <p:spPr>
            <a:xfrm>
              <a:off x="2694648" y="2859987"/>
              <a:ext cx="59" cy="59"/>
            </a:xfrm>
            <a:custGeom>
              <a:avLst/>
              <a:gdLst/>
              <a:ahLst/>
              <a:cxnLst/>
              <a:rect l="l" t="t" r="r" b="b"/>
              <a:pathLst>
                <a:path w="1" h="1" extrusionOk="0">
                  <a:moveTo>
                    <a:pt x="0" y="1"/>
                  </a:move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1" name="Google Shape;3861;p36"/>
            <p:cNvSpPr/>
            <p:nvPr/>
          </p:nvSpPr>
          <p:spPr>
            <a:xfrm>
              <a:off x="2475494" y="2892256"/>
              <a:ext cx="59" cy="59"/>
            </a:xfrm>
            <a:custGeom>
              <a:avLst/>
              <a:gdLst/>
              <a:ahLst/>
              <a:cxnLst/>
              <a:rect l="l" t="t" r="r" b="b"/>
              <a:pathLst>
                <a:path w="1" h="1" extrusionOk="0">
                  <a:moveTo>
                    <a:pt x="1" y="1"/>
                  </a:move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2" name="Google Shape;3862;p36"/>
            <p:cNvSpPr/>
            <p:nvPr/>
          </p:nvSpPr>
          <p:spPr>
            <a:xfrm>
              <a:off x="2684856" y="2709440"/>
              <a:ext cx="59" cy="59"/>
            </a:xfrm>
            <a:custGeom>
              <a:avLst/>
              <a:gdLst/>
              <a:ahLst/>
              <a:cxnLst/>
              <a:rect l="l" t="t" r="r" b="b"/>
              <a:pathLst>
                <a:path w="1" h="1" extrusionOk="0">
                  <a:moveTo>
                    <a:pt x="1" y="1"/>
                  </a:move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3" name="Google Shape;3863;p36"/>
            <p:cNvSpPr/>
            <p:nvPr/>
          </p:nvSpPr>
          <p:spPr>
            <a:xfrm>
              <a:off x="2509886" y="2890309"/>
              <a:ext cx="295" cy="59"/>
            </a:xfrm>
            <a:custGeom>
              <a:avLst/>
              <a:gdLst/>
              <a:ahLst/>
              <a:cxnLst/>
              <a:rect l="l" t="t" r="r" b="b"/>
              <a:pathLst>
                <a:path w="5" h="1" extrusionOk="0">
                  <a:moveTo>
                    <a:pt x="0" y="0"/>
                  </a:moveTo>
                  <a:lnTo>
                    <a:pt x="0" y="0"/>
                  </a:lnTo>
                  <a:cubicBezTo>
                    <a:pt x="5" y="0"/>
                    <a:pt x="5" y="0"/>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4" name="Google Shape;3864;p36"/>
            <p:cNvSpPr/>
            <p:nvPr/>
          </p:nvSpPr>
          <p:spPr>
            <a:xfrm>
              <a:off x="2554897" y="2845298"/>
              <a:ext cx="236" cy="59"/>
            </a:xfrm>
            <a:custGeom>
              <a:avLst/>
              <a:gdLst/>
              <a:ahLst/>
              <a:cxnLst/>
              <a:rect l="l" t="t" r="r" b="b"/>
              <a:pathLst>
                <a:path w="4" h="1" extrusionOk="0">
                  <a:moveTo>
                    <a:pt x="0" y="1"/>
                  </a:moveTo>
                  <a:lnTo>
                    <a:pt x="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5" name="Google Shape;3865;p36"/>
            <p:cNvSpPr/>
            <p:nvPr/>
          </p:nvSpPr>
          <p:spPr>
            <a:xfrm>
              <a:off x="2671877" y="2683307"/>
              <a:ext cx="295" cy="236"/>
            </a:xfrm>
            <a:custGeom>
              <a:avLst/>
              <a:gdLst/>
              <a:ahLst/>
              <a:cxnLst/>
              <a:rect l="l" t="t" r="r" b="b"/>
              <a:pathLst>
                <a:path w="5" h="4" extrusionOk="0">
                  <a:moveTo>
                    <a:pt x="4" y="0"/>
                  </a:moveTo>
                  <a:lnTo>
                    <a:pt x="4" y="0"/>
                  </a:lnTo>
                  <a:cubicBezTo>
                    <a:pt x="4" y="0"/>
                    <a:pt x="1" y="4"/>
                    <a:pt x="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70"/>
        <p:cNvGrpSpPr/>
        <p:nvPr/>
      </p:nvGrpSpPr>
      <p:grpSpPr>
        <a:xfrm>
          <a:off x="0" y="0"/>
          <a:ext cx="0" cy="0"/>
          <a:chOff x="0" y="0"/>
          <a:chExt cx="0" cy="0"/>
        </a:xfrm>
      </p:grpSpPr>
      <p:sp>
        <p:nvSpPr>
          <p:cNvPr id="71" name="Google Shape;71;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2" name="Google Shape;72;p4"/>
          <p:cNvSpPr txBox="1">
            <a:spLocks noGrp="1"/>
          </p:cNvSpPr>
          <p:nvPr>
            <p:ph type="body" idx="1"/>
          </p:nvPr>
        </p:nvSpPr>
        <p:spPr>
          <a:xfrm>
            <a:off x="4636188" y="2016892"/>
            <a:ext cx="2804100" cy="1566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434343"/>
              </a:buClr>
              <a:buSzPts val="1400"/>
              <a:buChar char="●"/>
              <a:defRPr/>
            </a:lvl1pPr>
            <a:lvl2pPr marL="914400" lvl="1" indent="-311150" rtl="0">
              <a:lnSpc>
                <a:spcPct val="115000"/>
              </a:lnSpc>
              <a:spcBef>
                <a:spcPts val="0"/>
              </a:spcBef>
              <a:spcAft>
                <a:spcPts val="0"/>
              </a:spcAft>
              <a:buClr>
                <a:srgbClr val="434343"/>
              </a:buClr>
              <a:buSzPts val="1300"/>
              <a:buChar char="○"/>
              <a:defRPr>
                <a:solidFill>
                  <a:srgbClr val="434343"/>
                </a:solidFill>
              </a:defRPr>
            </a:lvl2pPr>
            <a:lvl3pPr marL="1371600" lvl="2" indent="-311150" rtl="0">
              <a:lnSpc>
                <a:spcPct val="115000"/>
              </a:lnSpc>
              <a:spcBef>
                <a:spcPts val="0"/>
              </a:spcBef>
              <a:spcAft>
                <a:spcPts val="0"/>
              </a:spcAft>
              <a:buClr>
                <a:srgbClr val="434343"/>
              </a:buClr>
              <a:buSzPts val="1300"/>
              <a:buChar char="■"/>
              <a:defRPr>
                <a:solidFill>
                  <a:srgbClr val="434343"/>
                </a:solidFill>
              </a:defRPr>
            </a:lvl3pPr>
            <a:lvl4pPr marL="1828800" lvl="3" indent="-311150" rtl="0">
              <a:lnSpc>
                <a:spcPct val="115000"/>
              </a:lnSpc>
              <a:spcBef>
                <a:spcPts val="0"/>
              </a:spcBef>
              <a:spcAft>
                <a:spcPts val="0"/>
              </a:spcAft>
              <a:buClr>
                <a:srgbClr val="434343"/>
              </a:buClr>
              <a:buSzPts val="1300"/>
              <a:buChar char="●"/>
              <a:defRPr>
                <a:solidFill>
                  <a:srgbClr val="434343"/>
                </a:solidFill>
              </a:defRPr>
            </a:lvl4pPr>
            <a:lvl5pPr marL="2286000" lvl="4" indent="-311150" rtl="0">
              <a:lnSpc>
                <a:spcPct val="115000"/>
              </a:lnSpc>
              <a:spcBef>
                <a:spcPts val="0"/>
              </a:spcBef>
              <a:spcAft>
                <a:spcPts val="0"/>
              </a:spcAft>
              <a:buClr>
                <a:srgbClr val="434343"/>
              </a:buClr>
              <a:buSzPts val="1300"/>
              <a:buChar char="○"/>
              <a:defRPr>
                <a:solidFill>
                  <a:srgbClr val="434343"/>
                </a:solidFill>
              </a:defRPr>
            </a:lvl5pPr>
            <a:lvl6pPr marL="2743200" lvl="5" indent="-311150" rtl="0">
              <a:lnSpc>
                <a:spcPct val="115000"/>
              </a:lnSpc>
              <a:spcBef>
                <a:spcPts val="0"/>
              </a:spcBef>
              <a:spcAft>
                <a:spcPts val="0"/>
              </a:spcAft>
              <a:buClr>
                <a:srgbClr val="434343"/>
              </a:buClr>
              <a:buSzPts val="1300"/>
              <a:buChar char="■"/>
              <a:defRPr>
                <a:solidFill>
                  <a:srgbClr val="434343"/>
                </a:solidFill>
              </a:defRPr>
            </a:lvl6pPr>
            <a:lvl7pPr marL="3200400" lvl="6" indent="-311150" rtl="0">
              <a:lnSpc>
                <a:spcPct val="115000"/>
              </a:lnSpc>
              <a:spcBef>
                <a:spcPts val="0"/>
              </a:spcBef>
              <a:spcAft>
                <a:spcPts val="0"/>
              </a:spcAft>
              <a:buClr>
                <a:srgbClr val="434343"/>
              </a:buClr>
              <a:buSzPts val="1300"/>
              <a:buChar char="●"/>
              <a:defRPr>
                <a:solidFill>
                  <a:srgbClr val="434343"/>
                </a:solidFill>
              </a:defRPr>
            </a:lvl7pPr>
            <a:lvl8pPr marL="3657600" lvl="7" indent="-311150" rtl="0">
              <a:lnSpc>
                <a:spcPct val="115000"/>
              </a:lnSpc>
              <a:spcBef>
                <a:spcPts val="0"/>
              </a:spcBef>
              <a:spcAft>
                <a:spcPts val="0"/>
              </a:spcAft>
              <a:buClr>
                <a:srgbClr val="434343"/>
              </a:buClr>
              <a:buSzPts val="1300"/>
              <a:buChar char="○"/>
              <a:defRPr>
                <a:solidFill>
                  <a:srgbClr val="434343"/>
                </a:solidFill>
              </a:defRPr>
            </a:lvl8pPr>
            <a:lvl9pPr marL="4114800" lvl="8" indent="-311150" rtl="0">
              <a:lnSpc>
                <a:spcPct val="115000"/>
              </a:lnSpc>
              <a:spcBef>
                <a:spcPts val="0"/>
              </a:spcBef>
              <a:spcAft>
                <a:spcPts val="0"/>
              </a:spcAft>
              <a:buClr>
                <a:srgbClr val="434343"/>
              </a:buClr>
              <a:buSzPts val="1300"/>
              <a:buChar char="■"/>
              <a:defRPr>
                <a:solidFill>
                  <a:srgbClr val="434343"/>
                </a:solidFill>
              </a:defRPr>
            </a:lvl9pPr>
          </a:lstStyle>
          <a:p/>
        </p:txBody>
      </p:sp>
      <p:sp>
        <p:nvSpPr>
          <p:cNvPr id="73" name="Google Shape;73;p4"/>
          <p:cNvSpPr/>
          <p:nvPr/>
        </p:nvSpPr>
        <p:spPr>
          <a:xfrm rot="-8571492">
            <a:off x="7052258" y="-505380"/>
            <a:ext cx="3313538" cy="2283172"/>
          </a:xfrm>
          <a:custGeom>
            <a:avLst/>
            <a:gdLst/>
            <a:ahLst/>
            <a:cxnLst/>
            <a:rect l="l" t="t" r="r" b="b"/>
            <a:pathLst>
              <a:path w="18200" h="12546" extrusionOk="0">
                <a:moveTo>
                  <a:pt x="7863" y="1"/>
                </a:moveTo>
                <a:cubicBezTo>
                  <a:pt x="5802" y="1"/>
                  <a:pt x="4053" y="1340"/>
                  <a:pt x="3441" y="3195"/>
                </a:cubicBezTo>
                <a:cubicBezTo>
                  <a:pt x="1500" y="3437"/>
                  <a:pt x="1" y="5091"/>
                  <a:pt x="1" y="7097"/>
                </a:cubicBezTo>
                <a:cubicBezTo>
                  <a:pt x="1" y="9267"/>
                  <a:pt x="1761" y="11027"/>
                  <a:pt x="3932" y="11027"/>
                </a:cubicBezTo>
                <a:cubicBezTo>
                  <a:pt x="4555" y="11027"/>
                  <a:pt x="5146" y="10881"/>
                  <a:pt x="5674" y="10621"/>
                </a:cubicBezTo>
                <a:cubicBezTo>
                  <a:pt x="6359" y="11775"/>
                  <a:pt x="7613" y="12545"/>
                  <a:pt x="9055" y="12545"/>
                </a:cubicBezTo>
                <a:cubicBezTo>
                  <a:pt x="10309" y="12545"/>
                  <a:pt x="11423" y="11959"/>
                  <a:pt x="12146" y="11046"/>
                </a:cubicBezTo>
                <a:cubicBezTo>
                  <a:pt x="12645" y="11240"/>
                  <a:pt x="13191" y="11350"/>
                  <a:pt x="13763" y="11350"/>
                </a:cubicBezTo>
                <a:cubicBezTo>
                  <a:pt x="16212" y="11350"/>
                  <a:pt x="18200" y="9363"/>
                  <a:pt x="18200" y="6909"/>
                </a:cubicBezTo>
                <a:cubicBezTo>
                  <a:pt x="18200" y="4651"/>
                  <a:pt x="16513" y="2788"/>
                  <a:pt x="14332" y="2509"/>
                </a:cubicBezTo>
                <a:lnTo>
                  <a:pt x="14332" y="2473"/>
                </a:lnTo>
                <a:cubicBezTo>
                  <a:pt x="14332" y="1325"/>
                  <a:pt x="13400" y="397"/>
                  <a:pt x="12256" y="397"/>
                </a:cubicBezTo>
                <a:cubicBezTo>
                  <a:pt x="11673" y="397"/>
                  <a:pt x="11149" y="635"/>
                  <a:pt x="10771" y="1021"/>
                </a:cubicBezTo>
                <a:cubicBezTo>
                  <a:pt x="9975" y="383"/>
                  <a:pt x="8963" y="1"/>
                  <a:pt x="7863" y="1"/>
                </a:cubicBezTo>
                <a:close/>
              </a:path>
            </a:pathLst>
          </a:custGeom>
          <a:solidFill>
            <a:srgbClr val="AAD5D6">
              <a:alpha val="178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74" name="Google Shape;74;p4"/>
          <p:cNvSpPr/>
          <p:nvPr/>
        </p:nvSpPr>
        <p:spPr>
          <a:xfrm>
            <a:off x="-769822" y="4390450"/>
            <a:ext cx="4275044" cy="2283184"/>
          </a:xfrm>
          <a:custGeom>
            <a:avLst/>
            <a:gdLst/>
            <a:ahLst/>
            <a:cxnLst/>
            <a:rect l="l" t="t" r="r" b="b"/>
            <a:pathLst>
              <a:path w="18200" h="12546" extrusionOk="0">
                <a:moveTo>
                  <a:pt x="7863" y="1"/>
                </a:moveTo>
                <a:cubicBezTo>
                  <a:pt x="5802" y="1"/>
                  <a:pt x="4053" y="1340"/>
                  <a:pt x="3441" y="3195"/>
                </a:cubicBezTo>
                <a:cubicBezTo>
                  <a:pt x="1500" y="3437"/>
                  <a:pt x="1" y="5091"/>
                  <a:pt x="1" y="7097"/>
                </a:cubicBezTo>
                <a:cubicBezTo>
                  <a:pt x="1" y="9267"/>
                  <a:pt x="1761" y="11027"/>
                  <a:pt x="3932" y="11027"/>
                </a:cubicBezTo>
                <a:cubicBezTo>
                  <a:pt x="4555" y="11027"/>
                  <a:pt x="5146" y="10881"/>
                  <a:pt x="5674" y="10621"/>
                </a:cubicBezTo>
                <a:cubicBezTo>
                  <a:pt x="6359" y="11775"/>
                  <a:pt x="7613" y="12545"/>
                  <a:pt x="9055" y="12545"/>
                </a:cubicBezTo>
                <a:cubicBezTo>
                  <a:pt x="10309" y="12545"/>
                  <a:pt x="11423" y="11959"/>
                  <a:pt x="12146" y="11046"/>
                </a:cubicBezTo>
                <a:cubicBezTo>
                  <a:pt x="12645" y="11240"/>
                  <a:pt x="13191" y="11350"/>
                  <a:pt x="13763" y="11350"/>
                </a:cubicBezTo>
                <a:cubicBezTo>
                  <a:pt x="16212" y="11350"/>
                  <a:pt x="18200" y="9363"/>
                  <a:pt x="18200" y="6909"/>
                </a:cubicBezTo>
                <a:cubicBezTo>
                  <a:pt x="18200" y="4651"/>
                  <a:pt x="16513" y="2788"/>
                  <a:pt x="14332" y="2509"/>
                </a:cubicBezTo>
                <a:lnTo>
                  <a:pt x="14332" y="2473"/>
                </a:lnTo>
                <a:cubicBezTo>
                  <a:pt x="14332" y="1325"/>
                  <a:pt x="13400" y="397"/>
                  <a:pt x="12256" y="397"/>
                </a:cubicBezTo>
                <a:cubicBezTo>
                  <a:pt x="11673" y="397"/>
                  <a:pt x="11149" y="635"/>
                  <a:pt x="10771" y="1021"/>
                </a:cubicBezTo>
                <a:cubicBezTo>
                  <a:pt x="9975" y="383"/>
                  <a:pt x="8963" y="1"/>
                  <a:pt x="7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5" name="Google Shape;75;p4"/>
          <p:cNvGrpSpPr/>
          <p:nvPr/>
        </p:nvGrpSpPr>
        <p:grpSpPr>
          <a:xfrm flipH="1">
            <a:off x="-260317" y="-109467"/>
            <a:ext cx="1410345" cy="950685"/>
            <a:chOff x="906872" y="677935"/>
            <a:chExt cx="624516" cy="420955"/>
          </a:xfrm>
        </p:grpSpPr>
        <p:sp>
          <p:nvSpPr>
            <p:cNvPr id="76" name="Google Shape;76;p4"/>
            <p:cNvSpPr/>
            <p:nvPr/>
          </p:nvSpPr>
          <p:spPr>
            <a:xfrm>
              <a:off x="906872" y="677935"/>
              <a:ext cx="624516" cy="420954"/>
            </a:xfrm>
            <a:custGeom>
              <a:avLst/>
              <a:gdLst/>
              <a:ahLst/>
              <a:cxnLst/>
              <a:rect l="l" t="t" r="r" b="b"/>
              <a:pathLst>
                <a:path w="10612" h="7153" extrusionOk="0">
                  <a:moveTo>
                    <a:pt x="5599" y="255"/>
                  </a:moveTo>
                  <a:cubicBezTo>
                    <a:pt x="5600" y="256"/>
                    <a:pt x="5600" y="256"/>
                    <a:pt x="5601" y="256"/>
                  </a:cubicBezTo>
                  <a:lnTo>
                    <a:pt x="5601" y="256"/>
                  </a:lnTo>
                  <a:cubicBezTo>
                    <a:pt x="5604" y="256"/>
                    <a:pt x="5607" y="256"/>
                    <a:pt x="5611" y="255"/>
                  </a:cubicBezTo>
                  <a:lnTo>
                    <a:pt x="5611" y="255"/>
                  </a:lnTo>
                  <a:lnTo>
                    <a:pt x="5606" y="258"/>
                  </a:lnTo>
                  <a:lnTo>
                    <a:pt x="5606" y="258"/>
                  </a:lnTo>
                  <a:cubicBezTo>
                    <a:pt x="5604" y="257"/>
                    <a:pt x="5602" y="257"/>
                    <a:pt x="5601" y="256"/>
                  </a:cubicBezTo>
                  <a:lnTo>
                    <a:pt x="5601" y="256"/>
                  </a:lnTo>
                  <a:cubicBezTo>
                    <a:pt x="5600" y="256"/>
                    <a:pt x="5599" y="256"/>
                    <a:pt x="5598" y="256"/>
                  </a:cubicBezTo>
                  <a:lnTo>
                    <a:pt x="5598" y="256"/>
                  </a:lnTo>
                  <a:lnTo>
                    <a:pt x="5596" y="255"/>
                  </a:lnTo>
                  <a:close/>
                  <a:moveTo>
                    <a:pt x="4862" y="319"/>
                  </a:moveTo>
                  <a:cubicBezTo>
                    <a:pt x="4861" y="319"/>
                    <a:pt x="4859" y="321"/>
                    <a:pt x="4859" y="321"/>
                  </a:cubicBezTo>
                  <a:lnTo>
                    <a:pt x="4863" y="321"/>
                  </a:lnTo>
                  <a:cubicBezTo>
                    <a:pt x="4863" y="320"/>
                    <a:pt x="4862" y="319"/>
                    <a:pt x="4862" y="319"/>
                  </a:cubicBezTo>
                  <a:close/>
                  <a:moveTo>
                    <a:pt x="7103" y="405"/>
                  </a:moveTo>
                  <a:lnTo>
                    <a:pt x="7103" y="405"/>
                  </a:lnTo>
                  <a:cubicBezTo>
                    <a:pt x="7105" y="407"/>
                    <a:pt x="7107" y="408"/>
                    <a:pt x="7109" y="409"/>
                  </a:cubicBezTo>
                  <a:lnTo>
                    <a:pt x="7109" y="409"/>
                  </a:lnTo>
                  <a:cubicBezTo>
                    <a:pt x="7106" y="409"/>
                    <a:pt x="7103" y="409"/>
                    <a:pt x="7103" y="405"/>
                  </a:cubicBezTo>
                  <a:close/>
                  <a:moveTo>
                    <a:pt x="2820" y="948"/>
                  </a:moveTo>
                  <a:cubicBezTo>
                    <a:pt x="2820" y="948"/>
                    <a:pt x="2820" y="948"/>
                    <a:pt x="2820" y="948"/>
                  </a:cubicBezTo>
                  <a:lnTo>
                    <a:pt x="2820" y="948"/>
                  </a:lnTo>
                  <a:cubicBezTo>
                    <a:pt x="2821" y="948"/>
                    <a:pt x="2822" y="948"/>
                    <a:pt x="2823" y="948"/>
                  </a:cubicBezTo>
                  <a:close/>
                  <a:moveTo>
                    <a:pt x="2524" y="1101"/>
                  </a:moveTo>
                  <a:cubicBezTo>
                    <a:pt x="2524" y="1101"/>
                    <a:pt x="2525" y="1101"/>
                    <a:pt x="2526" y="1101"/>
                  </a:cubicBezTo>
                  <a:lnTo>
                    <a:pt x="2526" y="1101"/>
                  </a:lnTo>
                  <a:cubicBezTo>
                    <a:pt x="2523" y="1101"/>
                    <a:pt x="2515" y="1106"/>
                    <a:pt x="2515" y="1106"/>
                  </a:cubicBezTo>
                  <a:cubicBezTo>
                    <a:pt x="2518" y="1103"/>
                    <a:pt x="2521" y="1101"/>
                    <a:pt x="2524" y="1101"/>
                  </a:cubicBezTo>
                  <a:close/>
                  <a:moveTo>
                    <a:pt x="1221" y="2048"/>
                  </a:moveTo>
                  <a:cubicBezTo>
                    <a:pt x="1221" y="2050"/>
                    <a:pt x="1219" y="2053"/>
                    <a:pt x="1217" y="2054"/>
                  </a:cubicBezTo>
                  <a:lnTo>
                    <a:pt x="1217" y="2054"/>
                  </a:lnTo>
                  <a:cubicBezTo>
                    <a:pt x="1217" y="2054"/>
                    <a:pt x="1217" y="2054"/>
                    <a:pt x="1217" y="2054"/>
                  </a:cubicBezTo>
                  <a:cubicBezTo>
                    <a:pt x="1217" y="2054"/>
                    <a:pt x="1217" y="2054"/>
                    <a:pt x="1217" y="2054"/>
                  </a:cubicBezTo>
                  <a:lnTo>
                    <a:pt x="1217" y="2054"/>
                  </a:lnTo>
                  <a:cubicBezTo>
                    <a:pt x="1218" y="2052"/>
                    <a:pt x="1220" y="2050"/>
                    <a:pt x="1221" y="2048"/>
                  </a:cubicBezTo>
                  <a:close/>
                  <a:moveTo>
                    <a:pt x="9009" y="1025"/>
                  </a:moveTo>
                  <a:cubicBezTo>
                    <a:pt x="9043" y="1029"/>
                    <a:pt x="9090" y="1033"/>
                    <a:pt x="9119" y="1033"/>
                  </a:cubicBezTo>
                  <a:cubicBezTo>
                    <a:pt x="9123" y="1034"/>
                    <a:pt x="9128" y="1035"/>
                    <a:pt x="9133" y="1035"/>
                  </a:cubicBezTo>
                  <a:cubicBezTo>
                    <a:pt x="9137" y="1035"/>
                    <a:pt x="9142" y="1034"/>
                    <a:pt x="9146" y="1033"/>
                  </a:cubicBezTo>
                  <a:cubicBezTo>
                    <a:pt x="9237" y="1043"/>
                    <a:pt x="9317" y="1058"/>
                    <a:pt x="9410" y="1062"/>
                  </a:cubicBezTo>
                  <a:lnTo>
                    <a:pt x="9410" y="1069"/>
                  </a:lnTo>
                  <a:cubicBezTo>
                    <a:pt x="9422" y="1069"/>
                    <a:pt x="9432" y="1073"/>
                    <a:pt x="9439" y="1073"/>
                  </a:cubicBezTo>
                  <a:cubicBezTo>
                    <a:pt x="9442" y="1073"/>
                    <a:pt x="9445" y="1072"/>
                    <a:pt x="9446" y="1069"/>
                  </a:cubicBezTo>
                  <a:lnTo>
                    <a:pt x="9435" y="1069"/>
                  </a:lnTo>
                  <a:cubicBezTo>
                    <a:pt x="9440" y="1069"/>
                    <a:pt x="9443" y="1068"/>
                    <a:pt x="9445" y="1068"/>
                  </a:cubicBezTo>
                  <a:cubicBezTo>
                    <a:pt x="9446" y="1068"/>
                    <a:pt x="9446" y="1068"/>
                    <a:pt x="9446" y="1069"/>
                  </a:cubicBezTo>
                  <a:cubicBezTo>
                    <a:pt x="9468" y="1073"/>
                    <a:pt x="9505" y="1084"/>
                    <a:pt x="9537" y="1084"/>
                  </a:cubicBezTo>
                  <a:cubicBezTo>
                    <a:pt x="9721" y="1124"/>
                    <a:pt x="9908" y="1161"/>
                    <a:pt x="10080" y="1234"/>
                  </a:cubicBezTo>
                  <a:cubicBezTo>
                    <a:pt x="10458" y="1381"/>
                    <a:pt x="10469" y="1568"/>
                    <a:pt x="10268" y="1891"/>
                  </a:cubicBezTo>
                  <a:cubicBezTo>
                    <a:pt x="10210" y="1980"/>
                    <a:pt x="10148" y="2067"/>
                    <a:pt x="10082" y="2151"/>
                  </a:cubicBezTo>
                  <a:lnTo>
                    <a:pt x="10082" y="2151"/>
                  </a:lnTo>
                  <a:cubicBezTo>
                    <a:pt x="9808" y="1709"/>
                    <a:pt x="9433" y="1329"/>
                    <a:pt x="9009" y="1026"/>
                  </a:cubicBezTo>
                  <a:lnTo>
                    <a:pt x="9009" y="1026"/>
                  </a:lnTo>
                  <a:cubicBezTo>
                    <a:pt x="9009" y="1026"/>
                    <a:pt x="9009" y="1026"/>
                    <a:pt x="9009" y="1025"/>
                  </a:cubicBezTo>
                  <a:close/>
                  <a:moveTo>
                    <a:pt x="1808" y="3438"/>
                  </a:moveTo>
                  <a:lnTo>
                    <a:pt x="1808" y="3438"/>
                  </a:lnTo>
                  <a:cubicBezTo>
                    <a:pt x="1804" y="3441"/>
                    <a:pt x="1801" y="3441"/>
                    <a:pt x="1801" y="3441"/>
                  </a:cubicBezTo>
                  <a:cubicBezTo>
                    <a:pt x="1804" y="3438"/>
                    <a:pt x="1804" y="3438"/>
                    <a:pt x="1808" y="3438"/>
                  </a:cubicBezTo>
                  <a:close/>
                  <a:moveTo>
                    <a:pt x="1781" y="3462"/>
                  </a:moveTo>
                  <a:cubicBezTo>
                    <a:pt x="1782" y="3462"/>
                    <a:pt x="1782" y="3462"/>
                    <a:pt x="1782" y="3463"/>
                  </a:cubicBezTo>
                  <a:lnTo>
                    <a:pt x="1782" y="3463"/>
                  </a:lnTo>
                  <a:cubicBezTo>
                    <a:pt x="1774" y="3469"/>
                    <a:pt x="1765" y="3478"/>
                    <a:pt x="1760" y="3478"/>
                  </a:cubicBezTo>
                  <a:lnTo>
                    <a:pt x="1760" y="3478"/>
                  </a:lnTo>
                  <a:cubicBezTo>
                    <a:pt x="1763" y="3476"/>
                    <a:pt x="1777" y="3462"/>
                    <a:pt x="1781" y="3462"/>
                  </a:cubicBezTo>
                  <a:close/>
                  <a:moveTo>
                    <a:pt x="1758" y="3477"/>
                  </a:moveTo>
                  <a:cubicBezTo>
                    <a:pt x="1759" y="3477"/>
                    <a:pt x="1759" y="3477"/>
                    <a:pt x="1760" y="3478"/>
                  </a:cubicBezTo>
                  <a:cubicBezTo>
                    <a:pt x="1757" y="3482"/>
                    <a:pt x="1753" y="3482"/>
                    <a:pt x="1753" y="3482"/>
                  </a:cubicBezTo>
                  <a:cubicBezTo>
                    <a:pt x="1756" y="3479"/>
                    <a:pt x="1756" y="3477"/>
                    <a:pt x="1758" y="3477"/>
                  </a:cubicBezTo>
                  <a:close/>
                  <a:moveTo>
                    <a:pt x="10528" y="3727"/>
                  </a:moveTo>
                  <a:cubicBezTo>
                    <a:pt x="10528" y="3735"/>
                    <a:pt x="10527" y="3739"/>
                    <a:pt x="10524" y="3742"/>
                  </a:cubicBezTo>
                  <a:cubicBezTo>
                    <a:pt x="10524" y="3742"/>
                    <a:pt x="10524" y="3742"/>
                    <a:pt x="10523" y="3742"/>
                  </a:cubicBezTo>
                  <a:lnTo>
                    <a:pt x="10523" y="3742"/>
                  </a:lnTo>
                  <a:cubicBezTo>
                    <a:pt x="10524" y="3741"/>
                    <a:pt x="10524" y="3740"/>
                    <a:pt x="10524" y="3739"/>
                  </a:cubicBezTo>
                  <a:cubicBezTo>
                    <a:pt x="10527" y="3732"/>
                    <a:pt x="10528" y="3732"/>
                    <a:pt x="10528" y="3727"/>
                  </a:cubicBezTo>
                  <a:close/>
                  <a:moveTo>
                    <a:pt x="10304" y="4012"/>
                  </a:moveTo>
                  <a:cubicBezTo>
                    <a:pt x="10304" y="4014"/>
                    <a:pt x="10304" y="4016"/>
                    <a:pt x="10304" y="4018"/>
                  </a:cubicBezTo>
                  <a:cubicBezTo>
                    <a:pt x="10304" y="4016"/>
                    <a:pt x="10304" y="4014"/>
                    <a:pt x="10304" y="4012"/>
                  </a:cubicBezTo>
                  <a:close/>
                  <a:moveTo>
                    <a:pt x="10291" y="4217"/>
                  </a:moveTo>
                  <a:cubicBezTo>
                    <a:pt x="10292" y="4217"/>
                    <a:pt x="10290" y="4226"/>
                    <a:pt x="10290" y="4226"/>
                  </a:cubicBezTo>
                  <a:lnTo>
                    <a:pt x="10290" y="4238"/>
                  </a:lnTo>
                  <a:lnTo>
                    <a:pt x="10286" y="4241"/>
                  </a:lnTo>
                  <a:cubicBezTo>
                    <a:pt x="10290" y="4233"/>
                    <a:pt x="10290" y="4226"/>
                    <a:pt x="10290" y="4219"/>
                  </a:cubicBezTo>
                  <a:cubicBezTo>
                    <a:pt x="10291" y="4218"/>
                    <a:pt x="10291" y="4217"/>
                    <a:pt x="10291" y="4217"/>
                  </a:cubicBezTo>
                  <a:close/>
                  <a:moveTo>
                    <a:pt x="7217" y="4377"/>
                  </a:moveTo>
                  <a:lnTo>
                    <a:pt x="7213" y="4380"/>
                  </a:lnTo>
                  <a:cubicBezTo>
                    <a:pt x="7215" y="4379"/>
                    <a:pt x="7217" y="4378"/>
                    <a:pt x="7219" y="4377"/>
                  </a:cubicBezTo>
                  <a:close/>
                  <a:moveTo>
                    <a:pt x="1203" y="6870"/>
                  </a:moveTo>
                  <a:cubicBezTo>
                    <a:pt x="1204" y="6870"/>
                    <a:pt x="1205" y="6871"/>
                    <a:pt x="1207" y="6871"/>
                  </a:cubicBezTo>
                  <a:lnTo>
                    <a:pt x="1207" y="6871"/>
                  </a:lnTo>
                  <a:cubicBezTo>
                    <a:pt x="1205" y="6870"/>
                    <a:pt x="1204" y="6870"/>
                    <a:pt x="1203" y="6870"/>
                  </a:cubicBezTo>
                  <a:close/>
                  <a:moveTo>
                    <a:pt x="4254" y="6973"/>
                  </a:moveTo>
                  <a:cubicBezTo>
                    <a:pt x="4255" y="6974"/>
                    <a:pt x="4257" y="6975"/>
                    <a:pt x="4259" y="6975"/>
                  </a:cubicBezTo>
                  <a:lnTo>
                    <a:pt x="4259" y="6975"/>
                  </a:lnTo>
                  <a:cubicBezTo>
                    <a:pt x="4257" y="6974"/>
                    <a:pt x="4255" y="6974"/>
                    <a:pt x="4254" y="6973"/>
                  </a:cubicBezTo>
                  <a:close/>
                  <a:moveTo>
                    <a:pt x="2395" y="7064"/>
                  </a:moveTo>
                  <a:cubicBezTo>
                    <a:pt x="2396" y="7064"/>
                    <a:pt x="2397" y="7064"/>
                    <a:pt x="2398" y="7064"/>
                  </a:cubicBezTo>
                  <a:lnTo>
                    <a:pt x="2396" y="7066"/>
                  </a:lnTo>
                  <a:lnTo>
                    <a:pt x="2396" y="7066"/>
                  </a:lnTo>
                  <a:cubicBezTo>
                    <a:pt x="2394" y="7065"/>
                    <a:pt x="2393" y="7064"/>
                    <a:pt x="2395" y="7064"/>
                  </a:cubicBezTo>
                  <a:close/>
                  <a:moveTo>
                    <a:pt x="8046" y="997"/>
                  </a:moveTo>
                  <a:cubicBezTo>
                    <a:pt x="8185" y="997"/>
                    <a:pt x="8323" y="1001"/>
                    <a:pt x="8459" y="1007"/>
                  </a:cubicBezTo>
                  <a:cubicBezTo>
                    <a:pt x="8513" y="1010"/>
                    <a:pt x="8568" y="1012"/>
                    <a:pt x="8622" y="1013"/>
                  </a:cubicBezTo>
                  <a:lnTo>
                    <a:pt x="8622" y="1013"/>
                  </a:lnTo>
                  <a:cubicBezTo>
                    <a:pt x="8762" y="1096"/>
                    <a:pt x="8898" y="1187"/>
                    <a:pt x="9021" y="1289"/>
                  </a:cubicBezTo>
                  <a:cubicBezTo>
                    <a:pt x="9281" y="1480"/>
                    <a:pt x="9520" y="1752"/>
                    <a:pt x="9721" y="1994"/>
                  </a:cubicBezTo>
                  <a:lnTo>
                    <a:pt x="9721" y="2001"/>
                  </a:lnTo>
                  <a:cubicBezTo>
                    <a:pt x="9747" y="2033"/>
                    <a:pt x="9779" y="2077"/>
                    <a:pt x="9806" y="2111"/>
                  </a:cubicBezTo>
                  <a:cubicBezTo>
                    <a:pt x="9828" y="2121"/>
                    <a:pt x="9835" y="2143"/>
                    <a:pt x="9842" y="2165"/>
                  </a:cubicBezTo>
                  <a:cubicBezTo>
                    <a:pt x="9873" y="2211"/>
                    <a:pt x="9911" y="2262"/>
                    <a:pt x="9943" y="2320"/>
                  </a:cubicBezTo>
                  <a:lnTo>
                    <a:pt x="9943" y="2320"/>
                  </a:lnTo>
                  <a:cubicBezTo>
                    <a:pt x="9828" y="2451"/>
                    <a:pt x="9706" y="2577"/>
                    <a:pt x="9578" y="2698"/>
                  </a:cubicBezTo>
                  <a:cubicBezTo>
                    <a:pt x="9552" y="2734"/>
                    <a:pt x="9501" y="2778"/>
                    <a:pt x="9457" y="2811"/>
                  </a:cubicBezTo>
                  <a:lnTo>
                    <a:pt x="9457" y="2818"/>
                  </a:lnTo>
                  <a:cubicBezTo>
                    <a:pt x="9102" y="3108"/>
                    <a:pt x="8745" y="3390"/>
                    <a:pt x="8361" y="3651"/>
                  </a:cubicBezTo>
                  <a:cubicBezTo>
                    <a:pt x="8364" y="3651"/>
                    <a:pt x="8368" y="3651"/>
                    <a:pt x="8376" y="3647"/>
                  </a:cubicBezTo>
                  <a:lnTo>
                    <a:pt x="8376" y="3647"/>
                  </a:lnTo>
                  <a:cubicBezTo>
                    <a:pt x="8273" y="3717"/>
                    <a:pt x="8178" y="3783"/>
                    <a:pt x="8075" y="3852"/>
                  </a:cubicBezTo>
                  <a:cubicBezTo>
                    <a:pt x="8075" y="3856"/>
                    <a:pt x="8071" y="3856"/>
                    <a:pt x="8071" y="3859"/>
                  </a:cubicBezTo>
                  <a:cubicBezTo>
                    <a:pt x="7961" y="3940"/>
                    <a:pt x="7843" y="4006"/>
                    <a:pt x="7730" y="4084"/>
                  </a:cubicBezTo>
                  <a:cubicBezTo>
                    <a:pt x="7679" y="4101"/>
                    <a:pt x="7613" y="4142"/>
                    <a:pt x="7569" y="4175"/>
                  </a:cubicBezTo>
                  <a:cubicBezTo>
                    <a:pt x="7457" y="4244"/>
                    <a:pt x="7334" y="4309"/>
                    <a:pt x="7219" y="4377"/>
                  </a:cubicBezTo>
                  <a:lnTo>
                    <a:pt x="7224" y="4377"/>
                  </a:lnTo>
                  <a:cubicBezTo>
                    <a:pt x="7022" y="4475"/>
                    <a:pt x="6821" y="4637"/>
                    <a:pt x="6611" y="4744"/>
                  </a:cubicBezTo>
                  <a:cubicBezTo>
                    <a:pt x="6528" y="4783"/>
                    <a:pt x="6450" y="4842"/>
                    <a:pt x="6369" y="4879"/>
                  </a:cubicBezTo>
                  <a:cubicBezTo>
                    <a:pt x="6347" y="4898"/>
                    <a:pt x="6315" y="4912"/>
                    <a:pt x="6293" y="4927"/>
                  </a:cubicBezTo>
                  <a:cubicBezTo>
                    <a:pt x="6154" y="4996"/>
                    <a:pt x="6000" y="5074"/>
                    <a:pt x="5863" y="5147"/>
                  </a:cubicBezTo>
                  <a:cubicBezTo>
                    <a:pt x="5655" y="5245"/>
                    <a:pt x="5442" y="5355"/>
                    <a:pt x="5225" y="5433"/>
                  </a:cubicBezTo>
                  <a:cubicBezTo>
                    <a:pt x="5164" y="5465"/>
                    <a:pt x="5093" y="5487"/>
                    <a:pt x="5032" y="5517"/>
                  </a:cubicBezTo>
                  <a:cubicBezTo>
                    <a:pt x="4617" y="5668"/>
                    <a:pt x="4184" y="5803"/>
                    <a:pt x="3747" y="5861"/>
                  </a:cubicBezTo>
                  <a:cubicBezTo>
                    <a:pt x="3718" y="5869"/>
                    <a:pt x="3674" y="5866"/>
                    <a:pt x="3645" y="5873"/>
                  </a:cubicBezTo>
                  <a:cubicBezTo>
                    <a:pt x="3641" y="5872"/>
                    <a:pt x="3637" y="5872"/>
                    <a:pt x="3633" y="5872"/>
                  </a:cubicBezTo>
                  <a:cubicBezTo>
                    <a:pt x="3621" y="5872"/>
                    <a:pt x="3606" y="5874"/>
                    <a:pt x="3592" y="5874"/>
                  </a:cubicBezTo>
                  <a:cubicBezTo>
                    <a:pt x="3586" y="5874"/>
                    <a:pt x="3581" y="5874"/>
                    <a:pt x="3575" y="5873"/>
                  </a:cubicBezTo>
                  <a:cubicBezTo>
                    <a:pt x="3566" y="5875"/>
                    <a:pt x="3557" y="5875"/>
                    <a:pt x="3549" y="5875"/>
                  </a:cubicBezTo>
                  <a:cubicBezTo>
                    <a:pt x="3535" y="5875"/>
                    <a:pt x="3522" y="5874"/>
                    <a:pt x="3510" y="5874"/>
                  </a:cubicBezTo>
                  <a:cubicBezTo>
                    <a:pt x="3502" y="5874"/>
                    <a:pt x="3494" y="5874"/>
                    <a:pt x="3487" y="5876"/>
                  </a:cubicBezTo>
                  <a:cubicBezTo>
                    <a:pt x="3471" y="5874"/>
                    <a:pt x="3454" y="5871"/>
                    <a:pt x="3438" y="5871"/>
                  </a:cubicBezTo>
                  <a:cubicBezTo>
                    <a:pt x="3431" y="5871"/>
                    <a:pt x="3424" y="5872"/>
                    <a:pt x="3417" y="5873"/>
                  </a:cubicBezTo>
                  <a:cubicBezTo>
                    <a:pt x="3410" y="5866"/>
                    <a:pt x="3388" y="5869"/>
                    <a:pt x="3381" y="5866"/>
                  </a:cubicBezTo>
                  <a:cubicBezTo>
                    <a:pt x="3209" y="5851"/>
                    <a:pt x="3043" y="5744"/>
                    <a:pt x="2977" y="5587"/>
                  </a:cubicBezTo>
                  <a:cubicBezTo>
                    <a:pt x="2860" y="5275"/>
                    <a:pt x="3003" y="4956"/>
                    <a:pt x="3121" y="4678"/>
                  </a:cubicBezTo>
                  <a:cubicBezTo>
                    <a:pt x="3282" y="4380"/>
                    <a:pt x="3476" y="4094"/>
                    <a:pt x="3681" y="3834"/>
                  </a:cubicBezTo>
                  <a:cubicBezTo>
                    <a:pt x="4210" y="3182"/>
                    <a:pt x="4910" y="2671"/>
                    <a:pt x="5684" y="2356"/>
                  </a:cubicBezTo>
                  <a:cubicBezTo>
                    <a:pt x="5685" y="2356"/>
                    <a:pt x="5686" y="2357"/>
                    <a:pt x="5687" y="2357"/>
                  </a:cubicBezTo>
                  <a:cubicBezTo>
                    <a:pt x="5700" y="2357"/>
                    <a:pt x="5715" y="2341"/>
                    <a:pt x="5728" y="2341"/>
                  </a:cubicBezTo>
                  <a:cubicBezTo>
                    <a:pt x="5729" y="2341"/>
                    <a:pt x="5730" y="2341"/>
                    <a:pt x="5731" y="2341"/>
                  </a:cubicBezTo>
                  <a:cubicBezTo>
                    <a:pt x="5871" y="2283"/>
                    <a:pt x="6017" y="2209"/>
                    <a:pt x="6168" y="2170"/>
                  </a:cubicBezTo>
                  <a:cubicBezTo>
                    <a:pt x="6168" y="2165"/>
                    <a:pt x="6171" y="2165"/>
                    <a:pt x="6171" y="2162"/>
                  </a:cubicBezTo>
                  <a:cubicBezTo>
                    <a:pt x="6516" y="2041"/>
                    <a:pt x="6894" y="1945"/>
                    <a:pt x="7249" y="1872"/>
                  </a:cubicBezTo>
                  <a:cubicBezTo>
                    <a:pt x="7277" y="1872"/>
                    <a:pt x="7309" y="1857"/>
                    <a:pt x="7337" y="1857"/>
                  </a:cubicBezTo>
                  <a:cubicBezTo>
                    <a:pt x="7340" y="1857"/>
                    <a:pt x="7343" y="1857"/>
                    <a:pt x="7345" y="1857"/>
                  </a:cubicBezTo>
                  <a:cubicBezTo>
                    <a:pt x="7495" y="1839"/>
                    <a:pt x="7749" y="1775"/>
                    <a:pt x="7964" y="1775"/>
                  </a:cubicBezTo>
                  <a:cubicBezTo>
                    <a:pt x="8102" y="1775"/>
                    <a:pt x="8224" y="1802"/>
                    <a:pt x="8291" y="1884"/>
                  </a:cubicBezTo>
                  <a:cubicBezTo>
                    <a:pt x="8317" y="1909"/>
                    <a:pt x="8302" y="1967"/>
                    <a:pt x="8298" y="2001"/>
                  </a:cubicBezTo>
                  <a:cubicBezTo>
                    <a:pt x="8229" y="2173"/>
                    <a:pt x="8107" y="2346"/>
                    <a:pt x="7968" y="2470"/>
                  </a:cubicBezTo>
                  <a:cubicBezTo>
                    <a:pt x="7965" y="2478"/>
                    <a:pt x="7965" y="2478"/>
                    <a:pt x="7965" y="2481"/>
                  </a:cubicBezTo>
                  <a:cubicBezTo>
                    <a:pt x="7694" y="2749"/>
                    <a:pt x="7403" y="3020"/>
                    <a:pt x="7078" y="3226"/>
                  </a:cubicBezTo>
                  <a:cubicBezTo>
                    <a:pt x="6934" y="3331"/>
                    <a:pt x="6773" y="3438"/>
                    <a:pt x="6619" y="3529"/>
                  </a:cubicBezTo>
                  <a:cubicBezTo>
                    <a:pt x="6611" y="3537"/>
                    <a:pt x="6604" y="3541"/>
                    <a:pt x="6597" y="3541"/>
                  </a:cubicBezTo>
                  <a:cubicBezTo>
                    <a:pt x="6520" y="3600"/>
                    <a:pt x="6432" y="3647"/>
                    <a:pt x="6347" y="3691"/>
                  </a:cubicBezTo>
                  <a:cubicBezTo>
                    <a:pt x="6337" y="3698"/>
                    <a:pt x="6303" y="3720"/>
                    <a:pt x="6296" y="3724"/>
                  </a:cubicBezTo>
                  <a:cubicBezTo>
                    <a:pt x="6148" y="3806"/>
                    <a:pt x="5892" y="3972"/>
                    <a:pt x="5703" y="3972"/>
                  </a:cubicBezTo>
                  <a:cubicBezTo>
                    <a:pt x="5682" y="3972"/>
                    <a:pt x="5662" y="3970"/>
                    <a:pt x="5643" y="3966"/>
                  </a:cubicBezTo>
                  <a:cubicBezTo>
                    <a:pt x="5633" y="3952"/>
                    <a:pt x="5618" y="3922"/>
                    <a:pt x="5626" y="3900"/>
                  </a:cubicBezTo>
                  <a:cubicBezTo>
                    <a:pt x="5629" y="3761"/>
                    <a:pt x="5702" y="3625"/>
                    <a:pt x="5739" y="3497"/>
                  </a:cubicBezTo>
                  <a:lnTo>
                    <a:pt x="5739" y="3497"/>
                  </a:lnTo>
                  <a:lnTo>
                    <a:pt x="5736" y="3504"/>
                  </a:lnTo>
                  <a:cubicBezTo>
                    <a:pt x="5746" y="3438"/>
                    <a:pt x="5772" y="3387"/>
                    <a:pt x="5797" y="3321"/>
                  </a:cubicBezTo>
                  <a:lnTo>
                    <a:pt x="5797" y="3321"/>
                  </a:lnTo>
                  <a:cubicBezTo>
                    <a:pt x="5790" y="3328"/>
                    <a:pt x="5783" y="3336"/>
                    <a:pt x="5780" y="3339"/>
                  </a:cubicBezTo>
                  <a:cubicBezTo>
                    <a:pt x="5753" y="3317"/>
                    <a:pt x="5816" y="3218"/>
                    <a:pt x="5834" y="3167"/>
                  </a:cubicBezTo>
                  <a:lnTo>
                    <a:pt x="5834" y="3167"/>
                  </a:lnTo>
                  <a:cubicBezTo>
                    <a:pt x="5809" y="3177"/>
                    <a:pt x="5794" y="3199"/>
                    <a:pt x="5775" y="3221"/>
                  </a:cubicBezTo>
                  <a:cubicBezTo>
                    <a:pt x="5780" y="3211"/>
                    <a:pt x="5780" y="3204"/>
                    <a:pt x="5783" y="3196"/>
                  </a:cubicBezTo>
                  <a:lnTo>
                    <a:pt x="5783" y="3196"/>
                  </a:lnTo>
                  <a:cubicBezTo>
                    <a:pt x="5769" y="3208"/>
                    <a:pt x="5754" y="3216"/>
                    <a:pt x="5745" y="3216"/>
                  </a:cubicBezTo>
                  <a:cubicBezTo>
                    <a:pt x="5738" y="3216"/>
                    <a:pt x="5734" y="3211"/>
                    <a:pt x="5736" y="3199"/>
                  </a:cubicBezTo>
                  <a:lnTo>
                    <a:pt x="5736" y="3199"/>
                  </a:lnTo>
                  <a:cubicBezTo>
                    <a:pt x="5731" y="3204"/>
                    <a:pt x="5727" y="3206"/>
                    <a:pt x="5725" y="3206"/>
                  </a:cubicBezTo>
                  <a:cubicBezTo>
                    <a:pt x="5720" y="3206"/>
                    <a:pt x="5718" y="3199"/>
                    <a:pt x="5714" y="3199"/>
                  </a:cubicBezTo>
                  <a:cubicBezTo>
                    <a:pt x="5721" y="3170"/>
                    <a:pt x="5743" y="3145"/>
                    <a:pt x="5736" y="3119"/>
                  </a:cubicBezTo>
                  <a:lnTo>
                    <a:pt x="5736" y="3119"/>
                  </a:lnTo>
                  <a:cubicBezTo>
                    <a:pt x="5728" y="3126"/>
                    <a:pt x="5714" y="3148"/>
                    <a:pt x="5706" y="3155"/>
                  </a:cubicBezTo>
                  <a:cubicBezTo>
                    <a:pt x="5706" y="3265"/>
                    <a:pt x="5621" y="3336"/>
                    <a:pt x="5560" y="3424"/>
                  </a:cubicBezTo>
                  <a:cubicBezTo>
                    <a:pt x="5482" y="3534"/>
                    <a:pt x="5420" y="3639"/>
                    <a:pt x="5369" y="3764"/>
                  </a:cubicBezTo>
                  <a:cubicBezTo>
                    <a:pt x="5284" y="3959"/>
                    <a:pt x="5387" y="4219"/>
                    <a:pt x="5611" y="4263"/>
                  </a:cubicBezTo>
                  <a:cubicBezTo>
                    <a:pt x="5644" y="4268"/>
                    <a:pt x="5678" y="4270"/>
                    <a:pt x="5711" y="4270"/>
                  </a:cubicBezTo>
                  <a:cubicBezTo>
                    <a:pt x="5954" y="4270"/>
                    <a:pt x="6186" y="4150"/>
                    <a:pt x="6396" y="4047"/>
                  </a:cubicBezTo>
                  <a:cubicBezTo>
                    <a:pt x="7176" y="3636"/>
                    <a:pt x="7931" y="3082"/>
                    <a:pt x="8456" y="2360"/>
                  </a:cubicBezTo>
                  <a:lnTo>
                    <a:pt x="8452" y="2356"/>
                  </a:lnTo>
                  <a:cubicBezTo>
                    <a:pt x="8865" y="1726"/>
                    <a:pt x="8443" y="1500"/>
                    <a:pt x="7945" y="1500"/>
                  </a:cubicBezTo>
                  <a:cubicBezTo>
                    <a:pt x="7770" y="1500"/>
                    <a:pt x="7586" y="1528"/>
                    <a:pt x="7425" y="1576"/>
                  </a:cubicBezTo>
                  <a:cubicBezTo>
                    <a:pt x="7422" y="1576"/>
                    <a:pt x="7418" y="1571"/>
                    <a:pt x="7418" y="1571"/>
                  </a:cubicBezTo>
                  <a:cubicBezTo>
                    <a:pt x="7144" y="1620"/>
                    <a:pt x="6865" y="1656"/>
                    <a:pt x="6601" y="1740"/>
                  </a:cubicBezTo>
                  <a:cubicBezTo>
                    <a:pt x="6567" y="1744"/>
                    <a:pt x="6454" y="1784"/>
                    <a:pt x="6421" y="1791"/>
                  </a:cubicBezTo>
                  <a:lnTo>
                    <a:pt x="6413" y="1788"/>
                  </a:lnTo>
                  <a:cubicBezTo>
                    <a:pt x="6355" y="1825"/>
                    <a:pt x="6208" y="1850"/>
                    <a:pt x="6157" y="1894"/>
                  </a:cubicBezTo>
                  <a:cubicBezTo>
                    <a:pt x="6036" y="1920"/>
                    <a:pt x="5937" y="2001"/>
                    <a:pt x="5824" y="2033"/>
                  </a:cubicBezTo>
                  <a:cubicBezTo>
                    <a:pt x="5695" y="2089"/>
                    <a:pt x="5567" y="2133"/>
                    <a:pt x="5442" y="2195"/>
                  </a:cubicBezTo>
                  <a:cubicBezTo>
                    <a:pt x="5328" y="2243"/>
                    <a:pt x="5215" y="2302"/>
                    <a:pt x="5105" y="2349"/>
                  </a:cubicBezTo>
                  <a:cubicBezTo>
                    <a:pt x="4723" y="2554"/>
                    <a:pt x="4360" y="2815"/>
                    <a:pt x="4048" y="3123"/>
                  </a:cubicBezTo>
                  <a:cubicBezTo>
                    <a:pt x="4034" y="3123"/>
                    <a:pt x="4023" y="3148"/>
                    <a:pt x="4008" y="3152"/>
                  </a:cubicBezTo>
                  <a:cubicBezTo>
                    <a:pt x="3847" y="3306"/>
                    <a:pt x="3696" y="3475"/>
                    <a:pt x="3546" y="3639"/>
                  </a:cubicBezTo>
                  <a:cubicBezTo>
                    <a:pt x="3157" y="4120"/>
                    <a:pt x="2754" y="4656"/>
                    <a:pt x="2743" y="5297"/>
                  </a:cubicBezTo>
                  <a:cubicBezTo>
                    <a:pt x="2740" y="5862"/>
                    <a:pt x="3084" y="6028"/>
                    <a:pt x="3494" y="6028"/>
                  </a:cubicBezTo>
                  <a:cubicBezTo>
                    <a:pt x="3691" y="6028"/>
                    <a:pt x="3903" y="5990"/>
                    <a:pt x="4100" y="5939"/>
                  </a:cubicBezTo>
                  <a:lnTo>
                    <a:pt x="4100" y="5939"/>
                  </a:lnTo>
                  <a:cubicBezTo>
                    <a:pt x="3990" y="5961"/>
                    <a:pt x="3894" y="5976"/>
                    <a:pt x="3791" y="5983"/>
                  </a:cubicBezTo>
                  <a:cubicBezTo>
                    <a:pt x="3799" y="5976"/>
                    <a:pt x="3806" y="5968"/>
                    <a:pt x="3810" y="5964"/>
                  </a:cubicBezTo>
                  <a:cubicBezTo>
                    <a:pt x="3876" y="5954"/>
                    <a:pt x="3876" y="5954"/>
                    <a:pt x="3927" y="5939"/>
                  </a:cubicBezTo>
                  <a:lnTo>
                    <a:pt x="3927" y="5939"/>
                  </a:lnTo>
                  <a:cubicBezTo>
                    <a:pt x="3883" y="5946"/>
                    <a:pt x="3850" y="5954"/>
                    <a:pt x="3813" y="5957"/>
                  </a:cubicBezTo>
                  <a:cubicBezTo>
                    <a:pt x="3787" y="5967"/>
                    <a:pt x="3747" y="5972"/>
                    <a:pt x="3713" y="5972"/>
                  </a:cubicBezTo>
                  <a:cubicBezTo>
                    <a:pt x="3697" y="5972"/>
                    <a:pt x="3682" y="5971"/>
                    <a:pt x="3671" y="5968"/>
                  </a:cubicBezTo>
                  <a:cubicBezTo>
                    <a:pt x="3946" y="5932"/>
                    <a:pt x="4210" y="5869"/>
                    <a:pt x="4477" y="5800"/>
                  </a:cubicBezTo>
                  <a:cubicBezTo>
                    <a:pt x="4672" y="5729"/>
                    <a:pt x="4877" y="5675"/>
                    <a:pt x="5064" y="5605"/>
                  </a:cubicBezTo>
                  <a:cubicBezTo>
                    <a:pt x="5064" y="5607"/>
                    <a:pt x="5065" y="5607"/>
                    <a:pt x="5067" y="5607"/>
                  </a:cubicBezTo>
                  <a:cubicBezTo>
                    <a:pt x="5075" y="5607"/>
                    <a:pt x="5097" y="5597"/>
                    <a:pt x="5115" y="5594"/>
                  </a:cubicBezTo>
                  <a:lnTo>
                    <a:pt x="5115" y="5594"/>
                  </a:lnTo>
                  <a:cubicBezTo>
                    <a:pt x="4892" y="5678"/>
                    <a:pt x="4687" y="5763"/>
                    <a:pt x="4455" y="5836"/>
                  </a:cubicBezTo>
                  <a:cubicBezTo>
                    <a:pt x="4450" y="5840"/>
                    <a:pt x="4450" y="5841"/>
                    <a:pt x="4453" y="5841"/>
                  </a:cubicBezTo>
                  <a:cubicBezTo>
                    <a:pt x="4470" y="5841"/>
                    <a:pt x="4574" y="5801"/>
                    <a:pt x="4608" y="5801"/>
                  </a:cubicBezTo>
                  <a:cubicBezTo>
                    <a:pt x="4612" y="5801"/>
                    <a:pt x="4615" y="5802"/>
                    <a:pt x="4617" y="5803"/>
                  </a:cubicBezTo>
                  <a:cubicBezTo>
                    <a:pt x="4533" y="5836"/>
                    <a:pt x="4459" y="5854"/>
                    <a:pt x="4371" y="5880"/>
                  </a:cubicBezTo>
                  <a:cubicBezTo>
                    <a:pt x="4373" y="5882"/>
                    <a:pt x="4377" y="5883"/>
                    <a:pt x="4383" y="5883"/>
                  </a:cubicBezTo>
                  <a:cubicBezTo>
                    <a:pt x="4398" y="5883"/>
                    <a:pt x="4422" y="5878"/>
                    <a:pt x="4430" y="5873"/>
                  </a:cubicBezTo>
                  <a:cubicBezTo>
                    <a:pt x="5020" y="5741"/>
                    <a:pt x="5582" y="5484"/>
                    <a:pt x="6120" y="5201"/>
                  </a:cubicBezTo>
                  <a:cubicBezTo>
                    <a:pt x="6121" y="5202"/>
                    <a:pt x="6122" y="5202"/>
                    <a:pt x="6123" y="5202"/>
                  </a:cubicBezTo>
                  <a:cubicBezTo>
                    <a:pt x="6130" y="5202"/>
                    <a:pt x="6140" y="5190"/>
                    <a:pt x="6147" y="5190"/>
                  </a:cubicBezTo>
                  <a:cubicBezTo>
                    <a:pt x="6148" y="5190"/>
                    <a:pt x="6149" y="5191"/>
                    <a:pt x="6149" y="5191"/>
                  </a:cubicBezTo>
                  <a:cubicBezTo>
                    <a:pt x="6322" y="5096"/>
                    <a:pt x="6506" y="5003"/>
                    <a:pt x="6677" y="4908"/>
                  </a:cubicBezTo>
                  <a:cubicBezTo>
                    <a:pt x="6806" y="4868"/>
                    <a:pt x="6919" y="4773"/>
                    <a:pt x="7041" y="4703"/>
                  </a:cubicBezTo>
                  <a:cubicBezTo>
                    <a:pt x="7308" y="4556"/>
                    <a:pt x="7598" y="4409"/>
                    <a:pt x="7870" y="4267"/>
                  </a:cubicBezTo>
                  <a:cubicBezTo>
                    <a:pt x="8137" y="4109"/>
                    <a:pt x="8401" y="3944"/>
                    <a:pt x="8657" y="3764"/>
                  </a:cubicBezTo>
                  <a:cubicBezTo>
                    <a:pt x="8811" y="3688"/>
                    <a:pt x="8911" y="3563"/>
                    <a:pt x="9031" y="3446"/>
                  </a:cubicBezTo>
                  <a:cubicBezTo>
                    <a:pt x="9285" y="3265"/>
                    <a:pt x="9523" y="3045"/>
                    <a:pt x="9765" y="2855"/>
                  </a:cubicBezTo>
                  <a:cubicBezTo>
                    <a:pt x="9776" y="2825"/>
                    <a:pt x="9828" y="2808"/>
                    <a:pt x="9838" y="2781"/>
                  </a:cubicBezTo>
                  <a:cubicBezTo>
                    <a:pt x="9829" y="2781"/>
                    <a:pt x="9838" y="2779"/>
                    <a:pt x="9841" y="2776"/>
                  </a:cubicBezTo>
                  <a:lnTo>
                    <a:pt x="9841" y="2776"/>
                  </a:lnTo>
                  <a:lnTo>
                    <a:pt x="9838" y="2781"/>
                  </a:lnTo>
                  <a:cubicBezTo>
                    <a:pt x="9918" y="2709"/>
                    <a:pt x="9999" y="2632"/>
                    <a:pt x="10077" y="2552"/>
                  </a:cubicBezTo>
                  <a:lnTo>
                    <a:pt x="10077" y="2552"/>
                  </a:lnTo>
                  <a:cubicBezTo>
                    <a:pt x="10099" y="2596"/>
                    <a:pt x="10119" y="2640"/>
                    <a:pt x="10136" y="2686"/>
                  </a:cubicBezTo>
                  <a:lnTo>
                    <a:pt x="10143" y="2693"/>
                  </a:lnTo>
                  <a:cubicBezTo>
                    <a:pt x="10246" y="2913"/>
                    <a:pt x="10297" y="3145"/>
                    <a:pt x="10322" y="3383"/>
                  </a:cubicBezTo>
                  <a:cubicBezTo>
                    <a:pt x="10329" y="3583"/>
                    <a:pt x="10319" y="3815"/>
                    <a:pt x="10304" y="4012"/>
                  </a:cubicBezTo>
                  <a:lnTo>
                    <a:pt x="10304" y="4012"/>
                  </a:lnTo>
                  <a:cubicBezTo>
                    <a:pt x="10305" y="4011"/>
                    <a:pt x="10306" y="4010"/>
                    <a:pt x="10308" y="4010"/>
                  </a:cubicBezTo>
                  <a:cubicBezTo>
                    <a:pt x="10304" y="4013"/>
                    <a:pt x="10308" y="4018"/>
                    <a:pt x="10304" y="4021"/>
                  </a:cubicBezTo>
                  <a:cubicBezTo>
                    <a:pt x="10275" y="4230"/>
                    <a:pt x="10172" y="4450"/>
                    <a:pt x="10077" y="4644"/>
                  </a:cubicBezTo>
                  <a:cubicBezTo>
                    <a:pt x="10183" y="4502"/>
                    <a:pt x="10234" y="4326"/>
                    <a:pt x="10297" y="4160"/>
                  </a:cubicBezTo>
                  <a:cubicBezTo>
                    <a:pt x="10297" y="4145"/>
                    <a:pt x="10304" y="4123"/>
                    <a:pt x="10304" y="4109"/>
                  </a:cubicBezTo>
                  <a:cubicBezTo>
                    <a:pt x="10307" y="4109"/>
                    <a:pt x="10312" y="4098"/>
                    <a:pt x="10315" y="4094"/>
                  </a:cubicBezTo>
                  <a:lnTo>
                    <a:pt x="10315" y="4094"/>
                  </a:lnTo>
                  <a:cubicBezTo>
                    <a:pt x="10312" y="4098"/>
                    <a:pt x="10315" y="4101"/>
                    <a:pt x="10312" y="4106"/>
                  </a:cubicBezTo>
                  <a:lnTo>
                    <a:pt x="10312" y="4101"/>
                  </a:lnTo>
                  <a:cubicBezTo>
                    <a:pt x="10310" y="4115"/>
                    <a:pt x="10310" y="4119"/>
                    <a:pt x="10311" y="4119"/>
                  </a:cubicBezTo>
                  <a:cubicBezTo>
                    <a:pt x="10312" y="4119"/>
                    <a:pt x="10314" y="4116"/>
                    <a:pt x="10315" y="4116"/>
                  </a:cubicBezTo>
                  <a:cubicBezTo>
                    <a:pt x="10315" y="4113"/>
                    <a:pt x="10315" y="4109"/>
                    <a:pt x="10319" y="4109"/>
                  </a:cubicBezTo>
                  <a:cubicBezTo>
                    <a:pt x="10319" y="4113"/>
                    <a:pt x="10319" y="4116"/>
                    <a:pt x="10315" y="4120"/>
                  </a:cubicBezTo>
                  <a:cubicBezTo>
                    <a:pt x="10315" y="4119"/>
                    <a:pt x="10315" y="4118"/>
                    <a:pt x="10315" y="4118"/>
                  </a:cubicBezTo>
                  <a:cubicBezTo>
                    <a:pt x="10314" y="4118"/>
                    <a:pt x="10311" y="4134"/>
                    <a:pt x="10308" y="4150"/>
                  </a:cubicBezTo>
                  <a:cubicBezTo>
                    <a:pt x="10308" y="4150"/>
                    <a:pt x="10312" y="4142"/>
                    <a:pt x="10312" y="4135"/>
                  </a:cubicBezTo>
                  <a:lnTo>
                    <a:pt x="10312" y="4135"/>
                  </a:lnTo>
                  <a:cubicBezTo>
                    <a:pt x="10312" y="4136"/>
                    <a:pt x="10312" y="4152"/>
                    <a:pt x="10309" y="4152"/>
                  </a:cubicBezTo>
                  <a:cubicBezTo>
                    <a:pt x="10309" y="4152"/>
                    <a:pt x="10308" y="4152"/>
                    <a:pt x="10308" y="4150"/>
                  </a:cubicBezTo>
                  <a:cubicBezTo>
                    <a:pt x="10308" y="4148"/>
                    <a:pt x="10307" y="4147"/>
                    <a:pt x="10307" y="4147"/>
                  </a:cubicBezTo>
                  <a:cubicBezTo>
                    <a:pt x="10304" y="4147"/>
                    <a:pt x="10298" y="4164"/>
                    <a:pt x="10300" y="4167"/>
                  </a:cubicBezTo>
                  <a:cubicBezTo>
                    <a:pt x="10297" y="4175"/>
                    <a:pt x="10276" y="4241"/>
                    <a:pt x="10285" y="4241"/>
                  </a:cubicBezTo>
                  <a:cubicBezTo>
                    <a:pt x="10285" y="4241"/>
                    <a:pt x="10285" y="4241"/>
                    <a:pt x="10286" y="4241"/>
                  </a:cubicBezTo>
                  <a:lnTo>
                    <a:pt x="10286" y="4241"/>
                  </a:lnTo>
                  <a:cubicBezTo>
                    <a:pt x="10260" y="4384"/>
                    <a:pt x="10183" y="4505"/>
                    <a:pt x="10121" y="4629"/>
                  </a:cubicBezTo>
                  <a:lnTo>
                    <a:pt x="10117" y="4634"/>
                  </a:lnTo>
                  <a:cubicBezTo>
                    <a:pt x="10109" y="4648"/>
                    <a:pt x="10102" y="4663"/>
                    <a:pt x="10095" y="4678"/>
                  </a:cubicBezTo>
                  <a:cubicBezTo>
                    <a:pt x="10095" y="4685"/>
                    <a:pt x="10095" y="4688"/>
                    <a:pt x="10099" y="4692"/>
                  </a:cubicBezTo>
                  <a:cubicBezTo>
                    <a:pt x="10092" y="4695"/>
                    <a:pt x="10087" y="4695"/>
                    <a:pt x="10084" y="4700"/>
                  </a:cubicBezTo>
                  <a:cubicBezTo>
                    <a:pt x="10080" y="4761"/>
                    <a:pt x="10004" y="4802"/>
                    <a:pt x="9989" y="4854"/>
                  </a:cubicBezTo>
                  <a:cubicBezTo>
                    <a:pt x="9992" y="4849"/>
                    <a:pt x="9996" y="4849"/>
                    <a:pt x="9996" y="4846"/>
                  </a:cubicBezTo>
                  <a:lnTo>
                    <a:pt x="9996" y="4846"/>
                  </a:lnTo>
                  <a:cubicBezTo>
                    <a:pt x="9996" y="4854"/>
                    <a:pt x="9992" y="4857"/>
                    <a:pt x="9989" y="4857"/>
                  </a:cubicBezTo>
                  <a:cubicBezTo>
                    <a:pt x="9967" y="4890"/>
                    <a:pt x="9911" y="4959"/>
                    <a:pt x="9879" y="5003"/>
                  </a:cubicBezTo>
                  <a:lnTo>
                    <a:pt x="9872" y="5008"/>
                  </a:lnTo>
                  <a:cubicBezTo>
                    <a:pt x="9867" y="5015"/>
                    <a:pt x="9857" y="5025"/>
                    <a:pt x="9860" y="5025"/>
                  </a:cubicBezTo>
                  <a:cubicBezTo>
                    <a:pt x="9864" y="5022"/>
                    <a:pt x="9864" y="5022"/>
                    <a:pt x="9867" y="5018"/>
                  </a:cubicBezTo>
                  <a:lnTo>
                    <a:pt x="9867" y="5018"/>
                  </a:lnTo>
                  <a:cubicBezTo>
                    <a:pt x="9864" y="5025"/>
                    <a:pt x="9864" y="5030"/>
                    <a:pt x="9857" y="5030"/>
                  </a:cubicBezTo>
                  <a:cubicBezTo>
                    <a:pt x="9857" y="5029"/>
                    <a:pt x="9857" y="5029"/>
                    <a:pt x="9856" y="5029"/>
                  </a:cubicBezTo>
                  <a:cubicBezTo>
                    <a:pt x="9853" y="5029"/>
                    <a:pt x="9836" y="5057"/>
                    <a:pt x="9830" y="5057"/>
                  </a:cubicBezTo>
                  <a:cubicBezTo>
                    <a:pt x="9829" y="5057"/>
                    <a:pt x="9828" y="5056"/>
                    <a:pt x="9828" y="5055"/>
                  </a:cubicBezTo>
                  <a:cubicBezTo>
                    <a:pt x="9691" y="5220"/>
                    <a:pt x="9490" y="5407"/>
                    <a:pt x="9310" y="5487"/>
                  </a:cubicBezTo>
                  <a:cubicBezTo>
                    <a:pt x="9036" y="5656"/>
                    <a:pt x="8757" y="5829"/>
                    <a:pt x="8459" y="5968"/>
                  </a:cubicBezTo>
                  <a:cubicBezTo>
                    <a:pt x="8137" y="6147"/>
                    <a:pt x="7777" y="6262"/>
                    <a:pt x="7430" y="6382"/>
                  </a:cubicBezTo>
                  <a:lnTo>
                    <a:pt x="7430" y="6379"/>
                  </a:lnTo>
                  <a:lnTo>
                    <a:pt x="7474" y="6360"/>
                  </a:lnTo>
                  <a:lnTo>
                    <a:pt x="7474" y="6360"/>
                  </a:lnTo>
                  <a:cubicBezTo>
                    <a:pt x="7440" y="6372"/>
                    <a:pt x="7408" y="6382"/>
                    <a:pt x="7378" y="6389"/>
                  </a:cubicBezTo>
                  <a:lnTo>
                    <a:pt x="7371" y="6394"/>
                  </a:lnTo>
                  <a:cubicBezTo>
                    <a:pt x="7361" y="6394"/>
                    <a:pt x="7349" y="6402"/>
                    <a:pt x="7344" y="6402"/>
                  </a:cubicBezTo>
                  <a:cubicBezTo>
                    <a:pt x="7343" y="6402"/>
                    <a:pt x="7342" y="6401"/>
                    <a:pt x="7342" y="6401"/>
                  </a:cubicBezTo>
                  <a:cubicBezTo>
                    <a:pt x="7298" y="6416"/>
                    <a:pt x="7264" y="6416"/>
                    <a:pt x="7220" y="6433"/>
                  </a:cubicBezTo>
                  <a:lnTo>
                    <a:pt x="7224" y="6430"/>
                  </a:lnTo>
                  <a:lnTo>
                    <a:pt x="7232" y="6426"/>
                  </a:lnTo>
                  <a:cubicBezTo>
                    <a:pt x="7205" y="6426"/>
                    <a:pt x="7151" y="6445"/>
                    <a:pt x="7125" y="6452"/>
                  </a:cubicBezTo>
                  <a:lnTo>
                    <a:pt x="7110" y="6452"/>
                  </a:lnTo>
                  <a:cubicBezTo>
                    <a:pt x="7037" y="6474"/>
                    <a:pt x="6949" y="6499"/>
                    <a:pt x="6875" y="6518"/>
                  </a:cubicBezTo>
                  <a:cubicBezTo>
                    <a:pt x="6883" y="6514"/>
                    <a:pt x="6890" y="6511"/>
                    <a:pt x="6909" y="6504"/>
                  </a:cubicBezTo>
                  <a:lnTo>
                    <a:pt x="6909" y="6504"/>
                  </a:lnTo>
                  <a:cubicBezTo>
                    <a:pt x="6814" y="6536"/>
                    <a:pt x="6718" y="6548"/>
                    <a:pt x="6626" y="6584"/>
                  </a:cubicBezTo>
                  <a:cubicBezTo>
                    <a:pt x="6594" y="6595"/>
                    <a:pt x="6572" y="6595"/>
                    <a:pt x="6542" y="6606"/>
                  </a:cubicBezTo>
                  <a:cubicBezTo>
                    <a:pt x="6531" y="6606"/>
                    <a:pt x="6520" y="6610"/>
                    <a:pt x="6509" y="6614"/>
                  </a:cubicBezTo>
                  <a:cubicBezTo>
                    <a:pt x="6388" y="6646"/>
                    <a:pt x="6267" y="6672"/>
                    <a:pt x="6146" y="6687"/>
                  </a:cubicBezTo>
                  <a:cubicBezTo>
                    <a:pt x="6134" y="6691"/>
                    <a:pt x="6137" y="6694"/>
                    <a:pt x="6144" y="6694"/>
                  </a:cubicBezTo>
                  <a:cubicBezTo>
                    <a:pt x="6149" y="6694"/>
                    <a:pt x="6155" y="6693"/>
                    <a:pt x="6161" y="6690"/>
                  </a:cubicBezTo>
                  <a:lnTo>
                    <a:pt x="6164" y="6690"/>
                  </a:lnTo>
                  <a:cubicBezTo>
                    <a:pt x="6164" y="6691"/>
                    <a:pt x="6165" y="6691"/>
                    <a:pt x="6165" y="6691"/>
                  </a:cubicBezTo>
                  <a:lnTo>
                    <a:pt x="6165" y="6691"/>
                  </a:lnTo>
                  <a:cubicBezTo>
                    <a:pt x="6166" y="6691"/>
                    <a:pt x="6165" y="6690"/>
                    <a:pt x="6164" y="6690"/>
                  </a:cubicBezTo>
                  <a:lnTo>
                    <a:pt x="6176" y="6690"/>
                  </a:lnTo>
                  <a:cubicBezTo>
                    <a:pt x="6173" y="6690"/>
                    <a:pt x="6170" y="6692"/>
                    <a:pt x="6168" y="6692"/>
                  </a:cubicBezTo>
                  <a:cubicBezTo>
                    <a:pt x="6167" y="6692"/>
                    <a:pt x="6166" y="6692"/>
                    <a:pt x="6165" y="6691"/>
                  </a:cubicBezTo>
                  <a:lnTo>
                    <a:pt x="6165" y="6691"/>
                  </a:lnTo>
                  <a:cubicBezTo>
                    <a:pt x="6162" y="6693"/>
                    <a:pt x="6142" y="6698"/>
                    <a:pt x="6139" y="6702"/>
                  </a:cubicBezTo>
                  <a:cubicBezTo>
                    <a:pt x="6058" y="6716"/>
                    <a:pt x="5973" y="6727"/>
                    <a:pt x="5893" y="6746"/>
                  </a:cubicBezTo>
                  <a:cubicBezTo>
                    <a:pt x="5888" y="6753"/>
                    <a:pt x="5882" y="6754"/>
                    <a:pt x="5874" y="6754"/>
                  </a:cubicBezTo>
                  <a:cubicBezTo>
                    <a:pt x="5870" y="6754"/>
                    <a:pt x="5866" y="6754"/>
                    <a:pt x="5861" y="6754"/>
                  </a:cubicBezTo>
                  <a:cubicBezTo>
                    <a:pt x="5853" y="6754"/>
                    <a:pt x="5845" y="6755"/>
                    <a:pt x="5838" y="6760"/>
                  </a:cubicBezTo>
                  <a:cubicBezTo>
                    <a:pt x="5714" y="6782"/>
                    <a:pt x="5585" y="6797"/>
                    <a:pt x="5467" y="6826"/>
                  </a:cubicBezTo>
                  <a:cubicBezTo>
                    <a:pt x="5332" y="6837"/>
                    <a:pt x="5208" y="6859"/>
                    <a:pt x="5076" y="6881"/>
                  </a:cubicBezTo>
                  <a:cubicBezTo>
                    <a:pt x="5071" y="6885"/>
                    <a:pt x="5068" y="6888"/>
                    <a:pt x="5064" y="6896"/>
                  </a:cubicBezTo>
                  <a:lnTo>
                    <a:pt x="5076" y="6896"/>
                  </a:lnTo>
                  <a:cubicBezTo>
                    <a:pt x="5070" y="6896"/>
                    <a:pt x="5067" y="6897"/>
                    <a:pt x="5065" y="6897"/>
                  </a:cubicBezTo>
                  <a:cubicBezTo>
                    <a:pt x="5064" y="6897"/>
                    <a:pt x="5064" y="6897"/>
                    <a:pt x="5064" y="6896"/>
                  </a:cubicBezTo>
                  <a:cubicBezTo>
                    <a:pt x="5055" y="6899"/>
                    <a:pt x="5013" y="6905"/>
                    <a:pt x="4986" y="6912"/>
                  </a:cubicBezTo>
                  <a:lnTo>
                    <a:pt x="4986" y="6912"/>
                  </a:lnTo>
                  <a:cubicBezTo>
                    <a:pt x="4987" y="6911"/>
                    <a:pt x="4988" y="6910"/>
                    <a:pt x="4988" y="6910"/>
                  </a:cubicBezTo>
                  <a:lnTo>
                    <a:pt x="4983" y="6910"/>
                  </a:lnTo>
                  <a:cubicBezTo>
                    <a:pt x="4983" y="6911"/>
                    <a:pt x="4983" y="6912"/>
                    <a:pt x="4984" y="6912"/>
                  </a:cubicBezTo>
                  <a:lnTo>
                    <a:pt x="4984" y="6912"/>
                  </a:lnTo>
                  <a:cubicBezTo>
                    <a:pt x="4985" y="6912"/>
                    <a:pt x="4985" y="6912"/>
                    <a:pt x="4986" y="6912"/>
                  </a:cubicBezTo>
                  <a:lnTo>
                    <a:pt x="4986" y="6912"/>
                  </a:lnTo>
                  <a:cubicBezTo>
                    <a:pt x="4985" y="6912"/>
                    <a:pt x="4985" y="6912"/>
                    <a:pt x="4984" y="6912"/>
                  </a:cubicBezTo>
                  <a:cubicBezTo>
                    <a:pt x="4984" y="6912"/>
                    <a:pt x="4984" y="6912"/>
                    <a:pt x="4984" y="6912"/>
                  </a:cubicBezTo>
                  <a:lnTo>
                    <a:pt x="4984" y="6912"/>
                  </a:lnTo>
                  <a:cubicBezTo>
                    <a:pt x="4981" y="6913"/>
                    <a:pt x="4978" y="6913"/>
                    <a:pt x="4976" y="6914"/>
                  </a:cubicBezTo>
                  <a:lnTo>
                    <a:pt x="4983" y="6910"/>
                  </a:lnTo>
                  <a:cubicBezTo>
                    <a:pt x="4983" y="6907"/>
                    <a:pt x="4976" y="6907"/>
                    <a:pt x="4976" y="6903"/>
                  </a:cubicBezTo>
                  <a:cubicBezTo>
                    <a:pt x="4991" y="6900"/>
                    <a:pt x="5010" y="6892"/>
                    <a:pt x="5027" y="6885"/>
                  </a:cubicBezTo>
                  <a:lnTo>
                    <a:pt x="5027" y="6885"/>
                  </a:lnTo>
                  <a:cubicBezTo>
                    <a:pt x="5002" y="6888"/>
                    <a:pt x="4980" y="6892"/>
                    <a:pt x="4958" y="6896"/>
                  </a:cubicBezTo>
                  <a:cubicBezTo>
                    <a:pt x="4966" y="6896"/>
                    <a:pt x="4969" y="6896"/>
                    <a:pt x="4973" y="6900"/>
                  </a:cubicBezTo>
                  <a:cubicBezTo>
                    <a:pt x="4932" y="6908"/>
                    <a:pt x="4885" y="6920"/>
                    <a:pt x="4842" y="6920"/>
                  </a:cubicBezTo>
                  <a:cubicBezTo>
                    <a:pt x="4832" y="6920"/>
                    <a:pt x="4821" y="6919"/>
                    <a:pt x="4811" y="6918"/>
                  </a:cubicBezTo>
                  <a:cubicBezTo>
                    <a:pt x="4844" y="6903"/>
                    <a:pt x="4895" y="6910"/>
                    <a:pt x="4921" y="6892"/>
                  </a:cubicBezTo>
                  <a:lnTo>
                    <a:pt x="4921" y="6892"/>
                  </a:lnTo>
                  <a:cubicBezTo>
                    <a:pt x="4719" y="6922"/>
                    <a:pt x="4499" y="6925"/>
                    <a:pt x="4298" y="6962"/>
                  </a:cubicBezTo>
                  <a:cubicBezTo>
                    <a:pt x="4298" y="6966"/>
                    <a:pt x="4298" y="6969"/>
                    <a:pt x="4294" y="6973"/>
                  </a:cubicBezTo>
                  <a:cubicBezTo>
                    <a:pt x="4293" y="6971"/>
                    <a:pt x="4290" y="6971"/>
                    <a:pt x="4287" y="6971"/>
                  </a:cubicBezTo>
                  <a:cubicBezTo>
                    <a:pt x="4280" y="6971"/>
                    <a:pt x="4269" y="6975"/>
                    <a:pt x="4261" y="6975"/>
                  </a:cubicBezTo>
                  <a:cubicBezTo>
                    <a:pt x="4260" y="6975"/>
                    <a:pt x="4259" y="6975"/>
                    <a:pt x="4259" y="6975"/>
                  </a:cubicBezTo>
                  <a:lnTo>
                    <a:pt x="4259" y="6975"/>
                  </a:lnTo>
                  <a:cubicBezTo>
                    <a:pt x="4267" y="6977"/>
                    <a:pt x="4279" y="6979"/>
                    <a:pt x="4292" y="6979"/>
                  </a:cubicBezTo>
                  <a:cubicBezTo>
                    <a:pt x="4352" y="6979"/>
                    <a:pt x="4452" y="6957"/>
                    <a:pt x="4507" y="6954"/>
                  </a:cubicBezTo>
                  <a:cubicBezTo>
                    <a:pt x="4555" y="6951"/>
                    <a:pt x="4606" y="6951"/>
                    <a:pt x="4653" y="6940"/>
                  </a:cubicBezTo>
                  <a:cubicBezTo>
                    <a:pt x="4722" y="6940"/>
                    <a:pt x="4794" y="6928"/>
                    <a:pt x="4857" y="6928"/>
                  </a:cubicBezTo>
                  <a:cubicBezTo>
                    <a:pt x="4865" y="6928"/>
                    <a:pt x="4873" y="6929"/>
                    <a:pt x="4881" y="6929"/>
                  </a:cubicBezTo>
                  <a:cubicBezTo>
                    <a:pt x="4888" y="6922"/>
                    <a:pt x="4914" y="6925"/>
                    <a:pt x="4921" y="6918"/>
                  </a:cubicBezTo>
                  <a:lnTo>
                    <a:pt x="4921" y="6918"/>
                  </a:lnTo>
                  <a:cubicBezTo>
                    <a:pt x="4936" y="6925"/>
                    <a:pt x="4925" y="6929"/>
                    <a:pt x="4903" y="6932"/>
                  </a:cubicBezTo>
                  <a:cubicBezTo>
                    <a:pt x="5032" y="6925"/>
                    <a:pt x="5174" y="6907"/>
                    <a:pt x="5303" y="6885"/>
                  </a:cubicBezTo>
                  <a:lnTo>
                    <a:pt x="5303" y="6885"/>
                  </a:lnTo>
                  <a:cubicBezTo>
                    <a:pt x="5280" y="6891"/>
                    <a:pt x="5289" y="6893"/>
                    <a:pt x="5297" y="6893"/>
                  </a:cubicBezTo>
                  <a:cubicBezTo>
                    <a:pt x="5303" y="6893"/>
                    <a:pt x="5309" y="6892"/>
                    <a:pt x="5306" y="6892"/>
                  </a:cubicBezTo>
                  <a:lnTo>
                    <a:pt x="5306" y="6892"/>
                  </a:lnTo>
                  <a:cubicBezTo>
                    <a:pt x="5313" y="6892"/>
                    <a:pt x="5313" y="6896"/>
                    <a:pt x="5318" y="6896"/>
                  </a:cubicBezTo>
                  <a:lnTo>
                    <a:pt x="5306" y="6896"/>
                  </a:lnTo>
                  <a:cubicBezTo>
                    <a:pt x="5259" y="6903"/>
                    <a:pt x="5178" y="6918"/>
                    <a:pt x="5120" y="6929"/>
                  </a:cubicBezTo>
                  <a:cubicBezTo>
                    <a:pt x="5123" y="6929"/>
                    <a:pt x="5127" y="6929"/>
                    <a:pt x="5130" y="6932"/>
                  </a:cubicBezTo>
                  <a:cubicBezTo>
                    <a:pt x="5101" y="6935"/>
                    <a:pt x="5079" y="6941"/>
                    <a:pt x="5058" y="6941"/>
                  </a:cubicBezTo>
                  <a:cubicBezTo>
                    <a:pt x="5053" y="6941"/>
                    <a:pt x="5047" y="6940"/>
                    <a:pt x="5042" y="6940"/>
                  </a:cubicBezTo>
                  <a:cubicBezTo>
                    <a:pt x="5027" y="6947"/>
                    <a:pt x="4998" y="6944"/>
                    <a:pt x="4988" y="6951"/>
                  </a:cubicBezTo>
                  <a:cubicBezTo>
                    <a:pt x="4584" y="6998"/>
                    <a:pt x="4188" y="7035"/>
                    <a:pt x="3777" y="7057"/>
                  </a:cubicBezTo>
                  <a:cubicBezTo>
                    <a:pt x="3786" y="7055"/>
                    <a:pt x="3784" y="7054"/>
                    <a:pt x="3777" y="7054"/>
                  </a:cubicBezTo>
                  <a:cubicBezTo>
                    <a:pt x="3763" y="7054"/>
                    <a:pt x="3730" y="7057"/>
                    <a:pt x="3722" y="7057"/>
                  </a:cubicBezTo>
                  <a:cubicBezTo>
                    <a:pt x="3720" y="7057"/>
                    <a:pt x="3717" y="7057"/>
                    <a:pt x="3715" y="7057"/>
                  </a:cubicBezTo>
                  <a:cubicBezTo>
                    <a:pt x="3704" y="7057"/>
                    <a:pt x="3691" y="7060"/>
                    <a:pt x="3680" y="7060"/>
                  </a:cubicBezTo>
                  <a:cubicBezTo>
                    <a:pt x="3676" y="7060"/>
                    <a:pt x="3671" y="7059"/>
                    <a:pt x="3667" y="7057"/>
                  </a:cubicBezTo>
                  <a:cubicBezTo>
                    <a:pt x="3629" y="7065"/>
                    <a:pt x="3588" y="7067"/>
                    <a:pt x="3546" y="7067"/>
                  </a:cubicBezTo>
                  <a:cubicBezTo>
                    <a:pt x="3471" y="7067"/>
                    <a:pt x="3393" y="7060"/>
                    <a:pt x="3320" y="7060"/>
                  </a:cubicBezTo>
                  <a:cubicBezTo>
                    <a:pt x="3275" y="7060"/>
                    <a:pt x="3233" y="7062"/>
                    <a:pt x="3194" y="7072"/>
                  </a:cubicBezTo>
                  <a:cubicBezTo>
                    <a:pt x="3202" y="7072"/>
                    <a:pt x="3209" y="7072"/>
                    <a:pt x="3217" y="7072"/>
                  </a:cubicBezTo>
                  <a:cubicBezTo>
                    <a:pt x="3244" y="7072"/>
                    <a:pt x="3271" y="7069"/>
                    <a:pt x="3297" y="7069"/>
                  </a:cubicBezTo>
                  <a:cubicBezTo>
                    <a:pt x="3316" y="7069"/>
                    <a:pt x="3333" y="7071"/>
                    <a:pt x="3351" y="7076"/>
                  </a:cubicBezTo>
                  <a:cubicBezTo>
                    <a:pt x="3297" y="7083"/>
                    <a:pt x="3245" y="7083"/>
                    <a:pt x="3190" y="7083"/>
                  </a:cubicBezTo>
                  <a:cubicBezTo>
                    <a:pt x="3104" y="7089"/>
                    <a:pt x="3019" y="7091"/>
                    <a:pt x="2932" y="7091"/>
                  </a:cubicBezTo>
                  <a:cubicBezTo>
                    <a:pt x="2874" y="7091"/>
                    <a:pt x="2816" y="7090"/>
                    <a:pt x="2757" y="7090"/>
                  </a:cubicBezTo>
                  <a:cubicBezTo>
                    <a:pt x="2754" y="7094"/>
                    <a:pt x="2750" y="7094"/>
                    <a:pt x="2747" y="7098"/>
                  </a:cubicBezTo>
                  <a:cubicBezTo>
                    <a:pt x="2669" y="7094"/>
                    <a:pt x="2589" y="7090"/>
                    <a:pt x="2515" y="7090"/>
                  </a:cubicBezTo>
                  <a:cubicBezTo>
                    <a:pt x="2485" y="7090"/>
                    <a:pt x="2485" y="7074"/>
                    <a:pt x="2457" y="7074"/>
                  </a:cubicBezTo>
                  <a:cubicBezTo>
                    <a:pt x="2452" y="7074"/>
                    <a:pt x="2446" y="7075"/>
                    <a:pt x="2439" y="7076"/>
                  </a:cubicBezTo>
                  <a:lnTo>
                    <a:pt x="2435" y="7072"/>
                  </a:lnTo>
                  <a:cubicBezTo>
                    <a:pt x="2433" y="7073"/>
                    <a:pt x="2429" y="7074"/>
                    <a:pt x="2425" y="7074"/>
                  </a:cubicBezTo>
                  <a:cubicBezTo>
                    <a:pt x="2416" y="7074"/>
                    <a:pt x="2404" y="7070"/>
                    <a:pt x="2398" y="7067"/>
                  </a:cubicBezTo>
                  <a:lnTo>
                    <a:pt x="2398" y="7067"/>
                  </a:lnTo>
                  <a:cubicBezTo>
                    <a:pt x="2398" y="7067"/>
                    <a:pt x="2399" y="7067"/>
                    <a:pt x="2400" y="7067"/>
                  </a:cubicBezTo>
                  <a:cubicBezTo>
                    <a:pt x="2407" y="7067"/>
                    <a:pt x="2419" y="7069"/>
                    <a:pt x="2428" y="7069"/>
                  </a:cubicBezTo>
                  <a:cubicBezTo>
                    <a:pt x="2431" y="7069"/>
                    <a:pt x="2434" y="7069"/>
                    <a:pt x="2435" y="7068"/>
                  </a:cubicBezTo>
                  <a:cubicBezTo>
                    <a:pt x="2427" y="7061"/>
                    <a:pt x="2402" y="7064"/>
                    <a:pt x="2398" y="7057"/>
                  </a:cubicBezTo>
                  <a:cubicBezTo>
                    <a:pt x="2299" y="7046"/>
                    <a:pt x="2193" y="7046"/>
                    <a:pt x="2090" y="7042"/>
                  </a:cubicBezTo>
                  <a:cubicBezTo>
                    <a:pt x="1933" y="7028"/>
                    <a:pt x="1804" y="6991"/>
                    <a:pt x="1647" y="6966"/>
                  </a:cubicBezTo>
                  <a:cubicBezTo>
                    <a:pt x="1635" y="6966"/>
                    <a:pt x="1669" y="6966"/>
                    <a:pt x="1661" y="6962"/>
                  </a:cubicBezTo>
                  <a:lnTo>
                    <a:pt x="1661" y="6962"/>
                  </a:lnTo>
                  <a:cubicBezTo>
                    <a:pt x="1696" y="6965"/>
                    <a:pt x="1729" y="6975"/>
                    <a:pt x="1762" y="6975"/>
                  </a:cubicBezTo>
                  <a:cubicBezTo>
                    <a:pt x="1770" y="6975"/>
                    <a:pt x="1778" y="6974"/>
                    <a:pt x="1786" y="6973"/>
                  </a:cubicBezTo>
                  <a:cubicBezTo>
                    <a:pt x="1782" y="6973"/>
                    <a:pt x="1760" y="6969"/>
                    <a:pt x="1753" y="6969"/>
                  </a:cubicBezTo>
                  <a:lnTo>
                    <a:pt x="1749" y="6969"/>
                  </a:lnTo>
                  <a:cubicBezTo>
                    <a:pt x="1567" y="6948"/>
                    <a:pt x="1385" y="6918"/>
                    <a:pt x="1207" y="6871"/>
                  </a:cubicBezTo>
                  <a:lnTo>
                    <a:pt x="1207" y="6871"/>
                  </a:lnTo>
                  <a:cubicBezTo>
                    <a:pt x="1210" y="6872"/>
                    <a:pt x="1215" y="6875"/>
                    <a:pt x="1214" y="6875"/>
                  </a:cubicBezTo>
                  <a:cubicBezTo>
                    <a:pt x="1214" y="6875"/>
                    <a:pt x="1213" y="6874"/>
                    <a:pt x="1210" y="6874"/>
                  </a:cubicBezTo>
                  <a:cubicBezTo>
                    <a:pt x="1133" y="6844"/>
                    <a:pt x="1045" y="6834"/>
                    <a:pt x="975" y="6793"/>
                  </a:cubicBezTo>
                  <a:lnTo>
                    <a:pt x="975" y="6793"/>
                  </a:lnTo>
                  <a:cubicBezTo>
                    <a:pt x="1075" y="6808"/>
                    <a:pt x="1155" y="6834"/>
                    <a:pt x="1247" y="6848"/>
                  </a:cubicBezTo>
                  <a:cubicBezTo>
                    <a:pt x="1071" y="6793"/>
                    <a:pt x="895" y="6760"/>
                    <a:pt x="737" y="6658"/>
                  </a:cubicBezTo>
                  <a:cubicBezTo>
                    <a:pt x="736" y="6658"/>
                    <a:pt x="735" y="6658"/>
                    <a:pt x="734" y="6658"/>
                  </a:cubicBezTo>
                  <a:cubicBezTo>
                    <a:pt x="724" y="6658"/>
                    <a:pt x="714" y="6643"/>
                    <a:pt x="708" y="6643"/>
                  </a:cubicBezTo>
                  <a:cubicBezTo>
                    <a:pt x="605" y="6580"/>
                    <a:pt x="506" y="6492"/>
                    <a:pt x="433" y="6401"/>
                  </a:cubicBezTo>
                  <a:cubicBezTo>
                    <a:pt x="367" y="6316"/>
                    <a:pt x="323" y="6218"/>
                    <a:pt x="297" y="6108"/>
                  </a:cubicBezTo>
                  <a:cubicBezTo>
                    <a:pt x="293" y="6103"/>
                    <a:pt x="293" y="6103"/>
                    <a:pt x="290" y="6100"/>
                  </a:cubicBezTo>
                  <a:cubicBezTo>
                    <a:pt x="293" y="6071"/>
                    <a:pt x="279" y="6030"/>
                    <a:pt x="279" y="5998"/>
                  </a:cubicBezTo>
                  <a:cubicBezTo>
                    <a:pt x="268" y="5964"/>
                    <a:pt x="271" y="5932"/>
                    <a:pt x="268" y="5891"/>
                  </a:cubicBezTo>
                  <a:cubicBezTo>
                    <a:pt x="275" y="5825"/>
                    <a:pt x="264" y="5748"/>
                    <a:pt x="283" y="5678"/>
                  </a:cubicBezTo>
                  <a:cubicBezTo>
                    <a:pt x="283" y="5675"/>
                    <a:pt x="279" y="5671"/>
                    <a:pt x="279" y="5668"/>
                  </a:cubicBezTo>
                  <a:cubicBezTo>
                    <a:pt x="308" y="5531"/>
                    <a:pt x="330" y="5382"/>
                    <a:pt x="389" y="5257"/>
                  </a:cubicBezTo>
                  <a:cubicBezTo>
                    <a:pt x="389" y="5253"/>
                    <a:pt x="389" y="5250"/>
                    <a:pt x="385" y="5245"/>
                  </a:cubicBezTo>
                  <a:cubicBezTo>
                    <a:pt x="459" y="5084"/>
                    <a:pt x="517" y="4923"/>
                    <a:pt x="616" y="4776"/>
                  </a:cubicBezTo>
                  <a:cubicBezTo>
                    <a:pt x="642" y="4736"/>
                    <a:pt x="667" y="4685"/>
                    <a:pt x="693" y="4648"/>
                  </a:cubicBezTo>
                  <a:cubicBezTo>
                    <a:pt x="723" y="4607"/>
                    <a:pt x="741" y="4563"/>
                    <a:pt x="774" y="4534"/>
                  </a:cubicBezTo>
                  <a:cubicBezTo>
                    <a:pt x="847" y="4424"/>
                    <a:pt x="924" y="4326"/>
                    <a:pt x="1012" y="4230"/>
                  </a:cubicBezTo>
                  <a:cubicBezTo>
                    <a:pt x="1012" y="4223"/>
                    <a:pt x="1031" y="4208"/>
                    <a:pt x="1031" y="4201"/>
                  </a:cubicBezTo>
                  <a:cubicBezTo>
                    <a:pt x="1093" y="4131"/>
                    <a:pt x="1170" y="4057"/>
                    <a:pt x="1229" y="3984"/>
                  </a:cubicBezTo>
                  <a:cubicBezTo>
                    <a:pt x="1415" y="3805"/>
                    <a:pt x="1599" y="3622"/>
                    <a:pt x="1797" y="3460"/>
                  </a:cubicBezTo>
                  <a:lnTo>
                    <a:pt x="1793" y="3456"/>
                  </a:lnTo>
                  <a:cubicBezTo>
                    <a:pt x="1793" y="3456"/>
                    <a:pt x="1792" y="3456"/>
                    <a:pt x="1792" y="3457"/>
                  </a:cubicBezTo>
                  <a:lnTo>
                    <a:pt x="1792" y="3457"/>
                  </a:lnTo>
                  <a:cubicBezTo>
                    <a:pt x="1801" y="3450"/>
                    <a:pt x="1810" y="3440"/>
                    <a:pt x="1808" y="3438"/>
                  </a:cubicBezTo>
                  <a:lnTo>
                    <a:pt x="1808" y="3438"/>
                  </a:lnTo>
                  <a:cubicBezTo>
                    <a:pt x="1809" y="3438"/>
                    <a:pt x="1810" y="3438"/>
                    <a:pt x="1811" y="3438"/>
                  </a:cubicBezTo>
                  <a:cubicBezTo>
                    <a:pt x="1852" y="3412"/>
                    <a:pt x="1911" y="3350"/>
                    <a:pt x="1958" y="3324"/>
                  </a:cubicBezTo>
                  <a:cubicBezTo>
                    <a:pt x="1987" y="3306"/>
                    <a:pt x="2013" y="3280"/>
                    <a:pt x="2046" y="3258"/>
                  </a:cubicBezTo>
                  <a:cubicBezTo>
                    <a:pt x="2090" y="3214"/>
                    <a:pt x="2145" y="3189"/>
                    <a:pt x="2189" y="3148"/>
                  </a:cubicBezTo>
                  <a:cubicBezTo>
                    <a:pt x="2216" y="3131"/>
                    <a:pt x="2246" y="3111"/>
                    <a:pt x="2270" y="3086"/>
                  </a:cubicBezTo>
                  <a:lnTo>
                    <a:pt x="2270" y="3086"/>
                  </a:lnTo>
                  <a:cubicBezTo>
                    <a:pt x="2270" y="3086"/>
                    <a:pt x="2271" y="3085"/>
                    <a:pt x="2271" y="3085"/>
                  </a:cubicBezTo>
                  <a:lnTo>
                    <a:pt x="2271" y="3085"/>
                  </a:lnTo>
                  <a:cubicBezTo>
                    <a:pt x="2271" y="3085"/>
                    <a:pt x="2271" y="3086"/>
                    <a:pt x="2270" y="3086"/>
                  </a:cubicBezTo>
                  <a:lnTo>
                    <a:pt x="2277" y="3086"/>
                  </a:lnTo>
                  <a:lnTo>
                    <a:pt x="2277" y="3083"/>
                  </a:lnTo>
                  <a:lnTo>
                    <a:pt x="2277" y="3083"/>
                  </a:lnTo>
                  <a:cubicBezTo>
                    <a:pt x="2275" y="3083"/>
                    <a:pt x="2273" y="3084"/>
                    <a:pt x="2271" y="3085"/>
                  </a:cubicBezTo>
                  <a:lnTo>
                    <a:pt x="2271" y="3085"/>
                  </a:lnTo>
                  <a:cubicBezTo>
                    <a:pt x="2273" y="3083"/>
                    <a:pt x="2275" y="3081"/>
                    <a:pt x="2277" y="3079"/>
                  </a:cubicBezTo>
                  <a:lnTo>
                    <a:pt x="2277" y="3083"/>
                  </a:lnTo>
                  <a:lnTo>
                    <a:pt x="2277" y="3083"/>
                  </a:lnTo>
                  <a:cubicBezTo>
                    <a:pt x="2367" y="3040"/>
                    <a:pt x="2477" y="2949"/>
                    <a:pt x="2571" y="2891"/>
                  </a:cubicBezTo>
                  <a:cubicBezTo>
                    <a:pt x="2618" y="2862"/>
                    <a:pt x="2677" y="2830"/>
                    <a:pt x="2717" y="2796"/>
                  </a:cubicBezTo>
                  <a:lnTo>
                    <a:pt x="2725" y="2796"/>
                  </a:lnTo>
                  <a:cubicBezTo>
                    <a:pt x="2750" y="2774"/>
                    <a:pt x="2779" y="2774"/>
                    <a:pt x="2805" y="2745"/>
                  </a:cubicBezTo>
                  <a:cubicBezTo>
                    <a:pt x="2823" y="2742"/>
                    <a:pt x="2842" y="2723"/>
                    <a:pt x="2864" y="2712"/>
                  </a:cubicBezTo>
                  <a:cubicBezTo>
                    <a:pt x="3153" y="2514"/>
                    <a:pt x="3476" y="2349"/>
                    <a:pt x="3788" y="2180"/>
                  </a:cubicBezTo>
                  <a:cubicBezTo>
                    <a:pt x="3832" y="2151"/>
                    <a:pt x="3876" y="2140"/>
                    <a:pt x="3920" y="2107"/>
                  </a:cubicBezTo>
                  <a:cubicBezTo>
                    <a:pt x="4001" y="2070"/>
                    <a:pt x="4089" y="2026"/>
                    <a:pt x="4169" y="1986"/>
                  </a:cubicBezTo>
                  <a:cubicBezTo>
                    <a:pt x="4169" y="1982"/>
                    <a:pt x="4169" y="1979"/>
                    <a:pt x="4173" y="1979"/>
                  </a:cubicBezTo>
                  <a:cubicBezTo>
                    <a:pt x="4580" y="1791"/>
                    <a:pt x="4991" y="1598"/>
                    <a:pt x="5420" y="1466"/>
                  </a:cubicBezTo>
                  <a:cubicBezTo>
                    <a:pt x="5420" y="1466"/>
                    <a:pt x="5421" y="1466"/>
                    <a:pt x="5422" y="1466"/>
                  </a:cubicBezTo>
                  <a:cubicBezTo>
                    <a:pt x="5429" y="1466"/>
                    <a:pt x="5440" y="1457"/>
                    <a:pt x="5447" y="1457"/>
                  </a:cubicBezTo>
                  <a:cubicBezTo>
                    <a:pt x="5448" y="1457"/>
                    <a:pt x="5449" y="1457"/>
                    <a:pt x="5450" y="1458"/>
                  </a:cubicBezTo>
                  <a:cubicBezTo>
                    <a:pt x="5457" y="1454"/>
                    <a:pt x="5467" y="1451"/>
                    <a:pt x="5475" y="1451"/>
                  </a:cubicBezTo>
                  <a:cubicBezTo>
                    <a:pt x="5670" y="1388"/>
                    <a:pt x="5882" y="1326"/>
                    <a:pt x="6076" y="1275"/>
                  </a:cubicBezTo>
                  <a:cubicBezTo>
                    <a:pt x="6139" y="1263"/>
                    <a:pt x="6193" y="1245"/>
                    <a:pt x="6252" y="1234"/>
                  </a:cubicBezTo>
                  <a:cubicBezTo>
                    <a:pt x="6289" y="1219"/>
                    <a:pt x="6337" y="1216"/>
                    <a:pt x="6377" y="1205"/>
                  </a:cubicBezTo>
                  <a:cubicBezTo>
                    <a:pt x="6645" y="1139"/>
                    <a:pt x="6912" y="1099"/>
                    <a:pt x="7191" y="1051"/>
                  </a:cubicBezTo>
                  <a:lnTo>
                    <a:pt x="7198" y="1055"/>
                  </a:lnTo>
                  <a:cubicBezTo>
                    <a:pt x="7476" y="1013"/>
                    <a:pt x="7763" y="997"/>
                    <a:pt x="8046" y="997"/>
                  </a:cubicBezTo>
                  <a:close/>
                  <a:moveTo>
                    <a:pt x="5694" y="0"/>
                  </a:moveTo>
                  <a:cubicBezTo>
                    <a:pt x="4963" y="0"/>
                    <a:pt x="4229" y="129"/>
                    <a:pt x="3539" y="376"/>
                  </a:cubicBezTo>
                  <a:cubicBezTo>
                    <a:pt x="3183" y="497"/>
                    <a:pt x="2835" y="633"/>
                    <a:pt x="2501" y="816"/>
                  </a:cubicBezTo>
                  <a:cubicBezTo>
                    <a:pt x="1925" y="1139"/>
                    <a:pt x="1353" y="1532"/>
                    <a:pt x="935" y="2038"/>
                  </a:cubicBezTo>
                  <a:cubicBezTo>
                    <a:pt x="803" y="2187"/>
                    <a:pt x="693" y="2390"/>
                    <a:pt x="569" y="2539"/>
                  </a:cubicBezTo>
                  <a:cubicBezTo>
                    <a:pt x="535" y="2613"/>
                    <a:pt x="477" y="2708"/>
                    <a:pt x="455" y="2781"/>
                  </a:cubicBezTo>
                  <a:cubicBezTo>
                    <a:pt x="488" y="2764"/>
                    <a:pt x="525" y="2676"/>
                    <a:pt x="561" y="2646"/>
                  </a:cubicBezTo>
                  <a:lnTo>
                    <a:pt x="561" y="2646"/>
                  </a:lnTo>
                  <a:cubicBezTo>
                    <a:pt x="547" y="2671"/>
                    <a:pt x="535" y="2690"/>
                    <a:pt x="525" y="2708"/>
                  </a:cubicBezTo>
                  <a:cubicBezTo>
                    <a:pt x="502" y="2724"/>
                    <a:pt x="393" y="2910"/>
                    <a:pt x="416" y="2910"/>
                  </a:cubicBezTo>
                  <a:cubicBezTo>
                    <a:pt x="420" y="2910"/>
                    <a:pt x="425" y="2906"/>
                    <a:pt x="433" y="2899"/>
                  </a:cubicBezTo>
                  <a:cubicBezTo>
                    <a:pt x="484" y="2866"/>
                    <a:pt x="517" y="2737"/>
                    <a:pt x="569" y="2668"/>
                  </a:cubicBezTo>
                  <a:cubicBezTo>
                    <a:pt x="613" y="2588"/>
                    <a:pt x="623" y="2635"/>
                    <a:pt x="642" y="2580"/>
                  </a:cubicBezTo>
                  <a:lnTo>
                    <a:pt x="642" y="2580"/>
                  </a:lnTo>
                  <a:cubicBezTo>
                    <a:pt x="635" y="2583"/>
                    <a:pt x="627" y="2588"/>
                    <a:pt x="616" y="2598"/>
                  </a:cubicBezTo>
                  <a:cubicBezTo>
                    <a:pt x="653" y="2554"/>
                    <a:pt x="660" y="2525"/>
                    <a:pt x="693" y="2503"/>
                  </a:cubicBezTo>
                  <a:lnTo>
                    <a:pt x="693" y="2503"/>
                  </a:lnTo>
                  <a:cubicBezTo>
                    <a:pt x="686" y="2517"/>
                    <a:pt x="682" y="2525"/>
                    <a:pt x="679" y="2536"/>
                  </a:cubicBezTo>
                  <a:cubicBezTo>
                    <a:pt x="689" y="2532"/>
                    <a:pt x="708" y="2503"/>
                    <a:pt x="723" y="2481"/>
                  </a:cubicBezTo>
                  <a:lnTo>
                    <a:pt x="723" y="2481"/>
                  </a:lnTo>
                  <a:cubicBezTo>
                    <a:pt x="726" y="2495"/>
                    <a:pt x="704" y="2536"/>
                    <a:pt x="719" y="2544"/>
                  </a:cubicBezTo>
                  <a:cubicBezTo>
                    <a:pt x="770" y="2412"/>
                    <a:pt x="891" y="2353"/>
                    <a:pt x="987" y="2261"/>
                  </a:cubicBezTo>
                  <a:cubicBezTo>
                    <a:pt x="987" y="2262"/>
                    <a:pt x="988" y="2262"/>
                    <a:pt x="989" y="2262"/>
                  </a:cubicBezTo>
                  <a:cubicBezTo>
                    <a:pt x="1001" y="2262"/>
                    <a:pt x="1036" y="2216"/>
                    <a:pt x="1053" y="2206"/>
                  </a:cubicBezTo>
                  <a:lnTo>
                    <a:pt x="1053" y="2206"/>
                  </a:lnTo>
                  <a:cubicBezTo>
                    <a:pt x="1049" y="2217"/>
                    <a:pt x="1041" y="2224"/>
                    <a:pt x="1038" y="2231"/>
                  </a:cubicBezTo>
                  <a:cubicBezTo>
                    <a:pt x="1071" y="2214"/>
                    <a:pt x="1100" y="2170"/>
                    <a:pt x="1133" y="2140"/>
                  </a:cubicBezTo>
                  <a:lnTo>
                    <a:pt x="1133" y="2140"/>
                  </a:lnTo>
                  <a:cubicBezTo>
                    <a:pt x="1126" y="2148"/>
                    <a:pt x="1122" y="2155"/>
                    <a:pt x="1115" y="2170"/>
                  </a:cubicBezTo>
                  <a:cubicBezTo>
                    <a:pt x="1129" y="2151"/>
                    <a:pt x="1144" y="2143"/>
                    <a:pt x="1151" y="2129"/>
                  </a:cubicBezTo>
                  <a:cubicBezTo>
                    <a:pt x="1155" y="2129"/>
                    <a:pt x="1188" y="2092"/>
                    <a:pt x="1188" y="2089"/>
                  </a:cubicBezTo>
                  <a:lnTo>
                    <a:pt x="1188" y="2082"/>
                  </a:lnTo>
                  <a:cubicBezTo>
                    <a:pt x="1197" y="2075"/>
                    <a:pt x="1208" y="2065"/>
                    <a:pt x="1216" y="2055"/>
                  </a:cubicBezTo>
                  <a:lnTo>
                    <a:pt x="1216" y="2055"/>
                  </a:lnTo>
                  <a:cubicBezTo>
                    <a:pt x="1215" y="2055"/>
                    <a:pt x="1215" y="2055"/>
                    <a:pt x="1214" y="2055"/>
                  </a:cubicBezTo>
                  <a:lnTo>
                    <a:pt x="1214" y="2055"/>
                  </a:lnTo>
                  <a:cubicBezTo>
                    <a:pt x="1215" y="2055"/>
                    <a:pt x="1216" y="2054"/>
                    <a:pt x="1217" y="2054"/>
                  </a:cubicBezTo>
                  <a:lnTo>
                    <a:pt x="1217" y="2054"/>
                  </a:lnTo>
                  <a:cubicBezTo>
                    <a:pt x="1217" y="2054"/>
                    <a:pt x="1216" y="2054"/>
                    <a:pt x="1216" y="2055"/>
                  </a:cubicBezTo>
                  <a:lnTo>
                    <a:pt x="1216" y="2055"/>
                  </a:lnTo>
                  <a:cubicBezTo>
                    <a:pt x="1217" y="2054"/>
                    <a:pt x="1217" y="2054"/>
                    <a:pt x="1217" y="2054"/>
                  </a:cubicBezTo>
                  <a:lnTo>
                    <a:pt x="1217" y="2054"/>
                  </a:lnTo>
                  <a:cubicBezTo>
                    <a:pt x="1217" y="2054"/>
                    <a:pt x="1217" y="2055"/>
                    <a:pt x="1217" y="2055"/>
                  </a:cubicBezTo>
                  <a:cubicBezTo>
                    <a:pt x="1327" y="1964"/>
                    <a:pt x="1437" y="1862"/>
                    <a:pt x="1544" y="1766"/>
                  </a:cubicBezTo>
                  <a:cubicBezTo>
                    <a:pt x="1588" y="1740"/>
                    <a:pt x="1647" y="1689"/>
                    <a:pt x="1679" y="1656"/>
                  </a:cubicBezTo>
                  <a:cubicBezTo>
                    <a:pt x="1694" y="1645"/>
                    <a:pt x="1713" y="1637"/>
                    <a:pt x="1723" y="1623"/>
                  </a:cubicBezTo>
                  <a:cubicBezTo>
                    <a:pt x="1852" y="1510"/>
                    <a:pt x="2013" y="1414"/>
                    <a:pt x="2149" y="1307"/>
                  </a:cubicBezTo>
                  <a:cubicBezTo>
                    <a:pt x="2175" y="1300"/>
                    <a:pt x="2204" y="1271"/>
                    <a:pt x="2229" y="1263"/>
                  </a:cubicBezTo>
                  <a:cubicBezTo>
                    <a:pt x="2266" y="1241"/>
                    <a:pt x="2307" y="1219"/>
                    <a:pt x="2336" y="1197"/>
                  </a:cubicBezTo>
                  <a:cubicBezTo>
                    <a:pt x="2387" y="1179"/>
                    <a:pt x="2435" y="1161"/>
                    <a:pt x="2490" y="1121"/>
                  </a:cubicBezTo>
                  <a:cubicBezTo>
                    <a:pt x="2493" y="1121"/>
                    <a:pt x="2497" y="1124"/>
                    <a:pt x="2501" y="1124"/>
                  </a:cubicBezTo>
                  <a:cubicBezTo>
                    <a:pt x="2512" y="1113"/>
                    <a:pt x="2519" y="1109"/>
                    <a:pt x="2527" y="1102"/>
                  </a:cubicBezTo>
                  <a:cubicBezTo>
                    <a:pt x="2527" y="1102"/>
                    <a:pt x="2528" y="1102"/>
                    <a:pt x="2528" y="1102"/>
                  </a:cubicBezTo>
                  <a:cubicBezTo>
                    <a:pt x="2542" y="1102"/>
                    <a:pt x="2589" y="1060"/>
                    <a:pt x="2616" y="1060"/>
                  </a:cubicBezTo>
                  <a:cubicBezTo>
                    <a:pt x="2621" y="1060"/>
                    <a:pt x="2626" y="1062"/>
                    <a:pt x="2629" y="1065"/>
                  </a:cubicBezTo>
                  <a:cubicBezTo>
                    <a:pt x="2644" y="1043"/>
                    <a:pt x="2673" y="1043"/>
                    <a:pt x="2691" y="1029"/>
                  </a:cubicBezTo>
                  <a:cubicBezTo>
                    <a:pt x="2673" y="1029"/>
                    <a:pt x="2655" y="1036"/>
                    <a:pt x="2640" y="1040"/>
                  </a:cubicBezTo>
                  <a:cubicBezTo>
                    <a:pt x="2643" y="1037"/>
                    <a:pt x="2645" y="1035"/>
                    <a:pt x="2648" y="1035"/>
                  </a:cubicBezTo>
                  <a:cubicBezTo>
                    <a:pt x="2649" y="1035"/>
                    <a:pt x="2650" y="1035"/>
                    <a:pt x="2651" y="1036"/>
                  </a:cubicBezTo>
                  <a:cubicBezTo>
                    <a:pt x="2691" y="1021"/>
                    <a:pt x="2761" y="996"/>
                    <a:pt x="2809" y="959"/>
                  </a:cubicBezTo>
                  <a:lnTo>
                    <a:pt x="2816" y="959"/>
                  </a:lnTo>
                  <a:cubicBezTo>
                    <a:pt x="2831" y="952"/>
                    <a:pt x="2824" y="952"/>
                    <a:pt x="2820" y="948"/>
                  </a:cubicBezTo>
                  <a:lnTo>
                    <a:pt x="2820" y="948"/>
                  </a:lnTo>
                  <a:cubicBezTo>
                    <a:pt x="2816" y="949"/>
                    <a:pt x="2813" y="949"/>
                    <a:pt x="2812" y="949"/>
                  </a:cubicBezTo>
                  <a:cubicBezTo>
                    <a:pt x="2807" y="949"/>
                    <a:pt x="2837" y="945"/>
                    <a:pt x="2845" y="945"/>
                  </a:cubicBezTo>
                  <a:lnTo>
                    <a:pt x="2853" y="933"/>
                  </a:lnTo>
                  <a:cubicBezTo>
                    <a:pt x="2877" y="927"/>
                    <a:pt x="2879" y="926"/>
                    <a:pt x="2867" y="923"/>
                  </a:cubicBezTo>
                  <a:lnTo>
                    <a:pt x="2867" y="923"/>
                  </a:lnTo>
                  <a:cubicBezTo>
                    <a:pt x="2864" y="925"/>
                    <a:pt x="2862" y="926"/>
                    <a:pt x="2862" y="926"/>
                  </a:cubicBezTo>
                  <a:cubicBezTo>
                    <a:pt x="2861" y="926"/>
                    <a:pt x="2861" y="925"/>
                    <a:pt x="2864" y="923"/>
                  </a:cubicBezTo>
                  <a:lnTo>
                    <a:pt x="2864" y="923"/>
                  </a:lnTo>
                  <a:cubicBezTo>
                    <a:pt x="2865" y="923"/>
                    <a:pt x="2866" y="923"/>
                    <a:pt x="2867" y="923"/>
                  </a:cubicBezTo>
                  <a:lnTo>
                    <a:pt x="2867" y="923"/>
                  </a:lnTo>
                  <a:cubicBezTo>
                    <a:pt x="2869" y="922"/>
                    <a:pt x="2871" y="921"/>
                    <a:pt x="2873" y="920"/>
                  </a:cubicBezTo>
                  <a:lnTo>
                    <a:pt x="2873" y="920"/>
                  </a:lnTo>
                  <a:cubicBezTo>
                    <a:pt x="2870" y="921"/>
                    <a:pt x="2867" y="922"/>
                    <a:pt x="2864" y="923"/>
                  </a:cubicBezTo>
                  <a:cubicBezTo>
                    <a:pt x="2864" y="923"/>
                    <a:pt x="2871" y="919"/>
                    <a:pt x="2879" y="915"/>
                  </a:cubicBezTo>
                  <a:lnTo>
                    <a:pt x="2879" y="915"/>
                  </a:lnTo>
                  <a:cubicBezTo>
                    <a:pt x="2879" y="915"/>
                    <a:pt x="2876" y="917"/>
                    <a:pt x="2873" y="920"/>
                  </a:cubicBezTo>
                  <a:lnTo>
                    <a:pt x="2873" y="920"/>
                  </a:lnTo>
                  <a:cubicBezTo>
                    <a:pt x="2948" y="894"/>
                    <a:pt x="3036" y="855"/>
                    <a:pt x="3102" y="823"/>
                  </a:cubicBezTo>
                  <a:cubicBezTo>
                    <a:pt x="3102" y="823"/>
                    <a:pt x="3101" y="823"/>
                    <a:pt x="3100" y="823"/>
                  </a:cubicBezTo>
                  <a:cubicBezTo>
                    <a:pt x="3091" y="823"/>
                    <a:pt x="3068" y="838"/>
                    <a:pt x="3055" y="842"/>
                  </a:cubicBezTo>
                  <a:cubicBezTo>
                    <a:pt x="3065" y="827"/>
                    <a:pt x="3087" y="827"/>
                    <a:pt x="3106" y="816"/>
                  </a:cubicBezTo>
                  <a:lnTo>
                    <a:pt x="3117" y="820"/>
                  </a:lnTo>
                  <a:cubicBezTo>
                    <a:pt x="3121" y="816"/>
                    <a:pt x="3131" y="813"/>
                    <a:pt x="3135" y="809"/>
                  </a:cubicBezTo>
                  <a:lnTo>
                    <a:pt x="3139" y="809"/>
                  </a:lnTo>
                  <a:lnTo>
                    <a:pt x="3150" y="801"/>
                  </a:lnTo>
                  <a:cubicBezTo>
                    <a:pt x="3150" y="800"/>
                    <a:pt x="3149" y="799"/>
                    <a:pt x="3147" y="799"/>
                  </a:cubicBezTo>
                  <a:cubicBezTo>
                    <a:pt x="3144" y="799"/>
                    <a:pt x="3138" y="801"/>
                    <a:pt x="3135" y="801"/>
                  </a:cubicBezTo>
                  <a:cubicBezTo>
                    <a:pt x="3141" y="799"/>
                    <a:pt x="3142" y="796"/>
                    <a:pt x="3145" y="796"/>
                  </a:cubicBezTo>
                  <a:cubicBezTo>
                    <a:pt x="3146" y="796"/>
                    <a:pt x="3148" y="797"/>
                    <a:pt x="3150" y="798"/>
                  </a:cubicBezTo>
                  <a:cubicBezTo>
                    <a:pt x="3149" y="798"/>
                    <a:pt x="3149" y="798"/>
                    <a:pt x="3149" y="798"/>
                  </a:cubicBezTo>
                  <a:cubicBezTo>
                    <a:pt x="3149" y="798"/>
                    <a:pt x="3165" y="790"/>
                    <a:pt x="3168" y="787"/>
                  </a:cubicBezTo>
                  <a:cubicBezTo>
                    <a:pt x="3175" y="787"/>
                    <a:pt x="3183" y="787"/>
                    <a:pt x="3194" y="783"/>
                  </a:cubicBezTo>
                  <a:cubicBezTo>
                    <a:pt x="3194" y="783"/>
                    <a:pt x="3197" y="779"/>
                    <a:pt x="3197" y="776"/>
                  </a:cubicBezTo>
                  <a:cubicBezTo>
                    <a:pt x="3487" y="658"/>
                    <a:pt x="3784" y="552"/>
                    <a:pt x="4078" y="475"/>
                  </a:cubicBezTo>
                  <a:cubicBezTo>
                    <a:pt x="4085" y="471"/>
                    <a:pt x="4089" y="468"/>
                    <a:pt x="4096" y="464"/>
                  </a:cubicBezTo>
                  <a:cubicBezTo>
                    <a:pt x="4102" y="465"/>
                    <a:pt x="4106" y="466"/>
                    <a:pt x="4110" y="466"/>
                  </a:cubicBezTo>
                  <a:cubicBezTo>
                    <a:pt x="4115" y="466"/>
                    <a:pt x="4119" y="465"/>
                    <a:pt x="4125" y="460"/>
                  </a:cubicBezTo>
                  <a:lnTo>
                    <a:pt x="4129" y="460"/>
                  </a:lnTo>
                  <a:cubicBezTo>
                    <a:pt x="4155" y="446"/>
                    <a:pt x="4213" y="449"/>
                    <a:pt x="4250" y="431"/>
                  </a:cubicBezTo>
                  <a:cubicBezTo>
                    <a:pt x="4252" y="432"/>
                    <a:pt x="4254" y="432"/>
                    <a:pt x="4256" y="432"/>
                  </a:cubicBezTo>
                  <a:cubicBezTo>
                    <a:pt x="4303" y="432"/>
                    <a:pt x="4363" y="397"/>
                    <a:pt x="4411" y="397"/>
                  </a:cubicBezTo>
                  <a:cubicBezTo>
                    <a:pt x="4415" y="397"/>
                    <a:pt x="4419" y="397"/>
                    <a:pt x="4423" y="398"/>
                  </a:cubicBezTo>
                  <a:cubicBezTo>
                    <a:pt x="4426" y="394"/>
                    <a:pt x="4430" y="391"/>
                    <a:pt x="4433" y="387"/>
                  </a:cubicBezTo>
                  <a:lnTo>
                    <a:pt x="4463" y="387"/>
                  </a:lnTo>
                  <a:cubicBezTo>
                    <a:pt x="4587" y="361"/>
                    <a:pt x="4734" y="339"/>
                    <a:pt x="4870" y="317"/>
                  </a:cubicBezTo>
                  <a:lnTo>
                    <a:pt x="4870" y="317"/>
                  </a:lnTo>
                  <a:lnTo>
                    <a:pt x="4863" y="321"/>
                  </a:lnTo>
                  <a:cubicBezTo>
                    <a:pt x="4932" y="321"/>
                    <a:pt x="5013" y="292"/>
                    <a:pt x="5086" y="292"/>
                  </a:cubicBezTo>
                  <a:cubicBezTo>
                    <a:pt x="5254" y="263"/>
                    <a:pt x="5426" y="269"/>
                    <a:pt x="5598" y="256"/>
                  </a:cubicBezTo>
                  <a:lnTo>
                    <a:pt x="5598" y="256"/>
                  </a:lnTo>
                  <a:lnTo>
                    <a:pt x="5604" y="259"/>
                  </a:lnTo>
                  <a:lnTo>
                    <a:pt x="5606" y="258"/>
                  </a:lnTo>
                  <a:lnTo>
                    <a:pt x="5606" y="258"/>
                  </a:lnTo>
                  <a:cubicBezTo>
                    <a:pt x="5614" y="260"/>
                    <a:pt x="5624" y="262"/>
                    <a:pt x="5633" y="262"/>
                  </a:cubicBezTo>
                  <a:cubicBezTo>
                    <a:pt x="5640" y="259"/>
                    <a:pt x="5648" y="255"/>
                    <a:pt x="5655" y="251"/>
                  </a:cubicBezTo>
                  <a:lnTo>
                    <a:pt x="5658" y="251"/>
                  </a:lnTo>
                  <a:cubicBezTo>
                    <a:pt x="5662" y="255"/>
                    <a:pt x="5662" y="259"/>
                    <a:pt x="5665" y="262"/>
                  </a:cubicBezTo>
                  <a:cubicBezTo>
                    <a:pt x="5671" y="259"/>
                    <a:pt x="5683" y="259"/>
                    <a:pt x="5693" y="259"/>
                  </a:cubicBezTo>
                  <a:cubicBezTo>
                    <a:pt x="5703" y="259"/>
                    <a:pt x="5711" y="259"/>
                    <a:pt x="5709" y="255"/>
                  </a:cubicBezTo>
                  <a:cubicBezTo>
                    <a:pt x="5706" y="251"/>
                    <a:pt x="5702" y="251"/>
                    <a:pt x="5702" y="251"/>
                  </a:cubicBezTo>
                  <a:cubicBezTo>
                    <a:pt x="5706" y="251"/>
                    <a:pt x="5709" y="251"/>
                    <a:pt x="5714" y="255"/>
                  </a:cubicBezTo>
                  <a:lnTo>
                    <a:pt x="5731" y="255"/>
                  </a:lnTo>
                  <a:cubicBezTo>
                    <a:pt x="5736" y="255"/>
                    <a:pt x="5743" y="251"/>
                    <a:pt x="5746" y="247"/>
                  </a:cubicBezTo>
                  <a:cubicBezTo>
                    <a:pt x="5756" y="250"/>
                    <a:pt x="5770" y="256"/>
                    <a:pt x="5781" y="256"/>
                  </a:cubicBezTo>
                  <a:cubicBezTo>
                    <a:pt x="5786" y="256"/>
                    <a:pt x="5790" y="255"/>
                    <a:pt x="5794" y="251"/>
                  </a:cubicBezTo>
                  <a:cubicBezTo>
                    <a:pt x="5888" y="262"/>
                    <a:pt x="6113" y="250"/>
                    <a:pt x="6194" y="268"/>
                  </a:cubicBezTo>
                  <a:lnTo>
                    <a:pt x="6194" y="268"/>
                  </a:lnTo>
                  <a:cubicBezTo>
                    <a:pt x="6188" y="267"/>
                    <a:pt x="6183" y="266"/>
                    <a:pt x="6178" y="266"/>
                  </a:cubicBezTo>
                  <a:cubicBezTo>
                    <a:pt x="6172" y="266"/>
                    <a:pt x="6166" y="267"/>
                    <a:pt x="6164" y="270"/>
                  </a:cubicBezTo>
                  <a:cubicBezTo>
                    <a:pt x="6201" y="277"/>
                    <a:pt x="6249" y="284"/>
                    <a:pt x="6289" y="284"/>
                  </a:cubicBezTo>
                  <a:cubicBezTo>
                    <a:pt x="6278" y="281"/>
                    <a:pt x="6264" y="277"/>
                    <a:pt x="6242" y="277"/>
                  </a:cubicBezTo>
                  <a:cubicBezTo>
                    <a:pt x="6237" y="273"/>
                    <a:pt x="6234" y="273"/>
                    <a:pt x="6227" y="266"/>
                  </a:cubicBezTo>
                  <a:lnTo>
                    <a:pt x="6227" y="266"/>
                  </a:lnTo>
                  <a:cubicBezTo>
                    <a:pt x="6325" y="281"/>
                    <a:pt x="6418" y="288"/>
                    <a:pt x="6516" y="299"/>
                  </a:cubicBezTo>
                  <a:cubicBezTo>
                    <a:pt x="6520" y="303"/>
                    <a:pt x="6520" y="306"/>
                    <a:pt x="6523" y="306"/>
                  </a:cubicBezTo>
                  <a:cubicBezTo>
                    <a:pt x="6670" y="314"/>
                    <a:pt x="6821" y="354"/>
                    <a:pt x="6963" y="380"/>
                  </a:cubicBezTo>
                  <a:cubicBezTo>
                    <a:pt x="6995" y="380"/>
                    <a:pt x="7066" y="410"/>
                    <a:pt x="7104" y="410"/>
                  </a:cubicBezTo>
                  <a:cubicBezTo>
                    <a:pt x="7106" y="410"/>
                    <a:pt x="7107" y="410"/>
                    <a:pt x="7109" y="410"/>
                  </a:cubicBezTo>
                  <a:lnTo>
                    <a:pt x="7109" y="410"/>
                  </a:lnTo>
                  <a:cubicBezTo>
                    <a:pt x="7110" y="410"/>
                    <a:pt x="7112" y="411"/>
                    <a:pt x="7114" y="413"/>
                  </a:cubicBezTo>
                  <a:cubicBezTo>
                    <a:pt x="7107" y="413"/>
                    <a:pt x="7136" y="413"/>
                    <a:pt x="7139" y="416"/>
                  </a:cubicBezTo>
                  <a:cubicBezTo>
                    <a:pt x="7183" y="424"/>
                    <a:pt x="7220" y="438"/>
                    <a:pt x="7261" y="442"/>
                  </a:cubicBezTo>
                  <a:cubicBezTo>
                    <a:pt x="7257" y="438"/>
                    <a:pt x="7257" y="438"/>
                    <a:pt x="7254" y="438"/>
                  </a:cubicBezTo>
                  <a:cubicBezTo>
                    <a:pt x="7260" y="438"/>
                    <a:pt x="7264" y="438"/>
                    <a:pt x="7264" y="441"/>
                  </a:cubicBezTo>
                  <a:lnTo>
                    <a:pt x="7264" y="441"/>
                  </a:lnTo>
                  <a:cubicBezTo>
                    <a:pt x="7264" y="441"/>
                    <a:pt x="7264" y="441"/>
                    <a:pt x="7264" y="441"/>
                  </a:cubicBezTo>
                  <a:cubicBezTo>
                    <a:pt x="7263" y="441"/>
                    <a:pt x="7263" y="441"/>
                    <a:pt x="7264" y="442"/>
                  </a:cubicBezTo>
                  <a:cubicBezTo>
                    <a:pt x="7264" y="442"/>
                    <a:pt x="7264" y="442"/>
                    <a:pt x="7264" y="441"/>
                  </a:cubicBezTo>
                  <a:lnTo>
                    <a:pt x="7264" y="441"/>
                  </a:lnTo>
                  <a:cubicBezTo>
                    <a:pt x="7268" y="442"/>
                    <a:pt x="7284" y="446"/>
                    <a:pt x="7287" y="446"/>
                  </a:cubicBezTo>
                  <a:cubicBezTo>
                    <a:pt x="7287" y="446"/>
                    <a:pt x="7287" y="446"/>
                    <a:pt x="7286" y="446"/>
                  </a:cubicBezTo>
                  <a:cubicBezTo>
                    <a:pt x="7283" y="442"/>
                    <a:pt x="7283" y="442"/>
                    <a:pt x="7279" y="442"/>
                  </a:cubicBezTo>
                  <a:cubicBezTo>
                    <a:pt x="7286" y="442"/>
                    <a:pt x="7290" y="442"/>
                    <a:pt x="7290" y="446"/>
                  </a:cubicBezTo>
                  <a:cubicBezTo>
                    <a:pt x="7433" y="464"/>
                    <a:pt x="7631" y="523"/>
                    <a:pt x="7767" y="596"/>
                  </a:cubicBezTo>
                  <a:cubicBezTo>
                    <a:pt x="7764" y="596"/>
                    <a:pt x="7752" y="591"/>
                    <a:pt x="7748" y="591"/>
                  </a:cubicBezTo>
                  <a:cubicBezTo>
                    <a:pt x="7745" y="591"/>
                    <a:pt x="7745" y="592"/>
                    <a:pt x="7748" y="596"/>
                  </a:cubicBezTo>
                  <a:cubicBezTo>
                    <a:pt x="7814" y="614"/>
                    <a:pt x="7884" y="658"/>
                    <a:pt x="7950" y="669"/>
                  </a:cubicBezTo>
                  <a:cubicBezTo>
                    <a:pt x="7892" y="636"/>
                    <a:pt x="7814" y="618"/>
                    <a:pt x="7763" y="581"/>
                  </a:cubicBezTo>
                  <a:cubicBezTo>
                    <a:pt x="7769" y="581"/>
                    <a:pt x="7791" y="594"/>
                    <a:pt x="7797" y="594"/>
                  </a:cubicBezTo>
                  <a:cubicBezTo>
                    <a:pt x="7799" y="594"/>
                    <a:pt x="7799" y="594"/>
                    <a:pt x="7799" y="592"/>
                  </a:cubicBezTo>
                  <a:cubicBezTo>
                    <a:pt x="7884" y="622"/>
                    <a:pt x="7961" y="677"/>
                    <a:pt x="8046" y="710"/>
                  </a:cubicBezTo>
                  <a:cubicBezTo>
                    <a:pt x="8078" y="710"/>
                    <a:pt x="8124" y="744"/>
                    <a:pt x="8160" y="767"/>
                  </a:cubicBezTo>
                  <a:lnTo>
                    <a:pt x="8160" y="767"/>
                  </a:lnTo>
                  <a:cubicBezTo>
                    <a:pt x="8158" y="767"/>
                    <a:pt x="8156" y="767"/>
                    <a:pt x="8154" y="767"/>
                  </a:cubicBezTo>
                  <a:lnTo>
                    <a:pt x="8154" y="767"/>
                  </a:lnTo>
                  <a:cubicBezTo>
                    <a:pt x="8150" y="766"/>
                    <a:pt x="8144" y="764"/>
                    <a:pt x="8137" y="761"/>
                  </a:cubicBezTo>
                  <a:lnTo>
                    <a:pt x="8137" y="761"/>
                  </a:lnTo>
                  <a:cubicBezTo>
                    <a:pt x="8142" y="763"/>
                    <a:pt x="8147" y="765"/>
                    <a:pt x="8151" y="767"/>
                  </a:cubicBezTo>
                  <a:lnTo>
                    <a:pt x="8151" y="767"/>
                  </a:lnTo>
                  <a:cubicBezTo>
                    <a:pt x="8128" y="769"/>
                    <a:pt x="8105" y="770"/>
                    <a:pt x="8082" y="772"/>
                  </a:cubicBezTo>
                  <a:cubicBezTo>
                    <a:pt x="7719" y="798"/>
                    <a:pt x="7337" y="823"/>
                    <a:pt x="6985" y="875"/>
                  </a:cubicBezTo>
                  <a:cubicBezTo>
                    <a:pt x="6931" y="879"/>
                    <a:pt x="6872" y="897"/>
                    <a:pt x="6817" y="897"/>
                  </a:cubicBezTo>
                  <a:cubicBezTo>
                    <a:pt x="6784" y="907"/>
                    <a:pt x="6744" y="911"/>
                    <a:pt x="6716" y="915"/>
                  </a:cubicBezTo>
                  <a:lnTo>
                    <a:pt x="6716" y="915"/>
                  </a:lnTo>
                  <a:cubicBezTo>
                    <a:pt x="6719" y="914"/>
                    <a:pt x="6722" y="911"/>
                    <a:pt x="6726" y="908"/>
                  </a:cubicBezTo>
                  <a:lnTo>
                    <a:pt x="6726" y="908"/>
                  </a:lnTo>
                  <a:cubicBezTo>
                    <a:pt x="6553" y="941"/>
                    <a:pt x="6388" y="959"/>
                    <a:pt x="6227" y="1018"/>
                  </a:cubicBezTo>
                  <a:cubicBezTo>
                    <a:pt x="6223" y="1014"/>
                    <a:pt x="6220" y="1014"/>
                    <a:pt x="6220" y="1011"/>
                  </a:cubicBezTo>
                  <a:cubicBezTo>
                    <a:pt x="5904" y="1077"/>
                    <a:pt x="5582" y="1161"/>
                    <a:pt x="5284" y="1260"/>
                  </a:cubicBezTo>
                  <a:cubicBezTo>
                    <a:pt x="5296" y="1260"/>
                    <a:pt x="5281" y="1263"/>
                    <a:pt x="5281" y="1263"/>
                  </a:cubicBezTo>
                  <a:lnTo>
                    <a:pt x="5284" y="1260"/>
                  </a:lnTo>
                  <a:lnTo>
                    <a:pt x="5284" y="1260"/>
                  </a:lnTo>
                  <a:cubicBezTo>
                    <a:pt x="5244" y="1275"/>
                    <a:pt x="5164" y="1307"/>
                    <a:pt x="5115" y="1315"/>
                  </a:cubicBezTo>
                  <a:cubicBezTo>
                    <a:pt x="4939" y="1388"/>
                    <a:pt x="4771" y="1451"/>
                    <a:pt x="4599" y="1527"/>
                  </a:cubicBezTo>
                  <a:cubicBezTo>
                    <a:pt x="4521" y="1568"/>
                    <a:pt x="4411" y="1620"/>
                    <a:pt x="4323" y="1652"/>
                  </a:cubicBezTo>
                  <a:cubicBezTo>
                    <a:pt x="4173" y="1725"/>
                    <a:pt x="4019" y="1803"/>
                    <a:pt x="3876" y="1887"/>
                  </a:cubicBezTo>
                  <a:lnTo>
                    <a:pt x="3876" y="1898"/>
                  </a:lnTo>
                  <a:cubicBezTo>
                    <a:pt x="3773" y="1957"/>
                    <a:pt x="3674" y="2016"/>
                    <a:pt x="3575" y="2077"/>
                  </a:cubicBezTo>
                  <a:cubicBezTo>
                    <a:pt x="3414" y="2165"/>
                    <a:pt x="3256" y="2253"/>
                    <a:pt x="3099" y="2338"/>
                  </a:cubicBezTo>
                  <a:cubicBezTo>
                    <a:pt x="2867" y="2463"/>
                    <a:pt x="2647" y="2602"/>
                    <a:pt x="2427" y="2742"/>
                  </a:cubicBezTo>
                  <a:cubicBezTo>
                    <a:pt x="2263" y="2855"/>
                    <a:pt x="2090" y="2972"/>
                    <a:pt x="1921" y="3094"/>
                  </a:cubicBezTo>
                  <a:cubicBezTo>
                    <a:pt x="1258" y="3617"/>
                    <a:pt x="657" y="4245"/>
                    <a:pt x="283" y="5008"/>
                  </a:cubicBezTo>
                  <a:cubicBezTo>
                    <a:pt x="147" y="5355"/>
                    <a:pt x="0" y="5788"/>
                    <a:pt x="132" y="6162"/>
                  </a:cubicBezTo>
                  <a:cubicBezTo>
                    <a:pt x="227" y="6720"/>
                    <a:pt x="843" y="6966"/>
                    <a:pt x="1335" y="7050"/>
                  </a:cubicBezTo>
                  <a:cubicBezTo>
                    <a:pt x="1767" y="7134"/>
                    <a:pt x="2217" y="7152"/>
                    <a:pt x="2667" y="7152"/>
                  </a:cubicBezTo>
                  <a:cubicBezTo>
                    <a:pt x="3009" y="7152"/>
                    <a:pt x="3352" y="7142"/>
                    <a:pt x="3689" y="7142"/>
                  </a:cubicBezTo>
                  <a:cubicBezTo>
                    <a:pt x="3716" y="7142"/>
                    <a:pt x="3743" y="7142"/>
                    <a:pt x="3769" y="7142"/>
                  </a:cubicBezTo>
                  <a:cubicBezTo>
                    <a:pt x="4023" y="7130"/>
                    <a:pt x="4276" y="7101"/>
                    <a:pt x="4529" y="7083"/>
                  </a:cubicBezTo>
                  <a:cubicBezTo>
                    <a:pt x="4621" y="7064"/>
                    <a:pt x="4712" y="7064"/>
                    <a:pt x="4800" y="7046"/>
                  </a:cubicBezTo>
                  <a:cubicBezTo>
                    <a:pt x="4797" y="7046"/>
                    <a:pt x="4789" y="7042"/>
                    <a:pt x="4782" y="7042"/>
                  </a:cubicBezTo>
                  <a:cubicBezTo>
                    <a:pt x="4778" y="7046"/>
                    <a:pt x="4775" y="7046"/>
                    <a:pt x="4775" y="7050"/>
                  </a:cubicBezTo>
                  <a:cubicBezTo>
                    <a:pt x="4773" y="7049"/>
                    <a:pt x="4770" y="7048"/>
                    <a:pt x="4766" y="7048"/>
                  </a:cubicBezTo>
                  <a:cubicBezTo>
                    <a:pt x="4761" y="7048"/>
                    <a:pt x="4755" y="7049"/>
                    <a:pt x="4750" y="7050"/>
                  </a:cubicBezTo>
                  <a:lnTo>
                    <a:pt x="4750" y="7050"/>
                  </a:lnTo>
                  <a:cubicBezTo>
                    <a:pt x="4751" y="7050"/>
                    <a:pt x="4751" y="7050"/>
                    <a:pt x="4753" y="7050"/>
                  </a:cubicBezTo>
                  <a:lnTo>
                    <a:pt x="4749" y="7050"/>
                  </a:lnTo>
                  <a:cubicBezTo>
                    <a:pt x="4749" y="7050"/>
                    <a:pt x="4749" y="7050"/>
                    <a:pt x="4749" y="7051"/>
                  </a:cubicBezTo>
                  <a:lnTo>
                    <a:pt x="4749" y="7051"/>
                  </a:lnTo>
                  <a:cubicBezTo>
                    <a:pt x="4749" y="7051"/>
                    <a:pt x="4750" y="7051"/>
                    <a:pt x="4750" y="7050"/>
                  </a:cubicBezTo>
                  <a:lnTo>
                    <a:pt x="4750" y="7050"/>
                  </a:lnTo>
                  <a:cubicBezTo>
                    <a:pt x="4750" y="7051"/>
                    <a:pt x="4749" y="7051"/>
                    <a:pt x="4749" y="7051"/>
                  </a:cubicBezTo>
                  <a:cubicBezTo>
                    <a:pt x="4749" y="7051"/>
                    <a:pt x="4749" y="7051"/>
                    <a:pt x="4749" y="7051"/>
                  </a:cubicBezTo>
                  <a:lnTo>
                    <a:pt x="4749" y="7051"/>
                  </a:lnTo>
                  <a:cubicBezTo>
                    <a:pt x="4746" y="7052"/>
                    <a:pt x="4743" y="7053"/>
                    <a:pt x="4741" y="7054"/>
                  </a:cubicBezTo>
                  <a:lnTo>
                    <a:pt x="4745" y="7050"/>
                  </a:lnTo>
                  <a:lnTo>
                    <a:pt x="4749" y="7050"/>
                  </a:lnTo>
                  <a:cubicBezTo>
                    <a:pt x="4744" y="7048"/>
                    <a:pt x="4740" y="7047"/>
                    <a:pt x="4737" y="7047"/>
                  </a:cubicBezTo>
                  <a:cubicBezTo>
                    <a:pt x="4732" y="7047"/>
                    <a:pt x="4729" y="7050"/>
                    <a:pt x="4719" y="7057"/>
                  </a:cubicBezTo>
                  <a:cubicBezTo>
                    <a:pt x="4591" y="7057"/>
                    <a:pt x="4452" y="7076"/>
                    <a:pt x="4316" y="7090"/>
                  </a:cubicBezTo>
                  <a:cubicBezTo>
                    <a:pt x="4150" y="7098"/>
                    <a:pt x="3979" y="7111"/>
                    <a:pt x="3809" y="7111"/>
                  </a:cubicBezTo>
                  <a:cubicBezTo>
                    <a:pt x="3747" y="7111"/>
                    <a:pt x="3685" y="7109"/>
                    <a:pt x="3623" y="7105"/>
                  </a:cubicBezTo>
                  <a:cubicBezTo>
                    <a:pt x="3712" y="7085"/>
                    <a:pt x="3788" y="7083"/>
                    <a:pt x="3876" y="7083"/>
                  </a:cubicBezTo>
                  <a:cubicBezTo>
                    <a:pt x="3901" y="7083"/>
                    <a:pt x="3926" y="7083"/>
                    <a:pt x="3953" y="7083"/>
                  </a:cubicBezTo>
                  <a:cubicBezTo>
                    <a:pt x="3880" y="7090"/>
                    <a:pt x="3828" y="7094"/>
                    <a:pt x="3766" y="7098"/>
                  </a:cubicBezTo>
                  <a:cubicBezTo>
                    <a:pt x="3759" y="7094"/>
                    <a:pt x="3751" y="7093"/>
                    <a:pt x="3743" y="7093"/>
                  </a:cubicBezTo>
                  <a:cubicBezTo>
                    <a:pt x="3727" y="7093"/>
                    <a:pt x="3709" y="7099"/>
                    <a:pt x="3696" y="7101"/>
                  </a:cubicBezTo>
                  <a:cubicBezTo>
                    <a:pt x="3718" y="7102"/>
                    <a:pt x="3740" y="7102"/>
                    <a:pt x="3762" y="7102"/>
                  </a:cubicBezTo>
                  <a:cubicBezTo>
                    <a:pt x="3915" y="7102"/>
                    <a:pt x="4064" y="7092"/>
                    <a:pt x="4221" y="7079"/>
                  </a:cubicBezTo>
                  <a:cubicBezTo>
                    <a:pt x="4213" y="7079"/>
                    <a:pt x="4210" y="7076"/>
                    <a:pt x="4210" y="7076"/>
                  </a:cubicBezTo>
                  <a:cubicBezTo>
                    <a:pt x="4265" y="7068"/>
                    <a:pt x="4323" y="7061"/>
                    <a:pt x="4378" y="7057"/>
                  </a:cubicBezTo>
                  <a:cubicBezTo>
                    <a:pt x="4382" y="7053"/>
                    <a:pt x="4388" y="7053"/>
                    <a:pt x="4395" y="7053"/>
                  </a:cubicBezTo>
                  <a:cubicBezTo>
                    <a:pt x="4401" y="7053"/>
                    <a:pt x="4408" y="7053"/>
                    <a:pt x="4411" y="7050"/>
                  </a:cubicBezTo>
                  <a:cubicBezTo>
                    <a:pt x="4543" y="7035"/>
                    <a:pt x="4687" y="7032"/>
                    <a:pt x="4819" y="7013"/>
                  </a:cubicBezTo>
                  <a:lnTo>
                    <a:pt x="4829" y="7017"/>
                  </a:lnTo>
                  <a:cubicBezTo>
                    <a:pt x="5010" y="6991"/>
                    <a:pt x="5181" y="6984"/>
                    <a:pt x="5362" y="6962"/>
                  </a:cubicBezTo>
                  <a:cubicBezTo>
                    <a:pt x="5379" y="6951"/>
                    <a:pt x="5406" y="6962"/>
                    <a:pt x="5428" y="6947"/>
                  </a:cubicBezTo>
                  <a:lnTo>
                    <a:pt x="5431" y="6951"/>
                  </a:lnTo>
                  <a:cubicBezTo>
                    <a:pt x="5441" y="6949"/>
                    <a:pt x="5447" y="6948"/>
                    <a:pt x="5451" y="6948"/>
                  </a:cubicBezTo>
                  <a:cubicBezTo>
                    <a:pt x="5459" y="6948"/>
                    <a:pt x="5460" y="6951"/>
                    <a:pt x="5467" y="6951"/>
                  </a:cubicBezTo>
                  <a:lnTo>
                    <a:pt x="5445" y="6958"/>
                  </a:lnTo>
                  <a:cubicBezTo>
                    <a:pt x="5472" y="6958"/>
                    <a:pt x="5511" y="6954"/>
                    <a:pt x="5541" y="6944"/>
                  </a:cubicBezTo>
                  <a:lnTo>
                    <a:pt x="5545" y="6944"/>
                  </a:lnTo>
                  <a:cubicBezTo>
                    <a:pt x="5658" y="6925"/>
                    <a:pt x="5780" y="6907"/>
                    <a:pt x="5890" y="6900"/>
                  </a:cubicBezTo>
                  <a:cubicBezTo>
                    <a:pt x="5890" y="6900"/>
                    <a:pt x="5893" y="6896"/>
                    <a:pt x="5897" y="6896"/>
                  </a:cubicBezTo>
                  <a:cubicBezTo>
                    <a:pt x="5900" y="6896"/>
                    <a:pt x="5900" y="6892"/>
                    <a:pt x="5900" y="6888"/>
                  </a:cubicBezTo>
                  <a:cubicBezTo>
                    <a:pt x="5904" y="6891"/>
                    <a:pt x="5909" y="6892"/>
                    <a:pt x="5915" y="6892"/>
                  </a:cubicBezTo>
                  <a:cubicBezTo>
                    <a:pt x="5926" y="6892"/>
                    <a:pt x="5940" y="6889"/>
                    <a:pt x="5951" y="6889"/>
                  </a:cubicBezTo>
                  <a:cubicBezTo>
                    <a:pt x="5956" y="6889"/>
                    <a:pt x="5960" y="6889"/>
                    <a:pt x="5963" y="6892"/>
                  </a:cubicBezTo>
                  <a:cubicBezTo>
                    <a:pt x="5849" y="6910"/>
                    <a:pt x="5717" y="6951"/>
                    <a:pt x="5604" y="6958"/>
                  </a:cubicBezTo>
                  <a:cubicBezTo>
                    <a:pt x="5570" y="6966"/>
                    <a:pt x="5548" y="6976"/>
                    <a:pt x="5511" y="6980"/>
                  </a:cubicBezTo>
                  <a:cubicBezTo>
                    <a:pt x="5574" y="6980"/>
                    <a:pt x="5636" y="6958"/>
                    <a:pt x="5695" y="6958"/>
                  </a:cubicBezTo>
                  <a:cubicBezTo>
                    <a:pt x="5794" y="6932"/>
                    <a:pt x="5900" y="6929"/>
                    <a:pt x="5995" y="6892"/>
                  </a:cubicBezTo>
                  <a:cubicBezTo>
                    <a:pt x="6105" y="6874"/>
                    <a:pt x="6223" y="6863"/>
                    <a:pt x="6340" y="6834"/>
                  </a:cubicBezTo>
                  <a:cubicBezTo>
                    <a:pt x="6344" y="6837"/>
                    <a:pt x="6347" y="6837"/>
                    <a:pt x="6347" y="6841"/>
                  </a:cubicBezTo>
                  <a:cubicBezTo>
                    <a:pt x="6689" y="6775"/>
                    <a:pt x="7029" y="6683"/>
                    <a:pt x="7359" y="6584"/>
                  </a:cubicBezTo>
                  <a:cubicBezTo>
                    <a:pt x="7623" y="6485"/>
                    <a:pt x="7906" y="6394"/>
                    <a:pt x="8178" y="6287"/>
                  </a:cubicBezTo>
                  <a:lnTo>
                    <a:pt x="8178" y="6287"/>
                  </a:lnTo>
                  <a:cubicBezTo>
                    <a:pt x="8112" y="6328"/>
                    <a:pt x="8049" y="6350"/>
                    <a:pt x="7980" y="6379"/>
                  </a:cubicBezTo>
                  <a:cubicBezTo>
                    <a:pt x="7997" y="6364"/>
                    <a:pt x="8009" y="6357"/>
                    <a:pt x="8019" y="6350"/>
                  </a:cubicBezTo>
                  <a:lnTo>
                    <a:pt x="8019" y="6350"/>
                  </a:lnTo>
                  <a:cubicBezTo>
                    <a:pt x="7961" y="6379"/>
                    <a:pt x="7906" y="6404"/>
                    <a:pt x="7840" y="6426"/>
                  </a:cubicBezTo>
                  <a:cubicBezTo>
                    <a:pt x="8203" y="6342"/>
                    <a:pt x="8540" y="6115"/>
                    <a:pt x="8882" y="5957"/>
                  </a:cubicBezTo>
                  <a:cubicBezTo>
                    <a:pt x="9031" y="5873"/>
                    <a:pt x="9190" y="5788"/>
                    <a:pt x="9332" y="5697"/>
                  </a:cubicBezTo>
                  <a:cubicBezTo>
                    <a:pt x="9461" y="5612"/>
                    <a:pt x="9589" y="5531"/>
                    <a:pt x="9703" y="5426"/>
                  </a:cubicBezTo>
                  <a:lnTo>
                    <a:pt x="9703" y="5426"/>
                  </a:lnTo>
                  <a:cubicBezTo>
                    <a:pt x="9662" y="5440"/>
                    <a:pt x="9633" y="5477"/>
                    <a:pt x="9596" y="5509"/>
                  </a:cubicBezTo>
                  <a:cubicBezTo>
                    <a:pt x="9593" y="5506"/>
                    <a:pt x="9589" y="5506"/>
                    <a:pt x="9586" y="5506"/>
                  </a:cubicBezTo>
                  <a:cubicBezTo>
                    <a:pt x="9515" y="5553"/>
                    <a:pt x="9449" y="5587"/>
                    <a:pt x="9380" y="5634"/>
                  </a:cubicBezTo>
                  <a:cubicBezTo>
                    <a:pt x="9373" y="5594"/>
                    <a:pt x="9559" y="5514"/>
                    <a:pt x="9596" y="5455"/>
                  </a:cubicBezTo>
                  <a:cubicBezTo>
                    <a:pt x="9596" y="5451"/>
                    <a:pt x="9596" y="5448"/>
                    <a:pt x="9593" y="5443"/>
                  </a:cubicBezTo>
                  <a:cubicBezTo>
                    <a:pt x="9622" y="5418"/>
                    <a:pt x="9647" y="5404"/>
                    <a:pt x="9669" y="5374"/>
                  </a:cubicBezTo>
                  <a:cubicBezTo>
                    <a:pt x="9688" y="5367"/>
                    <a:pt x="9706" y="5348"/>
                    <a:pt x="9718" y="5326"/>
                  </a:cubicBezTo>
                  <a:cubicBezTo>
                    <a:pt x="9725" y="5326"/>
                    <a:pt x="9732" y="5316"/>
                    <a:pt x="9735" y="5308"/>
                  </a:cubicBezTo>
                  <a:cubicBezTo>
                    <a:pt x="9835" y="5245"/>
                    <a:pt x="9894" y="5135"/>
                    <a:pt x="9977" y="5062"/>
                  </a:cubicBezTo>
                  <a:cubicBezTo>
                    <a:pt x="10099" y="4915"/>
                    <a:pt x="10219" y="4761"/>
                    <a:pt x="10300" y="4585"/>
                  </a:cubicBezTo>
                  <a:cubicBezTo>
                    <a:pt x="10359" y="4483"/>
                    <a:pt x="10400" y="4358"/>
                    <a:pt x="10436" y="4241"/>
                  </a:cubicBezTo>
                  <a:cubicBezTo>
                    <a:pt x="10436" y="4238"/>
                    <a:pt x="10436" y="4233"/>
                    <a:pt x="10432" y="4230"/>
                  </a:cubicBezTo>
                  <a:cubicBezTo>
                    <a:pt x="10451" y="4186"/>
                    <a:pt x="10462" y="4145"/>
                    <a:pt x="10466" y="4098"/>
                  </a:cubicBezTo>
                  <a:cubicBezTo>
                    <a:pt x="10493" y="3996"/>
                    <a:pt x="10504" y="3865"/>
                    <a:pt x="10520" y="3762"/>
                  </a:cubicBezTo>
                  <a:lnTo>
                    <a:pt x="10520" y="3762"/>
                  </a:lnTo>
                  <a:cubicBezTo>
                    <a:pt x="10521" y="3773"/>
                    <a:pt x="10523" y="3786"/>
                    <a:pt x="10525" y="3786"/>
                  </a:cubicBezTo>
                  <a:cubicBezTo>
                    <a:pt x="10526" y="3786"/>
                    <a:pt x="10528" y="3779"/>
                    <a:pt x="10528" y="3761"/>
                  </a:cubicBezTo>
                  <a:cubicBezTo>
                    <a:pt x="10532" y="3761"/>
                    <a:pt x="10532" y="3746"/>
                    <a:pt x="10535" y="3742"/>
                  </a:cubicBezTo>
                  <a:lnTo>
                    <a:pt x="10535" y="3742"/>
                  </a:lnTo>
                  <a:cubicBezTo>
                    <a:pt x="10535" y="3749"/>
                    <a:pt x="10535" y="3754"/>
                    <a:pt x="10532" y="3757"/>
                  </a:cubicBezTo>
                  <a:lnTo>
                    <a:pt x="10532" y="3771"/>
                  </a:lnTo>
                  <a:lnTo>
                    <a:pt x="10539" y="3771"/>
                  </a:lnTo>
                  <a:cubicBezTo>
                    <a:pt x="10535" y="3834"/>
                    <a:pt x="10535" y="3878"/>
                    <a:pt x="10532" y="3940"/>
                  </a:cubicBezTo>
                  <a:cubicBezTo>
                    <a:pt x="10561" y="3746"/>
                    <a:pt x="10572" y="3541"/>
                    <a:pt x="10532" y="3350"/>
                  </a:cubicBezTo>
                  <a:cubicBezTo>
                    <a:pt x="10535" y="3331"/>
                    <a:pt x="10535" y="3317"/>
                    <a:pt x="10528" y="3299"/>
                  </a:cubicBezTo>
                  <a:cubicBezTo>
                    <a:pt x="10520" y="3211"/>
                    <a:pt x="10488" y="3123"/>
                    <a:pt x="10473" y="3038"/>
                  </a:cubicBezTo>
                  <a:cubicBezTo>
                    <a:pt x="10451" y="2987"/>
                    <a:pt x="10444" y="2910"/>
                    <a:pt x="10414" y="2862"/>
                  </a:cubicBezTo>
                  <a:cubicBezTo>
                    <a:pt x="10362" y="2701"/>
                    <a:pt x="10297" y="2545"/>
                    <a:pt x="10221" y="2396"/>
                  </a:cubicBezTo>
                  <a:lnTo>
                    <a:pt x="10221" y="2396"/>
                  </a:lnTo>
                  <a:cubicBezTo>
                    <a:pt x="10256" y="2354"/>
                    <a:pt x="10290" y="2311"/>
                    <a:pt x="10322" y="2268"/>
                  </a:cubicBezTo>
                  <a:lnTo>
                    <a:pt x="10322" y="2268"/>
                  </a:lnTo>
                  <a:lnTo>
                    <a:pt x="10312" y="2275"/>
                  </a:lnTo>
                  <a:cubicBezTo>
                    <a:pt x="10344" y="2231"/>
                    <a:pt x="10396" y="2170"/>
                    <a:pt x="10410" y="2129"/>
                  </a:cubicBezTo>
                  <a:lnTo>
                    <a:pt x="10410" y="2129"/>
                  </a:lnTo>
                  <a:cubicBezTo>
                    <a:pt x="10410" y="2130"/>
                    <a:pt x="10409" y="2130"/>
                    <a:pt x="10409" y="2130"/>
                  </a:cubicBezTo>
                  <a:cubicBezTo>
                    <a:pt x="10406" y="2130"/>
                    <a:pt x="10414" y="2121"/>
                    <a:pt x="10414" y="2121"/>
                  </a:cubicBezTo>
                  <a:lnTo>
                    <a:pt x="10414" y="2121"/>
                  </a:lnTo>
                  <a:lnTo>
                    <a:pt x="10410" y="2129"/>
                  </a:lnTo>
                  <a:cubicBezTo>
                    <a:pt x="10414" y="2121"/>
                    <a:pt x="10429" y="2096"/>
                    <a:pt x="10440" y="2089"/>
                  </a:cubicBezTo>
                  <a:cubicBezTo>
                    <a:pt x="10454" y="2063"/>
                    <a:pt x="10480" y="2038"/>
                    <a:pt x="10480" y="2023"/>
                  </a:cubicBezTo>
                  <a:lnTo>
                    <a:pt x="10480" y="2023"/>
                  </a:lnTo>
                  <a:cubicBezTo>
                    <a:pt x="10479" y="2024"/>
                    <a:pt x="10479" y="2024"/>
                    <a:pt x="10479" y="2024"/>
                  </a:cubicBezTo>
                  <a:cubicBezTo>
                    <a:pt x="10478" y="2024"/>
                    <a:pt x="10534" y="1934"/>
                    <a:pt x="10517" y="1931"/>
                  </a:cubicBezTo>
                  <a:cubicBezTo>
                    <a:pt x="10520" y="1920"/>
                    <a:pt x="10532" y="1901"/>
                    <a:pt x="10532" y="1901"/>
                  </a:cubicBezTo>
                  <a:cubicBezTo>
                    <a:pt x="10532" y="1872"/>
                    <a:pt x="10561" y="1810"/>
                    <a:pt x="10579" y="1777"/>
                  </a:cubicBezTo>
                  <a:cubicBezTo>
                    <a:pt x="10579" y="1766"/>
                    <a:pt x="10586" y="1740"/>
                    <a:pt x="10583" y="1740"/>
                  </a:cubicBezTo>
                  <a:cubicBezTo>
                    <a:pt x="10586" y="1734"/>
                    <a:pt x="10603" y="1693"/>
                    <a:pt x="10598" y="1693"/>
                  </a:cubicBezTo>
                  <a:cubicBezTo>
                    <a:pt x="10597" y="1693"/>
                    <a:pt x="10595" y="1694"/>
                    <a:pt x="10594" y="1696"/>
                  </a:cubicBezTo>
                  <a:cubicBezTo>
                    <a:pt x="10593" y="1698"/>
                    <a:pt x="10592" y="1698"/>
                    <a:pt x="10592" y="1698"/>
                  </a:cubicBezTo>
                  <a:cubicBezTo>
                    <a:pt x="10592" y="1698"/>
                    <a:pt x="10595" y="1692"/>
                    <a:pt x="10598" y="1689"/>
                  </a:cubicBezTo>
                  <a:cubicBezTo>
                    <a:pt x="10612" y="1571"/>
                    <a:pt x="10608" y="1334"/>
                    <a:pt x="10473" y="1227"/>
                  </a:cubicBezTo>
                  <a:lnTo>
                    <a:pt x="10473" y="1219"/>
                  </a:lnTo>
                  <a:cubicBezTo>
                    <a:pt x="10447" y="1194"/>
                    <a:pt x="10418" y="1172"/>
                    <a:pt x="10392" y="1157"/>
                  </a:cubicBezTo>
                  <a:cubicBezTo>
                    <a:pt x="10282" y="1058"/>
                    <a:pt x="10128" y="996"/>
                    <a:pt x="9985" y="948"/>
                  </a:cubicBezTo>
                  <a:cubicBezTo>
                    <a:pt x="9618" y="823"/>
                    <a:pt x="9204" y="787"/>
                    <a:pt x="8816" y="768"/>
                  </a:cubicBezTo>
                  <a:cubicBezTo>
                    <a:pt x="8741" y="766"/>
                    <a:pt x="8665" y="764"/>
                    <a:pt x="8588" y="762"/>
                  </a:cubicBezTo>
                  <a:lnTo>
                    <a:pt x="8588" y="762"/>
                  </a:lnTo>
                  <a:cubicBezTo>
                    <a:pt x="8556" y="745"/>
                    <a:pt x="8525" y="728"/>
                    <a:pt x="8496" y="713"/>
                  </a:cubicBezTo>
                  <a:cubicBezTo>
                    <a:pt x="7640" y="229"/>
                    <a:pt x="6669" y="0"/>
                    <a:pt x="56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4"/>
            <p:cNvSpPr/>
            <p:nvPr/>
          </p:nvSpPr>
          <p:spPr>
            <a:xfrm>
              <a:off x="1470719" y="954884"/>
              <a:ext cx="28130" cy="33544"/>
            </a:xfrm>
            <a:custGeom>
              <a:avLst/>
              <a:gdLst/>
              <a:ahLst/>
              <a:cxnLst/>
              <a:rect l="l" t="t" r="r" b="b"/>
              <a:pathLst>
                <a:path w="478" h="570" extrusionOk="0">
                  <a:moveTo>
                    <a:pt x="279" y="253"/>
                  </a:moveTo>
                  <a:lnTo>
                    <a:pt x="279" y="253"/>
                  </a:lnTo>
                  <a:cubicBezTo>
                    <a:pt x="276" y="258"/>
                    <a:pt x="272" y="265"/>
                    <a:pt x="269" y="265"/>
                  </a:cubicBezTo>
                  <a:cubicBezTo>
                    <a:pt x="272" y="261"/>
                    <a:pt x="276" y="258"/>
                    <a:pt x="279" y="253"/>
                  </a:cubicBezTo>
                  <a:close/>
                  <a:moveTo>
                    <a:pt x="232" y="302"/>
                  </a:moveTo>
                  <a:cubicBezTo>
                    <a:pt x="228" y="305"/>
                    <a:pt x="225" y="309"/>
                    <a:pt x="220" y="312"/>
                  </a:cubicBezTo>
                  <a:cubicBezTo>
                    <a:pt x="225" y="309"/>
                    <a:pt x="228" y="302"/>
                    <a:pt x="232" y="302"/>
                  </a:cubicBezTo>
                  <a:close/>
                  <a:moveTo>
                    <a:pt x="217" y="324"/>
                  </a:moveTo>
                  <a:cubicBezTo>
                    <a:pt x="213" y="327"/>
                    <a:pt x="210" y="331"/>
                    <a:pt x="206" y="334"/>
                  </a:cubicBezTo>
                  <a:cubicBezTo>
                    <a:pt x="210" y="331"/>
                    <a:pt x="213" y="324"/>
                    <a:pt x="217" y="324"/>
                  </a:cubicBezTo>
                  <a:close/>
                  <a:moveTo>
                    <a:pt x="181" y="363"/>
                  </a:moveTo>
                  <a:lnTo>
                    <a:pt x="176" y="368"/>
                  </a:lnTo>
                  <a:lnTo>
                    <a:pt x="173" y="371"/>
                  </a:lnTo>
                  <a:lnTo>
                    <a:pt x="173" y="368"/>
                  </a:lnTo>
                  <a:cubicBezTo>
                    <a:pt x="176" y="363"/>
                    <a:pt x="176" y="363"/>
                    <a:pt x="181" y="363"/>
                  </a:cubicBezTo>
                  <a:close/>
                  <a:moveTo>
                    <a:pt x="159" y="393"/>
                  </a:moveTo>
                  <a:lnTo>
                    <a:pt x="159" y="393"/>
                  </a:lnTo>
                  <a:cubicBezTo>
                    <a:pt x="154" y="397"/>
                    <a:pt x="151" y="404"/>
                    <a:pt x="147" y="404"/>
                  </a:cubicBezTo>
                  <a:cubicBezTo>
                    <a:pt x="151" y="400"/>
                    <a:pt x="154" y="397"/>
                    <a:pt x="159" y="393"/>
                  </a:cubicBezTo>
                  <a:close/>
                  <a:moveTo>
                    <a:pt x="125" y="437"/>
                  </a:moveTo>
                  <a:cubicBezTo>
                    <a:pt x="124" y="439"/>
                    <a:pt x="122" y="441"/>
                    <a:pt x="120" y="442"/>
                  </a:cubicBezTo>
                  <a:lnTo>
                    <a:pt x="120" y="442"/>
                  </a:lnTo>
                  <a:cubicBezTo>
                    <a:pt x="122" y="439"/>
                    <a:pt x="123" y="437"/>
                    <a:pt x="125" y="437"/>
                  </a:cubicBezTo>
                  <a:close/>
                  <a:moveTo>
                    <a:pt x="477" y="1"/>
                  </a:moveTo>
                  <a:cubicBezTo>
                    <a:pt x="455" y="30"/>
                    <a:pt x="433" y="60"/>
                    <a:pt x="408" y="89"/>
                  </a:cubicBezTo>
                  <a:cubicBezTo>
                    <a:pt x="415" y="77"/>
                    <a:pt x="418" y="70"/>
                    <a:pt x="426" y="52"/>
                  </a:cubicBezTo>
                  <a:lnTo>
                    <a:pt x="426" y="52"/>
                  </a:lnTo>
                  <a:cubicBezTo>
                    <a:pt x="364" y="133"/>
                    <a:pt x="305" y="214"/>
                    <a:pt x="242" y="287"/>
                  </a:cubicBezTo>
                  <a:cubicBezTo>
                    <a:pt x="198" y="324"/>
                    <a:pt x="166" y="378"/>
                    <a:pt x="125" y="419"/>
                  </a:cubicBezTo>
                  <a:cubicBezTo>
                    <a:pt x="126" y="421"/>
                    <a:pt x="127" y="421"/>
                    <a:pt x="129" y="421"/>
                  </a:cubicBezTo>
                  <a:cubicBezTo>
                    <a:pt x="133" y="421"/>
                    <a:pt x="138" y="415"/>
                    <a:pt x="140" y="415"/>
                  </a:cubicBezTo>
                  <a:cubicBezTo>
                    <a:pt x="137" y="419"/>
                    <a:pt x="133" y="422"/>
                    <a:pt x="129" y="422"/>
                  </a:cubicBezTo>
                  <a:lnTo>
                    <a:pt x="129" y="422"/>
                  </a:lnTo>
                  <a:cubicBezTo>
                    <a:pt x="129" y="422"/>
                    <a:pt x="129" y="422"/>
                    <a:pt x="129" y="422"/>
                  </a:cubicBezTo>
                  <a:lnTo>
                    <a:pt x="129" y="422"/>
                  </a:lnTo>
                  <a:cubicBezTo>
                    <a:pt x="129" y="422"/>
                    <a:pt x="129" y="422"/>
                    <a:pt x="129" y="422"/>
                  </a:cubicBezTo>
                  <a:cubicBezTo>
                    <a:pt x="129" y="422"/>
                    <a:pt x="129" y="422"/>
                    <a:pt x="129" y="422"/>
                  </a:cubicBezTo>
                  <a:lnTo>
                    <a:pt x="129" y="422"/>
                  </a:lnTo>
                  <a:cubicBezTo>
                    <a:pt x="128" y="425"/>
                    <a:pt x="116" y="441"/>
                    <a:pt x="117" y="444"/>
                  </a:cubicBezTo>
                  <a:lnTo>
                    <a:pt x="117" y="444"/>
                  </a:lnTo>
                  <a:cubicBezTo>
                    <a:pt x="116" y="444"/>
                    <a:pt x="115" y="444"/>
                    <a:pt x="115" y="444"/>
                  </a:cubicBezTo>
                  <a:cubicBezTo>
                    <a:pt x="103" y="451"/>
                    <a:pt x="81" y="481"/>
                    <a:pt x="59" y="507"/>
                  </a:cubicBezTo>
                  <a:cubicBezTo>
                    <a:pt x="54" y="510"/>
                    <a:pt x="31" y="529"/>
                    <a:pt x="36" y="529"/>
                  </a:cubicBezTo>
                  <a:cubicBezTo>
                    <a:pt x="37" y="529"/>
                    <a:pt x="40" y="528"/>
                    <a:pt x="44" y="525"/>
                  </a:cubicBezTo>
                  <a:lnTo>
                    <a:pt x="44" y="525"/>
                  </a:lnTo>
                  <a:cubicBezTo>
                    <a:pt x="41" y="529"/>
                    <a:pt x="41" y="532"/>
                    <a:pt x="34" y="532"/>
                  </a:cubicBezTo>
                  <a:cubicBezTo>
                    <a:pt x="34" y="532"/>
                    <a:pt x="8" y="561"/>
                    <a:pt x="0" y="569"/>
                  </a:cubicBezTo>
                  <a:cubicBezTo>
                    <a:pt x="56" y="529"/>
                    <a:pt x="110" y="466"/>
                    <a:pt x="154" y="419"/>
                  </a:cubicBezTo>
                  <a:cubicBezTo>
                    <a:pt x="257" y="283"/>
                    <a:pt x="393" y="143"/>
                    <a:pt x="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4"/>
            <p:cNvSpPr/>
            <p:nvPr/>
          </p:nvSpPr>
          <p:spPr>
            <a:xfrm>
              <a:off x="1130210" y="1088062"/>
              <a:ext cx="45609" cy="3001"/>
            </a:xfrm>
            <a:custGeom>
              <a:avLst/>
              <a:gdLst/>
              <a:ahLst/>
              <a:cxnLst/>
              <a:rect l="l" t="t" r="r" b="b"/>
              <a:pathLst>
                <a:path w="775" h="51" extrusionOk="0">
                  <a:moveTo>
                    <a:pt x="774" y="0"/>
                  </a:moveTo>
                  <a:cubicBezTo>
                    <a:pt x="521" y="26"/>
                    <a:pt x="261" y="22"/>
                    <a:pt x="0" y="44"/>
                  </a:cubicBezTo>
                  <a:cubicBezTo>
                    <a:pt x="2" y="46"/>
                    <a:pt x="9" y="46"/>
                    <a:pt x="16" y="46"/>
                  </a:cubicBezTo>
                  <a:cubicBezTo>
                    <a:pt x="24" y="46"/>
                    <a:pt x="32" y="46"/>
                    <a:pt x="37" y="48"/>
                  </a:cubicBezTo>
                  <a:cubicBezTo>
                    <a:pt x="92" y="48"/>
                    <a:pt x="150" y="40"/>
                    <a:pt x="208" y="40"/>
                  </a:cubicBezTo>
                  <a:cubicBezTo>
                    <a:pt x="220" y="40"/>
                    <a:pt x="231" y="40"/>
                    <a:pt x="242" y="41"/>
                  </a:cubicBezTo>
                  <a:cubicBezTo>
                    <a:pt x="226" y="47"/>
                    <a:pt x="239" y="50"/>
                    <a:pt x="255" y="50"/>
                  </a:cubicBezTo>
                  <a:cubicBezTo>
                    <a:pt x="269" y="50"/>
                    <a:pt x="284" y="47"/>
                    <a:pt x="286" y="41"/>
                  </a:cubicBezTo>
                  <a:cubicBezTo>
                    <a:pt x="275" y="37"/>
                    <a:pt x="290" y="37"/>
                    <a:pt x="290" y="37"/>
                  </a:cubicBezTo>
                  <a:lnTo>
                    <a:pt x="290" y="37"/>
                  </a:lnTo>
                  <a:lnTo>
                    <a:pt x="286" y="41"/>
                  </a:lnTo>
                  <a:cubicBezTo>
                    <a:pt x="429" y="29"/>
                    <a:pt x="653" y="33"/>
                    <a:pt x="7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4"/>
            <p:cNvSpPr/>
            <p:nvPr/>
          </p:nvSpPr>
          <p:spPr>
            <a:xfrm>
              <a:off x="1213542" y="1086532"/>
              <a:ext cx="22069" cy="4943"/>
            </a:xfrm>
            <a:custGeom>
              <a:avLst/>
              <a:gdLst/>
              <a:ahLst/>
              <a:cxnLst/>
              <a:rect l="l" t="t" r="r" b="b"/>
              <a:pathLst>
                <a:path w="375" h="84" extrusionOk="0">
                  <a:moveTo>
                    <a:pt x="48" y="77"/>
                  </a:moveTo>
                  <a:lnTo>
                    <a:pt x="44" y="81"/>
                  </a:lnTo>
                  <a:lnTo>
                    <a:pt x="41" y="77"/>
                  </a:lnTo>
                  <a:close/>
                  <a:moveTo>
                    <a:pt x="334" y="1"/>
                  </a:moveTo>
                  <a:lnTo>
                    <a:pt x="322" y="4"/>
                  </a:lnTo>
                  <a:lnTo>
                    <a:pt x="322" y="11"/>
                  </a:lnTo>
                  <a:cubicBezTo>
                    <a:pt x="234" y="33"/>
                    <a:pt x="151" y="52"/>
                    <a:pt x="66" y="74"/>
                  </a:cubicBezTo>
                  <a:lnTo>
                    <a:pt x="63" y="70"/>
                  </a:lnTo>
                  <a:cubicBezTo>
                    <a:pt x="44" y="70"/>
                    <a:pt x="29" y="77"/>
                    <a:pt x="0" y="77"/>
                  </a:cubicBezTo>
                  <a:cubicBezTo>
                    <a:pt x="8" y="82"/>
                    <a:pt x="22" y="84"/>
                    <a:pt x="38" y="84"/>
                  </a:cubicBezTo>
                  <a:cubicBezTo>
                    <a:pt x="104" y="84"/>
                    <a:pt x="222" y="55"/>
                    <a:pt x="275" y="37"/>
                  </a:cubicBezTo>
                  <a:lnTo>
                    <a:pt x="239" y="37"/>
                  </a:lnTo>
                  <a:cubicBezTo>
                    <a:pt x="271" y="33"/>
                    <a:pt x="290" y="30"/>
                    <a:pt x="308" y="26"/>
                  </a:cubicBezTo>
                  <a:cubicBezTo>
                    <a:pt x="312" y="23"/>
                    <a:pt x="315" y="19"/>
                    <a:pt x="315" y="15"/>
                  </a:cubicBezTo>
                  <a:cubicBezTo>
                    <a:pt x="320" y="16"/>
                    <a:pt x="324" y="16"/>
                    <a:pt x="328" y="16"/>
                  </a:cubicBezTo>
                  <a:cubicBezTo>
                    <a:pt x="346" y="16"/>
                    <a:pt x="359" y="10"/>
                    <a:pt x="374" y="4"/>
                  </a:cubicBezTo>
                  <a:cubicBezTo>
                    <a:pt x="373" y="4"/>
                    <a:pt x="371" y="4"/>
                    <a:pt x="369" y="4"/>
                  </a:cubicBezTo>
                  <a:cubicBezTo>
                    <a:pt x="362" y="4"/>
                    <a:pt x="351" y="6"/>
                    <a:pt x="343" y="6"/>
                  </a:cubicBezTo>
                  <a:cubicBezTo>
                    <a:pt x="338" y="6"/>
                    <a:pt x="334" y="5"/>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4"/>
            <p:cNvSpPr/>
            <p:nvPr/>
          </p:nvSpPr>
          <p:spPr>
            <a:xfrm>
              <a:off x="911227" y="1033214"/>
              <a:ext cx="7945" cy="22304"/>
            </a:xfrm>
            <a:custGeom>
              <a:avLst/>
              <a:gdLst/>
              <a:ahLst/>
              <a:cxnLst/>
              <a:rect l="l" t="t" r="r" b="b"/>
              <a:pathLst>
                <a:path w="135" h="379" extrusionOk="0">
                  <a:moveTo>
                    <a:pt x="14" y="66"/>
                  </a:moveTo>
                  <a:lnTo>
                    <a:pt x="14" y="70"/>
                  </a:lnTo>
                  <a:lnTo>
                    <a:pt x="14" y="70"/>
                  </a:lnTo>
                  <a:cubicBezTo>
                    <a:pt x="14" y="69"/>
                    <a:pt x="14" y="68"/>
                    <a:pt x="14" y="67"/>
                  </a:cubicBezTo>
                  <a:lnTo>
                    <a:pt x="14" y="67"/>
                  </a:lnTo>
                  <a:cubicBezTo>
                    <a:pt x="14" y="67"/>
                    <a:pt x="14" y="67"/>
                    <a:pt x="14" y="66"/>
                  </a:cubicBezTo>
                  <a:close/>
                  <a:moveTo>
                    <a:pt x="13" y="68"/>
                  </a:moveTo>
                  <a:cubicBezTo>
                    <a:pt x="14" y="69"/>
                    <a:pt x="14" y="70"/>
                    <a:pt x="14" y="72"/>
                  </a:cubicBezTo>
                  <a:lnTo>
                    <a:pt x="14" y="72"/>
                  </a:lnTo>
                  <a:lnTo>
                    <a:pt x="14" y="78"/>
                  </a:lnTo>
                  <a:lnTo>
                    <a:pt x="14" y="81"/>
                  </a:lnTo>
                  <a:cubicBezTo>
                    <a:pt x="14" y="78"/>
                    <a:pt x="11" y="72"/>
                    <a:pt x="13" y="68"/>
                  </a:cubicBezTo>
                  <a:close/>
                  <a:moveTo>
                    <a:pt x="20" y="99"/>
                  </a:moveTo>
                  <a:cubicBezTo>
                    <a:pt x="27" y="128"/>
                    <a:pt x="34" y="145"/>
                    <a:pt x="36" y="162"/>
                  </a:cubicBezTo>
                  <a:lnTo>
                    <a:pt x="40" y="173"/>
                  </a:lnTo>
                  <a:lnTo>
                    <a:pt x="36" y="166"/>
                  </a:lnTo>
                  <a:cubicBezTo>
                    <a:pt x="36" y="166"/>
                    <a:pt x="34" y="163"/>
                    <a:pt x="20" y="99"/>
                  </a:cubicBezTo>
                  <a:close/>
                  <a:moveTo>
                    <a:pt x="8" y="0"/>
                  </a:moveTo>
                  <a:lnTo>
                    <a:pt x="8" y="0"/>
                  </a:lnTo>
                  <a:cubicBezTo>
                    <a:pt x="7" y="0"/>
                    <a:pt x="7" y="14"/>
                    <a:pt x="11" y="52"/>
                  </a:cubicBezTo>
                  <a:cubicBezTo>
                    <a:pt x="5" y="17"/>
                    <a:pt x="2" y="4"/>
                    <a:pt x="1" y="4"/>
                  </a:cubicBezTo>
                  <a:lnTo>
                    <a:pt x="1" y="4"/>
                  </a:lnTo>
                  <a:cubicBezTo>
                    <a:pt x="0" y="4"/>
                    <a:pt x="1" y="19"/>
                    <a:pt x="3" y="34"/>
                  </a:cubicBezTo>
                  <a:cubicBezTo>
                    <a:pt x="21" y="154"/>
                    <a:pt x="55" y="272"/>
                    <a:pt x="128" y="379"/>
                  </a:cubicBezTo>
                  <a:cubicBezTo>
                    <a:pt x="128" y="374"/>
                    <a:pt x="131" y="371"/>
                    <a:pt x="135" y="367"/>
                  </a:cubicBezTo>
                  <a:cubicBezTo>
                    <a:pt x="73" y="264"/>
                    <a:pt x="33" y="154"/>
                    <a:pt x="14" y="34"/>
                  </a:cubicBezTo>
                  <a:cubicBezTo>
                    <a:pt x="12" y="16"/>
                    <a:pt x="9" y="0"/>
                    <a:pt x="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4"/>
            <p:cNvSpPr/>
            <p:nvPr/>
          </p:nvSpPr>
          <p:spPr>
            <a:xfrm>
              <a:off x="1304996" y="862960"/>
              <a:ext cx="22716" cy="12594"/>
            </a:xfrm>
            <a:custGeom>
              <a:avLst/>
              <a:gdLst/>
              <a:ahLst/>
              <a:cxnLst/>
              <a:rect l="l" t="t" r="r" b="b"/>
              <a:pathLst>
                <a:path w="386" h="214" extrusionOk="0">
                  <a:moveTo>
                    <a:pt x="386" y="1"/>
                  </a:moveTo>
                  <a:lnTo>
                    <a:pt x="386" y="1"/>
                  </a:lnTo>
                  <a:cubicBezTo>
                    <a:pt x="272" y="55"/>
                    <a:pt x="125" y="140"/>
                    <a:pt x="0" y="214"/>
                  </a:cubicBezTo>
                  <a:cubicBezTo>
                    <a:pt x="125" y="151"/>
                    <a:pt x="264" y="82"/>
                    <a:pt x="3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4"/>
            <p:cNvSpPr/>
            <p:nvPr/>
          </p:nvSpPr>
          <p:spPr>
            <a:xfrm>
              <a:off x="1276748" y="878497"/>
              <a:ext cx="21598" cy="10828"/>
            </a:xfrm>
            <a:custGeom>
              <a:avLst/>
              <a:gdLst/>
              <a:ahLst/>
              <a:cxnLst/>
              <a:rect l="l" t="t" r="r" b="b"/>
              <a:pathLst>
                <a:path w="367" h="184" extrusionOk="0">
                  <a:moveTo>
                    <a:pt x="367" y="1"/>
                  </a:moveTo>
                  <a:cubicBezTo>
                    <a:pt x="246" y="67"/>
                    <a:pt x="121" y="121"/>
                    <a:pt x="1" y="184"/>
                  </a:cubicBezTo>
                  <a:cubicBezTo>
                    <a:pt x="96" y="162"/>
                    <a:pt x="206" y="82"/>
                    <a:pt x="297" y="48"/>
                  </a:cubicBezTo>
                  <a:cubicBezTo>
                    <a:pt x="309" y="41"/>
                    <a:pt x="367" y="16"/>
                    <a:pt x="3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4"/>
            <p:cNvSpPr/>
            <p:nvPr/>
          </p:nvSpPr>
          <p:spPr>
            <a:xfrm>
              <a:off x="1111201" y="1090357"/>
              <a:ext cx="19303" cy="1412"/>
            </a:xfrm>
            <a:custGeom>
              <a:avLst/>
              <a:gdLst/>
              <a:ahLst/>
              <a:cxnLst/>
              <a:rect l="l" t="t" r="r" b="b"/>
              <a:pathLst>
                <a:path w="328" h="24" extrusionOk="0">
                  <a:moveTo>
                    <a:pt x="262" y="0"/>
                  </a:moveTo>
                  <a:cubicBezTo>
                    <a:pt x="213" y="0"/>
                    <a:pt x="163" y="7"/>
                    <a:pt x="118" y="9"/>
                  </a:cubicBezTo>
                  <a:cubicBezTo>
                    <a:pt x="77" y="9"/>
                    <a:pt x="37" y="9"/>
                    <a:pt x="1" y="16"/>
                  </a:cubicBezTo>
                  <a:lnTo>
                    <a:pt x="1" y="24"/>
                  </a:lnTo>
                  <a:cubicBezTo>
                    <a:pt x="43" y="16"/>
                    <a:pt x="90" y="16"/>
                    <a:pt x="136" y="16"/>
                  </a:cubicBezTo>
                  <a:cubicBezTo>
                    <a:pt x="182" y="16"/>
                    <a:pt x="228" y="16"/>
                    <a:pt x="268" y="9"/>
                  </a:cubicBezTo>
                  <a:cubicBezTo>
                    <a:pt x="273" y="11"/>
                    <a:pt x="278" y="11"/>
                    <a:pt x="282" y="11"/>
                  </a:cubicBezTo>
                  <a:cubicBezTo>
                    <a:pt x="296" y="11"/>
                    <a:pt x="311" y="5"/>
                    <a:pt x="327" y="5"/>
                  </a:cubicBezTo>
                  <a:cubicBezTo>
                    <a:pt x="306" y="2"/>
                    <a:pt x="284" y="0"/>
                    <a:pt x="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4"/>
            <p:cNvSpPr/>
            <p:nvPr/>
          </p:nvSpPr>
          <p:spPr>
            <a:xfrm>
              <a:off x="1299170" y="792634"/>
              <a:ext cx="20774" cy="5885"/>
            </a:xfrm>
            <a:custGeom>
              <a:avLst/>
              <a:gdLst/>
              <a:ahLst/>
              <a:cxnLst/>
              <a:rect l="l" t="t" r="r" b="b"/>
              <a:pathLst>
                <a:path w="353" h="100" extrusionOk="0">
                  <a:moveTo>
                    <a:pt x="353" y="1"/>
                  </a:moveTo>
                  <a:lnTo>
                    <a:pt x="353" y="1"/>
                  </a:lnTo>
                  <a:cubicBezTo>
                    <a:pt x="231" y="15"/>
                    <a:pt x="121" y="59"/>
                    <a:pt x="1" y="96"/>
                  </a:cubicBezTo>
                  <a:cubicBezTo>
                    <a:pt x="4" y="96"/>
                    <a:pt x="8" y="99"/>
                    <a:pt x="11" y="99"/>
                  </a:cubicBezTo>
                  <a:cubicBezTo>
                    <a:pt x="74" y="77"/>
                    <a:pt x="151" y="55"/>
                    <a:pt x="214" y="33"/>
                  </a:cubicBezTo>
                  <a:cubicBezTo>
                    <a:pt x="261" y="30"/>
                    <a:pt x="309" y="15"/>
                    <a:pt x="3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4"/>
            <p:cNvSpPr/>
            <p:nvPr/>
          </p:nvSpPr>
          <p:spPr>
            <a:xfrm>
              <a:off x="1047584" y="1090416"/>
              <a:ext cx="12712" cy="883"/>
            </a:xfrm>
            <a:custGeom>
              <a:avLst/>
              <a:gdLst/>
              <a:ahLst/>
              <a:cxnLst/>
              <a:rect l="l" t="t" r="r" b="b"/>
              <a:pathLst>
                <a:path w="216" h="15" extrusionOk="0">
                  <a:moveTo>
                    <a:pt x="0" y="1"/>
                  </a:moveTo>
                  <a:lnTo>
                    <a:pt x="0" y="1"/>
                  </a:lnTo>
                  <a:cubicBezTo>
                    <a:pt x="33" y="10"/>
                    <a:pt x="72" y="11"/>
                    <a:pt x="110" y="11"/>
                  </a:cubicBezTo>
                  <a:cubicBezTo>
                    <a:pt x="119" y="11"/>
                    <a:pt x="129" y="11"/>
                    <a:pt x="138" y="11"/>
                  </a:cubicBezTo>
                  <a:cubicBezTo>
                    <a:pt x="166" y="11"/>
                    <a:pt x="193" y="11"/>
                    <a:pt x="216" y="15"/>
                  </a:cubicBezTo>
                  <a:cubicBezTo>
                    <a:pt x="210" y="3"/>
                    <a:pt x="164" y="1"/>
                    <a:pt x="114" y="1"/>
                  </a:cubicBezTo>
                  <a:cubicBezTo>
                    <a:pt x="86" y="1"/>
                    <a:pt x="56" y="2"/>
                    <a:pt x="32" y="2"/>
                  </a:cubicBezTo>
                  <a:cubicBezTo>
                    <a:pt x="20" y="2"/>
                    <a:pt x="9"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4"/>
            <p:cNvSpPr/>
            <p:nvPr/>
          </p:nvSpPr>
          <p:spPr>
            <a:xfrm>
              <a:off x="1293108" y="696120"/>
              <a:ext cx="13241" cy="3119"/>
            </a:xfrm>
            <a:custGeom>
              <a:avLst/>
              <a:gdLst/>
              <a:ahLst/>
              <a:cxnLst/>
              <a:rect l="l" t="t" r="r" b="b"/>
              <a:pathLst>
                <a:path w="225" h="53" extrusionOk="0">
                  <a:moveTo>
                    <a:pt x="1" y="1"/>
                  </a:moveTo>
                  <a:lnTo>
                    <a:pt x="1" y="1"/>
                  </a:lnTo>
                  <a:cubicBezTo>
                    <a:pt x="75" y="45"/>
                    <a:pt x="141" y="30"/>
                    <a:pt x="224" y="52"/>
                  </a:cubicBezTo>
                  <a:cubicBezTo>
                    <a:pt x="185" y="38"/>
                    <a:pt x="151" y="34"/>
                    <a:pt x="111" y="30"/>
                  </a:cubicBezTo>
                  <a:cubicBezTo>
                    <a:pt x="70" y="19"/>
                    <a:pt x="45" y="16"/>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4"/>
            <p:cNvSpPr/>
            <p:nvPr/>
          </p:nvSpPr>
          <p:spPr>
            <a:xfrm>
              <a:off x="1166050" y="703300"/>
              <a:ext cx="6532" cy="2413"/>
            </a:xfrm>
            <a:custGeom>
              <a:avLst/>
              <a:gdLst/>
              <a:ahLst/>
              <a:cxnLst/>
              <a:rect l="l" t="t" r="r" b="b"/>
              <a:pathLst>
                <a:path w="111" h="41" extrusionOk="0">
                  <a:moveTo>
                    <a:pt x="107" y="0"/>
                  </a:moveTo>
                  <a:cubicBezTo>
                    <a:pt x="85" y="4"/>
                    <a:pt x="63" y="11"/>
                    <a:pt x="33" y="18"/>
                  </a:cubicBezTo>
                  <a:cubicBezTo>
                    <a:pt x="44" y="26"/>
                    <a:pt x="22" y="33"/>
                    <a:pt x="0" y="40"/>
                  </a:cubicBezTo>
                  <a:cubicBezTo>
                    <a:pt x="3" y="40"/>
                    <a:pt x="6" y="40"/>
                    <a:pt x="9" y="40"/>
                  </a:cubicBezTo>
                  <a:cubicBezTo>
                    <a:pt x="56" y="40"/>
                    <a:pt x="59" y="7"/>
                    <a:pt x="110" y="7"/>
                  </a:cubicBezTo>
                  <a:cubicBezTo>
                    <a:pt x="110" y="4"/>
                    <a:pt x="107" y="0"/>
                    <a:pt x="1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4"/>
            <p:cNvSpPr/>
            <p:nvPr/>
          </p:nvSpPr>
          <p:spPr>
            <a:xfrm>
              <a:off x="1055528" y="1092476"/>
              <a:ext cx="5238" cy="883"/>
            </a:xfrm>
            <a:custGeom>
              <a:avLst/>
              <a:gdLst/>
              <a:ahLst/>
              <a:cxnLst/>
              <a:rect l="l" t="t" r="r" b="b"/>
              <a:pathLst>
                <a:path w="89" h="15" extrusionOk="0">
                  <a:moveTo>
                    <a:pt x="70" y="1"/>
                  </a:moveTo>
                  <a:cubicBezTo>
                    <a:pt x="57" y="1"/>
                    <a:pt x="49" y="3"/>
                    <a:pt x="41" y="6"/>
                  </a:cubicBezTo>
                  <a:cubicBezTo>
                    <a:pt x="41" y="6"/>
                    <a:pt x="37" y="2"/>
                    <a:pt x="33" y="2"/>
                  </a:cubicBezTo>
                  <a:lnTo>
                    <a:pt x="11" y="2"/>
                  </a:lnTo>
                  <a:cubicBezTo>
                    <a:pt x="19" y="6"/>
                    <a:pt x="23" y="6"/>
                    <a:pt x="26" y="10"/>
                  </a:cubicBezTo>
                  <a:lnTo>
                    <a:pt x="1" y="10"/>
                  </a:lnTo>
                  <a:cubicBezTo>
                    <a:pt x="11" y="14"/>
                    <a:pt x="21" y="15"/>
                    <a:pt x="32" y="15"/>
                  </a:cubicBezTo>
                  <a:cubicBezTo>
                    <a:pt x="46" y="15"/>
                    <a:pt x="60" y="13"/>
                    <a:pt x="73" y="13"/>
                  </a:cubicBezTo>
                  <a:cubicBezTo>
                    <a:pt x="77" y="13"/>
                    <a:pt x="81" y="13"/>
                    <a:pt x="85" y="13"/>
                  </a:cubicBezTo>
                  <a:cubicBezTo>
                    <a:pt x="89" y="10"/>
                    <a:pt x="89" y="6"/>
                    <a:pt x="89" y="2"/>
                  </a:cubicBezTo>
                  <a:cubicBezTo>
                    <a:pt x="81" y="1"/>
                    <a:pt x="75" y="1"/>
                    <a:pt x="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4"/>
            <p:cNvSpPr/>
            <p:nvPr/>
          </p:nvSpPr>
          <p:spPr>
            <a:xfrm>
              <a:off x="1085307" y="1093888"/>
              <a:ext cx="7356" cy="471"/>
            </a:xfrm>
            <a:custGeom>
              <a:avLst/>
              <a:gdLst/>
              <a:ahLst/>
              <a:cxnLst/>
              <a:rect l="l" t="t" r="r" b="b"/>
              <a:pathLst>
                <a:path w="125" h="8" extrusionOk="0">
                  <a:moveTo>
                    <a:pt x="45" y="0"/>
                  </a:moveTo>
                  <a:cubicBezTo>
                    <a:pt x="30" y="4"/>
                    <a:pt x="30" y="4"/>
                    <a:pt x="1" y="8"/>
                  </a:cubicBezTo>
                  <a:lnTo>
                    <a:pt x="55" y="8"/>
                  </a:lnTo>
                  <a:cubicBezTo>
                    <a:pt x="48" y="4"/>
                    <a:pt x="48" y="0"/>
                    <a:pt x="45" y="0"/>
                  </a:cubicBezTo>
                  <a:close/>
                  <a:moveTo>
                    <a:pt x="63" y="0"/>
                  </a:moveTo>
                  <a:cubicBezTo>
                    <a:pt x="63" y="4"/>
                    <a:pt x="59" y="4"/>
                    <a:pt x="55" y="8"/>
                  </a:cubicBezTo>
                  <a:lnTo>
                    <a:pt x="125" y="8"/>
                  </a:lnTo>
                  <a:lnTo>
                    <a:pt x="125" y="0"/>
                  </a:lnTo>
                  <a:cubicBezTo>
                    <a:pt x="108" y="0"/>
                    <a:pt x="93" y="2"/>
                    <a:pt x="80" y="2"/>
                  </a:cubicBezTo>
                  <a:cubicBezTo>
                    <a:pt x="74" y="2"/>
                    <a:pt x="68" y="1"/>
                    <a:pt x="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4"/>
            <p:cNvSpPr/>
            <p:nvPr/>
          </p:nvSpPr>
          <p:spPr>
            <a:xfrm>
              <a:off x="1299170" y="875495"/>
              <a:ext cx="5061" cy="2884"/>
            </a:xfrm>
            <a:custGeom>
              <a:avLst/>
              <a:gdLst/>
              <a:ahLst/>
              <a:cxnLst/>
              <a:rect l="l" t="t" r="r" b="b"/>
              <a:pathLst>
                <a:path w="86" h="49" extrusionOk="0">
                  <a:moveTo>
                    <a:pt x="85" y="1"/>
                  </a:moveTo>
                  <a:lnTo>
                    <a:pt x="85" y="1"/>
                  </a:lnTo>
                  <a:cubicBezTo>
                    <a:pt x="52" y="18"/>
                    <a:pt x="30" y="26"/>
                    <a:pt x="1" y="48"/>
                  </a:cubicBezTo>
                  <a:cubicBezTo>
                    <a:pt x="10" y="48"/>
                    <a:pt x="40" y="29"/>
                    <a:pt x="50" y="29"/>
                  </a:cubicBezTo>
                  <a:cubicBezTo>
                    <a:pt x="51" y="29"/>
                    <a:pt x="51" y="29"/>
                    <a:pt x="52" y="30"/>
                  </a:cubicBezTo>
                  <a:cubicBezTo>
                    <a:pt x="63" y="23"/>
                    <a:pt x="70" y="15"/>
                    <a:pt x="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4"/>
            <p:cNvSpPr/>
            <p:nvPr/>
          </p:nvSpPr>
          <p:spPr>
            <a:xfrm>
              <a:off x="1113320" y="1092240"/>
              <a:ext cx="5355" cy="824"/>
            </a:xfrm>
            <a:custGeom>
              <a:avLst/>
              <a:gdLst/>
              <a:ahLst/>
              <a:cxnLst/>
              <a:rect l="l" t="t" r="r" b="b"/>
              <a:pathLst>
                <a:path w="91" h="14" extrusionOk="0">
                  <a:moveTo>
                    <a:pt x="76" y="0"/>
                  </a:moveTo>
                  <a:cubicBezTo>
                    <a:pt x="65" y="0"/>
                    <a:pt x="47" y="2"/>
                    <a:pt x="38" y="2"/>
                  </a:cubicBezTo>
                  <a:cubicBezTo>
                    <a:pt x="41" y="10"/>
                    <a:pt x="12" y="6"/>
                    <a:pt x="1" y="10"/>
                  </a:cubicBezTo>
                  <a:cubicBezTo>
                    <a:pt x="7" y="13"/>
                    <a:pt x="18" y="14"/>
                    <a:pt x="31" y="14"/>
                  </a:cubicBezTo>
                  <a:cubicBezTo>
                    <a:pt x="51" y="14"/>
                    <a:pt x="74" y="11"/>
                    <a:pt x="85" y="6"/>
                  </a:cubicBezTo>
                  <a:cubicBezTo>
                    <a:pt x="90" y="1"/>
                    <a:pt x="85" y="0"/>
                    <a:pt x="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4"/>
            <p:cNvSpPr/>
            <p:nvPr/>
          </p:nvSpPr>
          <p:spPr>
            <a:xfrm>
              <a:off x="1047995" y="1093064"/>
              <a:ext cx="4767" cy="1059"/>
            </a:xfrm>
            <a:custGeom>
              <a:avLst/>
              <a:gdLst/>
              <a:ahLst/>
              <a:cxnLst/>
              <a:rect l="l" t="t" r="r" b="b"/>
              <a:pathLst>
                <a:path w="81" h="18" extrusionOk="0">
                  <a:moveTo>
                    <a:pt x="24" y="0"/>
                  </a:moveTo>
                  <a:cubicBezTo>
                    <a:pt x="14" y="0"/>
                    <a:pt x="5" y="1"/>
                    <a:pt x="0" y="3"/>
                  </a:cubicBezTo>
                  <a:cubicBezTo>
                    <a:pt x="11" y="7"/>
                    <a:pt x="26" y="3"/>
                    <a:pt x="26" y="10"/>
                  </a:cubicBezTo>
                  <a:cubicBezTo>
                    <a:pt x="33" y="10"/>
                    <a:pt x="44" y="14"/>
                    <a:pt x="51" y="18"/>
                  </a:cubicBezTo>
                  <a:cubicBezTo>
                    <a:pt x="81" y="7"/>
                    <a:pt x="50" y="0"/>
                    <a:pt x="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4"/>
            <p:cNvSpPr/>
            <p:nvPr/>
          </p:nvSpPr>
          <p:spPr>
            <a:xfrm>
              <a:off x="1329831" y="858664"/>
              <a:ext cx="3472" cy="3296"/>
            </a:xfrm>
            <a:custGeom>
              <a:avLst/>
              <a:gdLst/>
              <a:ahLst/>
              <a:cxnLst/>
              <a:rect l="l" t="t" r="r" b="b"/>
              <a:pathLst>
                <a:path w="59" h="56" extrusionOk="0">
                  <a:moveTo>
                    <a:pt x="59" y="1"/>
                  </a:moveTo>
                  <a:lnTo>
                    <a:pt x="59" y="1"/>
                  </a:lnTo>
                  <a:cubicBezTo>
                    <a:pt x="33" y="23"/>
                    <a:pt x="11" y="33"/>
                    <a:pt x="1" y="55"/>
                  </a:cubicBezTo>
                  <a:cubicBezTo>
                    <a:pt x="26" y="33"/>
                    <a:pt x="48" y="23"/>
                    <a:pt x="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4"/>
            <p:cNvSpPr/>
            <p:nvPr/>
          </p:nvSpPr>
          <p:spPr>
            <a:xfrm>
              <a:off x="1288753" y="696355"/>
              <a:ext cx="4002" cy="824"/>
            </a:xfrm>
            <a:custGeom>
              <a:avLst/>
              <a:gdLst/>
              <a:ahLst/>
              <a:cxnLst/>
              <a:rect l="l" t="t" r="r" b="b"/>
              <a:pathLst>
                <a:path w="68" h="14" extrusionOk="0">
                  <a:moveTo>
                    <a:pt x="31" y="1"/>
                  </a:moveTo>
                  <a:lnTo>
                    <a:pt x="31" y="1"/>
                  </a:lnTo>
                  <a:cubicBezTo>
                    <a:pt x="0" y="9"/>
                    <a:pt x="26" y="13"/>
                    <a:pt x="49" y="13"/>
                  </a:cubicBezTo>
                  <a:cubicBezTo>
                    <a:pt x="56" y="13"/>
                    <a:pt x="63" y="13"/>
                    <a:pt x="68" y="12"/>
                  </a:cubicBezTo>
                  <a:cubicBezTo>
                    <a:pt x="53" y="8"/>
                    <a:pt x="46" y="4"/>
                    <a:pt x="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4"/>
            <p:cNvSpPr/>
            <p:nvPr/>
          </p:nvSpPr>
          <p:spPr>
            <a:xfrm>
              <a:off x="1228608" y="717953"/>
              <a:ext cx="5708" cy="942"/>
            </a:xfrm>
            <a:custGeom>
              <a:avLst/>
              <a:gdLst/>
              <a:ahLst/>
              <a:cxnLst/>
              <a:rect l="l" t="t" r="r" b="b"/>
              <a:pathLst>
                <a:path w="97" h="16" extrusionOk="0">
                  <a:moveTo>
                    <a:pt x="66" y="0"/>
                  </a:moveTo>
                  <a:lnTo>
                    <a:pt x="66" y="0"/>
                  </a:lnTo>
                  <a:cubicBezTo>
                    <a:pt x="0" y="15"/>
                    <a:pt x="63" y="11"/>
                    <a:pt x="96" y="15"/>
                  </a:cubicBezTo>
                  <a:cubicBezTo>
                    <a:pt x="85" y="11"/>
                    <a:pt x="78" y="8"/>
                    <a:pt x="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4"/>
            <p:cNvSpPr/>
            <p:nvPr/>
          </p:nvSpPr>
          <p:spPr>
            <a:xfrm>
              <a:off x="1324417" y="702711"/>
              <a:ext cx="3708" cy="1059"/>
            </a:xfrm>
            <a:custGeom>
              <a:avLst/>
              <a:gdLst/>
              <a:ahLst/>
              <a:cxnLst/>
              <a:rect l="l" t="t" r="r" b="b"/>
              <a:pathLst>
                <a:path w="63" h="18" extrusionOk="0">
                  <a:moveTo>
                    <a:pt x="6" y="1"/>
                  </a:moveTo>
                  <a:cubicBezTo>
                    <a:pt x="3" y="1"/>
                    <a:pt x="1" y="1"/>
                    <a:pt x="0" y="3"/>
                  </a:cubicBezTo>
                  <a:lnTo>
                    <a:pt x="59" y="17"/>
                  </a:lnTo>
                  <a:lnTo>
                    <a:pt x="63" y="17"/>
                  </a:lnTo>
                  <a:lnTo>
                    <a:pt x="44" y="6"/>
                  </a:lnTo>
                  <a:cubicBezTo>
                    <a:pt x="43" y="7"/>
                    <a:pt x="42" y="7"/>
                    <a:pt x="40" y="7"/>
                  </a:cubicBezTo>
                  <a:cubicBezTo>
                    <a:pt x="32" y="7"/>
                    <a:pt x="15" y="1"/>
                    <a:pt x="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4"/>
            <p:cNvSpPr/>
            <p:nvPr/>
          </p:nvSpPr>
          <p:spPr>
            <a:xfrm>
              <a:off x="1264860" y="693354"/>
              <a:ext cx="3296" cy="706"/>
            </a:xfrm>
            <a:custGeom>
              <a:avLst/>
              <a:gdLst/>
              <a:ahLst/>
              <a:cxnLst/>
              <a:rect l="l" t="t" r="r" b="b"/>
              <a:pathLst>
                <a:path w="56" h="12" extrusionOk="0">
                  <a:moveTo>
                    <a:pt x="0" y="0"/>
                  </a:moveTo>
                  <a:lnTo>
                    <a:pt x="0" y="0"/>
                  </a:lnTo>
                  <a:cubicBezTo>
                    <a:pt x="12" y="10"/>
                    <a:pt x="22" y="12"/>
                    <a:pt x="33" y="12"/>
                  </a:cubicBezTo>
                  <a:cubicBezTo>
                    <a:pt x="39" y="12"/>
                    <a:pt x="45" y="11"/>
                    <a:pt x="52" y="11"/>
                  </a:cubicBezTo>
                  <a:cubicBezTo>
                    <a:pt x="56" y="4"/>
                    <a:pt x="15" y="4"/>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4"/>
            <p:cNvSpPr/>
            <p:nvPr/>
          </p:nvSpPr>
          <p:spPr>
            <a:xfrm>
              <a:off x="1478487" y="993961"/>
              <a:ext cx="3296" cy="2648"/>
            </a:xfrm>
            <a:custGeom>
              <a:avLst/>
              <a:gdLst/>
              <a:ahLst/>
              <a:cxnLst/>
              <a:rect l="l" t="t" r="r" b="b"/>
              <a:pathLst>
                <a:path w="56" h="45" extrusionOk="0">
                  <a:moveTo>
                    <a:pt x="54" y="0"/>
                  </a:moveTo>
                  <a:cubicBezTo>
                    <a:pt x="41" y="0"/>
                    <a:pt x="5" y="38"/>
                    <a:pt x="0" y="44"/>
                  </a:cubicBezTo>
                  <a:cubicBezTo>
                    <a:pt x="19" y="29"/>
                    <a:pt x="34" y="19"/>
                    <a:pt x="56" y="0"/>
                  </a:cubicBezTo>
                  <a:cubicBezTo>
                    <a:pt x="55" y="0"/>
                    <a:pt x="55" y="0"/>
                    <a:pt x="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4"/>
            <p:cNvSpPr/>
            <p:nvPr/>
          </p:nvSpPr>
          <p:spPr>
            <a:xfrm>
              <a:off x="1055058" y="1091887"/>
              <a:ext cx="3766" cy="530"/>
            </a:xfrm>
            <a:custGeom>
              <a:avLst/>
              <a:gdLst/>
              <a:ahLst/>
              <a:cxnLst/>
              <a:rect l="l" t="t" r="r" b="b"/>
              <a:pathLst>
                <a:path w="64" h="9" extrusionOk="0">
                  <a:moveTo>
                    <a:pt x="23" y="0"/>
                  </a:moveTo>
                  <a:cubicBezTo>
                    <a:pt x="16" y="0"/>
                    <a:pt x="11" y="2"/>
                    <a:pt x="1" y="5"/>
                  </a:cubicBezTo>
                  <a:cubicBezTo>
                    <a:pt x="19" y="5"/>
                    <a:pt x="38" y="5"/>
                    <a:pt x="63" y="8"/>
                  </a:cubicBezTo>
                  <a:cubicBezTo>
                    <a:pt x="41" y="3"/>
                    <a:pt x="31" y="0"/>
                    <a:pt x="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4"/>
            <p:cNvSpPr/>
            <p:nvPr/>
          </p:nvSpPr>
          <p:spPr>
            <a:xfrm>
              <a:off x="1245204" y="899624"/>
              <a:ext cx="2236" cy="589"/>
            </a:xfrm>
            <a:custGeom>
              <a:avLst/>
              <a:gdLst/>
              <a:ahLst/>
              <a:cxnLst/>
              <a:rect l="l" t="t" r="r" b="b"/>
              <a:pathLst>
                <a:path w="38" h="10" extrusionOk="0">
                  <a:moveTo>
                    <a:pt x="38" y="1"/>
                  </a:moveTo>
                  <a:cubicBezTo>
                    <a:pt x="16" y="1"/>
                    <a:pt x="19" y="1"/>
                    <a:pt x="1" y="9"/>
                  </a:cubicBezTo>
                  <a:cubicBezTo>
                    <a:pt x="9" y="9"/>
                    <a:pt x="14" y="9"/>
                    <a:pt x="17" y="9"/>
                  </a:cubicBezTo>
                  <a:cubicBezTo>
                    <a:pt x="23" y="9"/>
                    <a:pt x="26" y="8"/>
                    <a:pt x="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4"/>
            <p:cNvSpPr/>
            <p:nvPr/>
          </p:nvSpPr>
          <p:spPr>
            <a:xfrm>
              <a:off x="1011920" y="1088121"/>
              <a:ext cx="3119" cy="765"/>
            </a:xfrm>
            <a:custGeom>
              <a:avLst/>
              <a:gdLst/>
              <a:ahLst/>
              <a:cxnLst/>
              <a:rect l="l" t="t" r="r" b="b"/>
              <a:pathLst>
                <a:path w="53" h="13" extrusionOk="0">
                  <a:moveTo>
                    <a:pt x="10" y="1"/>
                  </a:moveTo>
                  <a:cubicBezTo>
                    <a:pt x="6" y="1"/>
                    <a:pt x="3" y="1"/>
                    <a:pt x="1" y="3"/>
                  </a:cubicBezTo>
                  <a:cubicBezTo>
                    <a:pt x="13" y="7"/>
                    <a:pt x="36" y="12"/>
                    <a:pt x="46" y="12"/>
                  </a:cubicBezTo>
                  <a:cubicBezTo>
                    <a:pt x="52" y="12"/>
                    <a:pt x="53" y="11"/>
                    <a:pt x="45" y="6"/>
                  </a:cubicBezTo>
                  <a:cubicBezTo>
                    <a:pt x="40" y="6"/>
                    <a:pt x="21" y="1"/>
                    <a:pt x="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4"/>
            <p:cNvSpPr/>
            <p:nvPr/>
          </p:nvSpPr>
          <p:spPr>
            <a:xfrm>
              <a:off x="1058353" y="1091946"/>
              <a:ext cx="3531" cy="471"/>
            </a:xfrm>
            <a:custGeom>
              <a:avLst/>
              <a:gdLst/>
              <a:ahLst/>
              <a:cxnLst/>
              <a:rect l="l" t="t" r="r" b="b"/>
              <a:pathLst>
                <a:path w="60" h="8" extrusionOk="0">
                  <a:moveTo>
                    <a:pt x="7" y="0"/>
                  </a:moveTo>
                  <a:cubicBezTo>
                    <a:pt x="7" y="0"/>
                    <a:pt x="4" y="0"/>
                    <a:pt x="0" y="4"/>
                  </a:cubicBezTo>
                  <a:cubicBezTo>
                    <a:pt x="19" y="4"/>
                    <a:pt x="37" y="4"/>
                    <a:pt x="59" y="7"/>
                  </a:cubicBezTo>
                  <a:cubicBezTo>
                    <a:pt x="50" y="2"/>
                    <a:pt x="43" y="1"/>
                    <a:pt x="35" y="1"/>
                  </a:cubicBezTo>
                  <a:cubicBezTo>
                    <a:pt x="31" y="1"/>
                    <a:pt x="27" y="2"/>
                    <a:pt x="22" y="2"/>
                  </a:cubicBezTo>
                  <a:cubicBezTo>
                    <a:pt x="18" y="2"/>
                    <a:pt x="13" y="1"/>
                    <a:pt x="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4"/>
            <p:cNvSpPr/>
            <p:nvPr/>
          </p:nvSpPr>
          <p:spPr>
            <a:xfrm>
              <a:off x="1151337" y="1025916"/>
              <a:ext cx="3531" cy="1118"/>
            </a:xfrm>
            <a:custGeom>
              <a:avLst/>
              <a:gdLst/>
              <a:ahLst/>
              <a:cxnLst/>
              <a:rect l="l" t="t" r="r" b="b"/>
              <a:pathLst>
                <a:path w="60" h="19" extrusionOk="0">
                  <a:moveTo>
                    <a:pt x="59" y="0"/>
                  </a:moveTo>
                  <a:cubicBezTo>
                    <a:pt x="41" y="4"/>
                    <a:pt x="19" y="7"/>
                    <a:pt x="1" y="14"/>
                  </a:cubicBezTo>
                  <a:lnTo>
                    <a:pt x="1" y="19"/>
                  </a:lnTo>
                  <a:cubicBezTo>
                    <a:pt x="19" y="11"/>
                    <a:pt x="59" y="14"/>
                    <a:pt x="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4"/>
            <p:cNvSpPr/>
            <p:nvPr/>
          </p:nvSpPr>
          <p:spPr>
            <a:xfrm>
              <a:off x="1205538" y="695061"/>
              <a:ext cx="2001" cy="706"/>
            </a:xfrm>
            <a:custGeom>
              <a:avLst/>
              <a:gdLst/>
              <a:ahLst/>
              <a:cxnLst/>
              <a:rect l="l" t="t" r="r" b="b"/>
              <a:pathLst>
                <a:path w="34" h="12" extrusionOk="0">
                  <a:moveTo>
                    <a:pt x="11" y="1"/>
                  </a:moveTo>
                  <a:lnTo>
                    <a:pt x="1" y="8"/>
                  </a:lnTo>
                  <a:lnTo>
                    <a:pt x="33" y="12"/>
                  </a:lnTo>
                  <a:cubicBezTo>
                    <a:pt x="26" y="8"/>
                    <a:pt x="33" y="1"/>
                    <a:pt x="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4"/>
            <p:cNvSpPr/>
            <p:nvPr/>
          </p:nvSpPr>
          <p:spPr>
            <a:xfrm>
              <a:off x="1334774" y="705183"/>
              <a:ext cx="2413" cy="824"/>
            </a:xfrm>
            <a:custGeom>
              <a:avLst/>
              <a:gdLst/>
              <a:ahLst/>
              <a:cxnLst/>
              <a:rect l="l" t="t" r="r" b="b"/>
              <a:pathLst>
                <a:path w="41" h="14" extrusionOk="0">
                  <a:moveTo>
                    <a:pt x="5" y="0"/>
                  </a:moveTo>
                  <a:cubicBezTo>
                    <a:pt x="4" y="0"/>
                    <a:pt x="2" y="1"/>
                    <a:pt x="0" y="1"/>
                  </a:cubicBezTo>
                  <a:cubicBezTo>
                    <a:pt x="7" y="7"/>
                    <a:pt x="21" y="13"/>
                    <a:pt x="33" y="13"/>
                  </a:cubicBezTo>
                  <a:cubicBezTo>
                    <a:pt x="36" y="13"/>
                    <a:pt x="38" y="13"/>
                    <a:pt x="41" y="12"/>
                  </a:cubicBezTo>
                  <a:cubicBezTo>
                    <a:pt x="29" y="9"/>
                    <a:pt x="16" y="0"/>
                    <a:pt x="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4"/>
            <p:cNvSpPr/>
            <p:nvPr/>
          </p:nvSpPr>
          <p:spPr>
            <a:xfrm>
              <a:off x="1286046" y="695296"/>
              <a:ext cx="3237" cy="883"/>
            </a:xfrm>
            <a:custGeom>
              <a:avLst/>
              <a:gdLst/>
              <a:ahLst/>
              <a:cxnLst/>
              <a:rect l="l" t="t" r="r" b="b"/>
              <a:pathLst>
                <a:path w="55" h="15" extrusionOk="0">
                  <a:moveTo>
                    <a:pt x="0" y="0"/>
                  </a:moveTo>
                  <a:lnTo>
                    <a:pt x="0" y="0"/>
                  </a:lnTo>
                  <a:cubicBezTo>
                    <a:pt x="14" y="8"/>
                    <a:pt x="22" y="11"/>
                    <a:pt x="29" y="15"/>
                  </a:cubicBezTo>
                  <a:cubicBezTo>
                    <a:pt x="36" y="15"/>
                    <a:pt x="44" y="11"/>
                    <a:pt x="55" y="11"/>
                  </a:cubicBezTo>
                  <a:cubicBezTo>
                    <a:pt x="41" y="8"/>
                    <a:pt x="26" y="4"/>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4"/>
            <p:cNvSpPr/>
            <p:nvPr/>
          </p:nvSpPr>
          <p:spPr>
            <a:xfrm>
              <a:off x="1330302" y="1049809"/>
              <a:ext cx="2942" cy="824"/>
            </a:xfrm>
            <a:custGeom>
              <a:avLst/>
              <a:gdLst/>
              <a:ahLst/>
              <a:cxnLst/>
              <a:rect l="l" t="t" r="r" b="b"/>
              <a:pathLst>
                <a:path w="50" h="14" extrusionOk="0">
                  <a:moveTo>
                    <a:pt x="37" y="1"/>
                  </a:moveTo>
                  <a:cubicBezTo>
                    <a:pt x="25" y="4"/>
                    <a:pt x="15" y="9"/>
                    <a:pt x="3" y="9"/>
                  </a:cubicBezTo>
                  <a:cubicBezTo>
                    <a:pt x="1" y="12"/>
                    <a:pt x="2" y="14"/>
                    <a:pt x="6" y="14"/>
                  </a:cubicBezTo>
                  <a:cubicBezTo>
                    <a:pt x="18" y="14"/>
                    <a:pt x="50" y="1"/>
                    <a:pt x="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4"/>
            <p:cNvSpPr/>
            <p:nvPr/>
          </p:nvSpPr>
          <p:spPr>
            <a:xfrm>
              <a:off x="1042817" y="1090416"/>
              <a:ext cx="2825" cy="294"/>
            </a:xfrm>
            <a:custGeom>
              <a:avLst/>
              <a:gdLst/>
              <a:ahLst/>
              <a:cxnLst/>
              <a:rect l="l" t="t" r="r" b="b"/>
              <a:pathLst>
                <a:path w="48" h="5" extrusionOk="0">
                  <a:moveTo>
                    <a:pt x="48" y="1"/>
                  </a:moveTo>
                  <a:cubicBezTo>
                    <a:pt x="33" y="1"/>
                    <a:pt x="19" y="1"/>
                    <a:pt x="0" y="4"/>
                  </a:cubicBezTo>
                  <a:cubicBezTo>
                    <a:pt x="33" y="4"/>
                    <a:pt x="33" y="4"/>
                    <a:pt x="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4"/>
            <p:cNvSpPr/>
            <p:nvPr/>
          </p:nvSpPr>
          <p:spPr>
            <a:xfrm>
              <a:off x="1061531" y="1091063"/>
              <a:ext cx="2648" cy="706"/>
            </a:xfrm>
            <a:custGeom>
              <a:avLst/>
              <a:gdLst/>
              <a:ahLst/>
              <a:cxnLst/>
              <a:rect l="l" t="t" r="r" b="b"/>
              <a:pathLst>
                <a:path w="45" h="12" extrusionOk="0">
                  <a:moveTo>
                    <a:pt x="19" y="0"/>
                  </a:moveTo>
                  <a:cubicBezTo>
                    <a:pt x="12" y="0"/>
                    <a:pt x="9" y="4"/>
                    <a:pt x="1" y="4"/>
                  </a:cubicBezTo>
                  <a:cubicBezTo>
                    <a:pt x="12" y="8"/>
                    <a:pt x="23" y="8"/>
                    <a:pt x="45" y="12"/>
                  </a:cubicBezTo>
                  <a:cubicBezTo>
                    <a:pt x="34" y="8"/>
                    <a:pt x="27" y="4"/>
                    <a:pt x="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4"/>
            <p:cNvSpPr/>
            <p:nvPr/>
          </p:nvSpPr>
          <p:spPr>
            <a:xfrm>
              <a:off x="1075184" y="731312"/>
              <a:ext cx="4119" cy="1824"/>
            </a:xfrm>
            <a:custGeom>
              <a:avLst/>
              <a:gdLst/>
              <a:ahLst/>
              <a:cxnLst/>
              <a:rect l="l" t="t" r="r" b="b"/>
              <a:pathLst>
                <a:path w="70" h="31" extrusionOk="0">
                  <a:moveTo>
                    <a:pt x="70" y="1"/>
                  </a:moveTo>
                  <a:lnTo>
                    <a:pt x="70" y="1"/>
                  </a:lnTo>
                  <a:cubicBezTo>
                    <a:pt x="48" y="8"/>
                    <a:pt x="29" y="12"/>
                    <a:pt x="0" y="30"/>
                  </a:cubicBezTo>
                  <a:cubicBezTo>
                    <a:pt x="33" y="16"/>
                    <a:pt x="51" y="8"/>
                    <a:pt x="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4"/>
            <p:cNvSpPr/>
            <p:nvPr/>
          </p:nvSpPr>
          <p:spPr>
            <a:xfrm>
              <a:off x="1469189" y="986840"/>
              <a:ext cx="2236" cy="1766"/>
            </a:xfrm>
            <a:custGeom>
              <a:avLst/>
              <a:gdLst/>
              <a:ahLst/>
              <a:cxnLst/>
              <a:rect l="l" t="t" r="r" b="b"/>
              <a:pathLst>
                <a:path w="38" h="30" extrusionOk="0">
                  <a:moveTo>
                    <a:pt x="35" y="0"/>
                  </a:moveTo>
                  <a:cubicBezTo>
                    <a:pt x="28" y="0"/>
                    <a:pt x="14" y="16"/>
                    <a:pt x="1" y="30"/>
                  </a:cubicBezTo>
                  <a:cubicBezTo>
                    <a:pt x="16" y="18"/>
                    <a:pt x="26" y="11"/>
                    <a:pt x="38" y="1"/>
                  </a:cubicBezTo>
                  <a:cubicBezTo>
                    <a:pt x="37" y="0"/>
                    <a:pt x="36" y="0"/>
                    <a:pt x="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4"/>
            <p:cNvSpPr/>
            <p:nvPr/>
          </p:nvSpPr>
          <p:spPr>
            <a:xfrm>
              <a:off x="1050761" y="1092123"/>
              <a:ext cx="2472" cy="412"/>
            </a:xfrm>
            <a:custGeom>
              <a:avLst/>
              <a:gdLst/>
              <a:ahLst/>
              <a:cxnLst/>
              <a:rect l="l" t="t" r="r" b="b"/>
              <a:pathLst>
                <a:path w="42" h="7" extrusionOk="0">
                  <a:moveTo>
                    <a:pt x="41" y="1"/>
                  </a:moveTo>
                  <a:lnTo>
                    <a:pt x="41" y="1"/>
                  </a:lnTo>
                  <a:cubicBezTo>
                    <a:pt x="26" y="4"/>
                    <a:pt x="16" y="4"/>
                    <a:pt x="1" y="4"/>
                  </a:cubicBezTo>
                  <a:cubicBezTo>
                    <a:pt x="11" y="6"/>
                    <a:pt x="18" y="7"/>
                    <a:pt x="22" y="7"/>
                  </a:cubicBezTo>
                  <a:cubicBezTo>
                    <a:pt x="29" y="7"/>
                    <a:pt x="33" y="5"/>
                    <a:pt x="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4"/>
            <p:cNvSpPr/>
            <p:nvPr/>
          </p:nvSpPr>
          <p:spPr>
            <a:xfrm>
              <a:off x="1103845" y="1091711"/>
              <a:ext cx="2648" cy="294"/>
            </a:xfrm>
            <a:custGeom>
              <a:avLst/>
              <a:gdLst/>
              <a:ahLst/>
              <a:cxnLst/>
              <a:rect l="l" t="t" r="r" b="b"/>
              <a:pathLst>
                <a:path w="45" h="5" extrusionOk="0">
                  <a:moveTo>
                    <a:pt x="1" y="1"/>
                  </a:moveTo>
                  <a:lnTo>
                    <a:pt x="1" y="4"/>
                  </a:lnTo>
                  <a:lnTo>
                    <a:pt x="45" y="4"/>
                  </a:lnTo>
                  <a:lnTo>
                    <a:pt x="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4"/>
            <p:cNvSpPr/>
            <p:nvPr/>
          </p:nvSpPr>
          <p:spPr>
            <a:xfrm>
              <a:off x="1107140" y="1091299"/>
              <a:ext cx="1942" cy="471"/>
            </a:xfrm>
            <a:custGeom>
              <a:avLst/>
              <a:gdLst/>
              <a:ahLst/>
              <a:cxnLst/>
              <a:rect l="l" t="t" r="r" b="b"/>
              <a:pathLst>
                <a:path w="33" h="8" extrusionOk="0">
                  <a:moveTo>
                    <a:pt x="18" y="0"/>
                  </a:moveTo>
                  <a:cubicBezTo>
                    <a:pt x="4" y="4"/>
                    <a:pt x="0" y="4"/>
                    <a:pt x="18" y="8"/>
                  </a:cubicBezTo>
                  <a:cubicBezTo>
                    <a:pt x="33" y="0"/>
                    <a:pt x="26" y="0"/>
                    <a:pt x="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4"/>
            <p:cNvSpPr/>
            <p:nvPr/>
          </p:nvSpPr>
          <p:spPr>
            <a:xfrm>
              <a:off x="1175289" y="702182"/>
              <a:ext cx="1589" cy="294"/>
            </a:xfrm>
            <a:custGeom>
              <a:avLst/>
              <a:gdLst/>
              <a:ahLst/>
              <a:cxnLst/>
              <a:rect l="l" t="t" r="r" b="b"/>
              <a:pathLst>
                <a:path w="27" h="5" extrusionOk="0">
                  <a:moveTo>
                    <a:pt x="20" y="0"/>
                  </a:moveTo>
                  <a:cubicBezTo>
                    <a:pt x="16" y="0"/>
                    <a:pt x="10" y="1"/>
                    <a:pt x="1" y="4"/>
                  </a:cubicBezTo>
                  <a:lnTo>
                    <a:pt x="26" y="4"/>
                  </a:lnTo>
                  <a:cubicBezTo>
                    <a:pt x="26" y="2"/>
                    <a:pt x="25" y="0"/>
                    <a:pt x="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4"/>
            <p:cNvSpPr/>
            <p:nvPr/>
          </p:nvSpPr>
          <p:spPr>
            <a:xfrm>
              <a:off x="1032635" y="1098596"/>
              <a:ext cx="2236" cy="294"/>
            </a:xfrm>
            <a:custGeom>
              <a:avLst/>
              <a:gdLst/>
              <a:ahLst/>
              <a:cxnLst/>
              <a:rect l="l" t="t" r="r" b="b"/>
              <a:pathLst>
                <a:path w="38" h="5" extrusionOk="0">
                  <a:moveTo>
                    <a:pt x="1" y="1"/>
                  </a:moveTo>
                  <a:lnTo>
                    <a:pt x="38" y="5"/>
                  </a:lnTo>
                  <a:lnTo>
                    <a:pt x="38" y="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4"/>
            <p:cNvSpPr/>
            <p:nvPr/>
          </p:nvSpPr>
          <p:spPr>
            <a:xfrm>
              <a:off x="1081423" y="729370"/>
              <a:ext cx="2001" cy="942"/>
            </a:xfrm>
            <a:custGeom>
              <a:avLst/>
              <a:gdLst/>
              <a:ahLst/>
              <a:cxnLst/>
              <a:rect l="l" t="t" r="r" b="b"/>
              <a:pathLst>
                <a:path w="34" h="16" extrusionOk="0">
                  <a:moveTo>
                    <a:pt x="30" y="1"/>
                  </a:moveTo>
                  <a:lnTo>
                    <a:pt x="1" y="15"/>
                  </a:lnTo>
                  <a:lnTo>
                    <a:pt x="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4"/>
            <p:cNvSpPr/>
            <p:nvPr/>
          </p:nvSpPr>
          <p:spPr>
            <a:xfrm>
              <a:off x="1243732" y="860724"/>
              <a:ext cx="1295" cy="1412"/>
            </a:xfrm>
            <a:custGeom>
              <a:avLst/>
              <a:gdLst/>
              <a:ahLst/>
              <a:cxnLst/>
              <a:rect l="l" t="t" r="r" b="b"/>
              <a:pathLst>
                <a:path w="22" h="24" extrusionOk="0">
                  <a:moveTo>
                    <a:pt x="15" y="0"/>
                  </a:moveTo>
                  <a:cubicBezTo>
                    <a:pt x="14" y="0"/>
                    <a:pt x="13" y="1"/>
                    <a:pt x="12" y="2"/>
                  </a:cubicBezTo>
                  <a:cubicBezTo>
                    <a:pt x="7" y="10"/>
                    <a:pt x="0" y="20"/>
                    <a:pt x="0" y="24"/>
                  </a:cubicBezTo>
                  <a:cubicBezTo>
                    <a:pt x="6" y="21"/>
                    <a:pt x="21" y="0"/>
                    <a:pt x="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4"/>
            <p:cNvSpPr/>
            <p:nvPr/>
          </p:nvSpPr>
          <p:spPr>
            <a:xfrm>
              <a:off x="1339953" y="853250"/>
              <a:ext cx="1824" cy="1354"/>
            </a:xfrm>
            <a:custGeom>
              <a:avLst/>
              <a:gdLst/>
              <a:ahLst/>
              <a:cxnLst/>
              <a:rect l="l" t="t" r="r" b="b"/>
              <a:pathLst>
                <a:path w="31" h="23" extrusionOk="0">
                  <a:moveTo>
                    <a:pt x="27" y="0"/>
                  </a:moveTo>
                  <a:lnTo>
                    <a:pt x="0" y="22"/>
                  </a:lnTo>
                  <a:lnTo>
                    <a:pt x="5" y="22"/>
                  </a:lnTo>
                  <a:lnTo>
                    <a:pt x="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4"/>
            <p:cNvSpPr/>
            <p:nvPr/>
          </p:nvSpPr>
          <p:spPr>
            <a:xfrm>
              <a:off x="1481960" y="992725"/>
              <a:ext cx="942" cy="647"/>
            </a:xfrm>
            <a:custGeom>
              <a:avLst/>
              <a:gdLst/>
              <a:ahLst/>
              <a:cxnLst/>
              <a:rect l="l" t="t" r="r" b="b"/>
              <a:pathLst>
                <a:path w="16" h="11" extrusionOk="0">
                  <a:moveTo>
                    <a:pt x="13" y="0"/>
                  </a:moveTo>
                  <a:cubicBezTo>
                    <a:pt x="12" y="0"/>
                    <a:pt x="10" y="1"/>
                    <a:pt x="7" y="3"/>
                  </a:cubicBezTo>
                  <a:cubicBezTo>
                    <a:pt x="4" y="6"/>
                    <a:pt x="0" y="11"/>
                    <a:pt x="4" y="11"/>
                  </a:cubicBezTo>
                  <a:lnTo>
                    <a:pt x="15" y="3"/>
                  </a:lnTo>
                  <a:cubicBezTo>
                    <a:pt x="15" y="1"/>
                    <a:pt x="15" y="0"/>
                    <a:pt x="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4"/>
            <p:cNvSpPr/>
            <p:nvPr/>
          </p:nvSpPr>
          <p:spPr>
            <a:xfrm>
              <a:off x="1083835" y="728311"/>
              <a:ext cx="1766" cy="942"/>
            </a:xfrm>
            <a:custGeom>
              <a:avLst/>
              <a:gdLst/>
              <a:ahLst/>
              <a:cxnLst/>
              <a:rect l="l" t="t" r="r" b="b"/>
              <a:pathLst>
                <a:path w="30" h="16" extrusionOk="0">
                  <a:moveTo>
                    <a:pt x="29" y="1"/>
                  </a:moveTo>
                  <a:cubicBezTo>
                    <a:pt x="22" y="4"/>
                    <a:pt x="14" y="8"/>
                    <a:pt x="0" y="15"/>
                  </a:cubicBezTo>
                  <a:cubicBezTo>
                    <a:pt x="14" y="11"/>
                    <a:pt x="18" y="8"/>
                    <a:pt x="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4"/>
            <p:cNvSpPr/>
            <p:nvPr/>
          </p:nvSpPr>
          <p:spPr>
            <a:xfrm>
              <a:off x="1308056" y="699416"/>
              <a:ext cx="1766" cy="471"/>
            </a:xfrm>
            <a:custGeom>
              <a:avLst/>
              <a:gdLst/>
              <a:ahLst/>
              <a:cxnLst/>
              <a:rect l="l" t="t" r="r" b="b"/>
              <a:pathLst>
                <a:path w="30" h="8" extrusionOk="0">
                  <a:moveTo>
                    <a:pt x="0" y="0"/>
                  </a:moveTo>
                  <a:cubicBezTo>
                    <a:pt x="14" y="7"/>
                    <a:pt x="19" y="7"/>
                    <a:pt x="29" y="7"/>
                  </a:cubicBezTo>
                  <a:cubicBezTo>
                    <a:pt x="22" y="4"/>
                    <a:pt x="11" y="4"/>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4"/>
            <p:cNvSpPr/>
            <p:nvPr/>
          </p:nvSpPr>
          <p:spPr>
            <a:xfrm>
              <a:off x="1181351" y="700475"/>
              <a:ext cx="1118" cy="294"/>
            </a:xfrm>
            <a:custGeom>
              <a:avLst/>
              <a:gdLst/>
              <a:ahLst/>
              <a:cxnLst/>
              <a:rect l="l" t="t" r="r" b="b"/>
              <a:pathLst>
                <a:path w="19" h="5" extrusionOk="0">
                  <a:moveTo>
                    <a:pt x="19" y="0"/>
                  </a:moveTo>
                  <a:cubicBezTo>
                    <a:pt x="11" y="0"/>
                    <a:pt x="8" y="0"/>
                    <a:pt x="1" y="4"/>
                  </a:cubicBezTo>
                  <a:lnTo>
                    <a:pt x="4" y="4"/>
                  </a:lnTo>
                  <a:cubicBezTo>
                    <a:pt x="11" y="4"/>
                    <a:pt x="15" y="0"/>
                    <a:pt x="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4"/>
            <p:cNvSpPr/>
            <p:nvPr/>
          </p:nvSpPr>
          <p:spPr>
            <a:xfrm>
              <a:off x="1173347" y="702829"/>
              <a:ext cx="1354" cy="530"/>
            </a:xfrm>
            <a:custGeom>
              <a:avLst/>
              <a:gdLst/>
              <a:ahLst/>
              <a:cxnLst/>
              <a:rect l="l" t="t" r="r" b="b"/>
              <a:pathLst>
                <a:path w="23" h="9" extrusionOk="0">
                  <a:moveTo>
                    <a:pt x="23" y="1"/>
                  </a:moveTo>
                  <a:cubicBezTo>
                    <a:pt x="15" y="1"/>
                    <a:pt x="8" y="1"/>
                    <a:pt x="1" y="4"/>
                  </a:cubicBezTo>
                  <a:lnTo>
                    <a:pt x="5" y="8"/>
                  </a:lnTo>
                  <a:cubicBezTo>
                    <a:pt x="15" y="4"/>
                    <a:pt x="19" y="4"/>
                    <a:pt x="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4"/>
            <p:cNvSpPr/>
            <p:nvPr/>
          </p:nvSpPr>
          <p:spPr>
            <a:xfrm>
              <a:off x="1090486" y="952942"/>
              <a:ext cx="706" cy="824"/>
            </a:xfrm>
            <a:custGeom>
              <a:avLst/>
              <a:gdLst/>
              <a:ahLst/>
              <a:cxnLst/>
              <a:rect l="l" t="t" r="r" b="b"/>
              <a:pathLst>
                <a:path w="12" h="14" extrusionOk="0">
                  <a:moveTo>
                    <a:pt x="4" y="0"/>
                  </a:moveTo>
                  <a:lnTo>
                    <a:pt x="1" y="12"/>
                  </a:lnTo>
                  <a:cubicBezTo>
                    <a:pt x="2" y="13"/>
                    <a:pt x="3" y="13"/>
                    <a:pt x="3" y="13"/>
                  </a:cubicBezTo>
                  <a:cubicBezTo>
                    <a:pt x="5" y="13"/>
                    <a:pt x="6" y="12"/>
                    <a:pt x="8" y="12"/>
                  </a:cubicBezTo>
                  <a:cubicBezTo>
                    <a:pt x="8" y="5"/>
                    <a:pt x="11" y="0"/>
                    <a:pt x="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4"/>
            <p:cNvSpPr/>
            <p:nvPr/>
          </p:nvSpPr>
          <p:spPr>
            <a:xfrm>
              <a:off x="1074772" y="1094535"/>
              <a:ext cx="1530" cy="59"/>
            </a:xfrm>
            <a:custGeom>
              <a:avLst/>
              <a:gdLst/>
              <a:ahLst/>
              <a:cxnLst/>
              <a:rect l="l" t="t" r="r" b="b"/>
              <a:pathLst>
                <a:path w="26" h="1" extrusionOk="0">
                  <a:moveTo>
                    <a:pt x="0" y="0"/>
                  </a:moveTo>
                  <a:lnTo>
                    <a:pt x="26" y="0"/>
                  </a:lnTo>
                  <a:lnTo>
                    <a:pt x="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4"/>
            <p:cNvSpPr/>
            <p:nvPr/>
          </p:nvSpPr>
          <p:spPr>
            <a:xfrm>
              <a:off x="1362434" y="713128"/>
              <a:ext cx="883" cy="589"/>
            </a:xfrm>
            <a:custGeom>
              <a:avLst/>
              <a:gdLst/>
              <a:ahLst/>
              <a:cxnLst/>
              <a:rect l="l" t="t" r="r" b="b"/>
              <a:pathLst>
                <a:path w="15" h="10" extrusionOk="0">
                  <a:moveTo>
                    <a:pt x="2" y="1"/>
                  </a:moveTo>
                  <a:cubicBezTo>
                    <a:pt x="0" y="1"/>
                    <a:pt x="0" y="2"/>
                    <a:pt x="4" y="5"/>
                  </a:cubicBezTo>
                  <a:cubicBezTo>
                    <a:pt x="7" y="5"/>
                    <a:pt x="11" y="9"/>
                    <a:pt x="14" y="9"/>
                  </a:cubicBezTo>
                  <a:cubicBezTo>
                    <a:pt x="11" y="5"/>
                    <a:pt x="11" y="2"/>
                    <a:pt x="11" y="2"/>
                  </a:cubicBezTo>
                  <a:cubicBezTo>
                    <a:pt x="7" y="2"/>
                    <a:pt x="4" y="1"/>
                    <a:pt x="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4"/>
            <p:cNvSpPr/>
            <p:nvPr/>
          </p:nvSpPr>
          <p:spPr>
            <a:xfrm>
              <a:off x="1076656" y="1094300"/>
              <a:ext cx="1766" cy="177"/>
            </a:xfrm>
            <a:custGeom>
              <a:avLst/>
              <a:gdLst/>
              <a:ahLst/>
              <a:cxnLst/>
              <a:rect l="l" t="t" r="r" b="b"/>
              <a:pathLst>
                <a:path w="30" h="3" extrusionOk="0">
                  <a:moveTo>
                    <a:pt x="1" y="1"/>
                  </a:moveTo>
                  <a:cubicBezTo>
                    <a:pt x="6" y="2"/>
                    <a:pt x="10" y="2"/>
                    <a:pt x="13" y="2"/>
                  </a:cubicBezTo>
                  <a:cubicBezTo>
                    <a:pt x="19" y="2"/>
                    <a:pt x="23" y="1"/>
                    <a:pt x="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4"/>
            <p:cNvSpPr/>
            <p:nvPr/>
          </p:nvSpPr>
          <p:spPr>
            <a:xfrm>
              <a:off x="1287929" y="1066876"/>
              <a:ext cx="2060" cy="530"/>
            </a:xfrm>
            <a:custGeom>
              <a:avLst/>
              <a:gdLst/>
              <a:ahLst/>
              <a:cxnLst/>
              <a:rect l="l" t="t" r="r" b="b"/>
              <a:pathLst>
                <a:path w="35" h="9" extrusionOk="0">
                  <a:moveTo>
                    <a:pt x="34" y="1"/>
                  </a:moveTo>
                  <a:cubicBezTo>
                    <a:pt x="31" y="2"/>
                    <a:pt x="29" y="3"/>
                    <a:pt x="27" y="3"/>
                  </a:cubicBezTo>
                  <a:lnTo>
                    <a:pt x="27" y="3"/>
                  </a:lnTo>
                  <a:cubicBezTo>
                    <a:pt x="30" y="3"/>
                    <a:pt x="32" y="2"/>
                    <a:pt x="34" y="1"/>
                  </a:cubicBezTo>
                  <a:close/>
                  <a:moveTo>
                    <a:pt x="27" y="3"/>
                  </a:moveTo>
                  <a:cubicBezTo>
                    <a:pt x="21" y="5"/>
                    <a:pt x="14" y="6"/>
                    <a:pt x="1" y="8"/>
                  </a:cubicBezTo>
                  <a:cubicBezTo>
                    <a:pt x="15" y="8"/>
                    <a:pt x="20" y="6"/>
                    <a:pt x="27" y="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4"/>
            <p:cNvSpPr/>
            <p:nvPr/>
          </p:nvSpPr>
          <p:spPr>
            <a:xfrm>
              <a:off x="1064591" y="1091063"/>
              <a:ext cx="471" cy="471"/>
            </a:xfrm>
            <a:custGeom>
              <a:avLst/>
              <a:gdLst/>
              <a:ahLst/>
              <a:cxnLst/>
              <a:rect l="l" t="t" r="r" b="b"/>
              <a:pathLst>
                <a:path w="8" h="8" extrusionOk="0">
                  <a:moveTo>
                    <a:pt x="1" y="0"/>
                  </a:moveTo>
                  <a:lnTo>
                    <a:pt x="1" y="8"/>
                  </a:lnTo>
                  <a:lnTo>
                    <a:pt x="8" y="8"/>
                  </a:lnTo>
                  <a:lnTo>
                    <a:pt x="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4"/>
            <p:cNvSpPr/>
            <p:nvPr/>
          </p:nvSpPr>
          <p:spPr>
            <a:xfrm>
              <a:off x="1337128" y="855427"/>
              <a:ext cx="1589" cy="1118"/>
            </a:xfrm>
            <a:custGeom>
              <a:avLst/>
              <a:gdLst/>
              <a:ahLst/>
              <a:cxnLst/>
              <a:rect l="l" t="t" r="r" b="b"/>
              <a:pathLst>
                <a:path w="27" h="19" extrusionOk="0">
                  <a:moveTo>
                    <a:pt x="26" y="0"/>
                  </a:moveTo>
                  <a:cubicBezTo>
                    <a:pt x="23" y="4"/>
                    <a:pt x="16" y="7"/>
                    <a:pt x="1" y="19"/>
                  </a:cubicBezTo>
                  <a:cubicBezTo>
                    <a:pt x="16" y="12"/>
                    <a:pt x="19" y="7"/>
                    <a:pt x="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4"/>
            <p:cNvSpPr/>
            <p:nvPr/>
          </p:nvSpPr>
          <p:spPr>
            <a:xfrm>
              <a:off x="1482842" y="991548"/>
              <a:ext cx="1530" cy="1354"/>
            </a:xfrm>
            <a:custGeom>
              <a:avLst/>
              <a:gdLst/>
              <a:ahLst/>
              <a:cxnLst/>
              <a:rect l="l" t="t" r="r" b="b"/>
              <a:pathLst>
                <a:path w="26" h="23" extrusionOk="0">
                  <a:moveTo>
                    <a:pt x="26" y="1"/>
                  </a:moveTo>
                  <a:lnTo>
                    <a:pt x="26" y="1"/>
                  </a:lnTo>
                  <a:cubicBezTo>
                    <a:pt x="11" y="9"/>
                    <a:pt x="11" y="12"/>
                    <a:pt x="0" y="23"/>
                  </a:cubicBezTo>
                  <a:cubicBezTo>
                    <a:pt x="7" y="19"/>
                    <a:pt x="14" y="12"/>
                    <a:pt x="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4"/>
            <p:cNvSpPr/>
            <p:nvPr/>
          </p:nvSpPr>
          <p:spPr>
            <a:xfrm>
              <a:off x="1525980" y="911276"/>
              <a:ext cx="471" cy="2060"/>
            </a:xfrm>
            <a:custGeom>
              <a:avLst/>
              <a:gdLst/>
              <a:ahLst/>
              <a:cxnLst/>
              <a:rect l="l" t="t" r="r" b="b"/>
              <a:pathLst>
                <a:path w="8" h="35" extrusionOk="0">
                  <a:moveTo>
                    <a:pt x="8" y="1"/>
                  </a:moveTo>
                  <a:cubicBezTo>
                    <a:pt x="4" y="9"/>
                    <a:pt x="4" y="16"/>
                    <a:pt x="0" y="34"/>
                  </a:cubicBezTo>
                  <a:cubicBezTo>
                    <a:pt x="8" y="19"/>
                    <a:pt x="4" y="12"/>
                    <a:pt x="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4"/>
            <p:cNvSpPr/>
            <p:nvPr/>
          </p:nvSpPr>
          <p:spPr>
            <a:xfrm>
              <a:off x="1215661" y="831005"/>
              <a:ext cx="530" cy="530"/>
            </a:xfrm>
            <a:custGeom>
              <a:avLst/>
              <a:gdLst/>
              <a:ahLst/>
              <a:cxnLst/>
              <a:rect l="l" t="t" r="r" b="b"/>
              <a:pathLst>
                <a:path w="9" h="9" extrusionOk="0">
                  <a:moveTo>
                    <a:pt x="5" y="1"/>
                  </a:moveTo>
                  <a:lnTo>
                    <a:pt x="0" y="4"/>
                  </a:lnTo>
                  <a:lnTo>
                    <a:pt x="5" y="9"/>
                  </a:lnTo>
                  <a:lnTo>
                    <a:pt x="8" y="4"/>
                  </a:lnTo>
                  <a:lnTo>
                    <a:pt x="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4"/>
            <p:cNvSpPr/>
            <p:nvPr/>
          </p:nvSpPr>
          <p:spPr>
            <a:xfrm>
              <a:off x="1305467" y="794988"/>
              <a:ext cx="1530" cy="530"/>
            </a:xfrm>
            <a:custGeom>
              <a:avLst/>
              <a:gdLst/>
              <a:ahLst/>
              <a:cxnLst/>
              <a:rect l="l" t="t" r="r" b="b"/>
              <a:pathLst>
                <a:path w="26" h="9" extrusionOk="0">
                  <a:moveTo>
                    <a:pt x="22" y="0"/>
                  </a:moveTo>
                  <a:lnTo>
                    <a:pt x="0" y="5"/>
                  </a:lnTo>
                  <a:lnTo>
                    <a:pt x="0" y="8"/>
                  </a:lnTo>
                  <a:lnTo>
                    <a:pt x="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4"/>
            <p:cNvSpPr/>
            <p:nvPr/>
          </p:nvSpPr>
          <p:spPr>
            <a:xfrm>
              <a:off x="1298110" y="798637"/>
              <a:ext cx="471" cy="530"/>
            </a:xfrm>
            <a:custGeom>
              <a:avLst/>
              <a:gdLst/>
              <a:ahLst/>
              <a:cxnLst/>
              <a:rect l="l" t="t" r="r" b="b"/>
              <a:pathLst>
                <a:path w="8" h="9" extrusionOk="0">
                  <a:moveTo>
                    <a:pt x="0" y="1"/>
                  </a:moveTo>
                  <a:lnTo>
                    <a:pt x="4" y="9"/>
                  </a:lnTo>
                  <a:lnTo>
                    <a:pt x="7" y="4"/>
                  </a:lnTo>
                  <a:lnTo>
                    <a:pt x="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4"/>
            <p:cNvSpPr/>
            <p:nvPr/>
          </p:nvSpPr>
          <p:spPr>
            <a:xfrm>
              <a:off x="1481724" y="993313"/>
              <a:ext cx="471" cy="706"/>
            </a:xfrm>
            <a:custGeom>
              <a:avLst/>
              <a:gdLst/>
              <a:ahLst/>
              <a:cxnLst/>
              <a:rect l="l" t="t" r="r" b="b"/>
              <a:pathLst>
                <a:path w="8" h="12" extrusionOk="0">
                  <a:moveTo>
                    <a:pt x="8" y="1"/>
                  </a:moveTo>
                  <a:lnTo>
                    <a:pt x="1" y="11"/>
                  </a:lnTo>
                  <a:lnTo>
                    <a:pt x="4" y="11"/>
                  </a:lnTo>
                  <a:lnTo>
                    <a:pt x="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4"/>
            <p:cNvSpPr/>
            <p:nvPr/>
          </p:nvSpPr>
          <p:spPr>
            <a:xfrm>
              <a:off x="1477840" y="996550"/>
              <a:ext cx="706" cy="706"/>
            </a:xfrm>
            <a:custGeom>
              <a:avLst/>
              <a:gdLst/>
              <a:ahLst/>
              <a:cxnLst/>
              <a:rect l="l" t="t" r="r" b="b"/>
              <a:pathLst>
                <a:path w="12" h="12" extrusionOk="0">
                  <a:moveTo>
                    <a:pt x="11" y="0"/>
                  </a:moveTo>
                  <a:lnTo>
                    <a:pt x="4" y="7"/>
                  </a:lnTo>
                  <a:lnTo>
                    <a:pt x="1" y="12"/>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4"/>
            <p:cNvSpPr/>
            <p:nvPr/>
          </p:nvSpPr>
          <p:spPr>
            <a:xfrm>
              <a:off x="942888" y="832535"/>
              <a:ext cx="471" cy="530"/>
            </a:xfrm>
            <a:custGeom>
              <a:avLst/>
              <a:gdLst/>
              <a:ahLst/>
              <a:cxnLst/>
              <a:rect l="l" t="t" r="r" b="b"/>
              <a:pathLst>
                <a:path w="8" h="9" extrusionOk="0">
                  <a:moveTo>
                    <a:pt x="8" y="0"/>
                  </a:moveTo>
                  <a:cubicBezTo>
                    <a:pt x="4" y="0"/>
                    <a:pt x="4" y="5"/>
                    <a:pt x="4" y="5"/>
                  </a:cubicBezTo>
                  <a:lnTo>
                    <a:pt x="8" y="0"/>
                  </a:lnTo>
                  <a:close/>
                  <a:moveTo>
                    <a:pt x="4" y="5"/>
                  </a:moveTo>
                  <a:cubicBezTo>
                    <a:pt x="1" y="5"/>
                    <a:pt x="1" y="8"/>
                    <a:pt x="1" y="8"/>
                  </a:cubicBezTo>
                  <a:lnTo>
                    <a:pt x="4" y="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4"/>
            <p:cNvSpPr/>
            <p:nvPr/>
          </p:nvSpPr>
          <p:spPr>
            <a:xfrm>
              <a:off x="1479547" y="990253"/>
              <a:ext cx="765" cy="530"/>
            </a:xfrm>
            <a:custGeom>
              <a:avLst/>
              <a:gdLst/>
              <a:ahLst/>
              <a:cxnLst/>
              <a:rect l="l" t="t" r="r" b="b"/>
              <a:pathLst>
                <a:path w="13" h="9" extrusionOk="0">
                  <a:moveTo>
                    <a:pt x="12" y="1"/>
                  </a:moveTo>
                  <a:lnTo>
                    <a:pt x="1" y="9"/>
                  </a:lnTo>
                  <a:lnTo>
                    <a:pt x="9" y="9"/>
                  </a:lnTo>
                  <a:lnTo>
                    <a:pt x="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4"/>
            <p:cNvSpPr/>
            <p:nvPr/>
          </p:nvSpPr>
          <p:spPr>
            <a:xfrm>
              <a:off x="1478487" y="991371"/>
              <a:ext cx="530" cy="706"/>
            </a:xfrm>
            <a:custGeom>
              <a:avLst/>
              <a:gdLst/>
              <a:ahLst/>
              <a:cxnLst/>
              <a:rect l="l" t="t" r="r" b="b"/>
              <a:pathLst>
                <a:path w="9" h="12" extrusionOk="0">
                  <a:moveTo>
                    <a:pt x="8" y="0"/>
                  </a:moveTo>
                  <a:lnTo>
                    <a:pt x="0" y="12"/>
                  </a:lnTo>
                  <a:lnTo>
                    <a:pt x="5" y="7"/>
                  </a:lnTo>
                  <a:lnTo>
                    <a:pt x="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4"/>
            <p:cNvSpPr/>
            <p:nvPr/>
          </p:nvSpPr>
          <p:spPr>
            <a:xfrm>
              <a:off x="1475486" y="994137"/>
              <a:ext cx="706" cy="765"/>
            </a:xfrm>
            <a:custGeom>
              <a:avLst/>
              <a:gdLst/>
              <a:ahLst/>
              <a:cxnLst/>
              <a:rect l="l" t="t" r="r" b="b"/>
              <a:pathLst>
                <a:path w="12" h="13" extrusionOk="0">
                  <a:moveTo>
                    <a:pt x="12" y="1"/>
                  </a:moveTo>
                  <a:lnTo>
                    <a:pt x="0" y="12"/>
                  </a:lnTo>
                  <a:lnTo>
                    <a:pt x="7" y="9"/>
                  </a:lnTo>
                  <a:lnTo>
                    <a:pt x="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4"/>
            <p:cNvSpPr/>
            <p:nvPr/>
          </p:nvSpPr>
          <p:spPr>
            <a:xfrm>
              <a:off x="1378795" y="1051339"/>
              <a:ext cx="942" cy="294"/>
            </a:xfrm>
            <a:custGeom>
              <a:avLst/>
              <a:gdLst/>
              <a:ahLst/>
              <a:cxnLst/>
              <a:rect l="l" t="t" r="r" b="b"/>
              <a:pathLst>
                <a:path w="16" h="5" extrusionOk="0">
                  <a:moveTo>
                    <a:pt x="8" y="0"/>
                  </a:moveTo>
                  <a:lnTo>
                    <a:pt x="0" y="5"/>
                  </a:lnTo>
                  <a:cubicBezTo>
                    <a:pt x="0" y="5"/>
                    <a:pt x="15" y="0"/>
                    <a:pt x="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4"/>
            <p:cNvSpPr/>
            <p:nvPr/>
          </p:nvSpPr>
          <p:spPr>
            <a:xfrm>
              <a:off x="1366907" y="1056106"/>
              <a:ext cx="530" cy="235"/>
            </a:xfrm>
            <a:custGeom>
              <a:avLst/>
              <a:gdLst/>
              <a:ahLst/>
              <a:cxnLst/>
              <a:rect l="l" t="t" r="r" b="b"/>
              <a:pathLst>
                <a:path w="9" h="4" extrusionOk="0">
                  <a:moveTo>
                    <a:pt x="4" y="0"/>
                  </a:moveTo>
                  <a:lnTo>
                    <a:pt x="1" y="4"/>
                  </a:lnTo>
                  <a:lnTo>
                    <a:pt x="4" y="4"/>
                  </a:lnTo>
                  <a:lnTo>
                    <a:pt x="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4"/>
            <p:cNvSpPr/>
            <p:nvPr/>
          </p:nvSpPr>
          <p:spPr>
            <a:xfrm>
              <a:off x="1155869" y="1025681"/>
              <a:ext cx="706" cy="177"/>
            </a:xfrm>
            <a:custGeom>
              <a:avLst/>
              <a:gdLst/>
              <a:ahLst/>
              <a:cxnLst/>
              <a:rect l="l" t="t" r="r" b="b"/>
              <a:pathLst>
                <a:path w="12" h="3" extrusionOk="0">
                  <a:moveTo>
                    <a:pt x="1" y="1"/>
                  </a:moveTo>
                  <a:cubicBezTo>
                    <a:pt x="2" y="2"/>
                    <a:pt x="3" y="2"/>
                    <a:pt x="4" y="2"/>
                  </a:cubicBezTo>
                  <a:cubicBezTo>
                    <a:pt x="7" y="2"/>
                    <a:pt x="10" y="1"/>
                    <a:pt x="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4"/>
            <p:cNvSpPr/>
            <p:nvPr/>
          </p:nvSpPr>
          <p:spPr>
            <a:xfrm>
              <a:off x="1149630" y="1026975"/>
              <a:ext cx="883" cy="294"/>
            </a:xfrm>
            <a:custGeom>
              <a:avLst/>
              <a:gdLst/>
              <a:ahLst/>
              <a:cxnLst/>
              <a:rect l="l" t="t" r="r" b="b"/>
              <a:pathLst>
                <a:path w="15" h="5" extrusionOk="0">
                  <a:moveTo>
                    <a:pt x="8" y="1"/>
                  </a:moveTo>
                  <a:lnTo>
                    <a:pt x="0" y="4"/>
                  </a:lnTo>
                  <a:lnTo>
                    <a:pt x="15" y="4"/>
                  </a:lnTo>
                  <a:lnTo>
                    <a:pt x="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4"/>
            <p:cNvSpPr/>
            <p:nvPr/>
          </p:nvSpPr>
          <p:spPr>
            <a:xfrm>
              <a:off x="1148100" y="1027387"/>
              <a:ext cx="942" cy="294"/>
            </a:xfrm>
            <a:custGeom>
              <a:avLst/>
              <a:gdLst/>
              <a:ahLst/>
              <a:cxnLst/>
              <a:rect l="l" t="t" r="r" b="b"/>
              <a:pathLst>
                <a:path w="16" h="5" extrusionOk="0">
                  <a:moveTo>
                    <a:pt x="1" y="1"/>
                  </a:moveTo>
                  <a:lnTo>
                    <a:pt x="8" y="4"/>
                  </a:lnTo>
                  <a:lnTo>
                    <a:pt x="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4"/>
            <p:cNvSpPr/>
            <p:nvPr/>
          </p:nvSpPr>
          <p:spPr>
            <a:xfrm>
              <a:off x="1148983" y="1026975"/>
              <a:ext cx="706" cy="471"/>
            </a:xfrm>
            <a:custGeom>
              <a:avLst/>
              <a:gdLst/>
              <a:ahLst/>
              <a:cxnLst/>
              <a:rect l="l" t="t" r="r" b="b"/>
              <a:pathLst>
                <a:path w="12" h="8" extrusionOk="0">
                  <a:moveTo>
                    <a:pt x="8" y="1"/>
                  </a:moveTo>
                  <a:lnTo>
                    <a:pt x="0" y="8"/>
                  </a:lnTo>
                  <a:lnTo>
                    <a:pt x="0" y="8"/>
                  </a:lnTo>
                  <a:lnTo>
                    <a:pt x="11" y="4"/>
                  </a:lnTo>
                  <a:lnTo>
                    <a:pt x="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4"/>
            <p:cNvSpPr/>
            <p:nvPr/>
          </p:nvSpPr>
          <p:spPr>
            <a:xfrm>
              <a:off x="1512797" y="922752"/>
              <a:ext cx="294" cy="706"/>
            </a:xfrm>
            <a:custGeom>
              <a:avLst/>
              <a:gdLst/>
              <a:ahLst/>
              <a:cxnLst/>
              <a:rect l="l" t="t" r="r" b="b"/>
              <a:pathLst>
                <a:path w="5" h="12" extrusionOk="0">
                  <a:moveTo>
                    <a:pt x="1" y="0"/>
                  </a:moveTo>
                  <a:lnTo>
                    <a:pt x="1" y="12"/>
                  </a:lnTo>
                  <a:lnTo>
                    <a:pt x="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4"/>
            <p:cNvSpPr/>
            <p:nvPr/>
          </p:nvSpPr>
          <p:spPr>
            <a:xfrm>
              <a:off x="1502263" y="949941"/>
              <a:ext cx="471" cy="706"/>
            </a:xfrm>
            <a:custGeom>
              <a:avLst/>
              <a:gdLst/>
              <a:ahLst/>
              <a:cxnLst/>
              <a:rect l="l" t="t" r="r" b="b"/>
              <a:pathLst>
                <a:path w="8" h="12" extrusionOk="0">
                  <a:moveTo>
                    <a:pt x="4" y="0"/>
                  </a:moveTo>
                  <a:lnTo>
                    <a:pt x="0" y="12"/>
                  </a:lnTo>
                  <a:lnTo>
                    <a:pt x="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4"/>
            <p:cNvSpPr/>
            <p:nvPr/>
          </p:nvSpPr>
          <p:spPr>
            <a:xfrm>
              <a:off x="1487786" y="971951"/>
              <a:ext cx="706" cy="706"/>
            </a:xfrm>
            <a:custGeom>
              <a:avLst/>
              <a:gdLst/>
              <a:ahLst/>
              <a:cxnLst/>
              <a:rect l="l" t="t" r="r" b="b"/>
              <a:pathLst>
                <a:path w="12" h="12" extrusionOk="0">
                  <a:moveTo>
                    <a:pt x="8" y="0"/>
                  </a:moveTo>
                  <a:lnTo>
                    <a:pt x="1" y="12"/>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4"/>
            <p:cNvSpPr/>
            <p:nvPr/>
          </p:nvSpPr>
          <p:spPr>
            <a:xfrm>
              <a:off x="974373" y="802992"/>
              <a:ext cx="471" cy="706"/>
            </a:xfrm>
            <a:custGeom>
              <a:avLst/>
              <a:gdLst/>
              <a:ahLst/>
              <a:cxnLst/>
              <a:rect l="l" t="t" r="r" b="b"/>
              <a:pathLst>
                <a:path w="8" h="12" extrusionOk="0">
                  <a:moveTo>
                    <a:pt x="8" y="1"/>
                  </a:moveTo>
                  <a:lnTo>
                    <a:pt x="1" y="11"/>
                  </a:lnTo>
                  <a:lnTo>
                    <a:pt x="4" y="11"/>
                  </a:lnTo>
                  <a:lnTo>
                    <a:pt x="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4"/>
            <p:cNvSpPr/>
            <p:nvPr/>
          </p:nvSpPr>
          <p:spPr>
            <a:xfrm>
              <a:off x="1478487" y="794988"/>
              <a:ext cx="530" cy="706"/>
            </a:xfrm>
            <a:custGeom>
              <a:avLst/>
              <a:gdLst/>
              <a:ahLst/>
              <a:cxnLst/>
              <a:rect l="l" t="t" r="r" b="b"/>
              <a:pathLst>
                <a:path w="9" h="12" extrusionOk="0">
                  <a:moveTo>
                    <a:pt x="0" y="0"/>
                  </a:moveTo>
                  <a:lnTo>
                    <a:pt x="0" y="5"/>
                  </a:lnTo>
                  <a:lnTo>
                    <a:pt x="8" y="12"/>
                  </a:lnTo>
                  <a:lnTo>
                    <a:pt x="8" y="12"/>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4"/>
            <p:cNvSpPr/>
            <p:nvPr/>
          </p:nvSpPr>
          <p:spPr>
            <a:xfrm>
              <a:off x="1230550" y="1088709"/>
              <a:ext cx="706" cy="235"/>
            </a:xfrm>
            <a:custGeom>
              <a:avLst/>
              <a:gdLst/>
              <a:ahLst/>
              <a:cxnLst/>
              <a:rect l="l" t="t" r="r" b="b"/>
              <a:pathLst>
                <a:path w="12" h="4" extrusionOk="0">
                  <a:moveTo>
                    <a:pt x="11" y="0"/>
                  </a:moveTo>
                  <a:lnTo>
                    <a:pt x="11" y="0"/>
                  </a:lnTo>
                  <a:cubicBezTo>
                    <a:pt x="11" y="0"/>
                    <a:pt x="4" y="0"/>
                    <a:pt x="1" y="4"/>
                  </a:cubicBezTo>
                  <a:lnTo>
                    <a:pt x="8" y="4"/>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4"/>
            <p:cNvSpPr/>
            <p:nvPr/>
          </p:nvSpPr>
          <p:spPr>
            <a:xfrm>
              <a:off x="1499674" y="951000"/>
              <a:ext cx="235" cy="706"/>
            </a:xfrm>
            <a:custGeom>
              <a:avLst/>
              <a:gdLst/>
              <a:ahLst/>
              <a:cxnLst/>
              <a:rect l="l" t="t" r="r" b="b"/>
              <a:pathLst>
                <a:path w="4" h="12" extrusionOk="0">
                  <a:moveTo>
                    <a:pt x="4" y="1"/>
                  </a:moveTo>
                  <a:lnTo>
                    <a:pt x="4" y="1"/>
                  </a:lnTo>
                  <a:cubicBezTo>
                    <a:pt x="4" y="4"/>
                    <a:pt x="0" y="8"/>
                    <a:pt x="0" y="11"/>
                  </a:cubicBezTo>
                  <a:cubicBezTo>
                    <a:pt x="0" y="11"/>
                    <a:pt x="4" y="4"/>
                    <a:pt x="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4"/>
            <p:cNvSpPr/>
            <p:nvPr/>
          </p:nvSpPr>
          <p:spPr>
            <a:xfrm>
              <a:off x="1469660" y="989194"/>
              <a:ext cx="471" cy="294"/>
            </a:xfrm>
            <a:custGeom>
              <a:avLst/>
              <a:gdLst/>
              <a:ahLst/>
              <a:cxnLst/>
              <a:rect l="l" t="t" r="r" b="b"/>
              <a:pathLst>
                <a:path w="8" h="5" extrusionOk="0">
                  <a:moveTo>
                    <a:pt x="4" y="0"/>
                  </a:moveTo>
                  <a:lnTo>
                    <a:pt x="1" y="5"/>
                  </a:lnTo>
                  <a:lnTo>
                    <a:pt x="4" y="5"/>
                  </a:lnTo>
                  <a:lnTo>
                    <a:pt x="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4"/>
            <p:cNvSpPr/>
            <p:nvPr/>
          </p:nvSpPr>
          <p:spPr>
            <a:xfrm>
              <a:off x="1217191" y="1090416"/>
              <a:ext cx="706" cy="294"/>
            </a:xfrm>
            <a:custGeom>
              <a:avLst/>
              <a:gdLst/>
              <a:ahLst/>
              <a:cxnLst/>
              <a:rect l="l" t="t" r="r" b="b"/>
              <a:pathLst>
                <a:path w="12" h="5" extrusionOk="0">
                  <a:moveTo>
                    <a:pt x="8" y="1"/>
                  </a:moveTo>
                  <a:lnTo>
                    <a:pt x="1" y="4"/>
                  </a:lnTo>
                  <a:lnTo>
                    <a:pt x="11" y="4"/>
                  </a:lnTo>
                  <a:lnTo>
                    <a:pt x="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4"/>
            <p:cNvSpPr/>
            <p:nvPr/>
          </p:nvSpPr>
          <p:spPr>
            <a:xfrm>
              <a:off x="1526627" y="874848"/>
              <a:ext cx="294" cy="942"/>
            </a:xfrm>
            <a:custGeom>
              <a:avLst/>
              <a:gdLst/>
              <a:ahLst/>
              <a:cxnLst/>
              <a:rect l="l" t="t" r="r" b="b"/>
              <a:pathLst>
                <a:path w="5" h="16" extrusionOk="0">
                  <a:moveTo>
                    <a:pt x="1" y="0"/>
                  </a:moveTo>
                  <a:lnTo>
                    <a:pt x="4" y="15"/>
                  </a:lnTo>
                  <a:lnTo>
                    <a:pt x="4" y="7"/>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4"/>
            <p:cNvSpPr/>
            <p:nvPr/>
          </p:nvSpPr>
          <p:spPr>
            <a:xfrm>
              <a:off x="1471778" y="985780"/>
              <a:ext cx="765" cy="647"/>
            </a:xfrm>
            <a:custGeom>
              <a:avLst/>
              <a:gdLst/>
              <a:ahLst/>
              <a:cxnLst/>
              <a:rect l="l" t="t" r="r" b="b"/>
              <a:pathLst>
                <a:path w="13" h="11" extrusionOk="0">
                  <a:moveTo>
                    <a:pt x="12" y="0"/>
                  </a:moveTo>
                  <a:lnTo>
                    <a:pt x="4" y="7"/>
                  </a:lnTo>
                  <a:lnTo>
                    <a:pt x="1" y="11"/>
                  </a:lnTo>
                  <a:cubicBezTo>
                    <a:pt x="4" y="7"/>
                    <a:pt x="12" y="4"/>
                    <a:pt x="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4"/>
            <p:cNvSpPr/>
            <p:nvPr/>
          </p:nvSpPr>
          <p:spPr>
            <a:xfrm>
              <a:off x="1467894" y="989429"/>
              <a:ext cx="530" cy="471"/>
            </a:xfrm>
            <a:custGeom>
              <a:avLst/>
              <a:gdLst/>
              <a:ahLst/>
              <a:cxnLst/>
              <a:rect l="l" t="t" r="r" b="b"/>
              <a:pathLst>
                <a:path w="9" h="8" extrusionOk="0">
                  <a:moveTo>
                    <a:pt x="9" y="1"/>
                  </a:moveTo>
                  <a:lnTo>
                    <a:pt x="4" y="4"/>
                  </a:lnTo>
                  <a:lnTo>
                    <a:pt x="1" y="8"/>
                  </a:lnTo>
                  <a:lnTo>
                    <a:pt x="4" y="8"/>
                  </a:lnTo>
                  <a:lnTo>
                    <a:pt x="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4"/>
            <p:cNvSpPr/>
            <p:nvPr/>
          </p:nvSpPr>
          <p:spPr>
            <a:xfrm>
              <a:off x="1466188" y="990959"/>
              <a:ext cx="706" cy="647"/>
            </a:xfrm>
            <a:custGeom>
              <a:avLst/>
              <a:gdLst/>
              <a:ahLst/>
              <a:cxnLst/>
              <a:rect l="l" t="t" r="r" b="b"/>
              <a:pathLst>
                <a:path w="12" h="11" extrusionOk="0">
                  <a:moveTo>
                    <a:pt x="11" y="0"/>
                  </a:moveTo>
                  <a:lnTo>
                    <a:pt x="4" y="4"/>
                  </a:lnTo>
                  <a:lnTo>
                    <a:pt x="1" y="11"/>
                  </a:lnTo>
                  <a:lnTo>
                    <a:pt x="4" y="7"/>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4"/>
            <p:cNvSpPr/>
            <p:nvPr/>
          </p:nvSpPr>
          <p:spPr>
            <a:xfrm>
              <a:off x="1468365" y="988899"/>
              <a:ext cx="471" cy="589"/>
            </a:xfrm>
            <a:custGeom>
              <a:avLst/>
              <a:gdLst/>
              <a:ahLst/>
              <a:cxnLst/>
              <a:rect l="l" t="t" r="r" b="b"/>
              <a:pathLst>
                <a:path w="8" h="10" extrusionOk="0">
                  <a:moveTo>
                    <a:pt x="7" y="1"/>
                  </a:moveTo>
                  <a:cubicBezTo>
                    <a:pt x="6" y="1"/>
                    <a:pt x="6" y="1"/>
                    <a:pt x="4" y="2"/>
                  </a:cubicBezTo>
                  <a:lnTo>
                    <a:pt x="1" y="5"/>
                  </a:lnTo>
                  <a:lnTo>
                    <a:pt x="1" y="10"/>
                  </a:lnTo>
                  <a:cubicBezTo>
                    <a:pt x="1" y="6"/>
                    <a:pt x="8" y="1"/>
                    <a:pt x="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4"/>
            <p:cNvSpPr/>
            <p:nvPr/>
          </p:nvSpPr>
          <p:spPr>
            <a:xfrm>
              <a:off x="1466600" y="990430"/>
              <a:ext cx="589" cy="589"/>
            </a:xfrm>
            <a:custGeom>
              <a:avLst/>
              <a:gdLst/>
              <a:ahLst/>
              <a:cxnLst/>
              <a:rect l="l" t="t" r="r" b="b"/>
              <a:pathLst>
                <a:path w="10" h="10" extrusionOk="0">
                  <a:moveTo>
                    <a:pt x="7" y="1"/>
                  </a:moveTo>
                  <a:cubicBezTo>
                    <a:pt x="6" y="1"/>
                    <a:pt x="5" y="1"/>
                    <a:pt x="4" y="1"/>
                  </a:cubicBezTo>
                  <a:lnTo>
                    <a:pt x="1" y="9"/>
                  </a:lnTo>
                  <a:cubicBezTo>
                    <a:pt x="1" y="9"/>
                    <a:pt x="10" y="1"/>
                    <a:pt x="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4"/>
            <p:cNvSpPr/>
            <p:nvPr/>
          </p:nvSpPr>
          <p:spPr>
            <a:xfrm>
              <a:off x="1465128" y="992019"/>
              <a:ext cx="235" cy="471"/>
            </a:xfrm>
            <a:custGeom>
              <a:avLst/>
              <a:gdLst/>
              <a:ahLst/>
              <a:cxnLst/>
              <a:rect l="l" t="t" r="r" b="b"/>
              <a:pathLst>
                <a:path w="4" h="8" extrusionOk="0">
                  <a:moveTo>
                    <a:pt x="4" y="1"/>
                  </a:moveTo>
                  <a:lnTo>
                    <a:pt x="0" y="4"/>
                  </a:lnTo>
                  <a:lnTo>
                    <a:pt x="0" y="8"/>
                  </a:lnTo>
                  <a:cubicBezTo>
                    <a:pt x="0" y="8"/>
                    <a:pt x="0" y="4"/>
                    <a:pt x="4" y="4"/>
                  </a:cubicBezTo>
                  <a:lnTo>
                    <a:pt x="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4"/>
            <p:cNvSpPr/>
            <p:nvPr/>
          </p:nvSpPr>
          <p:spPr>
            <a:xfrm>
              <a:off x="1456242" y="999139"/>
              <a:ext cx="294" cy="235"/>
            </a:xfrm>
            <a:custGeom>
              <a:avLst/>
              <a:gdLst/>
              <a:ahLst/>
              <a:cxnLst/>
              <a:rect l="l" t="t" r="r" b="b"/>
              <a:pathLst>
                <a:path w="5" h="4" extrusionOk="0">
                  <a:moveTo>
                    <a:pt x="4" y="0"/>
                  </a:moveTo>
                  <a:lnTo>
                    <a:pt x="1" y="4"/>
                  </a:lnTo>
                  <a:cubicBezTo>
                    <a:pt x="4" y="4"/>
                    <a:pt x="4" y="4"/>
                    <a:pt x="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4"/>
            <p:cNvSpPr/>
            <p:nvPr/>
          </p:nvSpPr>
          <p:spPr>
            <a:xfrm>
              <a:off x="1252972" y="692942"/>
              <a:ext cx="530" cy="235"/>
            </a:xfrm>
            <a:custGeom>
              <a:avLst/>
              <a:gdLst/>
              <a:ahLst/>
              <a:cxnLst/>
              <a:rect l="l" t="t" r="r" b="b"/>
              <a:pathLst>
                <a:path w="9" h="4" extrusionOk="0">
                  <a:moveTo>
                    <a:pt x="4" y="0"/>
                  </a:moveTo>
                  <a:lnTo>
                    <a:pt x="1" y="4"/>
                  </a:lnTo>
                  <a:lnTo>
                    <a:pt x="9" y="4"/>
                  </a:lnTo>
                  <a:lnTo>
                    <a:pt x="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4"/>
            <p:cNvSpPr/>
            <p:nvPr/>
          </p:nvSpPr>
          <p:spPr>
            <a:xfrm>
              <a:off x="1156339" y="703300"/>
              <a:ext cx="883" cy="471"/>
            </a:xfrm>
            <a:custGeom>
              <a:avLst/>
              <a:gdLst/>
              <a:ahLst/>
              <a:cxnLst/>
              <a:rect l="l" t="t" r="r" b="b"/>
              <a:pathLst>
                <a:path w="15" h="8" extrusionOk="0">
                  <a:moveTo>
                    <a:pt x="15" y="0"/>
                  </a:moveTo>
                  <a:lnTo>
                    <a:pt x="0" y="4"/>
                  </a:lnTo>
                  <a:lnTo>
                    <a:pt x="7" y="7"/>
                  </a:lnTo>
                  <a:lnTo>
                    <a:pt x="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4"/>
            <p:cNvSpPr/>
            <p:nvPr/>
          </p:nvSpPr>
          <p:spPr>
            <a:xfrm>
              <a:off x="1233139" y="693354"/>
              <a:ext cx="942" cy="177"/>
            </a:xfrm>
            <a:custGeom>
              <a:avLst/>
              <a:gdLst/>
              <a:ahLst/>
              <a:cxnLst/>
              <a:rect l="l" t="t" r="r" b="b"/>
              <a:pathLst>
                <a:path w="16" h="3" extrusionOk="0">
                  <a:moveTo>
                    <a:pt x="1" y="0"/>
                  </a:moveTo>
                  <a:cubicBezTo>
                    <a:pt x="3" y="0"/>
                    <a:pt x="7" y="2"/>
                    <a:pt x="10" y="2"/>
                  </a:cubicBezTo>
                  <a:cubicBezTo>
                    <a:pt x="12" y="2"/>
                    <a:pt x="14" y="2"/>
                    <a:pt x="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4"/>
            <p:cNvSpPr/>
            <p:nvPr/>
          </p:nvSpPr>
          <p:spPr>
            <a:xfrm>
              <a:off x="1526392" y="910452"/>
              <a:ext cx="294" cy="883"/>
            </a:xfrm>
            <a:custGeom>
              <a:avLst/>
              <a:gdLst/>
              <a:ahLst/>
              <a:cxnLst/>
              <a:rect l="l" t="t" r="r" b="b"/>
              <a:pathLst>
                <a:path w="5" h="15" extrusionOk="0">
                  <a:moveTo>
                    <a:pt x="5" y="1"/>
                  </a:moveTo>
                  <a:lnTo>
                    <a:pt x="1" y="8"/>
                  </a:lnTo>
                  <a:lnTo>
                    <a:pt x="1" y="15"/>
                  </a:lnTo>
                  <a:cubicBezTo>
                    <a:pt x="5" y="11"/>
                    <a:pt x="5" y="8"/>
                    <a:pt x="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4"/>
            <p:cNvSpPr/>
            <p:nvPr/>
          </p:nvSpPr>
          <p:spPr>
            <a:xfrm>
              <a:off x="1146806" y="705889"/>
              <a:ext cx="942" cy="118"/>
            </a:xfrm>
            <a:custGeom>
              <a:avLst/>
              <a:gdLst/>
              <a:ahLst/>
              <a:cxnLst/>
              <a:rect l="l" t="t" r="r" b="b"/>
              <a:pathLst>
                <a:path w="16" h="2" extrusionOk="0">
                  <a:moveTo>
                    <a:pt x="1" y="0"/>
                  </a:moveTo>
                  <a:cubicBezTo>
                    <a:pt x="3" y="0"/>
                    <a:pt x="7" y="2"/>
                    <a:pt x="11" y="2"/>
                  </a:cubicBezTo>
                  <a:cubicBezTo>
                    <a:pt x="13" y="2"/>
                    <a:pt x="14" y="2"/>
                    <a:pt x="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4"/>
            <p:cNvSpPr/>
            <p:nvPr/>
          </p:nvSpPr>
          <p:spPr>
            <a:xfrm>
              <a:off x="1196475" y="696355"/>
              <a:ext cx="706" cy="59"/>
            </a:xfrm>
            <a:custGeom>
              <a:avLst/>
              <a:gdLst/>
              <a:ahLst/>
              <a:cxnLst/>
              <a:rect l="l" t="t" r="r" b="b"/>
              <a:pathLst>
                <a:path w="12" h="1" extrusionOk="0">
                  <a:moveTo>
                    <a:pt x="11" y="1"/>
                  </a:moveTo>
                  <a:lnTo>
                    <a:pt x="0" y="1"/>
                  </a:lnTo>
                  <a:lnTo>
                    <a:pt x="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4"/>
            <p:cNvSpPr/>
            <p:nvPr/>
          </p:nvSpPr>
          <p:spPr>
            <a:xfrm>
              <a:off x="1289047" y="695943"/>
              <a:ext cx="706" cy="59"/>
            </a:xfrm>
            <a:custGeom>
              <a:avLst/>
              <a:gdLst/>
              <a:ahLst/>
              <a:cxnLst/>
              <a:rect l="l" t="t" r="r" b="b"/>
              <a:pathLst>
                <a:path w="12" h="1" extrusionOk="0">
                  <a:moveTo>
                    <a:pt x="0" y="0"/>
                  </a:moveTo>
                  <a:lnTo>
                    <a:pt x="7" y="0"/>
                  </a:lnTo>
                  <a:lnTo>
                    <a:pt x="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4"/>
            <p:cNvSpPr/>
            <p:nvPr/>
          </p:nvSpPr>
          <p:spPr>
            <a:xfrm>
              <a:off x="1335010" y="704771"/>
              <a:ext cx="471" cy="294"/>
            </a:xfrm>
            <a:custGeom>
              <a:avLst/>
              <a:gdLst/>
              <a:ahLst/>
              <a:cxnLst/>
              <a:rect l="l" t="t" r="r" b="b"/>
              <a:pathLst>
                <a:path w="8" h="5" extrusionOk="0">
                  <a:moveTo>
                    <a:pt x="1" y="1"/>
                  </a:moveTo>
                  <a:lnTo>
                    <a:pt x="4" y="4"/>
                  </a:lnTo>
                  <a:lnTo>
                    <a:pt x="8" y="4"/>
                  </a:lnTo>
                  <a:lnTo>
                    <a:pt x="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4"/>
            <p:cNvSpPr/>
            <p:nvPr/>
          </p:nvSpPr>
          <p:spPr>
            <a:xfrm>
              <a:off x="1211129" y="1090004"/>
              <a:ext cx="471" cy="0"/>
            </a:xfrm>
            <a:custGeom>
              <a:avLst/>
              <a:gdLst/>
              <a:ahLst/>
              <a:cxnLst/>
              <a:rect l="l" t="t" r="r" b="b"/>
              <a:pathLst>
                <a:path w="8" extrusionOk="0">
                  <a:moveTo>
                    <a:pt x="8" y="0"/>
                  </a:moveTo>
                  <a:lnTo>
                    <a:pt x="4" y="0"/>
                  </a:lnTo>
                  <a:lnTo>
                    <a:pt x="1" y="0"/>
                  </a:lnTo>
                  <a:lnTo>
                    <a:pt x="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4"/>
            <p:cNvSpPr/>
            <p:nvPr/>
          </p:nvSpPr>
          <p:spPr>
            <a:xfrm>
              <a:off x="1092898" y="724192"/>
              <a:ext cx="647" cy="530"/>
            </a:xfrm>
            <a:custGeom>
              <a:avLst/>
              <a:gdLst/>
              <a:ahLst/>
              <a:cxnLst/>
              <a:rect l="l" t="t" r="r" b="b"/>
              <a:pathLst>
                <a:path w="11" h="9" extrusionOk="0">
                  <a:moveTo>
                    <a:pt x="11" y="1"/>
                  </a:moveTo>
                  <a:lnTo>
                    <a:pt x="0" y="5"/>
                  </a:lnTo>
                  <a:lnTo>
                    <a:pt x="4" y="8"/>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4"/>
            <p:cNvSpPr/>
            <p:nvPr/>
          </p:nvSpPr>
          <p:spPr>
            <a:xfrm>
              <a:off x="1204656" y="695532"/>
              <a:ext cx="942" cy="235"/>
            </a:xfrm>
            <a:custGeom>
              <a:avLst/>
              <a:gdLst/>
              <a:ahLst/>
              <a:cxnLst/>
              <a:rect l="l" t="t" r="r" b="b"/>
              <a:pathLst>
                <a:path w="16" h="4" extrusionOk="0">
                  <a:moveTo>
                    <a:pt x="16" y="0"/>
                  </a:moveTo>
                  <a:cubicBezTo>
                    <a:pt x="11" y="4"/>
                    <a:pt x="1" y="4"/>
                    <a:pt x="8" y="4"/>
                  </a:cubicBezTo>
                  <a:lnTo>
                    <a:pt x="16" y="4"/>
                  </a:lnTo>
                  <a:lnTo>
                    <a:pt x="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4"/>
            <p:cNvSpPr/>
            <p:nvPr/>
          </p:nvSpPr>
          <p:spPr>
            <a:xfrm>
              <a:off x="1267920" y="694001"/>
              <a:ext cx="647" cy="294"/>
            </a:xfrm>
            <a:custGeom>
              <a:avLst/>
              <a:gdLst/>
              <a:ahLst/>
              <a:cxnLst/>
              <a:rect l="l" t="t" r="r" b="b"/>
              <a:pathLst>
                <a:path w="11" h="5" extrusionOk="0">
                  <a:moveTo>
                    <a:pt x="7" y="0"/>
                  </a:moveTo>
                  <a:lnTo>
                    <a:pt x="0" y="4"/>
                  </a:lnTo>
                  <a:lnTo>
                    <a:pt x="11" y="4"/>
                  </a:lnTo>
                  <a:lnTo>
                    <a:pt x="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4"/>
            <p:cNvSpPr/>
            <p:nvPr/>
          </p:nvSpPr>
          <p:spPr>
            <a:xfrm>
              <a:off x="1276983" y="694825"/>
              <a:ext cx="647" cy="177"/>
            </a:xfrm>
            <a:custGeom>
              <a:avLst/>
              <a:gdLst/>
              <a:ahLst/>
              <a:cxnLst/>
              <a:rect l="l" t="t" r="r" b="b"/>
              <a:pathLst>
                <a:path w="11" h="3" extrusionOk="0">
                  <a:moveTo>
                    <a:pt x="0" y="1"/>
                  </a:moveTo>
                  <a:cubicBezTo>
                    <a:pt x="2" y="1"/>
                    <a:pt x="5" y="3"/>
                    <a:pt x="7" y="3"/>
                  </a:cubicBezTo>
                  <a:cubicBezTo>
                    <a:pt x="8" y="3"/>
                    <a:pt x="10" y="2"/>
                    <a:pt x="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4"/>
            <p:cNvSpPr/>
            <p:nvPr/>
          </p:nvSpPr>
          <p:spPr>
            <a:xfrm>
              <a:off x="1289695" y="695943"/>
              <a:ext cx="706" cy="471"/>
            </a:xfrm>
            <a:custGeom>
              <a:avLst/>
              <a:gdLst/>
              <a:ahLst/>
              <a:cxnLst/>
              <a:rect l="l" t="t" r="r" b="b"/>
              <a:pathLst>
                <a:path w="12" h="8" extrusionOk="0">
                  <a:moveTo>
                    <a:pt x="11" y="8"/>
                  </a:move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4"/>
            <p:cNvSpPr/>
            <p:nvPr/>
          </p:nvSpPr>
          <p:spPr>
            <a:xfrm>
              <a:off x="1209658" y="1090004"/>
              <a:ext cx="471" cy="235"/>
            </a:xfrm>
            <a:custGeom>
              <a:avLst/>
              <a:gdLst/>
              <a:ahLst/>
              <a:cxnLst/>
              <a:rect l="l" t="t" r="r" b="b"/>
              <a:pathLst>
                <a:path w="8" h="4" extrusionOk="0">
                  <a:moveTo>
                    <a:pt x="4" y="0"/>
                  </a:moveTo>
                  <a:lnTo>
                    <a:pt x="0" y="4"/>
                  </a:lnTo>
                  <a:lnTo>
                    <a:pt x="4" y="4"/>
                  </a:lnTo>
                  <a:lnTo>
                    <a:pt x="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4"/>
            <p:cNvSpPr/>
            <p:nvPr/>
          </p:nvSpPr>
          <p:spPr>
            <a:xfrm>
              <a:off x="1055528" y="742553"/>
              <a:ext cx="883" cy="294"/>
            </a:xfrm>
            <a:custGeom>
              <a:avLst/>
              <a:gdLst/>
              <a:ahLst/>
              <a:cxnLst/>
              <a:rect l="l" t="t" r="r" b="b"/>
              <a:pathLst>
                <a:path w="15" h="5" extrusionOk="0">
                  <a:moveTo>
                    <a:pt x="15" y="1"/>
                  </a:moveTo>
                  <a:lnTo>
                    <a:pt x="1" y="4"/>
                  </a:lnTo>
                  <a:lnTo>
                    <a:pt x="8" y="4"/>
                  </a:lnTo>
                  <a:lnTo>
                    <a:pt x="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4"/>
            <p:cNvSpPr/>
            <p:nvPr/>
          </p:nvSpPr>
          <p:spPr>
            <a:xfrm>
              <a:off x="1337835" y="705889"/>
              <a:ext cx="647" cy="353"/>
            </a:xfrm>
            <a:custGeom>
              <a:avLst/>
              <a:gdLst/>
              <a:ahLst/>
              <a:cxnLst/>
              <a:rect l="l" t="t" r="r" b="b"/>
              <a:pathLst>
                <a:path w="11" h="6" extrusionOk="0">
                  <a:moveTo>
                    <a:pt x="0" y="0"/>
                  </a:moveTo>
                  <a:cubicBezTo>
                    <a:pt x="0" y="3"/>
                    <a:pt x="4" y="5"/>
                    <a:pt x="7" y="5"/>
                  </a:cubicBezTo>
                  <a:cubicBezTo>
                    <a:pt x="8" y="5"/>
                    <a:pt x="10" y="5"/>
                    <a:pt x="11" y="4"/>
                  </a:cubicBezTo>
                  <a:lnTo>
                    <a:pt x="4" y="4"/>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4"/>
            <p:cNvSpPr/>
            <p:nvPr/>
          </p:nvSpPr>
          <p:spPr>
            <a:xfrm>
              <a:off x="1217838" y="1088474"/>
              <a:ext cx="471" cy="235"/>
            </a:xfrm>
            <a:custGeom>
              <a:avLst/>
              <a:gdLst/>
              <a:ahLst/>
              <a:cxnLst/>
              <a:rect l="l" t="t" r="r" b="b"/>
              <a:pathLst>
                <a:path w="8" h="4" extrusionOk="0">
                  <a:moveTo>
                    <a:pt x="4" y="0"/>
                  </a:moveTo>
                  <a:lnTo>
                    <a:pt x="0" y="4"/>
                  </a:lnTo>
                  <a:lnTo>
                    <a:pt x="4" y="4"/>
                  </a:lnTo>
                  <a:lnTo>
                    <a:pt x="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4"/>
            <p:cNvSpPr/>
            <p:nvPr/>
          </p:nvSpPr>
          <p:spPr>
            <a:xfrm>
              <a:off x="1216308" y="1088709"/>
              <a:ext cx="471" cy="235"/>
            </a:xfrm>
            <a:custGeom>
              <a:avLst/>
              <a:gdLst/>
              <a:ahLst/>
              <a:cxnLst/>
              <a:rect l="l" t="t" r="r" b="b"/>
              <a:pathLst>
                <a:path w="8" h="4" extrusionOk="0">
                  <a:moveTo>
                    <a:pt x="4" y="0"/>
                  </a:moveTo>
                  <a:lnTo>
                    <a:pt x="1" y="4"/>
                  </a:lnTo>
                  <a:lnTo>
                    <a:pt x="4" y="4"/>
                  </a:lnTo>
                  <a:lnTo>
                    <a:pt x="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4"/>
            <p:cNvSpPr/>
            <p:nvPr/>
          </p:nvSpPr>
          <p:spPr>
            <a:xfrm>
              <a:off x="1089426" y="726134"/>
              <a:ext cx="942" cy="294"/>
            </a:xfrm>
            <a:custGeom>
              <a:avLst/>
              <a:gdLst/>
              <a:ahLst/>
              <a:cxnLst/>
              <a:rect l="l" t="t" r="r" b="b"/>
              <a:pathLst>
                <a:path w="16" h="5" extrusionOk="0">
                  <a:moveTo>
                    <a:pt x="15" y="1"/>
                  </a:moveTo>
                  <a:lnTo>
                    <a:pt x="0" y="4"/>
                  </a:lnTo>
                  <a:lnTo>
                    <a:pt x="7" y="4"/>
                  </a:lnTo>
                  <a:lnTo>
                    <a:pt x="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4"/>
            <p:cNvSpPr/>
            <p:nvPr/>
          </p:nvSpPr>
          <p:spPr>
            <a:xfrm>
              <a:off x="1090898" y="725486"/>
              <a:ext cx="765" cy="294"/>
            </a:xfrm>
            <a:custGeom>
              <a:avLst/>
              <a:gdLst/>
              <a:ahLst/>
              <a:cxnLst/>
              <a:rect l="l" t="t" r="r" b="b"/>
              <a:pathLst>
                <a:path w="13" h="5" extrusionOk="0">
                  <a:moveTo>
                    <a:pt x="12" y="1"/>
                  </a:moveTo>
                  <a:lnTo>
                    <a:pt x="1" y="5"/>
                  </a:lnTo>
                  <a:lnTo>
                    <a:pt x="4" y="5"/>
                  </a:lnTo>
                  <a:lnTo>
                    <a:pt x="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4"/>
            <p:cNvSpPr/>
            <p:nvPr/>
          </p:nvSpPr>
          <p:spPr>
            <a:xfrm>
              <a:off x="1092192" y="725074"/>
              <a:ext cx="765" cy="294"/>
            </a:xfrm>
            <a:custGeom>
              <a:avLst/>
              <a:gdLst/>
              <a:ahLst/>
              <a:cxnLst/>
              <a:rect l="l" t="t" r="r" b="b"/>
              <a:pathLst>
                <a:path w="13" h="5" extrusionOk="0">
                  <a:moveTo>
                    <a:pt x="8" y="0"/>
                  </a:moveTo>
                  <a:lnTo>
                    <a:pt x="1" y="4"/>
                  </a:lnTo>
                  <a:cubicBezTo>
                    <a:pt x="4" y="4"/>
                    <a:pt x="12" y="0"/>
                    <a:pt x="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4"/>
            <p:cNvSpPr/>
            <p:nvPr/>
          </p:nvSpPr>
          <p:spPr>
            <a:xfrm>
              <a:off x="1309763" y="699592"/>
              <a:ext cx="706" cy="294"/>
            </a:xfrm>
            <a:custGeom>
              <a:avLst/>
              <a:gdLst/>
              <a:ahLst/>
              <a:cxnLst/>
              <a:rect l="l" t="t" r="r" b="b"/>
              <a:pathLst>
                <a:path w="12" h="5" extrusionOk="0">
                  <a:moveTo>
                    <a:pt x="7" y="1"/>
                  </a:moveTo>
                  <a:lnTo>
                    <a:pt x="0" y="4"/>
                  </a:lnTo>
                  <a:lnTo>
                    <a:pt x="12" y="4"/>
                  </a:lnTo>
                  <a:lnTo>
                    <a:pt x="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4"/>
            <p:cNvSpPr/>
            <p:nvPr/>
          </p:nvSpPr>
          <p:spPr>
            <a:xfrm>
              <a:off x="1311234" y="699828"/>
              <a:ext cx="765" cy="235"/>
            </a:xfrm>
            <a:custGeom>
              <a:avLst/>
              <a:gdLst/>
              <a:ahLst/>
              <a:cxnLst/>
              <a:rect l="l" t="t" r="r" b="b"/>
              <a:pathLst>
                <a:path w="13" h="4" extrusionOk="0">
                  <a:moveTo>
                    <a:pt x="9" y="0"/>
                  </a:moveTo>
                  <a:lnTo>
                    <a:pt x="1" y="4"/>
                  </a:lnTo>
                  <a:lnTo>
                    <a:pt x="12" y="4"/>
                  </a:lnTo>
                  <a:cubicBezTo>
                    <a:pt x="12" y="4"/>
                    <a:pt x="9" y="4"/>
                    <a:pt x="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4"/>
            <p:cNvSpPr/>
            <p:nvPr/>
          </p:nvSpPr>
          <p:spPr>
            <a:xfrm>
              <a:off x="1328065" y="703712"/>
              <a:ext cx="765" cy="59"/>
            </a:xfrm>
            <a:custGeom>
              <a:avLst/>
              <a:gdLst/>
              <a:ahLst/>
              <a:cxnLst/>
              <a:rect l="l" t="t" r="r" b="b"/>
              <a:pathLst>
                <a:path w="13" h="1" extrusionOk="0">
                  <a:moveTo>
                    <a:pt x="12" y="0"/>
                  </a:moveTo>
                  <a:lnTo>
                    <a:pt x="12" y="0"/>
                  </a:lnTo>
                  <a:lnTo>
                    <a:pt x="9" y="0"/>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4"/>
            <p:cNvSpPr/>
            <p:nvPr/>
          </p:nvSpPr>
          <p:spPr>
            <a:xfrm>
              <a:off x="1225606" y="1086944"/>
              <a:ext cx="942" cy="294"/>
            </a:xfrm>
            <a:custGeom>
              <a:avLst/>
              <a:gdLst/>
              <a:ahLst/>
              <a:cxnLst/>
              <a:rect l="l" t="t" r="r" b="b"/>
              <a:pathLst>
                <a:path w="16" h="5" extrusionOk="0">
                  <a:moveTo>
                    <a:pt x="0" y="1"/>
                  </a:moveTo>
                  <a:lnTo>
                    <a:pt x="7" y="4"/>
                  </a:lnTo>
                  <a:lnTo>
                    <a:pt x="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4"/>
            <p:cNvSpPr/>
            <p:nvPr/>
          </p:nvSpPr>
          <p:spPr>
            <a:xfrm>
              <a:off x="1071712" y="734373"/>
              <a:ext cx="942" cy="471"/>
            </a:xfrm>
            <a:custGeom>
              <a:avLst/>
              <a:gdLst/>
              <a:ahLst/>
              <a:cxnLst/>
              <a:rect l="l" t="t" r="r" b="b"/>
              <a:pathLst>
                <a:path w="16" h="8" extrusionOk="0">
                  <a:moveTo>
                    <a:pt x="15" y="0"/>
                  </a:moveTo>
                  <a:lnTo>
                    <a:pt x="0" y="8"/>
                  </a:lnTo>
                  <a:lnTo>
                    <a:pt x="8" y="8"/>
                  </a:lnTo>
                  <a:lnTo>
                    <a:pt x="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4"/>
            <p:cNvSpPr/>
            <p:nvPr/>
          </p:nvSpPr>
          <p:spPr>
            <a:xfrm>
              <a:off x="1306761" y="699180"/>
              <a:ext cx="883" cy="294"/>
            </a:xfrm>
            <a:custGeom>
              <a:avLst/>
              <a:gdLst/>
              <a:ahLst/>
              <a:cxnLst/>
              <a:rect l="l" t="t" r="r" b="b"/>
              <a:pathLst>
                <a:path w="15" h="5" extrusionOk="0">
                  <a:moveTo>
                    <a:pt x="0" y="0"/>
                  </a:moveTo>
                  <a:lnTo>
                    <a:pt x="0" y="0"/>
                  </a:lnTo>
                  <a:cubicBezTo>
                    <a:pt x="2" y="2"/>
                    <a:pt x="4" y="3"/>
                    <a:pt x="6" y="4"/>
                  </a:cubicBezTo>
                  <a:lnTo>
                    <a:pt x="6" y="4"/>
                  </a:lnTo>
                  <a:lnTo>
                    <a:pt x="0" y="0"/>
                  </a:lnTo>
                  <a:close/>
                  <a:moveTo>
                    <a:pt x="6" y="4"/>
                  </a:moveTo>
                  <a:lnTo>
                    <a:pt x="7" y="4"/>
                  </a:lnTo>
                  <a:lnTo>
                    <a:pt x="14" y="4"/>
                  </a:lnTo>
                  <a:cubicBezTo>
                    <a:pt x="12" y="4"/>
                    <a:pt x="9" y="4"/>
                    <a:pt x="6" y="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4"/>
            <p:cNvSpPr/>
            <p:nvPr/>
          </p:nvSpPr>
          <p:spPr>
            <a:xfrm>
              <a:off x="1310410" y="699828"/>
              <a:ext cx="883" cy="235"/>
            </a:xfrm>
            <a:custGeom>
              <a:avLst/>
              <a:gdLst/>
              <a:ahLst/>
              <a:cxnLst/>
              <a:rect l="l" t="t" r="r" b="b"/>
              <a:pathLst>
                <a:path w="15" h="4" extrusionOk="0">
                  <a:moveTo>
                    <a:pt x="1" y="0"/>
                  </a:moveTo>
                  <a:lnTo>
                    <a:pt x="4" y="4"/>
                  </a:lnTo>
                  <a:lnTo>
                    <a:pt x="15" y="4"/>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4"/>
            <p:cNvSpPr/>
            <p:nvPr/>
          </p:nvSpPr>
          <p:spPr>
            <a:xfrm>
              <a:off x="1323828" y="702711"/>
              <a:ext cx="647" cy="177"/>
            </a:xfrm>
            <a:custGeom>
              <a:avLst/>
              <a:gdLst/>
              <a:ahLst/>
              <a:cxnLst/>
              <a:rect l="l" t="t" r="r" b="b"/>
              <a:pathLst>
                <a:path w="11" h="3" extrusionOk="0">
                  <a:moveTo>
                    <a:pt x="2" y="1"/>
                  </a:moveTo>
                  <a:cubicBezTo>
                    <a:pt x="1" y="1"/>
                    <a:pt x="1" y="1"/>
                    <a:pt x="3" y="3"/>
                  </a:cubicBezTo>
                  <a:lnTo>
                    <a:pt x="10" y="3"/>
                  </a:lnTo>
                  <a:cubicBezTo>
                    <a:pt x="10" y="3"/>
                    <a:pt x="4" y="1"/>
                    <a:pt x="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4"/>
            <p:cNvSpPr/>
            <p:nvPr/>
          </p:nvSpPr>
          <p:spPr>
            <a:xfrm>
              <a:off x="1190237" y="1092123"/>
              <a:ext cx="647" cy="294"/>
            </a:xfrm>
            <a:custGeom>
              <a:avLst/>
              <a:gdLst/>
              <a:ahLst/>
              <a:cxnLst/>
              <a:rect l="l" t="t" r="r" b="b"/>
              <a:pathLst>
                <a:path w="11" h="5" extrusionOk="0">
                  <a:moveTo>
                    <a:pt x="0" y="1"/>
                  </a:moveTo>
                  <a:cubicBezTo>
                    <a:pt x="4" y="4"/>
                    <a:pt x="7" y="4"/>
                    <a:pt x="11" y="4"/>
                  </a:cubicBezTo>
                  <a:lnTo>
                    <a:pt x="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4"/>
            <p:cNvSpPr/>
            <p:nvPr/>
          </p:nvSpPr>
          <p:spPr>
            <a:xfrm>
              <a:off x="1189531" y="1092123"/>
              <a:ext cx="765" cy="294"/>
            </a:xfrm>
            <a:custGeom>
              <a:avLst/>
              <a:gdLst/>
              <a:ahLst/>
              <a:cxnLst/>
              <a:rect l="l" t="t" r="r" b="b"/>
              <a:pathLst>
                <a:path w="13" h="5" extrusionOk="0">
                  <a:moveTo>
                    <a:pt x="1" y="1"/>
                  </a:moveTo>
                  <a:lnTo>
                    <a:pt x="4" y="4"/>
                  </a:lnTo>
                  <a:lnTo>
                    <a:pt x="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4"/>
            <p:cNvSpPr/>
            <p:nvPr/>
          </p:nvSpPr>
          <p:spPr>
            <a:xfrm>
              <a:off x="1183293" y="700004"/>
              <a:ext cx="942" cy="294"/>
            </a:xfrm>
            <a:custGeom>
              <a:avLst/>
              <a:gdLst/>
              <a:ahLst/>
              <a:cxnLst/>
              <a:rect l="l" t="t" r="r" b="b"/>
              <a:pathLst>
                <a:path w="16" h="5" extrusionOk="0">
                  <a:moveTo>
                    <a:pt x="15" y="1"/>
                  </a:moveTo>
                  <a:cubicBezTo>
                    <a:pt x="12" y="1"/>
                    <a:pt x="4" y="1"/>
                    <a:pt x="0" y="5"/>
                  </a:cubicBezTo>
                  <a:lnTo>
                    <a:pt x="4" y="5"/>
                  </a:lnTo>
                  <a:lnTo>
                    <a:pt x="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4"/>
            <p:cNvSpPr/>
            <p:nvPr/>
          </p:nvSpPr>
          <p:spPr>
            <a:xfrm>
              <a:off x="1178349" y="701299"/>
              <a:ext cx="471" cy="294"/>
            </a:xfrm>
            <a:custGeom>
              <a:avLst/>
              <a:gdLst/>
              <a:ahLst/>
              <a:cxnLst/>
              <a:rect l="l" t="t" r="r" b="b"/>
              <a:pathLst>
                <a:path w="8" h="5" extrusionOk="0">
                  <a:moveTo>
                    <a:pt x="4" y="1"/>
                  </a:moveTo>
                  <a:lnTo>
                    <a:pt x="0" y="5"/>
                  </a:lnTo>
                  <a:lnTo>
                    <a:pt x="8" y="5"/>
                  </a:lnTo>
                  <a:cubicBezTo>
                    <a:pt x="8" y="5"/>
                    <a:pt x="8" y="1"/>
                    <a:pt x="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4"/>
            <p:cNvSpPr/>
            <p:nvPr/>
          </p:nvSpPr>
          <p:spPr>
            <a:xfrm>
              <a:off x="1179644" y="701122"/>
              <a:ext cx="883" cy="235"/>
            </a:xfrm>
            <a:custGeom>
              <a:avLst/>
              <a:gdLst/>
              <a:ahLst/>
              <a:cxnLst/>
              <a:rect l="l" t="t" r="r" b="b"/>
              <a:pathLst>
                <a:path w="15" h="4" extrusionOk="0">
                  <a:moveTo>
                    <a:pt x="11" y="0"/>
                  </a:moveTo>
                  <a:lnTo>
                    <a:pt x="0" y="4"/>
                  </a:lnTo>
                  <a:cubicBezTo>
                    <a:pt x="4" y="4"/>
                    <a:pt x="11" y="4"/>
                    <a:pt x="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4"/>
            <p:cNvSpPr/>
            <p:nvPr/>
          </p:nvSpPr>
          <p:spPr>
            <a:xfrm>
              <a:off x="1175289" y="1092123"/>
              <a:ext cx="706" cy="59"/>
            </a:xfrm>
            <a:custGeom>
              <a:avLst/>
              <a:gdLst/>
              <a:ahLst/>
              <a:cxnLst/>
              <a:rect l="l" t="t" r="r" b="b"/>
              <a:pathLst>
                <a:path w="12" h="1" extrusionOk="0">
                  <a:moveTo>
                    <a:pt x="4" y="1"/>
                  </a:moveTo>
                  <a:lnTo>
                    <a:pt x="1" y="1"/>
                  </a:lnTo>
                  <a:lnTo>
                    <a:pt x="4" y="1"/>
                  </a:lnTo>
                  <a:lnTo>
                    <a:pt x="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4"/>
            <p:cNvSpPr/>
            <p:nvPr/>
          </p:nvSpPr>
          <p:spPr>
            <a:xfrm>
              <a:off x="1362434" y="1046631"/>
              <a:ext cx="471" cy="235"/>
            </a:xfrm>
            <a:custGeom>
              <a:avLst/>
              <a:gdLst/>
              <a:ahLst/>
              <a:cxnLst/>
              <a:rect l="l" t="t" r="r" b="b"/>
              <a:pathLst>
                <a:path w="8" h="4" extrusionOk="0">
                  <a:moveTo>
                    <a:pt x="4" y="0"/>
                  </a:moveTo>
                  <a:lnTo>
                    <a:pt x="0" y="4"/>
                  </a:lnTo>
                  <a:lnTo>
                    <a:pt x="7" y="4"/>
                  </a:lnTo>
                  <a:cubicBezTo>
                    <a:pt x="7" y="2"/>
                    <a:pt x="6" y="2"/>
                    <a:pt x="6" y="2"/>
                  </a:cubicBezTo>
                  <a:cubicBezTo>
                    <a:pt x="5" y="2"/>
                    <a:pt x="4" y="2"/>
                    <a:pt x="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4"/>
            <p:cNvSpPr/>
            <p:nvPr/>
          </p:nvSpPr>
          <p:spPr>
            <a:xfrm>
              <a:off x="1160871" y="706301"/>
              <a:ext cx="706" cy="235"/>
            </a:xfrm>
            <a:custGeom>
              <a:avLst/>
              <a:gdLst/>
              <a:ahLst/>
              <a:cxnLst/>
              <a:rect l="l" t="t" r="r" b="b"/>
              <a:pathLst>
                <a:path w="12" h="4" extrusionOk="0">
                  <a:moveTo>
                    <a:pt x="7" y="0"/>
                  </a:moveTo>
                  <a:lnTo>
                    <a:pt x="0" y="4"/>
                  </a:lnTo>
                  <a:lnTo>
                    <a:pt x="7" y="4"/>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4"/>
            <p:cNvSpPr/>
            <p:nvPr/>
          </p:nvSpPr>
          <p:spPr>
            <a:xfrm>
              <a:off x="1158929" y="706948"/>
              <a:ext cx="471" cy="294"/>
            </a:xfrm>
            <a:custGeom>
              <a:avLst/>
              <a:gdLst/>
              <a:ahLst/>
              <a:cxnLst/>
              <a:rect l="l" t="t" r="r" b="b"/>
              <a:pathLst>
                <a:path w="8" h="5" extrusionOk="0">
                  <a:moveTo>
                    <a:pt x="4" y="0"/>
                  </a:moveTo>
                  <a:lnTo>
                    <a:pt x="0" y="4"/>
                  </a:lnTo>
                  <a:lnTo>
                    <a:pt x="7" y="4"/>
                  </a:lnTo>
                  <a:lnTo>
                    <a:pt x="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4"/>
            <p:cNvSpPr/>
            <p:nvPr/>
          </p:nvSpPr>
          <p:spPr>
            <a:xfrm>
              <a:off x="1160224" y="706713"/>
              <a:ext cx="883" cy="294"/>
            </a:xfrm>
            <a:custGeom>
              <a:avLst/>
              <a:gdLst/>
              <a:ahLst/>
              <a:cxnLst/>
              <a:rect l="l" t="t" r="r" b="b"/>
              <a:pathLst>
                <a:path w="15" h="5" extrusionOk="0">
                  <a:moveTo>
                    <a:pt x="15" y="1"/>
                  </a:moveTo>
                  <a:cubicBezTo>
                    <a:pt x="11" y="1"/>
                    <a:pt x="0" y="1"/>
                    <a:pt x="7" y="4"/>
                  </a:cubicBezTo>
                  <a:lnTo>
                    <a:pt x="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4"/>
            <p:cNvSpPr/>
            <p:nvPr/>
          </p:nvSpPr>
          <p:spPr>
            <a:xfrm>
              <a:off x="1087720" y="959886"/>
              <a:ext cx="235" cy="647"/>
            </a:xfrm>
            <a:custGeom>
              <a:avLst/>
              <a:gdLst/>
              <a:ahLst/>
              <a:cxnLst/>
              <a:rect l="l" t="t" r="r" b="b"/>
              <a:pathLst>
                <a:path w="4" h="11" extrusionOk="0">
                  <a:moveTo>
                    <a:pt x="4" y="0"/>
                  </a:moveTo>
                  <a:lnTo>
                    <a:pt x="0" y="7"/>
                  </a:lnTo>
                  <a:lnTo>
                    <a:pt x="0" y="11"/>
                  </a:lnTo>
                  <a:cubicBezTo>
                    <a:pt x="0" y="7"/>
                    <a:pt x="4" y="4"/>
                    <a:pt x="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4"/>
            <p:cNvSpPr/>
            <p:nvPr/>
          </p:nvSpPr>
          <p:spPr>
            <a:xfrm>
              <a:off x="1156751" y="707772"/>
              <a:ext cx="706" cy="177"/>
            </a:xfrm>
            <a:custGeom>
              <a:avLst/>
              <a:gdLst/>
              <a:ahLst/>
              <a:cxnLst/>
              <a:rect l="l" t="t" r="r" b="b"/>
              <a:pathLst>
                <a:path w="12" h="3" extrusionOk="0">
                  <a:moveTo>
                    <a:pt x="0" y="1"/>
                  </a:moveTo>
                  <a:cubicBezTo>
                    <a:pt x="2" y="2"/>
                    <a:pt x="3" y="3"/>
                    <a:pt x="4" y="3"/>
                  </a:cubicBezTo>
                  <a:cubicBezTo>
                    <a:pt x="6" y="3"/>
                    <a:pt x="9" y="1"/>
                    <a:pt x="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4"/>
            <p:cNvSpPr/>
            <p:nvPr/>
          </p:nvSpPr>
          <p:spPr>
            <a:xfrm>
              <a:off x="1089603" y="955119"/>
              <a:ext cx="471" cy="471"/>
            </a:xfrm>
            <a:custGeom>
              <a:avLst/>
              <a:gdLst/>
              <a:ahLst/>
              <a:cxnLst/>
              <a:rect l="l" t="t" r="r" b="b"/>
              <a:pathLst>
                <a:path w="8" h="8" extrusionOk="0">
                  <a:moveTo>
                    <a:pt x="8" y="0"/>
                  </a:moveTo>
                  <a:cubicBezTo>
                    <a:pt x="4" y="0"/>
                    <a:pt x="4" y="4"/>
                    <a:pt x="1" y="7"/>
                  </a:cubicBezTo>
                  <a:lnTo>
                    <a:pt x="8" y="4"/>
                  </a:lnTo>
                  <a:lnTo>
                    <a:pt x="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4"/>
            <p:cNvSpPr/>
            <p:nvPr/>
          </p:nvSpPr>
          <p:spPr>
            <a:xfrm>
              <a:off x="1340424" y="1053929"/>
              <a:ext cx="647" cy="294"/>
            </a:xfrm>
            <a:custGeom>
              <a:avLst/>
              <a:gdLst/>
              <a:ahLst/>
              <a:cxnLst/>
              <a:rect l="l" t="t" r="r" b="b"/>
              <a:pathLst>
                <a:path w="11" h="5" extrusionOk="0">
                  <a:moveTo>
                    <a:pt x="7" y="0"/>
                  </a:moveTo>
                  <a:lnTo>
                    <a:pt x="0" y="5"/>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4"/>
            <p:cNvSpPr/>
            <p:nvPr/>
          </p:nvSpPr>
          <p:spPr>
            <a:xfrm>
              <a:off x="1090015" y="954472"/>
              <a:ext cx="530" cy="706"/>
            </a:xfrm>
            <a:custGeom>
              <a:avLst/>
              <a:gdLst/>
              <a:ahLst/>
              <a:cxnLst/>
              <a:rect l="l" t="t" r="r" b="b"/>
              <a:pathLst>
                <a:path w="9" h="12" extrusionOk="0">
                  <a:moveTo>
                    <a:pt x="9" y="1"/>
                  </a:moveTo>
                  <a:lnTo>
                    <a:pt x="5" y="4"/>
                  </a:lnTo>
                  <a:lnTo>
                    <a:pt x="1" y="11"/>
                  </a:lnTo>
                  <a:cubicBezTo>
                    <a:pt x="5" y="8"/>
                    <a:pt x="9" y="4"/>
                    <a:pt x="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4"/>
            <p:cNvSpPr/>
            <p:nvPr/>
          </p:nvSpPr>
          <p:spPr>
            <a:xfrm>
              <a:off x="1338894" y="1054164"/>
              <a:ext cx="883" cy="471"/>
            </a:xfrm>
            <a:custGeom>
              <a:avLst/>
              <a:gdLst/>
              <a:ahLst/>
              <a:cxnLst/>
              <a:rect l="l" t="t" r="r" b="b"/>
              <a:pathLst>
                <a:path w="15" h="8" extrusionOk="0">
                  <a:moveTo>
                    <a:pt x="8" y="1"/>
                  </a:moveTo>
                  <a:lnTo>
                    <a:pt x="1" y="4"/>
                  </a:lnTo>
                  <a:lnTo>
                    <a:pt x="1" y="8"/>
                  </a:lnTo>
                  <a:cubicBezTo>
                    <a:pt x="1" y="4"/>
                    <a:pt x="15" y="1"/>
                    <a:pt x="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4"/>
            <p:cNvSpPr/>
            <p:nvPr/>
          </p:nvSpPr>
          <p:spPr>
            <a:xfrm>
              <a:off x="922820" y="1024386"/>
              <a:ext cx="59" cy="883"/>
            </a:xfrm>
            <a:custGeom>
              <a:avLst/>
              <a:gdLst/>
              <a:ahLst/>
              <a:cxnLst/>
              <a:rect l="l" t="t" r="r" b="b"/>
              <a:pathLst>
                <a:path w="1" h="15" extrusionOk="0">
                  <a:moveTo>
                    <a:pt x="0" y="1"/>
                  </a:moveTo>
                  <a:lnTo>
                    <a:pt x="0" y="11"/>
                  </a:lnTo>
                  <a:lnTo>
                    <a:pt x="0" y="1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4"/>
            <p:cNvSpPr/>
            <p:nvPr/>
          </p:nvSpPr>
          <p:spPr>
            <a:xfrm>
              <a:off x="1206833" y="1085649"/>
              <a:ext cx="471" cy="294"/>
            </a:xfrm>
            <a:custGeom>
              <a:avLst/>
              <a:gdLst/>
              <a:ahLst/>
              <a:cxnLst/>
              <a:rect l="l" t="t" r="r" b="b"/>
              <a:pathLst>
                <a:path w="8" h="5" extrusionOk="0">
                  <a:moveTo>
                    <a:pt x="4" y="1"/>
                  </a:moveTo>
                  <a:lnTo>
                    <a:pt x="1" y="4"/>
                  </a:lnTo>
                  <a:lnTo>
                    <a:pt x="8" y="4"/>
                  </a:lnTo>
                  <a:lnTo>
                    <a:pt x="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4"/>
            <p:cNvSpPr/>
            <p:nvPr/>
          </p:nvSpPr>
          <p:spPr>
            <a:xfrm>
              <a:off x="1205068" y="1086002"/>
              <a:ext cx="942" cy="235"/>
            </a:xfrm>
            <a:custGeom>
              <a:avLst/>
              <a:gdLst/>
              <a:ahLst/>
              <a:cxnLst/>
              <a:rect l="l" t="t" r="r" b="b"/>
              <a:pathLst>
                <a:path w="16" h="4" extrusionOk="0">
                  <a:moveTo>
                    <a:pt x="11" y="0"/>
                  </a:moveTo>
                  <a:cubicBezTo>
                    <a:pt x="7" y="0"/>
                    <a:pt x="3" y="2"/>
                    <a:pt x="1" y="2"/>
                  </a:cubicBezTo>
                  <a:cubicBezTo>
                    <a:pt x="2" y="3"/>
                    <a:pt x="3" y="4"/>
                    <a:pt x="5" y="4"/>
                  </a:cubicBezTo>
                  <a:cubicBezTo>
                    <a:pt x="9" y="4"/>
                    <a:pt x="13" y="2"/>
                    <a:pt x="16" y="2"/>
                  </a:cubicBezTo>
                  <a:cubicBezTo>
                    <a:pt x="14" y="1"/>
                    <a:pt x="13" y="0"/>
                    <a:pt x="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4"/>
            <p:cNvSpPr/>
            <p:nvPr/>
          </p:nvSpPr>
          <p:spPr>
            <a:xfrm>
              <a:off x="1050173" y="1093888"/>
              <a:ext cx="883" cy="235"/>
            </a:xfrm>
            <a:custGeom>
              <a:avLst/>
              <a:gdLst/>
              <a:ahLst/>
              <a:cxnLst/>
              <a:rect l="l" t="t" r="r" b="b"/>
              <a:pathLst>
                <a:path w="15" h="4" extrusionOk="0">
                  <a:moveTo>
                    <a:pt x="0" y="0"/>
                  </a:moveTo>
                  <a:lnTo>
                    <a:pt x="0" y="4"/>
                  </a:lnTo>
                  <a:lnTo>
                    <a:pt x="14" y="4"/>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4"/>
            <p:cNvSpPr/>
            <p:nvPr/>
          </p:nvSpPr>
          <p:spPr>
            <a:xfrm>
              <a:off x="1079245" y="1094300"/>
              <a:ext cx="765" cy="235"/>
            </a:xfrm>
            <a:custGeom>
              <a:avLst/>
              <a:gdLst/>
              <a:ahLst/>
              <a:cxnLst/>
              <a:rect l="l" t="t" r="r" b="b"/>
              <a:pathLst>
                <a:path w="13" h="4" extrusionOk="0">
                  <a:moveTo>
                    <a:pt x="1" y="1"/>
                  </a:moveTo>
                  <a:cubicBezTo>
                    <a:pt x="1" y="3"/>
                    <a:pt x="2" y="4"/>
                    <a:pt x="4" y="4"/>
                  </a:cubicBezTo>
                  <a:cubicBezTo>
                    <a:pt x="6" y="4"/>
                    <a:pt x="8" y="3"/>
                    <a:pt x="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4"/>
            <p:cNvSpPr/>
            <p:nvPr/>
          </p:nvSpPr>
          <p:spPr>
            <a:xfrm>
              <a:off x="978964" y="912394"/>
              <a:ext cx="471" cy="471"/>
            </a:xfrm>
            <a:custGeom>
              <a:avLst/>
              <a:gdLst/>
              <a:ahLst/>
              <a:cxnLst/>
              <a:rect l="l" t="t" r="r" b="b"/>
              <a:pathLst>
                <a:path w="8" h="8" extrusionOk="0">
                  <a:moveTo>
                    <a:pt x="7" y="0"/>
                  </a:moveTo>
                  <a:lnTo>
                    <a:pt x="0" y="7"/>
                  </a:lnTo>
                  <a:lnTo>
                    <a:pt x="4" y="7"/>
                  </a:lnTo>
                  <a:lnTo>
                    <a:pt x="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4"/>
            <p:cNvSpPr/>
            <p:nvPr/>
          </p:nvSpPr>
          <p:spPr>
            <a:xfrm>
              <a:off x="1078362" y="1094065"/>
              <a:ext cx="942" cy="294"/>
            </a:xfrm>
            <a:custGeom>
              <a:avLst/>
              <a:gdLst/>
              <a:ahLst/>
              <a:cxnLst/>
              <a:rect l="l" t="t" r="r" b="b"/>
              <a:pathLst>
                <a:path w="16" h="5" extrusionOk="0">
                  <a:moveTo>
                    <a:pt x="12" y="1"/>
                  </a:moveTo>
                  <a:lnTo>
                    <a:pt x="1" y="5"/>
                  </a:lnTo>
                  <a:lnTo>
                    <a:pt x="16" y="5"/>
                  </a:lnTo>
                  <a:lnTo>
                    <a:pt x="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4"/>
            <p:cNvSpPr/>
            <p:nvPr/>
          </p:nvSpPr>
          <p:spPr>
            <a:xfrm>
              <a:off x="1052468" y="1093241"/>
              <a:ext cx="765" cy="59"/>
            </a:xfrm>
            <a:custGeom>
              <a:avLst/>
              <a:gdLst/>
              <a:ahLst/>
              <a:cxnLst/>
              <a:rect l="l" t="t" r="r" b="b"/>
              <a:pathLst>
                <a:path w="13" h="1" extrusionOk="0">
                  <a:moveTo>
                    <a:pt x="1" y="0"/>
                  </a:moveTo>
                  <a:lnTo>
                    <a:pt x="12" y="0"/>
                  </a:lnTo>
                  <a:lnTo>
                    <a:pt x="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4"/>
            <p:cNvSpPr/>
            <p:nvPr/>
          </p:nvSpPr>
          <p:spPr>
            <a:xfrm>
              <a:off x="1093310" y="1094065"/>
              <a:ext cx="942" cy="59"/>
            </a:xfrm>
            <a:custGeom>
              <a:avLst/>
              <a:gdLst/>
              <a:ahLst/>
              <a:cxnLst/>
              <a:rect l="l" t="t" r="r" b="b"/>
              <a:pathLst>
                <a:path w="16" h="1" extrusionOk="0">
                  <a:moveTo>
                    <a:pt x="7" y="1"/>
                  </a:moveTo>
                  <a:lnTo>
                    <a:pt x="15" y="1"/>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4"/>
            <p:cNvSpPr/>
            <p:nvPr/>
          </p:nvSpPr>
          <p:spPr>
            <a:xfrm>
              <a:off x="1053174" y="1093005"/>
              <a:ext cx="1118" cy="294"/>
            </a:xfrm>
            <a:custGeom>
              <a:avLst/>
              <a:gdLst/>
              <a:ahLst/>
              <a:cxnLst/>
              <a:rect l="l" t="t" r="r" b="b"/>
              <a:pathLst>
                <a:path w="19" h="5" extrusionOk="0">
                  <a:moveTo>
                    <a:pt x="0" y="1"/>
                  </a:moveTo>
                  <a:lnTo>
                    <a:pt x="0" y="4"/>
                  </a:lnTo>
                  <a:cubicBezTo>
                    <a:pt x="4" y="4"/>
                    <a:pt x="19" y="4"/>
                    <a:pt x="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4"/>
            <p:cNvSpPr/>
            <p:nvPr/>
          </p:nvSpPr>
          <p:spPr>
            <a:xfrm>
              <a:off x="1051880" y="1093005"/>
              <a:ext cx="647" cy="294"/>
            </a:xfrm>
            <a:custGeom>
              <a:avLst/>
              <a:gdLst/>
              <a:ahLst/>
              <a:cxnLst/>
              <a:rect l="l" t="t" r="r" b="b"/>
              <a:pathLst>
                <a:path w="11" h="5" extrusionOk="0">
                  <a:moveTo>
                    <a:pt x="0" y="1"/>
                  </a:moveTo>
                  <a:lnTo>
                    <a:pt x="4" y="4"/>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4"/>
            <p:cNvSpPr/>
            <p:nvPr/>
          </p:nvSpPr>
          <p:spPr>
            <a:xfrm>
              <a:off x="1052468" y="1092593"/>
              <a:ext cx="765" cy="235"/>
            </a:xfrm>
            <a:custGeom>
              <a:avLst/>
              <a:gdLst/>
              <a:ahLst/>
              <a:cxnLst/>
              <a:rect l="l" t="t" r="r" b="b"/>
              <a:pathLst>
                <a:path w="13" h="4" extrusionOk="0">
                  <a:moveTo>
                    <a:pt x="1" y="0"/>
                  </a:moveTo>
                  <a:cubicBezTo>
                    <a:pt x="5" y="4"/>
                    <a:pt x="9" y="4"/>
                    <a:pt x="12" y="4"/>
                  </a:cubicBezTo>
                  <a:lnTo>
                    <a:pt x="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4"/>
            <p:cNvSpPr/>
            <p:nvPr/>
          </p:nvSpPr>
          <p:spPr>
            <a:xfrm>
              <a:off x="1054646" y="1092593"/>
              <a:ext cx="942" cy="118"/>
            </a:xfrm>
            <a:custGeom>
              <a:avLst/>
              <a:gdLst/>
              <a:ahLst/>
              <a:cxnLst/>
              <a:rect l="l" t="t" r="r" b="b"/>
              <a:pathLst>
                <a:path w="16" h="2" extrusionOk="0">
                  <a:moveTo>
                    <a:pt x="1" y="0"/>
                  </a:moveTo>
                  <a:cubicBezTo>
                    <a:pt x="2" y="1"/>
                    <a:pt x="4" y="2"/>
                    <a:pt x="6" y="2"/>
                  </a:cubicBezTo>
                  <a:cubicBezTo>
                    <a:pt x="9" y="2"/>
                    <a:pt x="13" y="0"/>
                    <a:pt x="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4"/>
            <p:cNvSpPr/>
            <p:nvPr/>
          </p:nvSpPr>
          <p:spPr>
            <a:xfrm>
              <a:off x="1009743" y="1087827"/>
              <a:ext cx="942" cy="294"/>
            </a:xfrm>
            <a:custGeom>
              <a:avLst/>
              <a:gdLst/>
              <a:ahLst/>
              <a:cxnLst/>
              <a:rect l="l" t="t" r="r" b="b"/>
              <a:pathLst>
                <a:path w="16" h="5" extrusionOk="0">
                  <a:moveTo>
                    <a:pt x="12" y="1"/>
                  </a:moveTo>
                  <a:lnTo>
                    <a:pt x="1" y="4"/>
                  </a:lnTo>
                  <a:lnTo>
                    <a:pt x="16" y="4"/>
                  </a:lnTo>
                  <a:lnTo>
                    <a:pt x="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4"/>
            <p:cNvSpPr/>
            <p:nvPr/>
          </p:nvSpPr>
          <p:spPr>
            <a:xfrm>
              <a:off x="1329595" y="739963"/>
              <a:ext cx="942" cy="294"/>
            </a:xfrm>
            <a:custGeom>
              <a:avLst/>
              <a:gdLst/>
              <a:ahLst/>
              <a:cxnLst/>
              <a:rect l="l" t="t" r="r" b="b"/>
              <a:pathLst>
                <a:path w="16" h="5" extrusionOk="0">
                  <a:moveTo>
                    <a:pt x="0" y="1"/>
                  </a:moveTo>
                  <a:lnTo>
                    <a:pt x="5" y="4"/>
                  </a:lnTo>
                  <a:lnTo>
                    <a:pt x="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4"/>
            <p:cNvSpPr/>
            <p:nvPr/>
          </p:nvSpPr>
          <p:spPr>
            <a:xfrm>
              <a:off x="1146570" y="1090651"/>
              <a:ext cx="765" cy="235"/>
            </a:xfrm>
            <a:custGeom>
              <a:avLst/>
              <a:gdLst/>
              <a:ahLst/>
              <a:cxnLst/>
              <a:rect l="l" t="t" r="r" b="b"/>
              <a:pathLst>
                <a:path w="13" h="4" extrusionOk="0">
                  <a:moveTo>
                    <a:pt x="8" y="0"/>
                  </a:moveTo>
                  <a:lnTo>
                    <a:pt x="1" y="4"/>
                  </a:lnTo>
                  <a:lnTo>
                    <a:pt x="12" y="4"/>
                  </a:lnTo>
                  <a:lnTo>
                    <a:pt x="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4"/>
            <p:cNvSpPr/>
            <p:nvPr/>
          </p:nvSpPr>
          <p:spPr>
            <a:xfrm>
              <a:off x="1065239" y="1092770"/>
              <a:ext cx="706" cy="294"/>
            </a:xfrm>
            <a:custGeom>
              <a:avLst/>
              <a:gdLst/>
              <a:ahLst/>
              <a:cxnLst/>
              <a:rect l="l" t="t" r="r" b="b"/>
              <a:pathLst>
                <a:path w="12" h="5" extrusionOk="0">
                  <a:moveTo>
                    <a:pt x="4" y="1"/>
                  </a:moveTo>
                  <a:lnTo>
                    <a:pt x="0" y="5"/>
                  </a:lnTo>
                  <a:lnTo>
                    <a:pt x="12" y="5"/>
                  </a:lnTo>
                  <a:lnTo>
                    <a:pt x="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4"/>
            <p:cNvSpPr/>
            <p:nvPr/>
          </p:nvSpPr>
          <p:spPr>
            <a:xfrm>
              <a:off x="1015804" y="1088709"/>
              <a:ext cx="765" cy="0"/>
            </a:xfrm>
            <a:custGeom>
              <a:avLst/>
              <a:gdLst/>
              <a:ahLst/>
              <a:cxnLst/>
              <a:rect l="l" t="t" r="r" b="b"/>
              <a:pathLst>
                <a:path w="13" extrusionOk="0">
                  <a:moveTo>
                    <a:pt x="8" y="0"/>
                  </a:moveTo>
                  <a:lnTo>
                    <a:pt x="12" y="0"/>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4"/>
            <p:cNvSpPr/>
            <p:nvPr/>
          </p:nvSpPr>
          <p:spPr>
            <a:xfrm>
              <a:off x="981082" y="1081118"/>
              <a:ext cx="706" cy="294"/>
            </a:xfrm>
            <a:custGeom>
              <a:avLst/>
              <a:gdLst/>
              <a:ahLst/>
              <a:cxnLst/>
              <a:rect l="l" t="t" r="r" b="b"/>
              <a:pathLst>
                <a:path w="12" h="5" extrusionOk="0">
                  <a:moveTo>
                    <a:pt x="0" y="1"/>
                  </a:moveTo>
                  <a:cubicBezTo>
                    <a:pt x="4" y="5"/>
                    <a:pt x="8" y="5"/>
                    <a:pt x="12" y="5"/>
                  </a:cubicBezTo>
                  <a:lnTo>
                    <a:pt x="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4"/>
            <p:cNvSpPr/>
            <p:nvPr/>
          </p:nvSpPr>
          <p:spPr>
            <a:xfrm>
              <a:off x="1252972" y="1074880"/>
              <a:ext cx="765" cy="294"/>
            </a:xfrm>
            <a:custGeom>
              <a:avLst/>
              <a:gdLst/>
              <a:ahLst/>
              <a:cxnLst/>
              <a:rect l="l" t="t" r="r" b="b"/>
              <a:pathLst>
                <a:path w="13" h="5" extrusionOk="0">
                  <a:moveTo>
                    <a:pt x="12" y="1"/>
                  </a:moveTo>
                  <a:cubicBezTo>
                    <a:pt x="9" y="1"/>
                    <a:pt x="4" y="1"/>
                    <a:pt x="1" y="4"/>
                  </a:cubicBezTo>
                  <a:lnTo>
                    <a:pt x="9" y="4"/>
                  </a:lnTo>
                  <a:lnTo>
                    <a:pt x="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4"/>
            <p:cNvSpPr/>
            <p:nvPr/>
          </p:nvSpPr>
          <p:spPr>
            <a:xfrm>
              <a:off x="1020983" y="1088886"/>
              <a:ext cx="471" cy="294"/>
            </a:xfrm>
            <a:custGeom>
              <a:avLst/>
              <a:gdLst/>
              <a:ahLst/>
              <a:cxnLst/>
              <a:rect l="l" t="t" r="r" b="b"/>
              <a:pathLst>
                <a:path w="8" h="5" extrusionOk="0">
                  <a:moveTo>
                    <a:pt x="1" y="1"/>
                  </a:moveTo>
                  <a:cubicBezTo>
                    <a:pt x="4" y="1"/>
                    <a:pt x="4" y="5"/>
                    <a:pt x="4" y="5"/>
                  </a:cubicBezTo>
                  <a:cubicBezTo>
                    <a:pt x="8" y="5"/>
                    <a:pt x="8" y="1"/>
                    <a:pt x="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4"/>
            <p:cNvSpPr/>
            <p:nvPr/>
          </p:nvSpPr>
          <p:spPr>
            <a:xfrm>
              <a:off x="1087425" y="1092358"/>
              <a:ext cx="530" cy="235"/>
            </a:xfrm>
            <a:custGeom>
              <a:avLst/>
              <a:gdLst/>
              <a:ahLst/>
              <a:cxnLst/>
              <a:rect l="l" t="t" r="r" b="b"/>
              <a:pathLst>
                <a:path w="9" h="4" extrusionOk="0">
                  <a:moveTo>
                    <a:pt x="1" y="0"/>
                  </a:moveTo>
                  <a:lnTo>
                    <a:pt x="5" y="4"/>
                  </a:lnTo>
                  <a:lnTo>
                    <a:pt x="9" y="4"/>
                  </a:lnTo>
                  <a:cubicBezTo>
                    <a:pt x="9" y="0"/>
                    <a:pt x="9" y="0"/>
                    <a:pt x="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4"/>
            <p:cNvSpPr/>
            <p:nvPr/>
          </p:nvSpPr>
          <p:spPr>
            <a:xfrm>
              <a:off x="1351194" y="845482"/>
              <a:ext cx="471" cy="530"/>
            </a:xfrm>
            <a:custGeom>
              <a:avLst/>
              <a:gdLst/>
              <a:ahLst/>
              <a:cxnLst/>
              <a:rect l="l" t="t" r="r" b="b"/>
              <a:pathLst>
                <a:path w="8" h="9" extrusionOk="0">
                  <a:moveTo>
                    <a:pt x="7" y="0"/>
                  </a:moveTo>
                  <a:lnTo>
                    <a:pt x="0" y="5"/>
                  </a:lnTo>
                  <a:lnTo>
                    <a:pt x="0" y="8"/>
                  </a:lnTo>
                  <a:cubicBezTo>
                    <a:pt x="0" y="8"/>
                    <a:pt x="7" y="5"/>
                    <a:pt x="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4"/>
            <p:cNvSpPr/>
            <p:nvPr/>
          </p:nvSpPr>
          <p:spPr>
            <a:xfrm>
              <a:off x="1349899" y="846541"/>
              <a:ext cx="706" cy="530"/>
            </a:xfrm>
            <a:custGeom>
              <a:avLst/>
              <a:gdLst/>
              <a:ahLst/>
              <a:cxnLst/>
              <a:rect l="l" t="t" r="r" b="b"/>
              <a:pathLst>
                <a:path w="12" h="9" extrusionOk="0">
                  <a:moveTo>
                    <a:pt x="12" y="1"/>
                  </a:moveTo>
                  <a:lnTo>
                    <a:pt x="4" y="4"/>
                  </a:lnTo>
                  <a:lnTo>
                    <a:pt x="0" y="9"/>
                  </a:lnTo>
                  <a:cubicBezTo>
                    <a:pt x="4" y="4"/>
                    <a:pt x="12" y="1"/>
                    <a:pt x="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4"/>
            <p:cNvSpPr/>
            <p:nvPr/>
          </p:nvSpPr>
          <p:spPr>
            <a:xfrm>
              <a:off x="1348781" y="847424"/>
              <a:ext cx="530" cy="471"/>
            </a:xfrm>
            <a:custGeom>
              <a:avLst/>
              <a:gdLst/>
              <a:ahLst/>
              <a:cxnLst/>
              <a:rect l="l" t="t" r="r" b="b"/>
              <a:pathLst>
                <a:path w="9" h="8" extrusionOk="0">
                  <a:moveTo>
                    <a:pt x="9" y="1"/>
                  </a:moveTo>
                  <a:cubicBezTo>
                    <a:pt x="9" y="1"/>
                    <a:pt x="9" y="4"/>
                    <a:pt x="4" y="4"/>
                  </a:cubicBezTo>
                  <a:lnTo>
                    <a:pt x="1" y="8"/>
                  </a:lnTo>
                  <a:lnTo>
                    <a:pt x="9" y="4"/>
                  </a:lnTo>
                  <a:lnTo>
                    <a:pt x="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4"/>
            <p:cNvSpPr/>
            <p:nvPr/>
          </p:nvSpPr>
          <p:spPr>
            <a:xfrm>
              <a:off x="1091780" y="1092123"/>
              <a:ext cx="883" cy="235"/>
            </a:xfrm>
            <a:custGeom>
              <a:avLst/>
              <a:gdLst/>
              <a:ahLst/>
              <a:cxnLst/>
              <a:rect l="l" t="t" r="r" b="b"/>
              <a:pathLst>
                <a:path w="15" h="4" extrusionOk="0">
                  <a:moveTo>
                    <a:pt x="1" y="1"/>
                  </a:moveTo>
                  <a:cubicBezTo>
                    <a:pt x="3" y="3"/>
                    <a:pt x="5" y="4"/>
                    <a:pt x="8" y="4"/>
                  </a:cubicBezTo>
                  <a:cubicBezTo>
                    <a:pt x="11" y="4"/>
                    <a:pt x="13" y="3"/>
                    <a:pt x="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4"/>
            <p:cNvSpPr/>
            <p:nvPr/>
          </p:nvSpPr>
          <p:spPr>
            <a:xfrm>
              <a:off x="1352253" y="844422"/>
              <a:ext cx="471" cy="471"/>
            </a:xfrm>
            <a:custGeom>
              <a:avLst/>
              <a:gdLst/>
              <a:ahLst/>
              <a:cxnLst/>
              <a:rect l="l" t="t" r="r" b="b"/>
              <a:pathLst>
                <a:path w="8" h="8" extrusionOk="0">
                  <a:moveTo>
                    <a:pt x="8" y="1"/>
                  </a:moveTo>
                  <a:lnTo>
                    <a:pt x="1" y="4"/>
                  </a:lnTo>
                  <a:lnTo>
                    <a:pt x="1" y="8"/>
                  </a:lnTo>
                  <a:lnTo>
                    <a:pt x="4" y="8"/>
                  </a:lnTo>
                  <a:lnTo>
                    <a:pt x="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4"/>
            <p:cNvSpPr/>
            <p:nvPr/>
          </p:nvSpPr>
          <p:spPr>
            <a:xfrm>
              <a:off x="1207069" y="1082412"/>
              <a:ext cx="471" cy="294"/>
            </a:xfrm>
            <a:custGeom>
              <a:avLst/>
              <a:gdLst/>
              <a:ahLst/>
              <a:cxnLst/>
              <a:rect l="l" t="t" r="r" b="b"/>
              <a:pathLst>
                <a:path w="8" h="5" extrusionOk="0">
                  <a:moveTo>
                    <a:pt x="0" y="1"/>
                  </a:moveTo>
                  <a:lnTo>
                    <a:pt x="4" y="5"/>
                  </a:lnTo>
                  <a:lnTo>
                    <a:pt x="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4"/>
            <p:cNvSpPr/>
            <p:nvPr/>
          </p:nvSpPr>
          <p:spPr>
            <a:xfrm>
              <a:off x="1338894" y="855192"/>
              <a:ext cx="471" cy="294"/>
            </a:xfrm>
            <a:custGeom>
              <a:avLst/>
              <a:gdLst/>
              <a:ahLst/>
              <a:cxnLst/>
              <a:rect l="l" t="t" r="r" b="b"/>
              <a:pathLst>
                <a:path w="8" h="5" extrusionOk="0">
                  <a:moveTo>
                    <a:pt x="4" y="1"/>
                  </a:moveTo>
                  <a:lnTo>
                    <a:pt x="1" y="4"/>
                  </a:lnTo>
                  <a:cubicBezTo>
                    <a:pt x="4" y="4"/>
                    <a:pt x="4" y="4"/>
                    <a:pt x="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4"/>
            <p:cNvSpPr/>
            <p:nvPr/>
          </p:nvSpPr>
          <p:spPr>
            <a:xfrm>
              <a:off x="1069123" y="1091475"/>
              <a:ext cx="530" cy="294"/>
            </a:xfrm>
            <a:custGeom>
              <a:avLst/>
              <a:gdLst/>
              <a:ahLst/>
              <a:cxnLst/>
              <a:rect l="l" t="t" r="r" b="b"/>
              <a:pathLst>
                <a:path w="9" h="5" extrusionOk="0">
                  <a:moveTo>
                    <a:pt x="4" y="1"/>
                  </a:moveTo>
                  <a:cubicBezTo>
                    <a:pt x="0" y="1"/>
                    <a:pt x="0" y="5"/>
                    <a:pt x="0" y="5"/>
                  </a:cubicBezTo>
                  <a:lnTo>
                    <a:pt x="8" y="5"/>
                  </a:lnTo>
                  <a:lnTo>
                    <a:pt x="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4"/>
            <p:cNvSpPr/>
            <p:nvPr/>
          </p:nvSpPr>
          <p:spPr>
            <a:xfrm>
              <a:off x="1067416" y="1091475"/>
              <a:ext cx="942" cy="177"/>
            </a:xfrm>
            <a:custGeom>
              <a:avLst/>
              <a:gdLst/>
              <a:ahLst/>
              <a:cxnLst/>
              <a:rect l="l" t="t" r="r" b="b"/>
              <a:pathLst>
                <a:path w="16" h="3" extrusionOk="0">
                  <a:moveTo>
                    <a:pt x="0" y="1"/>
                  </a:moveTo>
                  <a:cubicBezTo>
                    <a:pt x="3" y="1"/>
                    <a:pt x="7" y="2"/>
                    <a:pt x="10" y="2"/>
                  </a:cubicBezTo>
                  <a:cubicBezTo>
                    <a:pt x="12" y="2"/>
                    <a:pt x="14" y="2"/>
                    <a:pt x="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4"/>
            <p:cNvSpPr/>
            <p:nvPr/>
          </p:nvSpPr>
          <p:spPr>
            <a:xfrm>
              <a:off x="1066121" y="1091475"/>
              <a:ext cx="471" cy="59"/>
            </a:xfrm>
            <a:custGeom>
              <a:avLst/>
              <a:gdLst/>
              <a:ahLst/>
              <a:cxnLst/>
              <a:rect l="l" t="t" r="r" b="b"/>
              <a:pathLst>
                <a:path w="8" h="1" extrusionOk="0">
                  <a:moveTo>
                    <a:pt x="7" y="1"/>
                  </a:moveTo>
                  <a:lnTo>
                    <a:pt x="4" y="1"/>
                  </a:lnTo>
                  <a:lnTo>
                    <a:pt x="0" y="1"/>
                  </a:lnTo>
                  <a:lnTo>
                    <a:pt x="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4"/>
            <p:cNvSpPr/>
            <p:nvPr/>
          </p:nvSpPr>
          <p:spPr>
            <a:xfrm>
              <a:off x="1343425" y="851308"/>
              <a:ext cx="471" cy="471"/>
            </a:xfrm>
            <a:custGeom>
              <a:avLst/>
              <a:gdLst/>
              <a:ahLst/>
              <a:cxnLst/>
              <a:rect l="l" t="t" r="r" b="b"/>
              <a:pathLst>
                <a:path w="8" h="8" extrusionOk="0">
                  <a:moveTo>
                    <a:pt x="7" y="1"/>
                  </a:moveTo>
                  <a:cubicBezTo>
                    <a:pt x="4" y="1"/>
                    <a:pt x="0" y="4"/>
                    <a:pt x="0" y="8"/>
                  </a:cubicBezTo>
                  <a:lnTo>
                    <a:pt x="4" y="4"/>
                  </a:lnTo>
                  <a:lnTo>
                    <a:pt x="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4"/>
            <p:cNvSpPr/>
            <p:nvPr/>
          </p:nvSpPr>
          <p:spPr>
            <a:xfrm>
              <a:off x="1342307" y="852191"/>
              <a:ext cx="530" cy="471"/>
            </a:xfrm>
            <a:custGeom>
              <a:avLst/>
              <a:gdLst/>
              <a:ahLst/>
              <a:cxnLst/>
              <a:rect l="l" t="t" r="r" b="b"/>
              <a:pathLst>
                <a:path w="9" h="8" extrusionOk="0">
                  <a:moveTo>
                    <a:pt x="9" y="1"/>
                  </a:moveTo>
                  <a:cubicBezTo>
                    <a:pt x="4" y="1"/>
                    <a:pt x="4" y="1"/>
                    <a:pt x="1" y="4"/>
                  </a:cubicBezTo>
                  <a:lnTo>
                    <a:pt x="1" y="8"/>
                  </a:lnTo>
                  <a:lnTo>
                    <a:pt x="4" y="4"/>
                  </a:lnTo>
                  <a:lnTo>
                    <a:pt x="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4"/>
            <p:cNvSpPr/>
            <p:nvPr/>
          </p:nvSpPr>
          <p:spPr>
            <a:xfrm>
              <a:off x="1216720" y="830416"/>
              <a:ext cx="765" cy="235"/>
            </a:xfrm>
            <a:custGeom>
              <a:avLst/>
              <a:gdLst/>
              <a:ahLst/>
              <a:cxnLst/>
              <a:rect l="l" t="t" r="r" b="b"/>
              <a:pathLst>
                <a:path w="13" h="4" extrusionOk="0">
                  <a:moveTo>
                    <a:pt x="4" y="0"/>
                  </a:moveTo>
                  <a:lnTo>
                    <a:pt x="1" y="4"/>
                  </a:lnTo>
                  <a:cubicBezTo>
                    <a:pt x="4" y="4"/>
                    <a:pt x="12" y="0"/>
                    <a:pt x="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4"/>
            <p:cNvSpPr/>
            <p:nvPr/>
          </p:nvSpPr>
          <p:spPr>
            <a:xfrm>
              <a:off x="1209835" y="834477"/>
              <a:ext cx="706" cy="294"/>
            </a:xfrm>
            <a:custGeom>
              <a:avLst/>
              <a:gdLst/>
              <a:ahLst/>
              <a:cxnLst/>
              <a:rect l="l" t="t" r="r" b="b"/>
              <a:pathLst>
                <a:path w="12" h="5" extrusionOk="0">
                  <a:moveTo>
                    <a:pt x="11" y="1"/>
                  </a:moveTo>
                  <a:cubicBezTo>
                    <a:pt x="8" y="1"/>
                    <a:pt x="4" y="1"/>
                    <a:pt x="1" y="4"/>
                  </a:cubicBezTo>
                  <a:lnTo>
                    <a:pt x="8" y="4"/>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4"/>
            <p:cNvSpPr/>
            <p:nvPr/>
          </p:nvSpPr>
          <p:spPr>
            <a:xfrm>
              <a:off x="1210482" y="834300"/>
              <a:ext cx="706" cy="235"/>
            </a:xfrm>
            <a:custGeom>
              <a:avLst/>
              <a:gdLst/>
              <a:ahLst/>
              <a:cxnLst/>
              <a:rect l="l" t="t" r="r" b="b"/>
              <a:pathLst>
                <a:path w="12" h="4" extrusionOk="0">
                  <a:moveTo>
                    <a:pt x="5" y="0"/>
                  </a:moveTo>
                  <a:lnTo>
                    <a:pt x="0" y="4"/>
                  </a:lnTo>
                  <a:cubicBezTo>
                    <a:pt x="5" y="4"/>
                    <a:pt x="8" y="4"/>
                    <a:pt x="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4"/>
            <p:cNvSpPr/>
            <p:nvPr/>
          </p:nvSpPr>
          <p:spPr>
            <a:xfrm>
              <a:off x="1308233" y="794576"/>
              <a:ext cx="942" cy="235"/>
            </a:xfrm>
            <a:custGeom>
              <a:avLst/>
              <a:gdLst/>
              <a:ahLst/>
              <a:cxnLst/>
              <a:rect l="l" t="t" r="r" b="b"/>
              <a:pathLst>
                <a:path w="16" h="4" extrusionOk="0">
                  <a:moveTo>
                    <a:pt x="8" y="0"/>
                  </a:moveTo>
                  <a:lnTo>
                    <a:pt x="1" y="4"/>
                  </a:lnTo>
                  <a:cubicBezTo>
                    <a:pt x="4" y="4"/>
                    <a:pt x="11" y="0"/>
                    <a:pt x="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4"/>
            <p:cNvSpPr/>
            <p:nvPr/>
          </p:nvSpPr>
          <p:spPr>
            <a:xfrm>
              <a:off x="1329831" y="1050280"/>
              <a:ext cx="706" cy="294"/>
            </a:xfrm>
            <a:custGeom>
              <a:avLst/>
              <a:gdLst/>
              <a:ahLst/>
              <a:cxnLst/>
              <a:rect l="l" t="t" r="r" b="b"/>
              <a:pathLst>
                <a:path w="12" h="5" extrusionOk="0">
                  <a:moveTo>
                    <a:pt x="11" y="1"/>
                  </a:moveTo>
                  <a:cubicBezTo>
                    <a:pt x="8" y="1"/>
                    <a:pt x="1" y="1"/>
                    <a:pt x="1" y="4"/>
                  </a:cubicBezTo>
                  <a:lnTo>
                    <a:pt x="4" y="4"/>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4"/>
            <p:cNvSpPr/>
            <p:nvPr/>
          </p:nvSpPr>
          <p:spPr>
            <a:xfrm>
              <a:off x="1066533" y="842480"/>
              <a:ext cx="706" cy="471"/>
            </a:xfrm>
            <a:custGeom>
              <a:avLst/>
              <a:gdLst/>
              <a:ahLst/>
              <a:cxnLst/>
              <a:rect l="l" t="t" r="r" b="b"/>
              <a:pathLst>
                <a:path w="12" h="8" extrusionOk="0">
                  <a:moveTo>
                    <a:pt x="12" y="0"/>
                  </a:moveTo>
                  <a:lnTo>
                    <a:pt x="4" y="4"/>
                  </a:lnTo>
                  <a:lnTo>
                    <a:pt x="0" y="7"/>
                  </a:lnTo>
                  <a:lnTo>
                    <a:pt x="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4"/>
            <p:cNvSpPr/>
            <p:nvPr/>
          </p:nvSpPr>
          <p:spPr>
            <a:xfrm>
              <a:off x="1075361" y="837066"/>
              <a:ext cx="765" cy="471"/>
            </a:xfrm>
            <a:custGeom>
              <a:avLst/>
              <a:gdLst/>
              <a:ahLst/>
              <a:cxnLst/>
              <a:rect l="l" t="t" r="r" b="b"/>
              <a:pathLst>
                <a:path w="13" h="8" extrusionOk="0">
                  <a:moveTo>
                    <a:pt x="12" y="1"/>
                  </a:moveTo>
                  <a:lnTo>
                    <a:pt x="4" y="4"/>
                  </a:lnTo>
                  <a:lnTo>
                    <a:pt x="1" y="8"/>
                  </a:lnTo>
                  <a:cubicBezTo>
                    <a:pt x="4" y="8"/>
                    <a:pt x="8" y="4"/>
                    <a:pt x="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4"/>
            <p:cNvSpPr/>
            <p:nvPr/>
          </p:nvSpPr>
          <p:spPr>
            <a:xfrm>
              <a:off x="1168168" y="887795"/>
              <a:ext cx="530" cy="471"/>
            </a:xfrm>
            <a:custGeom>
              <a:avLst/>
              <a:gdLst/>
              <a:ahLst/>
              <a:cxnLst/>
              <a:rect l="l" t="t" r="r" b="b"/>
              <a:pathLst>
                <a:path w="9" h="8" extrusionOk="0">
                  <a:moveTo>
                    <a:pt x="5" y="0"/>
                  </a:moveTo>
                  <a:lnTo>
                    <a:pt x="1" y="7"/>
                  </a:lnTo>
                  <a:cubicBezTo>
                    <a:pt x="5" y="4"/>
                    <a:pt x="5" y="0"/>
                    <a:pt x="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4"/>
            <p:cNvSpPr/>
            <p:nvPr/>
          </p:nvSpPr>
          <p:spPr>
            <a:xfrm>
              <a:off x="1169286" y="886912"/>
              <a:ext cx="235" cy="294"/>
            </a:xfrm>
            <a:custGeom>
              <a:avLst/>
              <a:gdLst/>
              <a:ahLst/>
              <a:cxnLst/>
              <a:rect l="l" t="t" r="r" b="b"/>
              <a:pathLst>
                <a:path w="4" h="5" extrusionOk="0">
                  <a:moveTo>
                    <a:pt x="0" y="0"/>
                  </a:moveTo>
                  <a:lnTo>
                    <a:pt x="0" y="5"/>
                  </a:lnTo>
                  <a:lnTo>
                    <a:pt x="4" y="5"/>
                  </a:lnTo>
                  <a:lnTo>
                    <a:pt x="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4"/>
            <p:cNvSpPr/>
            <p:nvPr/>
          </p:nvSpPr>
          <p:spPr>
            <a:xfrm>
              <a:off x="1302171" y="959886"/>
              <a:ext cx="765" cy="471"/>
            </a:xfrm>
            <a:custGeom>
              <a:avLst/>
              <a:gdLst/>
              <a:ahLst/>
              <a:cxnLst/>
              <a:rect l="l" t="t" r="r" b="b"/>
              <a:pathLst>
                <a:path w="13" h="8" extrusionOk="0">
                  <a:moveTo>
                    <a:pt x="9" y="0"/>
                  </a:moveTo>
                  <a:lnTo>
                    <a:pt x="1" y="7"/>
                  </a:lnTo>
                  <a:lnTo>
                    <a:pt x="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4"/>
            <p:cNvSpPr/>
            <p:nvPr/>
          </p:nvSpPr>
          <p:spPr>
            <a:xfrm>
              <a:off x="1287105" y="1076822"/>
              <a:ext cx="706" cy="177"/>
            </a:xfrm>
            <a:custGeom>
              <a:avLst/>
              <a:gdLst/>
              <a:ahLst/>
              <a:cxnLst/>
              <a:rect l="l" t="t" r="r" b="b"/>
              <a:pathLst>
                <a:path w="12" h="3" extrusionOk="0">
                  <a:moveTo>
                    <a:pt x="1" y="0"/>
                  </a:moveTo>
                  <a:cubicBezTo>
                    <a:pt x="2" y="2"/>
                    <a:pt x="3" y="2"/>
                    <a:pt x="4" y="2"/>
                  </a:cubicBezTo>
                  <a:cubicBezTo>
                    <a:pt x="6" y="2"/>
                    <a:pt x="9" y="0"/>
                    <a:pt x="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4"/>
            <p:cNvSpPr/>
            <p:nvPr/>
          </p:nvSpPr>
          <p:spPr>
            <a:xfrm>
              <a:off x="1286223" y="1076822"/>
              <a:ext cx="942" cy="59"/>
            </a:xfrm>
            <a:custGeom>
              <a:avLst/>
              <a:gdLst/>
              <a:ahLst/>
              <a:cxnLst/>
              <a:rect l="l" t="t" r="r" b="b"/>
              <a:pathLst>
                <a:path w="16" h="1" extrusionOk="0">
                  <a:moveTo>
                    <a:pt x="1" y="0"/>
                  </a:moveTo>
                  <a:lnTo>
                    <a:pt x="16" y="0"/>
                  </a:lnTo>
                  <a:lnTo>
                    <a:pt x="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4"/>
            <p:cNvSpPr/>
            <p:nvPr/>
          </p:nvSpPr>
          <p:spPr>
            <a:xfrm>
              <a:off x="1294874" y="1073997"/>
              <a:ext cx="706" cy="294"/>
            </a:xfrm>
            <a:custGeom>
              <a:avLst/>
              <a:gdLst/>
              <a:ahLst/>
              <a:cxnLst/>
              <a:rect l="l" t="t" r="r" b="b"/>
              <a:pathLst>
                <a:path w="12" h="5" extrusionOk="0">
                  <a:moveTo>
                    <a:pt x="8" y="1"/>
                  </a:moveTo>
                  <a:lnTo>
                    <a:pt x="1" y="4"/>
                  </a:lnTo>
                  <a:lnTo>
                    <a:pt x="8" y="4"/>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4"/>
            <p:cNvSpPr/>
            <p:nvPr/>
          </p:nvSpPr>
          <p:spPr>
            <a:xfrm>
              <a:off x="1264860" y="1080706"/>
              <a:ext cx="942" cy="235"/>
            </a:xfrm>
            <a:custGeom>
              <a:avLst/>
              <a:gdLst/>
              <a:ahLst/>
              <a:cxnLst/>
              <a:rect l="l" t="t" r="r" b="b"/>
              <a:pathLst>
                <a:path w="16" h="4" extrusionOk="0">
                  <a:moveTo>
                    <a:pt x="8" y="0"/>
                  </a:moveTo>
                  <a:lnTo>
                    <a:pt x="0" y="4"/>
                  </a:lnTo>
                  <a:lnTo>
                    <a:pt x="15" y="4"/>
                  </a:lnTo>
                  <a:lnTo>
                    <a:pt x="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4"/>
            <p:cNvSpPr/>
            <p:nvPr/>
          </p:nvSpPr>
          <p:spPr>
            <a:xfrm>
              <a:off x="1286635" y="1075291"/>
              <a:ext cx="765" cy="294"/>
            </a:xfrm>
            <a:custGeom>
              <a:avLst/>
              <a:gdLst/>
              <a:ahLst/>
              <a:cxnLst/>
              <a:rect l="l" t="t" r="r" b="b"/>
              <a:pathLst>
                <a:path w="13" h="5" extrusionOk="0">
                  <a:moveTo>
                    <a:pt x="1" y="1"/>
                  </a:moveTo>
                  <a:lnTo>
                    <a:pt x="4" y="4"/>
                  </a:lnTo>
                  <a:lnTo>
                    <a:pt x="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4"/>
            <p:cNvSpPr/>
            <p:nvPr/>
          </p:nvSpPr>
          <p:spPr>
            <a:xfrm>
              <a:off x="1128268" y="1095183"/>
              <a:ext cx="942" cy="235"/>
            </a:xfrm>
            <a:custGeom>
              <a:avLst/>
              <a:gdLst/>
              <a:ahLst/>
              <a:cxnLst/>
              <a:rect l="l" t="t" r="r" b="b"/>
              <a:pathLst>
                <a:path w="16" h="4" extrusionOk="0">
                  <a:moveTo>
                    <a:pt x="0" y="0"/>
                  </a:moveTo>
                  <a:lnTo>
                    <a:pt x="0" y="4"/>
                  </a:lnTo>
                  <a:lnTo>
                    <a:pt x="15" y="4"/>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4"/>
            <p:cNvSpPr/>
            <p:nvPr/>
          </p:nvSpPr>
          <p:spPr>
            <a:xfrm>
              <a:off x="1319238" y="948823"/>
              <a:ext cx="706" cy="530"/>
            </a:xfrm>
            <a:custGeom>
              <a:avLst/>
              <a:gdLst/>
              <a:ahLst/>
              <a:cxnLst/>
              <a:rect l="l" t="t" r="r" b="b"/>
              <a:pathLst>
                <a:path w="12" h="9" extrusionOk="0">
                  <a:moveTo>
                    <a:pt x="12" y="1"/>
                  </a:moveTo>
                  <a:lnTo>
                    <a:pt x="0" y="9"/>
                  </a:lnTo>
                  <a:lnTo>
                    <a:pt x="12" y="4"/>
                  </a:lnTo>
                  <a:lnTo>
                    <a:pt x="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3" name="Google Shape;263;p4"/>
          <p:cNvSpPr/>
          <p:nvPr/>
        </p:nvSpPr>
        <p:spPr>
          <a:xfrm flipH="1">
            <a:off x="513055" y="1070953"/>
            <a:ext cx="466824" cy="572701"/>
          </a:xfrm>
          <a:custGeom>
            <a:avLst/>
            <a:gdLst/>
            <a:ahLst/>
            <a:cxnLst/>
            <a:rect l="l" t="t" r="r" b="b"/>
            <a:pathLst>
              <a:path w="12072" h="14809" extrusionOk="0">
                <a:moveTo>
                  <a:pt x="7398" y="1"/>
                </a:moveTo>
                <a:cubicBezTo>
                  <a:pt x="7391" y="1"/>
                  <a:pt x="7385" y="1"/>
                  <a:pt x="7378" y="1"/>
                </a:cubicBezTo>
                <a:cubicBezTo>
                  <a:pt x="6703" y="9"/>
                  <a:pt x="6153" y="600"/>
                  <a:pt x="6187" y="1270"/>
                </a:cubicBezTo>
                <a:cubicBezTo>
                  <a:pt x="6205" y="1644"/>
                  <a:pt x="6395" y="1974"/>
                  <a:pt x="6678" y="2184"/>
                </a:cubicBezTo>
                <a:cubicBezTo>
                  <a:pt x="6796" y="2272"/>
                  <a:pt x="6862" y="2414"/>
                  <a:pt x="6862" y="2561"/>
                </a:cubicBezTo>
                <a:cubicBezTo>
                  <a:pt x="6862" y="2660"/>
                  <a:pt x="6781" y="2741"/>
                  <a:pt x="6681" y="2741"/>
                </a:cubicBezTo>
                <a:lnTo>
                  <a:pt x="4254" y="2741"/>
                </a:lnTo>
                <a:cubicBezTo>
                  <a:pt x="4239" y="2741"/>
                  <a:pt x="4225" y="2744"/>
                  <a:pt x="4210" y="2748"/>
                </a:cubicBezTo>
                <a:lnTo>
                  <a:pt x="2751" y="2748"/>
                </a:lnTo>
                <a:lnTo>
                  <a:pt x="2751" y="4244"/>
                </a:lnTo>
                <a:lnTo>
                  <a:pt x="2751" y="6672"/>
                </a:lnTo>
                <a:cubicBezTo>
                  <a:pt x="2751" y="6771"/>
                  <a:pt x="2670" y="6852"/>
                  <a:pt x="2572" y="6852"/>
                </a:cubicBezTo>
                <a:lnTo>
                  <a:pt x="2520" y="6852"/>
                </a:lnTo>
                <a:cubicBezTo>
                  <a:pt x="2381" y="6852"/>
                  <a:pt x="2252" y="6782"/>
                  <a:pt x="2168" y="6672"/>
                </a:cubicBezTo>
                <a:cubicBezTo>
                  <a:pt x="1948" y="6393"/>
                  <a:pt x="1603" y="6214"/>
                  <a:pt x="1218" y="6214"/>
                </a:cubicBezTo>
                <a:cubicBezTo>
                  <a:pt x="543" y="6214"/>
                  <a:pt x="1" y="6767"/>
                  <a:pt x="8" y="7442"/>
                </a:cubicBezTo>
                <a:cubicBezTo>
                  <a:pt x="19" y="8094"/>
                  <a:pt x="576" y="8635"/>
                  <a:pt x="1224" y="8635"/>
                </a:cubicBezTo>
                <a:cubicBezTo>
                  <a:pt x="1243" y="8635"/>
                  <a:pt x="1262" y="8635"/>
                  <a:pt x="1280" y="8634"/>
                </a:cubicBezTo>
                <a:cubicBezTo>
                  <a:pt x="1655" y="8612"/>
                  <a:pt x="1985" y="8424"/>
                  <a:pt x="2193" y="8138"/>
                </a:cubicBezTo>
                <a:cubicBezTo>
                  <a:pt x="2281" y="8021"/>
                  <a:pt x="2425" y="7959"/>
                  <a:pt x="2572" y="7959"/>
                </a:cubicBezTo>
                <a:cubicBezTo>
                  <a:pt x="2670" y="7959"/>
                  <a:pt x="2751" y="8040"/>
                  <a:pt x="2751" y="8138"/>
                </a:cubicBezTo>
                <a:lnTo>
                  <a:pt x="2751" y="10566"/>
                </a:lnTo>
                <a:lnTo>
                  <a:pt x="2751" y="12062"/>
                </a:lnTo>
                <a:lnTo>
                  <a:pt x="2758" y="12062"/>
                </a:lnTo>
                <a:lnTo>
                  <a:pt x="2758" y="12070"/>
                </a:lnTo>
                <a:lnTo>
                  <a:pt x="6681" y="12070"/>
                </a:lnTo>
                <a:cubicBezTo>
                  <a:pt x="6781" y="12070"/>
                  <a:pt x="6862" y="12150"/>
                  <a:pt x="6862" y="12249"/>
                </a:cubicBezTo>
                <a:lnTo>
                  <a:pt x="6862" y="12300"/>
                </a:lnTo>
                <a:cubicBezTo>
                  <a:pt x="6862" y="12440"/>
                  <a:pt x="6788" y="12564"/>
                  <a:pt x="6681" y="12652"/>
                </a:cubicBezTo>
                <a:cubicBezTo>
                  <a:pt x="6403" y="12872"/>
                  <a:pt x="6224" y="13217"/>
                  <a:pt x="6224" y="13598"/>
                </a:cubicBezTo>
                <a:cubicBezTo>
                  <a:pt x="6224" y="14266"/>
                  <a:pt x="6763" y="14808"/>
                  <a:pt x="7431" y="14808"/>
                </a:cubicBezTo>
                <a:cubicBezTo>
                  <a:pt x="7438" y="14808"/>
                  <a:pt x="7445" y="14808"/>
                  <a:pt x="7452" y="14808"/>
                </a:cubicBezTo>
                <a:cubicBezTo>
                  <a:pt x="8123" y="14801"/>
                  <a:pt x="8673" y="14211"/>
                  <a:pt x="8640" y="13540"/>
                </a:cubicBezTo>
                <a:cubicBezTo>
                  <a:pt x="8622" y="13163"/>
                  <a:pt x="8435" y="12836"/>
                  <a:pt x="8149" y="12627"/>
                </a:cubicBezTo>
                <a:cubicBezTo>
                  <a:pt x="8031" y="12539"/>
                  <a:pt x="7969" y="12396"/>
                  <a:pt x="7969" y="12249"/>
                </a:cubicBezTo>
                <a:cubicBezTo>
                  <a:pt x="7969" y="12150"/>
                  <a:pt x="8050" y="12070"/>
                  <a:pt x="8149" y="12070"/>
                </a:cubicBezTo>
                <a:lnTo>
                  <a:pt x="12072" y="12070"/>
                </a:lnTo>
                <a:lnTo>
                  <a:pt x="12072" y="8102"/>
                </a:lnTo>
                <a:cubicBezTo>
                  <a:pt x="12050" y="8025"/>
                  <a:pt x="11984" y="7966"/>
                  <a:pt x="11900" y="7966"/>
                </a:cubicBezTo>
                <a:cubicBezTo>
                  <a:pt x="11753" y="7966"/>
                  <a:pt x="11610" y="8028"/>
                  <a:pt x="11522" y="8146"/>
                </a:cubicBezTo>
                <a:cubicBezTo>
                  <a:pt x="11317" y="8432"/>
                  <a:pt x="10987" y="8619"/>
                  <a:pt x="10613" y="8637"/>
                </a:cubicBezTo>
                <a:cubicBezTo>
                  <a:pt x="10591" y="8638"/>
                  <a:pt x="10570" y="8639"/>
                  <a:pt x="10549" y="8639"/>
                </a:cubicBezTo>
                <a:cubicBezTo>
                  <a:pt x="9905" y="8639"/>
                  <a:pt x="9351" y="8099"/>
                  <a:pt x="9340" y="7449"/>
                </a:cubicBezTo>
                <a:cubicBezTo>
                  <a:pt x="9330" y="6771"/>
                  <a:pt x="9876" y="6221"/>
                  <a:pt x="10550" y="6221"/>
                </a:cubicBezTo>
                <a:cubicBezTo>
                  <a:pt x="10936" y="6221"/>
                  <a:pt x="11276" y="6400"/>
                  <a:pt x="11500" y="6679"/>
                </a:cubicBezTo>
                <a:cubicBezTo>
                  <a:pt x="11584" y="6786"/>
                  <a:pt x="11709" y="6859"/>
                  <a:pt x="11848" y="6859"/>
                </a:cubicBezTo>
                <a:lnTo>
                  <a:pt x="11900" y="6859"/>
                </a:lnTo>
                <a:cubicBezTo>
                  <a:pt x="11984" y="6859"/>
                  <a:pt x="12050" y="6800"/>
                  <a:pt x="12072" y="6723"/>
                </a:cubicBezTo>
                <a:lnTo>
                  <a:pt x="12072" y="2756"/>
                </a:lnTo>
                <a:lnTo>
                  <a:pt x="10642" y="2756"/>
                </a:lnTo>
                <a:cubicBezTo>
                  <a:pt x="10620" y="2748"/>
                  <a:pt x="10598" y="2741"/>
                  <a:pt x="10572" y="2741"/>
                </a:cubicBezTo>
                <a:lnTo>
                  <a:pt x="8149" y="2741"/>
                </a:lnTo>
                <a:cubicBezTo>
                  <a:pt x="8050" y="2741"/>
                  <a:pt x="7969" y="2660"/>
                  <a:pt x="7969" y="2561"/>
                </a:cubicBezTo>
                <a:lnTo>
                  <a:pt x="7969" y="2509"/>
                </a:lnTo>
                <a:cubicBezTo>
                  <a:pt x="7969" y="2370"/>
                  <a:pt x="8039" y="2245"/>
                  <a:pt x="8149" y="2157"/>
                </a:cubicBezTo>
                <a:cubicBezTo>
                  <a:pt x="8428" y="1937"/>
                  <a:pt x="8607" y="1593"/>
                  <a:pt x="8607" y="1211"/>
                </a:cubicBezTo>
                <a:cubicBezTo>
                  <a:pt x="8607" y="544"/>
                  <a:pt x="8064" y="1"/>
                  <a:pt x="7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64" name="Google Shape;264;p4"/>
          <p:cNvGrpSpPr/>
          <p:nvPr/>
        </p:nvGrpSpPr>
        <p:grpSpPr>
          <a:xfrm rot="-59391" flipH="1">
            <a:off x="177668" y="4282387"/>
            <a:ext cx="785421" cy="1262117"/>
            <a:chOff x="9795550" y="5354933"/>
            <a:chExt cx="574935" cy="923881"/>
          </a:xfrm>
        </p:grpSpPr>
        <p:sp>
          <p:nvSpPr>
            <p:cNvPr id="265" name="Google Shape;265;p4"/>
            <p:cNvSpPr/>
            <p:nvPr/>
          </p:nvSpPr>
          <p:spPr>
            <a:xfrm>
              <a:off x="9795550" y="5549927"/>
              <a:ext cx="367472" cy="728887"/>
            </a:xfrm>
            <a:custGeom>
              <a:avLst/>
              <a:gdLst/>
              <a:ahLst/>
              <a:cxnLst/>
              <a:rect l="l" t="t" r="r" b="b"/>
              <a:pathLst>
                <a:path w="3539" h="7020" extrusionOk="0">
                  <a:moveTo>
                    <a:pt x="3469" y="1"/>
                  </a:moveTo>
                  <a:lnTo>
                    <a:pt x="0" y="6986"/>
                  </a:lnTo>
                  <a:lnTo>
                    <a:pt x="66" y="7019"/>
                  </a:lnTo>
                  <a:lnTo>
                    <a:pt x="3539" y="33"/>
                  </a:lnTo>
                  <a:lnTo>
                    <a:pt x="34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4"/>
            <p:cNvSpPr/>
            <p:nvPr/>
          </p:nvSpPr>
          <p:spPr>
            <a:xfrm>
              <a:off x="9928043" y="5533938"/>
              <a:ext cx="129067" cy="271515"/>
            </a:xfrm>
            <a:custGeom>
              <a:avLst/>
              <a:gdLst/>
              <a:ahLst/>
              <a:cxnLst/>
              <a:rect l="l" t="t" r="r" b="b"/>
              <a:pathLst>
                <a:path w="1243" h="2615" extrusionOk="0">
                  <a:moveTo>
                    <a:pt x="129" y="1"/>
                  </a:moveTo>
                  <a:cubicBezTo>
                    <a:pt x="0" y="1159"/>
                    <a:pt x="943" y="2615"/>
                    <a:pt x="943" y="2615"/>
                  </a:cubicBezTo>
                  <a:cubicBezTo>
                    <a:pt x="1243" y="943"/>
                    <a:pt x="129" y="1"/>
                    <a:pt x="1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4"/>
            <p:cNvSpPr/>
            <p:nvPr/>
          </p:nvSpPr>
          <p:spPr>
            <a:xfrm>
              <a:off x="10130522" y="5354933"/>
              <a:ext cx="147861" cy="246804"/>
            </a:xfrm>
            <a:custGeom>
              <a:avLst/>
              <a:gdLst/>
              <a:ahLst/>
              <a:cxnLst/>
              <a:rect l="l" t="t" r="r" b="b"/>
              <a:pathLst>
                <a:path w="1424" h="2377" extrusionOk="0">
                  <a:moveTo>
                    <a:pt x="1354" y="1"/>
                  </a:moveTo>
                  <a:lnTo>
                    <a:pt x="1354" y="1"/>
                  </a:lnTo>
                  <a:cubicBezTo>
                    <a:pt x="419" y="694"/>
                    <a:pt x="1" y="2377"/>
                    <a:pt x="1" y="2377"/>
                  </a:cubicBezTo>
                  <a:cubicBezTo>
                    <a:pt x="1424" y="1456"/>
                    <a:pt x="1354" y="1"/>
                    <a:pt x="13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4"/>
            <p:cNvSpPr/>
            <p:nvPr/>
          </p:nvSpPr>
          <p:spPr>
            <a:xfrm>
              <a:off x="9874672" y="5649605"/>
              <a:ext cx="128859" cy="271619"/>
            </a:xfrm>
            <a:custGeom>
              <a:avLst/>
              <a:gdLst/>
              <a:ahLst/>
              <a:cxnLst/>
              <a:rect l="l" t="t" r="r" b="b"/>
              <a:pathLst>
                <a:path w="1241" h="2616" extrusionOk="0">
                  <a:moveTo>
                    <a:pt x="129" y="1"/>
                  </a:moveTo>
                  <a:lnTo>
                    <a:pt x="129" y="1"/>
                  </a:lnTo>
                  <a:cubicBezTo>
                    <a:pt x="0" y="1157"/>
                    <a:pt x="943" y="2616"/>
                    <a:pt x="943" y="2616"/>
                  </a:cubicBezTo>
                  <a:cubicBezTo>
                    <a:pt x="1240" y="944"/>
                    <a:pt x="129" y="1"/>
                    <a:pt x="1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4"/>
            <p:cNvSpPr/>
            <p:nvPr/>
          </p:nvSpPr>
          <p:spPr>
            <a:xfrm>
              <a:off x="10073413" y="5656458"/>
              <a:ext cx="275474" cy="81818"/>
            </a:xfrm>
            <a:custGeom>
              <a:avLst/>
              <a:gdLst/>
              <a:ahLst/>
              <a:cxnLst/>
              <a:rect l="l" t="t" r="r" b="b"/>
              <a:pathLst>
                <a:path w="2653" h="788" extrusionOk="0">
                  <a:moveTo>
                    <a:pt x="2307" y="0"/>
                  </a:moveTo>
                  <a:cubicBezTo>
                    <a:pt x="1225" y="0"/>
                    <a:pt x="0" y="702"/>
                    <a:pt x="0" y="702"/>
                  </a:cubicBezTo>
                  <a:cubicBezTo>
                    <a:pt x="256" y="762"/>
                    <a:pt x="496" y="787"/>
                    <a:pt x="719" y="787"/>
                  </a:cubicBezTo>
                  <a:cubicBezTo>
                    <a:pt x="1939" y="787"/>
                    <a:pt x="2652" y="27"/>
                    <a:pt x="2652" y="27"/>
                  </a:cubicBezTo>
                  <a:cubicBezTo>
                    <a:pt x="2540" y="8"/>
                    <a:pt x="2425" y="0"/>
                    <a:pt x="23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4"/>
            <p:cNvSpPr/>
            <p:nvPr/>
          </p:nvSpPr>
          <p:spPr>
            <a:xfrm>
              <a:off x="9984322" y="5849376"/>
              <a:ext cx="275786" cy="81818"/>
            </a:xfrm>
            <a:custGeom>
              <a:avLst/>
              <a:gdLst/>
              <a:ahLst/>
              <a:cxnLst/>
              <a:rect l="l" t="t" r="r" b="b"/>
              <a:pathLst>
                <a:path w="2656" h="788" extrusionOk="0">
                  <a:moveTo>
                    <a:pt x="2304" y="1"/>
                  </a:moveTo>
                  <a:cubicBezTo>
                    <a:pt x="1221" y="1"/>
                    <a:pt x="0" y="703"/>
                    <a:pt x="0" y="703"/>
                  </a:cubicBezTo>
                  <a:cubicBezTo>
                    <a:pt x="255" y="762"/>
                    <a:pt x="493" y="787"/>
                    <a:pt x="715" y="787"/>
                  </a:cubicBezTo>
                  <a:cubicBezTo>
                    <a:pt x="1939" y="787"/>
                    <a:pt x="2656" y="28"/>
                    <a:pt x="2656" y="28"/>
                  </a:cubicBezTo>
                  <a:cubicBezTo>
                    <a:pt x="2541" y="9"/>
                    <a:pt x="2423" y="1"/>
                    <a:pt x="23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4"/>
            <p:cNvSpPr/>
            <p:nvPr/>
          </p:nvSpPr>
          <p:spPr>
            <a:xfrm>
              <a:off x="9820989" y="5769634"/>
              <a:ext cx="129171" cy="271619"/>
            </a:xfrm>
            <a:custGeom>
              <a:avLst/>
              <a:gdLst/>
              <a:ahLst/>
              <a:cxnLst/>
              <a:rect l="l" t="t" r="r" b="b"/>
              <a:pathLst>
                <a:path w="1244" h="2616" extrusionOk="0">
                  <a:moveTo>
                    <a:pt x="129" y="1"/>
                  </a:moveTo>
                  <a:lnTo>
                    <a:pt x="129" y="1"/>
                  </a:lnTo>
                  <a:cubicBezTo>
                    <a:pt x="1" y="1159"/>
                    <a:pt x="943" y="2615"/>
                    <a:pt x="943" y="2615"/>
                  </a:cubicBezTo>
                  <a:cubicBezTo>
                    <a:pt x="1243" y="943"/>
                    <a:pt x="129" y="1"/>
                    <a:pt x="1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4"/>
            <p:cNvSpPr/>
            <p:nvPr/>
          </p:nvSpPr>
          <p:spPr>
            <a:xfrm>
              <a:off x="9964905" y="5444851"/>
              <a:ext cx="118891" cy="261236"/>
            </a:xfrm>
            <a:custGeom>
              <a:avLst/>
              <a:gdLst/>
              <a:ahLst/>
              <a:cxnLst/>
              <a:rect l="l" t="t" r="r" b="b"/>
              <a:pathLst>
                <a:path w="1145" h="2516" extrusionOk="0">
                  <a:moveTo>
                    <a:pt x="488" y="1"/>
                  </a:moveTo>
                  <a:lnTo>
                    <a:pt x="488" y="1"/>
                  </a:lnTo>
                  <a:cubicBezTo>
                    <a:pt x="1" y="1145"/>
                    <a:pt x="1116" y="2516"/>
                    <a:pt x="1116" y="2516"/>
                  </a:cubicBezTo>
                  <a:cubicBezTo>
                    <a:pt x="1116" y="2516"/>
                    <a:pt x="1145" y="859"/>
                    <a:pt x="4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4"/>
            <p:cNvSpPr/>
            <p:nvPr/>
          </p:nvSpPr>
          <p:spPr>
            <a:xfrm>
              <a:off x="10120658" y="5543075"/>
              <a:ext cx="249827" cy="105387"/>
            </a:xfrm>
            <a:custGeom>
              <a:avLst/>
              <a:gdLst/>
              <a:ahLst/>
              <a:cxnLst/>
              <a:rect l="l" t="t" r="r" b="b"/>
              <a:pathLst>
                <a:path w="2406" h="1015" extrusionOk="0">
                  <a:moveTo>
                    <a:pt x="2406" y="1"/>
                  </a:moveTo>
                  <a:cubicBezTo>
                    <a:pt x="2405" y="1"/>
                    <a:pt x="760" y="195"/>
                    <a:pt x="0" y="961"/>
                  </a:cubicBezTo>
                  <a:cubicBezTo>
                    <a:pt x="135" y="998"/>
                    <a:pt x="270" y="1014"/>
                    <a:pt x="403" y="1014"/>
                  </a:cubicBezTo>
                  <a:cubicBezTo>
                    <a:pt x="1453" y="1014"/>
                    <a:pt x="2406" y="1"/>
                    <a:pt x="2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4"/>
            <p:cNvSpPr/>
            <p:nvPr/>
          </p:nvSpPr>
          <p:spPr>
            <a:xfrm>
              <a:off x="10033851" y="5765584"/>
              <a:ext cx="266337" cy="63025"/>
            </a:xfrm>
            <a:custGeom>
              <a:avLst/>
              <a:gdLst/>
              <a:ahLst/>
              <a:cxnLst/>
              <a:rect l="l" t="t" r="r" b="b"/>
              <a:pathLst>
                <a:path w="2565" h="607" extrusionOk="0">
                  <a:moveTo>
                    <a:pt x="1953" y="0"/>
                  </a:moveTo>
                  <a:cubicBezTo>
                    <a:pt x="1390" y="0"/>
                    <a:pt x="560" y="68"/>
                    <a:pt x="0" y="417"/>
                  </a:cubicBezTo>
                  <a:cubicBezTo>
                    <a:pt x="254" y="554"/>
                    <a:pt x="527" y="606"/>
                    <a:pt x="798" y="606"/>
                  </a:cubicBezTo>
                  <a:cubicBezTo>
                    <a:pt x="1696" y="606"/>
                    <a:pt x="2564" y="28"/>
                    <a:pt x="2564" y="28"/>
                  </a:cubicBezTo>
                  <a:cubicBezTo>
                    <a:pt x="2564" y="28"/>
                    <a:pt x="2313" y="0"/>
                    <a:pt x="19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4"/>
            <p:cNvSpPr/>
            <p:nvPr/>
          </p:nvSpPr>
          <p:spPr>
            <a:xfrm>
              <a:off x="10033125" y="5356179"/>
              <a:ext cx="110065" cy="269958"/>
            </a:xfrm>
            <a:custGeom>
              <a:avLst/>
              <a:gdLst/>
              <a:ahLst/>
              <a:cxnLst/>
              <a:rect l="l" t="t" r="r" b="b"/>
              <a:pathLst>
                <a:path w="1060" h="2600" extrusionOk="0">
                  <a:moveTo>
                    <a:pt x="543" y="0"/>
                  </a:moveTo>
                  <a:lnTo>
                    <a:pt x="543" y="0"/>
                  </a:lnTo>
                  <a:cubicBezTo>
                    <a:pt x="0" y="1254"/>
                    <a:pt x="858" y="2600"/>
                    <a:pt x="858" y="2600"/>
                  </a:cubicBezTo>
                  <a:cubicBezTo>
                    <a:pt x="858" y="2600"/>
                    <a:pt x="1060" y="770"/>
                    <a:pt x="5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6" name="Google Shape;276;p4"/>
          <p:cNvGrpSpPr/>
          <p:nvPr/>
        </p:nvGrpSpPr>
        <p:grpSpPr>
          <a:xfrm rot="2400480" flipH="1">
            <a:off x="508624" y="4088489"/>
            <a:ext cx="832821" cy="1201561"/>
            <a:chOff x="10657901" y="5342473"/>
            <a:chExt cx="640143" cy="923673"/>
          </a:xfrm>
        </p:grpSpPr>
        <p:sp>
          <p:nvSpPr>
            <p:cNvPr id="277" name="Google Shape;277;p4"/>
            <p:cNvSpPr/>
            <p:nvPr/>
          </p:nvSpPr>
          <p:spPr>
            <a:xfrm>
              <a:off x="10705457" y="5551381"/>
              <a:ext cx="414405" cy="714766"/>
            </a:xfrm>
            <a:custGeom>
              <a:avLst/>
              <a:gdLst/>
              <a:ahLst/>
              <a:cxnLst/>
              <a:rect l="l" t="t" r="r" b="b"/>
              <a:pathLst>
                <a:path w="3991" h="6884" extrusionOk="0">
                  <a:moveTo>
                    <a:pt x="3880" y="1"/>
                  </a:moveTo>
                  <a:cubicBezTo>
                    <a:pt x="3880" y="9"/>
                    <a:pt x="3870" y="664"/>
                    <a:pt x="3103" y="1490"/>
                  </a:cubicBezTo>
                  <a:cubicBezTo>
                    <a:pt x="2296" y="2359"/>
                    <a:pt x="2113" y="3166"/>
                    <a:pt x="1809" y="4504"/>
                  </a:cubicBezTo>
                  <a:cubicBezTo>
                    <a:pt x="1512" y="5809"/>
                    <a:pt x="16" y="6781"/>
                    <a:pt x="1" y="6792"/>
                  </a:cubicBezTo>
                  <a:lnTo>
                    <a:pt x="60" y="6884"/>
                  </a:lnTo>
                  <a:cubicBezTo>
                    <a:pt x="122" y="6843"/>
                    <a:pt x="1607" y="5879"/>
                    <a:pt x="1915" y="4530"/>
                  </a:cubicBezTo>
                  <a:cubicBezTo>
                    <a:pt x="2216" y="3210"/>
                    <a:pt x="2396" y="2411"/>
                    <a:pt x="3184" y="1563"/>
                  </a:cubicBezTo>
                  <a:cubicBezTo>
                    <a:pt x="3980" y="705"/>
                    <a:pt x="3990" y="31"/>
                    <a:pt x="3990" y="1"/>
                  </a:cubicBezTo>
                  <a:close/>
                </a:path>
              </a:pathLst>
            </a:custGeom>
            <a:solidFill>
              <a:srgbClr val="7B7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4"/>
            <p:cNvSpPr/>
            <p:nvPr/>
          </p:nvSpPr>
          <p:spPr>
            <a:xfrm>
              <a:off x="11037938" y="5342473"/>
              <a:ext cx="190433" cy="285221"/>
            </a:xfrm>
            <a:custGeom>
              <a:avLst/>
              <a:gdLst/>
              <a:ahLst/>
              <a:cxnLst/>
              <a:rect l="l" t="t" r="r" b="b"/>
              <a:pathLst>
                <a:path w="1834" h="2747" extrusionOk="0">
                  <a:moveTo>
                    <a:pt x="1834" y="0"/>
                  </a:moveTo>
                  <a:lnTo>
                    <a:pt x="917" y="916"/>
                  </a:lnTo>
                  <a:cubicBezTo>
                    <a:pt x="1" y="1830"/>
                    <a:pt x="551" y="2747"/>
                    <a:pt x="551" y="2747"/>
                  </a:cubicBezTo>
                  <a:cubicBezTo>
                    <a:pt x="1834" y="2380"/>
                    <a:pt x="1834" y="0"/>
                    <a:pt x="1834" y="0"/>
                  </a:cubicBezTo>
                  <a:close/>
                </a:path>
              </a:pathLst>
            </a:custGeom>
            <a:solidFill>
              <a:srgbClr val="7B7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4"/>
            <p:cNvSpPr/>
            <p:nvPr/>
          </p:nvSpPr>
          <p:spPr>
            <a:xfrm>
              <a:off x="10962138" y="5678989"/>
              <a:ext cx="335906" cy="142247"/>
            </a:xfrm>
            <a:custGeom>
              <a:avLst/>
              <a:gdLst/>
              <a:ahLst/>
              <a:cxnLst/>
              <a:rect l="l" t="t" r="r" b="b"/>
              <a:pathLst>
                <a:path w="3235" h="1370" extrusionOk="0">
                  <a:moveTo>
                    <a:pt x="2609" y="1"/>
                  </a:moveTo>
                  <a:cubicBezTo>
                    <a:pt x="2328" y="1"/>
                    <a:pt x="1998" y="65"/>
                    <a:pt x="1709" y="239"/>
                  </a:cubicBezTo>
                  <a:cubicBezTo>
                    <a:pt x="1097" y="602"/>
                    <a:pt x="0" y="1277"/>
                    <a:pt x="0" y="1277"/>
                  </a:cubicBezTo>
                  <a:cubicBezTo>
                    <a:pt x="135" y="1336"/>
                    <a:pt x="355" y="1370"/>
                    <a:pt x="620" y="1370"/>
                  </a:cubicBezTo>
                  <a:cubicBezTo>
                    <a:pt x="1435" y="1370"/>
                    <a:pt x="2681" y="1051"/>
                    <a:pt x="3234" y="177"/>
                  </a:cubicBezTo>
                  <a:cubicBezTo>
                    <a:pt x="3171" y="80"/>
                    <a:pt x="2921" y="1"/>
                    <a:pt x="2609" y="1"/>
                  </a:cubicBezTo>
                  <a:close/>
                </a:path>
              </a:pathLst>
            </a:custGeom>
            <a:solidFill>
              <a:srgbClr val="7B7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4"/>
            <p:cNvSpPr/>
            <p:nvPr/>
          </p:nvSpPr>
          <p:spPr>
            <a:xfrm>
              <a:off x="10841793" y="5583050"/>
              <a:ext cx="101447" cy="329764"/>
            </a:xfrm>
            <a:custGeom>
              <a:avLst/>
              <a:gdLst/>
              <a:ahLst/>
              <a:cxnLst/>
              <a:rect l="l" t="t" r="r" b="b"/>
              <a:pathLst>
                <a:path w="977" h="3176" extrusionOk="0">
                  <a:moveTo>
                    <a:pt x="609" y="0"/>
                  </a:moveTo>
                  <a:cubicBezTo>
                    <a:pt x="609" y="0"/>
                    <a:pt x="1" y="308"/>
                    <a:pt x="1" y="1284"/>
                  </a:cubicBezTo>
                  <a:cubicBezTo>
                    <a:pt x="1" y="2260"/>
                    <a:pt x="856" y="3176"/>
                    <a:pt x="856" y="3176"/>
                  </a:cubicBezTo>
                  <a:cubicBezTo>
                    <a:pt x="976" y="1955"/>
                    <a:pt x="609" y="0"/>
                    <a:pt x="609" y="0"/>
                  </a:cubicBezTo>
                  <a:close/>
                </a:path>
              </a:pathLst>
            </a:custGeom>
            <a:solidFill>
              <a:srgbClr val="7B7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4"/>
            <p:cNvSpPr/>
            <p:nvPr/>
          </p:nvSpPr>
          <p:spPr>
            <a:xfrm>
              <a:off x="10898591" y="5903575"/>
              <a:ext cx="342344" cy="123765"/>
            </a:xfrm>
            <a:custGeom>
              <a:avLst/>
              <a:gdLst/>
              <a:ahLst/>
              <a:cxnLst/>
              <a:rect l="l" t="t" r="r" b="b"/>
              <a:pathLst>
                <a:path w="3297" h="1192" extrusionOk="0">
                  <a:moveTo>
                    <a:pt x="2741" y="1"/>
                  </a:moveTo>
                  <a:cubicBezTo>
                    <a:pt x="1731" y="1"/>
                    <a:pt x="0" y="1127"/>
                    <a:pt x="0" y="1127"/>
                  </a:cubicBezTo>
                  <a:cubicBezTo>
                    <a:pt x="0" y="1127"/>
                    <a:pt x="285" y="1191"/>
                    <a:pt x="715" y="1191"/>
                  </a:cubicBezTo>
                  <a:cubicBezTo>
                    <a:pt x="1395" y="1191"/>
                    <a:pt x="2437" y="1032"/>
                    <a:pt x="3296" y="210"/>
                  </a:cubicBezTo>
                  <a:cubicBezTo>
                    <a:pt x="3170" y="61"/>
                    <a:pt x="2975" y="1"/>
                    <a:pt x="2741" y="1"/>
                  </a:cubicBezTo>
                  <a:close/>
                </a:path>
              </a:pathLst>
            </a:custGeom>
            <a:solidFill>
              <a:srgbClr val="7B7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4"/>
            <p:cNvSpPr/>
            <p:nvPr/>
          </p:nvSpPr>
          <p:spPr>
            <a:xfrm>
              <a:off x="10657901" y="5805040"/>
              <a:ext cx="215665" cy="348453"/>
            </a:xfrm>
            <a:custGeom>
              <a:avLst/>
              <a:gdLst/>
              <a:ahLst/>
              <a:cxnLst/>
              <a:rect l="l" t="t" r="r" b="b"/>
              <a:pathLst>
                <a:path w="2077" h="3356" extrusionOk="0">
                  <a:moveTo>
                    <a:pt x="488" y="0"/>
                  </a:moveTo>
                  <a:lnTo>
                    <a:pt x="488" y="0"/>
                  </a:lnTo>
                  <a:cubicBezTo>
                    <a:pt x="0" y="1830"/>
                    <a:pt x="1588" y="3356"/>
                    <a:pt x="1588" y="3356"/>
                  </a:cubicBezTo>
                  <a:cubicBezTo>
                    <a:pt x="1588" y="3356"/>
                    <a:pt x="2076" y="1772"/>
                    <a:pt x="488" y="0"/>
                  </a:cubicBezTo>
                  <a:close/>
                </a:path>
              </a:pathLst>
            </a:custGeom>
            <a:solidFill>
              <a:srgbClr val="7B7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4"/>
            <p:cNvSpPr/>
            <p:nvPr/>
          </p:nvSpPr>
          <p:spPr>
            <a:xfrm>
              <a:off x="10742734" y="6153081"/>
              <a:ext cx="305586" cy="101857"/>
            </a:xfrm>
            <a:custGeom>
              <a:avLst/>
              <a:gdLst/>
              <a:ahLst/>
              <a:cxnLst/>
              <a:rect l="l" t="t" r="r" b="b"/>
              <a:pathLst>
                <a:path w="2943" h="981" extrusionOk="0">
                  <a:moveTo>
                    <a:pt x="2271" y="0"/>
                  </a:moveTo>
                  <a:cubicBezTo>
                    <a:pt x="1168" y="0"/>
                    <a:pt x="1" y="858"/>
                    <a:pt x="1" y="858"/>
                  </a:cubicBezTo>
                  <a:cubicBezTo>
                    <a:pt x="1" y="858"/>
                    <a:pt x="407" y="981"/>
                    <a:pt x="950" y="981"/>
                  </a:cubicBezTo>
                  <a:cubicBezTo>
                    <a:pt x="1572" y="981"/>
                    <a:pt x="2372" y="820"/>
                    <a:pt x="2942" y="128"/>
                  </a:cubicBezTo>
                  <a:cubicBezTo>
                    <a:pt x="2729" y="37"/>
                    <a:pt x="2501" y="0"/>
                    <a:pt x="2271" y="0"/>
                  </a:cubicBezTo>
                  <a:close/>
                </a:path>
              </a:pathLst>
            </a:custGeom>
            <a:solidFill>
              <a:srgbClr val="7B7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4" name="Google Shape;284;p4"/>
          <p:cNvGrpSpPr/>
          <p:nvPr/>
        </p:nvGrpSpPr>
        <p:grpSpPr>
          <a:xfrm flipH="1">
            <a:off x="8428891" y="1639295"/>
            <a:ext cx="457898" cy="456314"/>
            <a:chOff x="2304594" y="2493825"/>
            <a:chExt cx="579837" cy="577832"/>
          </a:xfrm>
        </p:grpSpPr>
        <p:sp>
          <p:nvSpPr>
            <p:cNvPr id="285" name="Google Shape;285;p4"/>
            <p:cNvSpPr/>
            <p:nvPr/>
          </p:nvSpPr>
          <p:spPr>
            <a:xfrm>
              <a:off x="2583449" y="2978561"/>
              <a:ext cx="59" cy="59"/>
            </a:xfrm>
            <a:custGeom>
              <a:avLst/>
              <a:gdLst/>
              <a:ahLst/>
              <a:cxnLst/>
              <a:rect l="l" t="t" r="r" b="b"/>
              <a:pathLst>
                <a:path w="1" h="1" extrusionOk="0">
                  <a:moveTo>
                    <a:pt x="0" y="0"/>
                  </a:move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4"/>
            <p:cNvSpPr/>
            <p:nvPr/>
          </p:nvSpPr>
          <p:spPr>
            <a:xfrm>
              <a:off x="2579319" y="2552640"/>
              <a:ext cx="59" cy="236"/>
            </a:xfrm>
            <a:custGeom>
              <a:avLst/>
              <a:gdLst/>
              <a:ahLst/>
              <a:cxnLst/>
              <a:rect l="l" t="t" r="r" b="b"/>
              <a:pathLst>
                <a:path w="1" h="4" extrusionOk="0">
                  <a:moveTo>
                    <a:pt x="1" y="0"/>
                  </a:moveTo>
                  <a:lnTo>
                    <a:pt x="1" y="0"/>
                  </a:lnTo>
                  <a:cubicBezTo>
                    <a:pt x="1" y="0"/>
                    <a:pt x="1" y="4"/>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4"/>
            <p:cNvSpPr/>
            <p:nvPr/>
          </p:nvSpPr>
          <p:spPr>
            <a:xfrm>
              <a:off x="2579319" y="2660359"/>
              <a:ext cx="59" cy="236"/>
            </a:xfrm>
            <a:custGeom>
              <a:avLst/>
              <a:gdLst/>
              <a:ahLst/>
              <a:cxnLst/>
              <a:rect l="l" t="t" r="r" b="b"/>
              <a:pathLst>
                <a:path w="1" h="4" extrusionOk="0">
                  <a:moveTo>
                    <a:pt x="1" y="0"/>
                  </a:moveTo>
                  <a:lnTo>
                    <a:pt x="1" y="0"/>
                  </a:lnTo>
                  <a:cubicBezTo>
                    <a:pt x="1" y="0"/>
                    <a:pt x="1" y="4"/>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4"/>
            <p:cNvSpPr/>
            <p:nvPr/>
          </p:nvSpPr>
          <p:spPr>
            <a:xfrm>
              <a:off x="2610880" y="2994253"/>
              <a:ext cx="236" cy="413"/>
            </a:xfrm>
            <a:custGeom>
              <a:avLst/>
              <a:gdLst/>
              <a:ahLst/>
              <a:cxnLst/>
              <a:rect l="l" t="t" r="r" b="b"/>
              <a:pathLst>
                <a:path w="4" h="7" extrusionOk="0">
                  <a:moveTo>
                    <a:pt x="1" y="0"/>
                  </a:moveTo>
                  <a:cubicBezTo>
                    <a:pt x="1" y="0"/>
                    <a:pt x="1" y="1"/>
                    <a:pt x="1" y="2"/>
                  </a:cubicBezTo>
                  <a:lnTo>
                    <a:pt x="1" y="6"/>
                  </a:lnTo>
                  <a:cubicBezTo>
                    <a:pt x="3" y="3"/>
                    <a:pt x="2"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4"/>
            <p:cNvSpPr/>
            <p:nvPr/>
          </p:nvSpPr>
          <p:spPr>
            <a:xfrm>
              <a:off x="2304594" y="2493825"/>
              <a:ext cx="579837" cy="577832"/>
            </a:xfrm>
            <a:custGeom>
              <a:avLst/>
              <a:gdLst/>
              <a:ahLst/>
              <a:cxnLst/>
              <a:rect l="l" t="t" r="r" b="b"/>
              <a:pathLst>
                <a:path w="9829" h="9795" extrusionOk="0">
                  <a:moveTo>
                    <a:pt x="5035" y="217"/>
                  </a:moveTo>
                  <a:lnTo>
                    <a:pt x="5035" y="217"/>
                  </a:lnTo>
                  <a:cubicBezTo>
                    <a:pt x="5035" y="221"/>
                    <a:pt x="5036" y="224"/>
                    <a:pt x="5036" y="227"/>
                  </a:cubicBezTo>
                  <a:lnTo>
                    <a:pt x="5036" y="227"/>
                  </a:lnTo>
                  <a:cubicBezTo>
                    <a:pt x="5036" y="224"/>
                    <a:pt x="5036" y="220"/>
                    <a:pt x="5035" y="217"/>
                  </a:cubicBezTo>
                  <a:close/>
                  <a:moveTo>
                    <a:pt x="6807" y="2739"/>
                  </a:moveTo>
                  <a:cubicBezTo>
                    <a:pt x="6807" y="2739"/>
                    <a:pt x="6806" y="2739"/>
                    <a:pt x="6806" y="2740"/>
                  </a:cubicBezTo>
                  <a:lnTo>
                    <a:pt x="6806" y="2740"/>
                  </a:lnTo>
                  <a:cubicBezTo>
                    <a:pt x="6806" y="2739"/>
                    <a:pt x="6807" y="2739"/>
                    <a:pt x="6807" y="2739"/>
                  </a:cubicBezTo>
                  <a:close/>
                  <a:moveTo>
                    <a:pt x="6905" y="2816"/>
                  </a:moveTo>
                  <a:cubicBezTo>
                    <a:pt x="6904" y="2817"/>
                    <a:pt x="6903" y="2818"/>
                    <a:pt x="6902" y="2820"/>
                  </a:cubicBezTo>
                  <a:lnTo>
                    <a:pt x="6902" y="2820"/>
                  </a:lnTo>
                  <a:cubicBezTo>
                    <a:pt x="6903" y="2819"/>
                    <a:pt x="6904" y="2817"/>
                    <a:pt x="6905" y="2816"/>
                  </a:cubicBezTo>
                  <a:close/>
                  <a:moveTo>
                    <a:pt x="2964" y="2959"/>
                  </a:moveTo>
                  <a:lnTo>
                    <a:pt x="2964" y="2959"/>
                  </a:lnTo>
                  <a:cubicBezTo>
                    <a:pt x="2964" y="2959"/>
                    <a:pt x="2964" y="2959"/>
                    <a:pt x="2964" y="2959"/>
                  </a:cubicBezTo>
                  <a:lnTo>
                    <a:pt x="2964" y="2959"/>
                  </a:lnTo>
                  <a:cubicBezTo>
                    <a:pt x="2964" y="2959"/>
                    <a:pt x="2964" y="2959"/>
                    <a:pt x="2964" y="2959"/>
                  </a:cubicBezTo>
                  <a:close/>
                  <a:moveTo>
                    <a:pt x="7034" y="2996"/>
                  </a:moveTo>
                  <a:cubicBezTo>
                    <a:pt x="7032" y="2996"/>
                    <a:pt x="7031" y="2997"/>
                    <a:pt x="7030" y="2998"/>
                  </a:cubicBezTo>
                  <a:lnTo>
                    <a:pt x="7030" y="2998"/>
                  </a:lnTo>
                  <a:cubicBezTo>
                    <a:pt x="7031" y="2998"/>
                    <a:pt x="7033" y="2997"/>
                    <a:pt x="7034" y="2996"/>
                  </a:cubicBezTo>
                  <a:close/>
                  <a:moveTo>
                    <a:pt x="6939" y="3128"/>
                  </a:moveTo>
                  <a:lnTo>
                    <a:pt x="6934" y="3131"/>
                  </a:lnTo>
                  <a:lnTo>
                    <a:pt x="6934" y="3128"/>
                  </a:lnTo>
                  <a:close/>
                  <a:moveTo>
                    <a:pt x="6901" y="3207"/>
                  </a:moveTo>
                  <a:lnTo>
                    <a:pt x="6901" y="3207"/>
                  </a:lnTo>
                  <a:cubicBezTo>
                    <a:pt x="6902" y="3207"/>
                    <a:pt x="6897" y="3212"/>
                    <a:pt x="6890" y="3212"/>
                  </a:cubicBezTo>
                  <a:cubicBezTo>
                    <a:pt x="6895" y="3212"/>
                    <a:pt x="6898" y="3209"/>
                    <a:pt x="6898" y="3209"/>
                  </a:cubicBezTo>
                  <a:cubicBezTo>
                    <a:pt x="6900" y="3208"/>
                    <a:pt x="6901" y="3207"/>
                    <a:pt x="6901" y="3207"/>
                  </a:cubicBezTo>
                  <a:close/>
                  <a:moveTo>
                    <a:pt x="6868" y="3217"/>
                  </a:moveTo>
                  <a:cubicBezTo>
                    <a:pt x="6870" y="3217"/>
                    <a:pt x="6864" y="3226"/>
                    <a:pt x="6858" y="3226"/>
                  </a:cubicBezTo>
                  <a:cubicBezTo>
                    <a:pt x="6861" y="3223"/>
                    <a:pt x="6861" y="3223"/>
                    <a:pt x="6865" y="3219"/>
                  </a:cubicBezTo>
                  <a:cubicBezTo>
                    <a:pt x="6867" y="3218"/>
                    <a:pt x="6867" y="3217"/>
                    <a:pt x="6868" y="3217"/>
                  </a:cubicBezTo>
                  <a:close/>
                  <a:moveTo>
                    <a:pt x="6565" y="3468"/>
                  </a:moveTo>
                  <a:lnTo>
                    <a:pt x="6560" y="3473"/>
                  </a:lnTo>
                  <a:lnTo>
                    <a:pt x="6560" y="3468"/>
                  </a:lnTo>
                  <a:close/>
                  <a:moveTo>
                    <a:pt x="6340" y="3769"/>
                  </a:moveTo>
                  <a:cubicBezTo>
                    <a:pt x="6340" y="3769"/>
                    <a:pt x="6340" y="3773"/>
                    <a:pt x="6337" y="3773"/>
                  </a:cubicBezTo>
                  <a:lnTo>
                    <a:pt x="6340" y="3769"/>
                  </a:lnTo>
                  <a:close/>
                  <a:moveTo>
                    <a:pt x="4117" y="4706"/>
                  </a:moveTo>
                  <a:cubicBezTo>
                    <a:pt x="4117" y="4706"/>
                    <a:pt x="4118" y="4707"/>
                    <a:pt x="4118" y="4708"/>
                  </a:cubicBezTo>
                  <a:cubicBezTo>
                    <a:pt x="4117" y="4707"/>
                    <a:pt x="4117" y="4706"/>
                    <a:pt x="4117" y="4706"/>
                  </a:cubicBezTo>
                  <a:close/>
                  <a:moveTo>
                    <a:pt x="2388" y="4708"/>
                  </a:moveTo>
                  <a:cubicBezTo>
                    <a:pt x="2383" y="4708"/>
                    <a:pt x="2378" y="4710"/>
                    <a:pt x="2374" y="4710"/>
                  </a:cubicBezTo>
                  <a:cubicBezTo>
                    <a:pt x="2372" y="4710"/>
                    <a:pt x="2371" y="4710"/>
                    <a:pt x="2370" y="4708"/>
                  </a:cubicBezTo>
                  <a:close/>
                  <a:moveTo>
                    <a:pt x="1879" y="4708"/>
                  </a:moveTo>
                  <a:lnTo>
                    <a:pt x="1874" y="4712"/>
                  </a:lnTo>
                  <a:cubicBezTo>
                    <a:pt x="1871" y="4712"/>
                    <a:pt x="1878" y="4708"/>
                    <a:pt x="1879" y="4708"/>
                  </a:cubicBezTo>
                  <a:close/>
                  <a:moveTo>
                    <a:pt x="591" y="4717"/>
                  </a:moveTo>
                  <a:cubicBezTo>
                    <a:pt x="595" y="4717"/>
                    <a:pt x="600" y="4718"/>
                    <a:pt x="602" y="4719"/>
                  </a:cubicBezTo>
                  <a:lnTo>
                    <a:pt x="587" y="4719"/>
                  </a:lnTo>
                  <a:cubicBezTo>
                    <a:pt x="575" y="4719"/>
                    <a:pt x="582" y="4717"/>
                    <a:pt x="591" y="4717"/>
                  </a:cubicBezTo>
                  <a:close/>
                  <a:moveTo>
                    <a:pt x="675" y="4719"/>
                  </a:moveTo>
                  <a:cubicBezTo>
                    <a:pt x="675" y="4722"/>
                    <a:pt x="679" y="4722"/>
                    <a:pt x="664" y="4722"/>
                  </a:cubicBezTo>
                  <a:cubicBezTo>
                    <a:pt x="668" y="4719"/>
                    <a:pt x="672" y="4719"/>
                    <a:pt x="675" y="4719"/>
                  </a:cubicBezTo>
                  <a:close/>
                  <a:moveTo>
                    <a:pt x="59" y="4976"/>
                  </a:moveTo>
                  <a:cubicBezTo>
                    <a:pt x="63" y="4976"/>
                    <a:pt x="65" y="4976"/>
                    <a:pt x="68" y="4976"/>
                  </a:cubicBezTo>
                  <a:lnTo>
                    <a:pt x="68" y="4976"/>
                  </a:lnTo>
                  <a:cubicBezTo>
                    <a:pt x="66" y="4976"/>
                    <a:pt x="63" y="4976"/>
                    <a:pt x="59" y="4976"/>
                  </a:cubicBezTo>
                  <a:close/>
                  <a:moveTo>
                    <a:pt x="9612" y="5013"/>
                  </a:moveTo>
                  <a:lnTo>
                    <a:pt x="9612" y="5013"/>
                  </a:lnTo>
                  <a:cubicBezTo>
                    <a:pt x="9608" y="5013"/>
                    <a:pt x="9604" y="5013"/>
                    <a:pt x="9601" y="5013"/>
                  </a:cubicBezTo>
                  <a:lnTo>
                    <a:pt x="9601" y="5013"/>
                  </a:lnTo>
                  <a:cubicBezTo>
                    <a:pt x="9605" y="5013"/>
                    <a:pt x="9608" y="5013"/>
                    <a:pt x="9612" y="5013"/>
                  </a:cubicBezTo>
                  <a:close/>
                  <a:moveTo>
                    <a:pt x="9542" y="5023"/>
                  </a:moveTo>
                  <a:cubicBezTo>
                    <a:pt x="9545" y="5024"/>
                    <a:pt x="9549" y="5024"/>
                    <a:pt x="9553" y="5025"/>
                  </a:cubicBezTo>
                  <a:lnTo>
                    <a:pt x="9553" y="5025"/>
                  </a:lnTo>
                  <a:cubicBezTo>
                    <a:pt x="9550" y="5024"/>
                    <a:pt x="9547" y="5023"/>
                    <a:pt x="9542" y="5023"/>
                  </a:cubicBezTo>
                  <a:close/>
                  <a:moveTo>
                    <a:pt x="5226" y="5504"/>
                  </a:moveTo>
                  <a:cubicBezTo>
                    <a:pt x="5230" y="5504"/>
                    <a:pt x="5230" y="5507"/>
                    <a:pt x="5230" y="5507"/>
                  </a:cubicBezTo>
                  <a:lnTo>
                    <a:pt x="5226" y="5504"/>
                  </a:lnTo>
                  <a:close/>
                  <a:moveTo>
                    <a:pt x="3664" y="5852"/>
                  </a:moveTo>
                  <a:cubicBezTo>
                    <a:pt x="3664" y="5852"/>
                    <a:pt x="3663" y="5852"/>
                    <a:pt x="3663" y="5852"/>
                  </a:cubicBezTo>
                  <a:lnTo>
                    <a:pt x="3664" y="5852"/>
                  </a:lnTo>
                  <a:lnTo>
                    <a:pt x="3664" y="5852"/>
                  </a:lnTo>
                  <a:close/>
                  <a:moveTo>
                    <a:pt x="4282" y="5920"/>
                  </a:moveTo>
                  <a:cubicBezTo>
                    <a:pt x="4282" y="5920"/>
                    <a:pt x="4281" y="5921"/>
                    <a:pt x="4280" y="5922"/>
                  </a:cubicBezTo>
                  <a:cubicBezTo>
                    <a:pt x="4281" y="5921"/>
                    <a:pt x="4281" y="5921"/>
                    <a:pt x="4282" y="5920"/>
                  </a:cubicBezTo>
                  <a:close/>
                  <a:moveTo>
                    <a:pt x="4211" y="5991"/>
                  </a:moveTo>
                  <a:cubicBezTo>
                    <a:pt x="4209" y="5993"/>
                    <a:pt x="4208" y="5994"/>
                    <a:pt x="4207" y="5995"/>
                  </a:cubicBezTo>
                  <a:lnTo>
                    <a:pt x="4207" y="5995"/>
                  </a:lnTo>
                  <a:cubicBezTo>
                    <a:pt x="4211" y="5995"/>
                    <a:pt x="4211" y="5995"/>
                    <a:pt x="4211" y="5991"/>
                  </a:cubicBezTo>
                  <a:close/>
                  <a:moveTo>
                    <a:pt x="6142" y="6395"/>
                  </a:moveTo>
                  <a:cubicBezTo>
                    <a:pt x="6142" y="6399"/>
                    <a:pt x="6147" y="6399"/>
                    <a:pt x="6142" y="6399"/>
                  </a:cubicBezTo>
                  <a:lnTo>
                    <a:pt x="6142" y="6395"/>
                  </a:lnTo>
                  <a:close/>
                  <a:moveTo>
                    <a:pt x="6172" y="6424"/>
                  </a:moveTo>
                  <a:lnTo>
                    <a:pt x="6172" y="6428"/>
                  </a:lnTo>
                  <a:cubicBezTo>
                    <a:pt x="6173" y="6430"/>
                    <a:pt x="6174" y="6431"/>
                    <a:pt x="6173" y="6431"/>
                  </a:cubicBezTo>
                  <a:cubicBezTo>
                    <a:pt x="6172" y="6431"/>
                    <a:pt x="6169" y="6427"/>
                    <a:pt x="6169" y="6424"/>
                  </a:cubicBezTo>
                  <a:lnTo>
                    <a:pt x="6169" y="6424"/>
                  </a:lnTo>
                  <a:cubicBezTo>
                    <a:pt x="6171" y="6426"/>
                    <a:pt x="6171" y="6427"/>
                    <a:pt x="6172" y="6427"/>
                  </a:cubicBezTo>
                  <a:cubicBezTo>
                    <a:pt x="6172" y="6427"/>
                    <a:pt x="6172" y="6426"/>
                    <a:pt x="6172" y="6424"/>
                  </a:cubicBezTo>
                  <a:close/>
                  <a:moveTo>
                    <a:pt x="6240" y="6522"/>
                  </a:moveTo>
                  <a:lnTo>
                    <a:pt x="6240" y="6522"/>
                  </a:lnTo>
                  <a:cubicBezTo>
                    <a:pt x="6240" y="6522"/>
                    <a:pt x="6241" y="6522"/>
                    <a:pt x="6242" y="6523"/>
                  </a:cubicBezTo>
                  <a:lnTo>
                    <a:pt x="6242" y="6527"/>
                  </a:lnTo>
                  <a:cubicBezTo>
                    <a:pt x="6242" y="6524"/>
                    <a:pt x="6240" y="6522"/>
                    <a:pt x="6240" y="6522"/>
                  </a:cubicBezTo>
                  <a:close/>
                  <a:moveTo>
                    <a:pt x="6443" y="6615"/>
                  </a:moveTo>
                  <a:lnTo>
                    <a:pt x="6443" y="6619"/>
                  </a:lnTo>
                  <a:cubicBezTo>
                    <a:pt x="6443" y="6615"/>
                    <a:pt x="6440" y="6615"/>
                    <a:pt x="6443" y="6615"/>
                  </a:cubicBezTo>
                  <a:close/>
                  <a:moveTo>
                    <a:pt x="6447" y="6623"/>
                  </a:moveTo>
                  <a:cubicBezTo>
                    <a:pt x="6450" y="6623"/>
                    <a:pt x="6450" y="6626"/>
                    <a:pt x="6455" y="6626"/>
                  </a:cubicBezTo>
                  <a:cubicBezTo>
                    <a:pt x="6450" y="6626"/>
                    <a:pt x="6447" y="6626"/>
                    <a:pt x="6447" y="6623"/>
                  </a:cubicBezTo>
                  <a:close/>
                  <a:moveTo>
                    <a:pt x="2927" y="6736"/>
                  </a:moveTo>
                  <a:lnTo>
                    <a:pt x="2923" y="6740"/>
                  </a:lnTo>
                  <a:cubicBezTo>
                    <a:pt x="2923" y="6740"/>
                    <a:pt x="2923" y="6740"/>
                    <a:pt x="2924" y="6740"/>
                  </a:cubicBezTo>
                  <a:lnTo>
                    <a:pt x="2924" y="6740"/>
                  </a:lnTo>
                  <a:cubicBezTo>
                    <a:pt x="2925" y="6739"/>
                    <a:pt x="2926" y="6737"/>
                    <a:pt x="2927" y="6736"/>
                  </a:cubicBezTo>
                  <a:close/>
                  <a:moveTo>
                    <a:pt x="6509" y="6755"/>
                  </a:moveTo>
                  <a:lnTo>
                    <a:pt x="6509" y="6758"/>
                  </a:lnTo>
                  <a:lnTo>
                    <a:pt x="6506" y="6755"/>
                  </a:lnTo>
                  <a:close/>
                  <a:moveTo>
                    <a:pt x="2892" y="6774"/>
                  </a:moveTo>
                  <a:cubicBezTo>
                    <a:pt x="2890" y="6776"/>
                    <a:pt x="2888" y="6778"/>
                    <a:pt x="2886" y="6780"/>
                  </a:cubicBezTo>
                  <a:cubicBezTo>
                    <a:pt x="2889" y="6777"/>
                    <a:pt x="2891" y="6775"/>
                    <a:pt x="2892" y="6774"/>
                  </a:cubicBezTo>
                  <a:close/>
                  <a:moveTo>
                    <a:pt x="7088" y="6783"/>
                  </a:moveTo>
                  <a:cubicBezTo>
                    <a:pt x="7088" y="6783"/>
                    <a:pt x="7088" y="6783"/>
                    <a:pt x="7088" y="6784"/>
                  </a:cubicBezTo>
                  <a:cubicBezTo>
                    <a:pt x="7088" y="6783"/>
                    <a:pt x="7088" y="6783"/>
                    <a:pt x="7088" y="6783"/>
                  </a:cubicBezTo>
                  <a:close/>
                  <a:moveTo>
                    <a:pt x="6535" y="6787"/>
                  </a:moveTo>
                  <a:cubicBezTo>
                    <a:pt x="6537" y="6789"/>
                    <a:pt x="6537" y="6790"/>
                    <a:pt x="6536" y="6790"/>
                  </a:cubicBezTo>
                  <a:cubicBezTo>
                    <a:pt x="6536" y="6790"/>
                    <a:pt x="6535" y="6789"/>
                    <a:pt x="6535" y="6787"/>
                  </a:cubicBezTo>
                  <a:close/>
                  <a:moveTo>
                    <a:pt x="6560" y="6806"/>
                  </a:moveTo>
                  <a:cubicBezTo>
                    <a:pt x="6560" y="6806"/>
                    <a:pt x="6561" y="6809"/>
                    <a:pt x="6565" y="6809"/>
                  </a:cubicBezTo>
                  <a:cubicBezTo>
                    <a:pt x="6560" y="6809"/>
                    <a:pt x="6560" y="6809"/>
                    <a:pt x="6560" y="6806"/>
                  </a:cubicBezTo>
                  <a:close/>
                  <a:moveTo>
                    <a:pt x="6604" y="6839"/>
                  </a:moveTo>
                  <a:cubicBezTo>
                    <a:pt x="6604" y="6843"/>
                    <a:pt x="6609" y="6843"/>
                    <a:pt x="6604" y="6843"/>
                  </a:cubicBezTo>
                  <a:cubicBezTo>
                    <a:pt x="6608" y="6845"/>
                    <a:pt x="6609" y="6846"/>
                    <a:pt x="6609" y="6846"/>
                  </a:cubicBezTo>
                  <a:cubicBezTo>
                    <a:pt x="6608" y="6846"/>
                    <a:pt x="6601" y="6841"/>
                    <a:pt x="6601" y="6839"/>
                  </a:cubicBezTo>
                  <a:lnTo>
                    <a:pt x="6601" y="6839"/>
                  </a:lnTo>
                  <a:lnTo>
                    <a:pt x="6604" y="6843"/>
                  </a:lnTo>
                  <a:cubicBezTo>
                    <a:pt x="6604" y="6839"/>
                    <a:pt x="6601" y="6839"/>
                    <a:pt x="6604" y="6839"/>
                  </a:cubicBezTo>
                  <a:close/>
                  <a:moveTo>
                    <a:pt x="2984" y="6859"/>
                  </a:moveTo>
                  <a:cubicBezTo>
                    <a:pt x="2984" y="6859"/>
                    <a:pt x="2983" y="6860"/>
                    <a:pt x="2982" y="6861"/>
                  </a:cubicBezTo>
                  <a:cubicBezTo>
                    <a:pt x="2983" y="6860"/>
                    <a:pt x="2984" y="6860"/>
                    <a:pt x="2984" y="6859"/>
                  </a:cubicBezTo>
                  <a:close/>
                  <a:moveTo>
                    <a:pt x="6612" y="6872"/>
                  </a:moveTo>
                  <a:cubicBezTo>
                    <a:pt x="6616" y="6872"/>
                    <a:pt x="6616" y="6875"/>
                    <a:pt x="6619" y="6875"/>
                  </a:cubicBezTo>
                  <a:cubicBezTo>
                    <a:pt x="6621" y="6878"/>
                    <a:pt x="6621" y="6878"/>
                    <a:pt x="6620" y="6878"/>
                  </a:cubicBezTo>
                  <a:cubicBezTo>
                    <a:pt x="6619" y="6878"/>
                    <a:pt x="6615" y="6874"/>
                    <a:pt x="6612" y="6872"/>
                  </a:cubicBezTo>
                  <a:close/>
                  <a:moveTo>
                    <a:pt x="4724" y="7946"/>
                  </a:moveTo>
                  <a:lnTo>
                    <a:pt x="4724" y="7953"/>
                  </a:lnTo>
                  <a:cubicBezTo>
                    <a:pt x="4724" y="7950"/>
                    <a:pt x="4720" y="7950"/>
                    <a:pt x="4724" y="7946"/>
                  </a:cubicBezTo>
                  <a:close/>
                  <a:moveTo>
                    <a:pt x="4731" y="8148"/>
                  </a:moveTo>
                  <a:cubicBezTo>
                    <a:pt x="4731" y="8148"/>
                    <a:pt x="4731" y="8152"/>
                    <a:pt x="4729" y="8152"/>
                  </a:cubicBezTo>
                  <a:cubicBezTo>
                    <a:pt x="4729" y="8152"/>
                    <a:pt x="4728" y="8152"/>
                    <a:pt x="4727" y="8151"/>
                  </a:cubicBezTo>
                  <a:lnTo>
                    <a:pt x="4731" y="8148"/>
                  </a:lnTo>
                  <a:close/>
                  <a:moveTo>
                    <a:pt x="4764" y="8943"/>
                  </a:moveTo>
                  <a:lnTo>
                    <a:pt x="4764" y="8951"/>
                  </a:lnTo>
                  <a:cubicBezTo>
                    <a:pt x="4761" y="8947"/>
                    <a:pt x="4761" y="8947"/>
                    <a:pt x="4764" y="8943"/>
                  </a:cubicBezTo>
                  <a:close/>
                  <a:moveTo>
                    <a:pt x="4743" y="9151"/>
                  </a:moveTo>
                  <a:lnTo>
                    <a:pt x="4743" y="9151"/>
                  </a:lnTo>
                  <a:cubicBezTo>
                    <a:pt x="4744" y="9151"/>
                    <a:pt x="4745" y="9154"/>
                    <a:pt x="4742" y="9163"/>
                  </a:cubicBezTo>
                  <a:lnTo>
                    <a:pt x="4742" y="9153"/>
                  </a:lnTo>
                  <a:cubicBezTo>
                    <a:pt x="4742" y="9152"/>
                    <a:pt x="4743" y="9151"/>
                    <a:pt x="4743" y="9151"/>
                  </a:cubicBezTo>
                  <a:close/>
                  <a:moveTo>
                    <a:pt x="4742" y="9222"/>
                  </a:moveTo>
                  <a:cubicBezTo>
                    <a:pt x="4739" y="9233"/>
                    <a:pt x="4746" y="9241"/>
                    <a:pt x="4739" y="9248"/>
                  </a:cubicBezTo>
                  <a:cubicBezTo>
                    <a:pt x="4739" y="9237"/>
                    <a:pt x="4739" y="9229"/>
                    <a:pt x="4742" y="9222"/>
                  </a:cubicBezTo>
                  <a:close/>
                  <a:moveTo>
                    <a:pt x="4727" y="9277"/>
                  </a:moveTo>
                  <a:lnTo>
                    <a:pt x="4727" y="9292"/>
                  </a:lnTo>
                  <a:cubicBezTo>
                    <a:pt x="4726" y="9296"/>
                    <a:pt x="4726" y="9297"/>
                    <a:pt x="4725" y="9297"/>
                  </a:cubicBezTo>
                  <a:cubicBezTo>
                    <a:pt x="4724" y="9297"/>
                    <a:pt x="4725" y="9285"/>
                    <a:pt x="4727" y="9277"/>
                  </a:cubicBezTo>
                  <a:close/>
                  <a:moveTo>
                    <a:pt x="4756" y="9431"/>
                  </a:moveTo>
                  <a:lnTo>
                    <a:pt x="4756" y="9435"/>
                  </a:lnTo>
                  <a:cubicBezTo>
                    <a:pt x="4756" y="9435"/>
                    <a:pt x="4753" y="9431"/>
                    <a:pt x="4756" y="9431"/>
                  </a:cubicBezTo>
                  <a:close/>
                  <a:moveTo>
                    <a:pt x="4764" y="9534"/>
                  </a:moveTo>
                  <a:cubicBezTo>
                    <a:pt x="4768" y="9534"/>
                    <a:pt x="4768" y="9537"/>
                    <a:pt x="4764" y="9537"/>
                  </a:cubicBezTo>
                  <a:lnTo>
                    <a:pt x="4764" y="9534"/>
                  </a:lnTo>
                  <a:close/>
                  <a:moveTo>
                    <a:pt x="4999" y="9758"/>
                  </a:moveTo>
                  <a:lnTo>
                    <a:pt x="4999" y="9758"/>
                  </a:lnTo>
                  <a:cubicBezTo>
                    <a:pt x="4998" y="9761"/>
                    <a:pt x="4998" y="9765"/>
                    <a:pt x="4998" y="9769"/>
                  </a:cubicBezTo>
                  <a:cubicBezTo>
                    <a:pt x="4999" y="9765"/>
                    <a:pt x="4999" y="9761"/>
                    <a:pt x="4999" y="9758"/>
                  </a:cubicBezTo>
                  <a:close/>
                  <a:moveTo>
                    <a:pt x="4690" y="0"/>
                  </a:moveTo>
                  <a:cubicBezTo>
                    <a:pt x="4621" y="880"/>
                    <a:pt x="4668" y="1818"/>
                    <a:pt x="4658" y="2725"/>
                  </a:cubicBezTo>
                  <a:lnTo>
                    <a:pt x="4658" y="2735"/>
                  </a:lnTo>
                  <a:cubicBezTo>
                    <a:pt x="4658" y="2761"/>
                    <a:pt x="4654" y="2786"/>
                    <a:pt x="4658" y="2816"/>
                  </a:cubicBezTo>
                  <a:lnTo>
                    <a:pt x="4658" y="2930"/>
                  </a:lnTo>
                  <a:lnTo>
                    <a:pt x="4658" y="2937"/>
                  </a:lnTo>
                  <a:cubicBezTo>
                    <a:pt x="4668" y="3395"/>
                    <a:pt x="4668" y="3857"/>
                    <a:pt x="4676" y="4323"/>
                  </a:cubicBezTo>
                  <a:cubicBezTo>
                    <a:pt x="4434" y="4096"/>
                    <a:pt x="4196" y="3850"/>
                    <a:pt x="3957" y="3619"/>
                  </a:cubicBezTo>
                  <a:lnTo>
                    <a:pt x="3957" y="3619"/>
                  </a:lnTo>
                  <a:cubicBezTo>
                    <a:pt x="4007" y="3676"/>
                    <a:pt x="4028" y="3700"/>
                    <a:pt x="4026" y="3700"/>
                  </a:cubicBezTo>
                  <a:cubicBezTo>
                    <a:pt x="4016" y="3700"/>
                    <a:pt x="3339" y="2972"/>
                    <a:pt x="3169" y="2923"/>
                  </a:cubicBezTo>
                  <a:cubicBezTo>
                    <a:pt x="3169" y="2924"/>
                    <a:pt x="3168" y="2924"/>
                    <a:pt x="3167" y="2924"/>
                  </a:cubicBezTo>
                  <a:cubicBezTo>
                    <a:pt x="3164" y="2924"/>
                    <a:pt x="3158" y="2921"/>
                    <a:pt x="3150" y="2918"/>
                  </a:cubicBezTo>
                  <a:lnTo>
                    <a:pt x="3150" y="2918"/>
                  </a:lnTo>
                  <a:cubicBezTo>
                    <a:pt x="3158" y="2933"/>
                    <a:pt x="3136" y="2937"/>
                    <a:pt x="3155" y="2962"/>
                  </a:cubicBezTo>
                  <a:cubicBezTo>
                    <a:pt x="3158" y="2967"/>
                    <a:pt x="3162" y="2974"/>
                    <a:pt x="3162" y="2977"/>
                  </a:cubicBezTo>
                  <a:cubicBezTo>
                    <a:pt x="3184" y="3002"/>
                    <a:pt x="3190" y="3011"/>
                    <a:pt x="3186" y="3011"/>
                  </a:cubicBezTo>
                  <a:cubicBezTo>
                    <a:pt x="3175" y="3011"/>
                    <a:pt x="3100" y="2947"/>
                    <a:pt x="3092" y="2915"/>
                  </a:cubicBezTo>
                  <a:lnTo>
                    <a:pt x="3092" y="2915"/>
                  </a:lnTo>
                  <a:cubicBezTo>
                    <a:pt x="3095" y="2917"/>
                    <a:pt x="3096" y="2918"/>
                    <a:pt x="3096" y="2918"/>
                  </a:cubicBezTo>
                  <a:cubicBezTo>
                    <a:pt x="3097" y="2918"/>
                    <a:pt x="3081" y="2904"/>
                    <a:pt x="3084" y="2901"/>
                  </a:cubicBezTo>
                  <a:lnTo>
                    <a:pt x="3084" y="2901"/>
                  </a:lnTo>
                  <a:cubicBezTo>
                    <a:pt x="3089" y="2904"/>
                    <a:pt x="3089" y="2904"/>
                    <a:pt x="3092" y="2904"/>
                  </a:cubicBezTo>
                  <a:cubicBezTo>
                    <a:pt x="3081" y="2896"/>
                    <a:pt x="3077" y="2886"/>
                    <a:pt x="3070" y="2874"/>
                  </a:cubicBezTo>
                  <a:lnTo>
                    <a:pt x="3074" y="2874"/>
                  </a:lnTo>
                  <a:cubicBezTo>
                    <a:pt x="3077" y="2879"/>
                    <a:pt x="3077" y="2882"/>
                    <a:pt x="3081" y="2886"/>
                  </a:cubicBezTo>
                  <a:cubicBezTo>
                    <a:pt x="3077" y="2874"/>
                    <a:pt x="3059" y="2857"/>
                    <a:pt x="3052" y="2842"/>
                  </a:cubicBezTo>
                  <a:cubicBezTo>
                    <a:pt x="3046" y="2830"/>
                    <a:pt x="3042" y="2823"/>
                    <a:pt x="3041" y="2823"/>
                  </a:cubicBezTo>
                  <a:lnTo>
                    <a:pt x="3041" y="2823"/>
                  </a:lnTo>
                  <a:cubicBezTo>
                    <a:pt x="3041" y="2823"/>
                    <a:pt x="3043" y="2830"/>
                    <a:pt x="3048" y="2845"/>
                  </a:cubicBezTo>
                  <a:cubicBezTo>
                    <a:pt x="3046" y="2844"/>
                    <a:pt x="3045" y="2843"/>
                    <a:pt x="3044" y="2843"/>
                  </a:cubicBezTo>
                  <a:cubicBezTo>
                    <a:pt x="3040" y="2843"/>
                    <a:pt x="3063" y="2875"/>
                    <a:pt x="3057" y="2875"/>
                  </a:cubicBezTo>
                  <a:cubicBezTo>
                    <a:pt x="3055" y="2875"/>
                    <a:pt x="3051" y="2873"/>
                    <a:pt x="3045" y="2867"/>
                  </a:cubicBezTo>
                  <a:lnTo>
                    <a:pt x="3045" y="2867"/>
                  </a:lnTo>
                  <a:cubicBezTo>
                    <a:pt x="3067" y="2886"/>
                    <a:pt x="3074" y="2911"/>
                    <a:pt x="3089" y="2930"/>
                  </a:cubicBezTo>
                  <a:cubicBezTo>
                    <a:pt x="3089" y="2933"/>
                    <a:pt x="3086" y="2934"/>
                    <a:pt x="3083" y="2934"/>
                  </a:cubicBezTo>
                  <a:cubicBezTo>
                    <a:pt x="3081" y="2934"/>
                    <a:pt x="3078" y="2934"/>
                    <a:pt x="3077" y="2934"/>
                  </a:cubicBezTo>
                  <a:cubicBezTo>
                    <a:pt x="3074" y="2934"/>
                    <a:pt x="3073" y="2935"/>
                    <a:pt x="3077" y="2940"/>
                  </a:cubicBezTo>
                  <a:cubicBezTo>
                    <a:pt x="3097" y="2974"/>
                    <a:pt x="3095" y="2985"/>
                    <a:pt x="3083" y="2985"/>
                  </a:cubicBezTo>
                  <a:cubicBezTo>
                    <a:pt x="3062" y="2985"/>
                    <a:pt x="3014" y="2959"/>
                    <a:pt x="2979" y="2959"/>
                  </a:cubicBezTo>
                  <a:cubicBezTo>
                    <a:pt x="2981" y="2961"/>
                    <a:pt x="2978" y="2963"/>
                    <a:pt x="2973" y="2963"/>
                  </a:cubicBezTo>
                  <a:cubicBezTo>
                    <a:pt x="2970" y="2963"/>
                    <a:pt x="2967" y="2962"/>
                    <a:pt x="2964" y="2959"/>
                  </a:cubicBezTo>
                  <a:lnTo>
                    <a:pt x="2964" y="2959"/>
                  </a:lnTo>
                  <a:cubicBezTo>
                    <a:pt x="2966" y="2962"/>
                    <a:pt x="2967" y="2964"/>
                    <a:pt x="2966" y="2964"/>
                  </a:cubicBezTo>
                  <a:cubicBezTo>
                    <a:pt x="2965" y="2964"/>
                    <a:pt x="2965" y="2964"/>
                    <a:pt x="2964" y="2962"/>
                  </a:cubicBezTo>
                  <a:cubicBezTo>
                    <a:pt x="2951" y="2966"/>
                    <a:pt x="2932" y="2971"/>
                    <a:pt x="2914" y="2971"/>
                  </a:cubicBezTo>
                  <a:cubicBezTo>
                    <a:pt x="2910" y="2971"/>
                    <a:pt x="2905" y="2971"/>
                    <a:pt x="2901" y="2970"/>
                  </a:cubicBezTo>
                  <a:lnTo>
                    <a:pt x="2901" y="2970"/>
                  </a:lnTo>
                  <a:cubicBezTo>
                    <a:pt x="2920" y="3006"/>
                    <a:pt x="2967" y="3080"/>
                    <a:pt x="2964" y="3099"/>
                  </a:cubicBezTo>
                  <a:cubicBezTo>
                    <a:pt x="2969" y="3104"/>
                    <a:pt x="2969" y="3106"/>
                    <a:pt x="2967" y="3106"/>
                  </a:cubicBezTo>
                  <a:cubicBezTo>
                    <a:pt x="2965" y="3106"/>
                    <a:pt x="2962" y="3104"/>
                    <a:pt x="2960" y="3102"/>
                  </a:cubicBezTo>
                  <a:cubicBezTo>
                    <a:pt x="2942" y="3099"/>
                    <a:pt x="2913" y="3069"/>
                    <a:pt x="2894" y="3062"/>
                  </a:cubicBezTo>
                  <a:cubicBezTo>
                    <a:pt x="2892" y="3068"/>
                    <a:pt x="2888" y="3070"/>
                    <a:pt x="2882" y="3070"/>
                  </a:cubicBezTo>
                  <a:cubicBezTo>
                    <a:pt x="2863" y="3070"/>
                    <a:pt x="2827" y="3047"/>
                    <a:pt x="2803" y="3047"/>
                  </a:cubicBezTo>
                  <a:cubicBezTo>
                    <a:pt x="2801" y="3049"/>
                    <a:pt x="2798" y="3050"/>
                    <a:pt x="2794" y="3050"/>
                  </a:cubicBezTo>
                  <a:cubicBezTo>
                    <a:pt x="2774" y="3050"/>
                    <a:pt x="2732" y="3024"/>
                    <a:pt x="2710" y="3018"/>
                  </a:cubicBezTo>
                  <a:lnTo>
                    <a:pt x="2710" y="3018"/>
                  </a:lnTo>
                  <a:cubicBezTo>
                    <a:pt x="3026" y="3432"/>
                    <a:pt x="3455" y="3795"/>
                    <a:pt x="3825" y="4180"/>
                  </a:cubicBezTo>
                  <a:lnTo>
                    <a:pt x="3825" y="4180"/>
                  </a:lnTo>
                  <a:cubicBezTo>
                    <a:pt x="3826" y="4181"/>
                    <a:pt x="3828" y="4183"/>
                    <a:pt x="3829" y="4184"/>
                  </a:cubicBezTo>
                  <a:lnTo>
                    <a:pt x="3829" y="4184"/>
                  </a:lnTo>
                  <a:cubicBezTo>
                    <a:pt x="3840" y="4199"/>
                    <a:pt x="3851" y="4209"/>
                    <a:pt x="3862" y="4221"/>
                  </a:cubicBezTo>
                  <a:cubicBezTo>
                    <a:pt x="3862" y="4217"/>
                    <a:pt x="3860" y="4214"/>
                    <a:pt x="3859" y="4213"/>
                  </a:cubicBezTo>
                  <a:lnTo>
                    <a:pt x="3859" y="4213"/>
                  </a:lnTo>
                  <a:cubicBezTo>
                    <a:pt x="3869" y="4224"/>
                    <a:pt x="3907" y="4262"/>
                    <a:pt x="3905" y="4262"/>
                  </a:cubicBezTo>
                  <a:cubicBezTo>
                    <a:pt x="3905" y="4262"/>
                    <a:pt x="3904" y="4262"/>
                    <a:pt x="3903" y="4260"/>
                  </a:cubicBezTo>
                  <a:lnTo>
                    <a:pt x="3903" y="4260"/>
                  </a:lnTo>
                  <a:cubicBezTo>
                    <a:pt x="3913" y="4272"/>
                    <a:pt x="3925" y="4279"/>
                    <a:pt x="3935" y="4290"/>
                  </a:cubicBezTo>
                  <a:cubicBezTo>
                    <a:pt x="3928" y="4282"/>
                    <a:pt x="3920" y="4275"/>
                    <a:pt x="3913" y="4268"/>
                  </a:cubicBezTo>
                  <a:lnTo>
                    <a:pt x="3913" y="4268"/>
                  </a:lnTo>
                  <a:cubicBezTo>
                    <a:pt x="4057" y="4397"/>
                    <a:pt x="4189" y="4536"/>
                    <a:pt x="4331" y="4668"/>
                  </a:cubicBezTo>
                  <a:cubicBezTo>
                    <a:pt x="3880" y="4673"/>
                    <a:pt x="3429" y="4674"/>
                    <a:pt x="2979" y="4674"/>
                  </a:cubicBezTo>
                  <a:cubicBezTo>
                    <a:pt x="2366" y="4674"/>
                    <a:pt x="1753" y="4671"/>
                    <a:pt x="1141" y="4671"/>
                  </a:cubicBezTo>
                  <a:cubicBezTo>
                    <a:pt x="790" y="4671"/>
                    <a:pt x="440" y="4672"/>
                    <a:pt x="88" y="4675"/>
                  </a:cubicBezTo>
                  <a:cubicBezTo>
                    <a:pt x="110" y="4690"/>
                    <a:pt x="44" y="4686"/>
                    <a:pt x="37" y="4693"/>
                  </a:cubicBezTo>
                  <a:cubicBezTo>
                    <a:pt x="48" y="4700"/>
                    <a:pt x="41" y="4705"/>
                    <a:pt x="30" y="4705"/>
                  </a:cubicBezTo>
                  <a:cubicBezTo>
                    <a:pt x="34" y="4705"/>
                    <a:pt x="37" y="4708"/>
                    <a:pt x="41" y="4708"/>
                  </a:cubicBezTo>
                  <a:cubicBezTo>
                    <a:pt x="0" y="4708"/>
                    <a:pt x="110" y="4741"/>
                    <a:pt x="132" y="4759"/>
                  </a:cubicBezTo>
                  <a:lnTo>
                    <a:pt x="118" y="4759"/>
                  </a:lnTo>
                  <a:cubicBezTo>
                    <a:pt x="162" y="4763"/>
                    <a:pt x="151" y="4781"/>
                    <a:pt x="162" y="4788"/>
                  </a:cubicBezTo>
                  <a:cubicBezTo>
                    <a:pt x="180" y="4796"/>
                    <a:pt x="232" y="4803"/>
                    <a:pt x="202" y="4807"/>
                  </a:cubicBezTo>
                  <a:cubicBezTo>
                    <a:pt x="228" y="4815"/>
                    <a:pt x="235" y="4818"/>
                    <a:pt x="198" y="4825"/>
                  </a:cubicBezTo>
                  <a:lnTo>
                    <a:pt x="210" y="4825"/>
                  </a:lnTo>
                  <a:cubicBezTo>
                    <a:pt x="176" y="4829"/>
                    <a:pt x="85" y="4866"/>
                    <a:pt x="125" y="4876"/>
                  </a:cubicBezTo>
                  <a:cubicBezTo>
                    <a:pt x="118" y="4876"/>
                    <a:pt x="114" y="4876"/>
                    <a:pt x="110" y="4881"/>
                  </a:cubicBezTo>
                  <a:cubicBezTo>
                    <a:pt x="136" y="4884"/>
                    <a:pt x="122" y="4891"/>
                    <a:pt x="96" y="4895"/>
                  </a:cubicBezTo>
                  <a:cubicBezTo>
                    <a:pt x="162" y="4895"/>
                    <a:pt x="140" y="4910"/>
                    <a:pt x="85" y="4910"/>
                  </a:cubicBezTo>
                  <a:cubicBezTo>
                    <a:pt x="100" y="4913"/>
                    <a:pt x="100" y="4913"/>
                    <a:pt x="107" y="4913"/>
                  </a:cubicBezTo>
                  <a:cubicBezTo>
                    <a:pt x="88" y="4917"/>
                    <a:pt x="114" y="4917"/>
                    <a:pt x="107" y="4920"/>
                  </a:cubicBezTo>
                  <a:cubicBezTo>
                    <a:pt x="136" y="4928"/>
                    <a:pt x="56" y="4928"/>
                    <a:pt x="70" y="4932"/>
                  </a:cubicBezTo>
                  <a:cubicBezTo>
                    <a:pt x="63" y="4935"/>
                    <a:pt x="78" y="4935"/>
                    <a:pt x="74" y="4939"/>
                  </a:cubicBezTo>
                  <a:cubicBezTo>
                    <a:pt x="56" y="4942"/>
                    <a:pt x="70" y="4942"/>
                    <a:pt x="44" y="4942"/>
                  </a:cubicBezTo>
                  <a:cubicBezTo>
                    <a:pt x="100" y="4950"/>
                    <a:pt x="139" y="4976"/>
                    <a:pt x="73" y="4976"/>
                  </a:cubicBezTo>
                  <a:cubicBezTo>
                    <a:pt x="71" y="4976"/>
                    <a:pt x="70" y="4976"/>
                    <a:pt x="68" y="4976"/>
                  </a:cubicBezTo>
                  <a:lnTo>
                    <a:pt x="68" y="4976"/>
                  </a:lnTo>
                  <a:cubicBezTo>
                    <a:pt x="96" y="4978"/>
                    <a:pt x="99" y="4987"/>
                    <a:pt x="69" y="4987"/>
                  </a:cubicBezTo>
                  <a:cubicBezTo>
                    <a:pt x="65" y="4987"/>
                    <a:pt x="59" y="4987"/>
                    <a:pt x="52" y="4986"/>
                  </a:cubicBezTo>
                  <a:lnTo>
                    <a:pt x="52" y="4986"/>
                  </a:lnTo>
                  <a:cubicBezTo>
                    <a:pt x="85" y="4991"/>
                    <a:pt x="154" y="5008"/>
                    <a:pt x="100" y="5013"/>
                  </a:cubicBezTo>
                  <a:cubicBezTo>
                    <a:pt x="184" y="5013"/>
                    <a:pt x="224" y="5057"/>
                    <a:pt x="122" y="5060"/>
                  </a:cubicBezTo>
                  <a:cubicBezTo>
                    <a:pt x="166" y="5064"/>
                    <a:pt x="92" y="5074"/>
                    <a:pt x="70" y="5079"/>
                  </a:cubicBezTo>
                  <a:cubicBezTo>
                    <a:pt x="224" y="5085"/>
                    <a:pt x="54" y="5101"/>
                    <a:pt x="102" y="5101"/>
                  </a:cubicBezTo>
                  <a:cubicBezTo>
                    <a:pt x="107" y="5101"/>
                    <a:pt x="113" y="5101"/>
                    <a:pt x="122" y="5101"/>
                  </a:cubicBezTo>
                  <a:cubicBezTo>
                    <a:pt x="158" y="5101"/>
                    <a:pt x="257" y="5123"/>
                    <a:pt x="180" y="5126"/>
                  </a:cubicBezTo>
                  <a:cubicBezTo>
                    <a:pt x="678" y="5157"/>
                    <a:pt x="1226" y="5165"/>
                    <a:pt x="1790" y="5165"/>
                  </a:cubicBezTo>
                  <a:cubicBezTo>
                    <a:pt x="2476" y="5165"/>
                    <a:pt x="3186" y="5153"/>
                    <a:pt x="3863" y="5153"/>
                  </a:cubicBezTo>
                  <a:cubicBezTo>
                    <a:pt x="4023" y="5153"/>
                    <a:pt x="4182" y="5154"/>
                    <a:pt x="4338" y="5155"/>
                  </a:cubicBezTo>
                  <a:cubicBezTo>
                    <a:pt x="4111" y="5397"/>
                    <a:pt x="3869" y="5632"/>
                    <a:pt x="3642" y="5871"/>
                  </a:cubicBezTo>
                  <a:cubicBezTo>
                    <a:pt x="3650" y="5864"/>
                    <a:pt x="3657" y="5858"/>
                    <a:pt x="3663" y="5852"/>
                  </a:cubicBezTo>
                  <a:lnTo>
                    <a:pt x="3661" y="5852"/>
                  </a:lnTo>
                  <a:lnTo>
                    <a:pt x="3664" y="5849"/>
                  </a:lnTo>
                  <a:lnTo>
                    <a:pt x="3664" y="5852"/>
                  </a:lnTo>
                  <a:lnTo>
                    <a:pt x="3664" y="5852"/>
                  </a:lnTo>
                  <a:cubicBezTo>
                    <a:pt x="3704" y="5817"/>
                    <a:pt x="3722" y="5801"/>
                    <a:pt x="3724" y="5801"/>
                  </a:cubicBezTo>
                  <a:lnTo>
                    <a:pt x="3724" y="5801"/>
                  </a:lnTo>
                  <a:cubicBezTo>
                    <a:pt x="3733" y="5801"/>
                    <a:pt x="2995" y="6487"/>
                    <a:pt x="2945" y="6655"/>
                  </a:cubicBezTo>
                  <a:cubicBezTo>
                    <a:pt x="2949" y="6655"/>
                    <a:pt x="2945" y="6667"/>
                    <a:pt x="2942" y="6674"/>
                  </a:cubicBezTo>
                  <a:cubicBezTo>
                    <a:pt x="2944" y="6673"/>
                    <a:pt x="2945" y="6672"/>
                    <a:pt x="2947" y="6672"/>
                  </a:cubicBezTo>
                  <a:cubicBezTo>
                    <a:pt x="2954" y="6672"/>
                    <a:pt x="2959" y="6679"/>
                    <a:pt x="2967" y="6679"/>
                  </a:cubicBezTo>
                  <a:cubicBezTo>
                    <a:pt x="2972" y="6679"/>
                    <a:pt x="2978" y="6677"/>
                    <a:pt x="2986" y="6670"/>
                  </a:cubicBezTo>
                  <a:lnTo>
                    <a:pt x="2986" y="6674"/>
                  </a:lnTo>
                  <a:cubicBezTo>
                    <a:pt x="2989" y="6670"/>
                    <a:pt x="2996" y="6663"/>
                    <a:pt x="3001" y="6663"/>
                  </a:cubicBezTo>
                  <a:cubicBezTo>
                    <a:pt x="3019" y="6645"/>
                    <a:pt x="3028" y="6638"/>
                    <a:pt x="3031" y="6638"/>
                  </a:cubicBezTo>
                  <a:cubicBezTo>
                    <a:pt x="3042" y="6638"/>
                    <a:pt x="2972" y="6727"/>
                    <a:pt x="2938" y="6736"/>
                  </a:cubicBezTo>
                  <a:cubicBezTo>
                    <a:pt x="2941" y="6732"/>
                    <a:pt x="2941" y="6731"/>
                    <a:pt x="2941" y="6731"/>
                  </a:cubicBezTo>
                  <a:lnTo>
                    <a:pt x="2941" y="6731"/>
                  </a:lnTo>
                  <a:cubicBezTo>
                    <a:pt x="2939" y="6731"/>
                    <a:pt x="2928" y="6740"/>
                    <a:pt x="2924" y="6740"/>
                  </a:cubicBezTo>
                  <a:cubicBezTo>
                    <a:pt x="2924" y="6740"/>
                    <a:pt x="2924" y="6740"/>
                    <a:pt x="2924" y="6740"/>
                  </a:cubicBezTo>
                  <a:lnTo>
                    <a:pt x="2924" y="6740"/>
                  </a:lnTo>
                  <a:cubicBezTo>
                    <a:pt x="2917" y="6748"/>
                    <a:pt x="2907" y="6751"/>
                    <a:pt x="2898" y="6755"/>
                  </a:cubicBezTo>
                  <a:cubicBezTo>
                    <a:pt x="2901" y="6751"/>
                    <a:pt x="2905" y="6747"/>
                    <a:pt x="2908" y="6743"/>
                  </a:cubicBezTo>
                  <a:lnTo>
                    <a:pt x="2908" y="6743"/>
                  </a:lnTo>
                  <a:cubicBezTo>
                    <a:pt x="2898" y="6751"/>
                    <a:pt x="2879" y="6769"/>
                    <a:pt x="2861" y="6777"/>
                  </a:cubicBezTo>
                  <a:cubicBezTo>
                    <a:pt x="2849" y="6781"/>
                    <a:pt x="2842" y="6784"/>
                    <a:pt x="2845" y="6784"/>
                  </a:cubicBezTo>
                  <a:cubicBezTo>
                    <a:pt x="2847" y="6784"/>
                    <a:pt x="2853" y="6783"/>
                    <a:pt x="2864" y="6780"/>
                  </a:cubicBezTo>
                  <a:lnTo>
                    <a:pt x="2864" y="6780"/>
                  </a:lnTo>
                  <a:cubicBezTo>
                    <a:pt x="2863" y="6782"/>
                    <a:pt x="2863" y="6783"/>
                    <a:pt x="2864" y="6783"/>
                  </a:cubicBezTo>
                  <a:cubicBezTo>
                    <a:pt x="2868" y="6783"/>
                    <a:pt x="2891" y="6768"/>
                    <a:pt x="2895" y="6768"/>
                  </a:cubicBezTo>
                  <a:cubicBezTo>
                    <a:pt x="2896" y="6768"/>
                    <a:pt x="2896" y="6770"/>
                    <a:pt x="2892" y="6774"/>
                  </a:cubicBezTo>
                  <a:lnTo>
                    <a:pt x="2892" y="6774"/>
                  </a:lnTo>
                  <a:cubicBezTo>
                    <a:pt x="2910" y="6757"/>
                    <a:pt x="2933" y="6753"/>
                    <a:pt x="2952" y="6740"/>
                  </a:cubicBezTo>
                  <a:cubicBezTo>
                    <a:pt x="2961" y="6740"/>
                    <a:pt x="2954" y="6750"/>
                    <a:pt x="2957" y="6750"/>
                  </a:cubicBezTo>
                  <a:cubicBezTo>
                    <a:pt x="2958" y="6750"/>
                    <a:pt x="2960" y="6749"/>
                    <a:pt x="2964" y="6747"/>
                  </a:cubicBezTo>
                  <a:cubicBezTo>
                    <a:pt x="2981" y="6737"/>
                    <a:pt x="2992" y="6733"/>
                    <a:pt x="2999" y="6733"/>
                  </a:cubicBezTo>
                  <a:cubicBezTo>
                    <a:pt x="3027" y="6733"/>
                    <a:pt x="2982" y="6799"/>
                    <a:pt x="2982" y="6846"/>
                  </a:cubicBezTo>
                  <a:cubicBezTo>
                    <a:pt x="2985" y="6846"/>
                    <a:pt x="2988" y="6854"/>
                    <a:pt x="2984" y="6859"/>
                  </a:cubicBezTo>
                  <a:lnTo>
                    <a:pt x="2984" y="6859"/>
                  </a:lnTo>
                  <a:cubicBezTo>
                    <a:pt x="2984" y="6859"/>
                    <a:pt x="2984" y="6859"/>
                    <a:pt x="2984" y="6859"/>
                  </a:cubicBezTo>
                  <a:cubicBezTo>
                    <a:pt x="2986" y="6859"/>
                    <a:pt x="2986" y="6862"/>
                    <a:pt x="2986" y="6865"/>
                  </a:cubicBezTo>
                  <a:cubicBezTo>
                    <a:pt x="2986" y="6879"/>
                    <a:pt x="2996" y="6901"/>
                    <a:pt x="2993" y="6927"/>
                  </a:cubicBezTo>
                  <a:cubicBezTo>
                    <a:pt x="3030" y="6905"/>
                    <a:pt x="3099" y="6861"/>
                    <a:pt x="3121" y="6861"/>
                  </a:cubicBezTo>
                  <a:cubicBezTo>
                    <a:pt x="3124" y="6859"/>
                    <a:pt x="3126" y="6858"/>
                    <a:pt x="3127" y="6858"/>
                  </a:cubicBezTo>
                  <a:cubicBezTo>
                    <a:pt x="3129" y="6858"/>
                    <a:pt x="3125" y="6865"/>
                    <a:pt x="3125" y="6868"/>
                  </a:cubicBezTo>
                  <a:cubicBezTo>
                    <a:pt x="3121" y="6883"/>
                    <a:pt x="3089" y="6912"/>
                    <a:pt x="3081" y="6934"/>
                  </a:cubicBezTo>
                  <a:cubicBezTo>
                    <a:pt x="3111" y="6938"/>
                    <a:pt x="3070" y="6989"/>
                    <a:pt x="3067" y="7022"/>
                  </a:cubicBezTo>
                  <a:cubicBezTo>
                    <a:pt x="3084" y="7033"/>
                    <a:pt x="3045" y="7088"/>
                    <a:pt x="3040" y="7114"/>
                  </a:cubicBezTo>
                  <a:cubicBezTo>
                    <a:pt x="3451" y="6799"/>
                    <a:pt x="3818" y="6369"/>
                    <a:pt x="4203" y="6003"/>
                  </a:cubicBezTo>
                  <a:lnTo>
                    <a:pt x="4199" y="6003"/>
                  </a:lnTo>
                  <a:cubicBezTo>
                    <a:pt x="4202" y="6000"/>
                    <a:pt x="4204" y="5997"/>
                    <a:pt x="4207" y="5995"/>
                  </a:cubicBezTo>
                  <a:lnTo>
                    <a:pt x="4207" y="5995"/>
                  </a:lnTo>
                  <a:cubicBezTo>
                    <a:pt x="4206" y="5995"/>
                    <a:pt x="4206" y="5995"/>
                    <a:pt x="4206" y="5995"/>
                  </a:cubicBezTo>
                  <a:cubicBezTo>
                    <a:pt x="4218" y="5984"/>
                    <a:pt x="4233" y="5973"/>
                    <a:pt x="4240" y="5962"/>
                  </a:cubicBezTo>
                  <a:lnTo>
                    <a:pt x="4240" y="5962"/>
                  </a:lnTo>
                  <a:cubicBezTo>
                    <a:pt x="4240" y="5966"/>
                    <a:pt x="4236" y="5966"/>
                    <a:pt x="4236" y="5969"/>
                  </a:cubicBezTo>
                  <a:cubicBezTo>
                    <a:pt x="4245" y="5960"/>
                    <a:pt x="4283" y="5919"/>
                    <a:pt x="4283" y="5919"/>
                  </a:cubicBezTo>
                  <a:lnTo>
                    <a:pt x="4283" y="5919"/>
                  </a:lnTo>
                  <a:cubicBezTo>
                    <a:pt x="4283" y="5919"/>
                    <a:pt x="4283" y="5919"/>
                    <a:pt x="4283" y="5919"/>
                  </a:cubicBezTo>
                  <a:lnTo>
                    <a:pt x="4283" y="5919"/>
                  </a:lnTo>
                  <a:cubicBezTo>
                    <a:pt x="4293" y="5909"/>
                    <a:pt x="4303" y="5903"/>
                    <a:pt x="4313" y="5893"/>
                  </a:cubicBezTo>
                  <a:lnTo>
                    <a:pt x="4313" y="5893"/>
                  </a:lnTo>
                  <a:cubicBezTo>
                    <a:pt x="4302" y="5900"/>
                    <a:pt x="4299" y="5907"/>
                    <a:pt x="4291" y="5911"/>
                  </a:cubicBezTo>
                  <a:cubicBezTo>
                    <a:pt x="4419" y="5768"/>
                    <a:pt x="4558" y="5636"/>
                    <a:pt x="4690" y="5493"/>
                  </a:cubicBezTo>
                  <a:lnTo>
                    <a:pt x="4690" y="5493"/>
                  </a:lnTo>
                  <a:cubicBezTo>
                    <a:pt x="4702" y="6912"/>
                    <a:pt x="4687" y="8324"/>
                    <a:pt x="4698" y="9739"/>
                  </a:cubicBezTo>
                  <a:cubicBezTo>
                    <a:pt x="4700" y="9736"/>
                    <a:pt x="4702" y="9734"/>
                    <a:pt x="4703" y="9734"/>
                  </a:cubicBezTo>
                  <a:cubicBezTo>
                    <a:pt x="4712" y="9734"/>
                    <a:pt x="4710" y="9784"/>
                    <a:pt x="4717" y="9791"/>
                  </a:cubicBezTo>
                  <a:cubicBezTo>
                    <a:pt x="4718" y="9785"/>
                    <a:pt x="4720" y="9782"/>
                    <a:pt x="4721" y="9782"/>
                  </a:cubicBezTo>
                  <a:cubicBezTo>
                    <a:pt x="4723" y="9782"/>
                    <a:pt x="4725" y="9787"/>
                    <a:pt x="4727" y="9794"/>
                  </a:cubicBezTo>
                  <a:cubicBezTo>
                    <a:pt x="4727" y="9791"/>
                    <a:pt x="4727" y="9787"/>
                    <a:pt x="4731" y="9783"/>
                  </a:cubicBezTo>
                  <a:cubicBezTo>
                    <a:pt x="4731" y="9790"/>
                    <a:pt x="4732" y="9793"/>
                    <a:pt x="4733" y="9793"/>
                  </a:cubicBezTo>
                  <a:cubicBezTo>
                    <a:pt x="4741" y="9793"/>
                    <a:pt x="4767" y="9710"/>
                    <a:pt x="4783" y="9691"/>
                  </a:cubicBezTo>
                  <a:lnTo>
                    <a:pt x="4783" y="9710"/>
                  </a:lnTo>
                  <a:cubicBezTo>
                    <a:pt x="4786" y="9662"/>
                    <a:pt x="4800" y="9677"/>
                    <a:pt x="4812" y="9662"/>
                  </a:cubicBezTo>
                  <a:cubicBezTo>
                    <a:pt x="4817" y="9648"/>
                    <a:pt x="4821" y="9614"/>
                    <a:pt x="4826" y="9614"/>
                  </a:cubicBezTo>
                  <a:cubicBezTo>
                    <a:pt x="4827" y="9614"/>
                    <a:pt x="4829" y="9617"/>
                    <a:pt x="4830" y="9622"/>
                  </a:cubicBezTo>
                  <a:cubicBezTo>
                    <a:pt x="4834" y="9609"/>
                    <a:pt x="4836" y="9602"/>
                    <a:pt x="4839" y="9602"/>
                  </a:cubicBezTo>
                  <a:cubicBezTo>
                    <a:pt x="4842" y="9602"/>
                    <a:pt x="4845" y="9610"/>
                    <a:pt x="4849" y="9629"/>
                  </a:cubicBezTo>
                  <a:lnTo>
                    <a:pt x="4849" y="9615"/>
                  </a:lnTo>
                  <a:cubicBezTo>
                    <a:pt x="4852" y="9645"/>
                    <a:pt x="4874" y="9713"/>
                    <a:pt x="4891" y="9713"/>
                  </a:cubicBezTo>
                  <a:cubicBezTo>
                    <a:pt x="4894" y="9713"/>
                    <a:pt x="4897" y="9710"/>
                    <a:pt x="4900" y="9703"/>
                  </a:cubicBezTo>
                  <a:lnTo>
                    <a:pt x="4900" y="9717"/>
                  </a:lnTo>
                  <a:cubicBezTo>
                    <a:pt x="4902" y="9707"/>
                    <a:pt x="4905" y="9703"/>
                    <a:pt x="4908" y="9703"/>
                  </a:cubicBezTo>
                  <a:cubicBezTo>
                    <a:pt x="4912" y="9703"/>
                    <a:pt x="4916" y="9714"/>
                    <a:pt x="4918" y="9732"/>
                  </a:cubicBezTo>
                  <a:cubicBezTo>
                    <a:pt x="4918" y="9703"/>
                    <a:pt x="4921" y="9691"/>
                    <a:pt x="4924" y="9691"/>
                  </a:cubicBezTo>
                  <a:cubicBezTo>
                    <a:pt x="4928" y="9691"/>
                    <a:pt x="4932" y="9710"/>
                    <a:pt x="4932" y="9739"/>
                  </a:cubicBezTo>
                  <a:cubicBezTo>
                    <a:pt x="4937" y="9728"/>
                    <a:pt x="4937" y="9728"/>
                    <a:pt x="4937" y="9721"/>
                  </a:cubicBezTo>
                  <a:cubicBezTo>
                    <a:pt x="4937" y="9725"/>
                    <a:pt x="4937" y="9726"/>
                    <a:pt x="4937" y="9726"/>
                  </a:cubicBezTo>
                  <a:cubicBezTo>
                    <a:pt x="4938" y="9726"/>
                    <a:pt x="4939" y="9719"/>
                    <a:pt x="4940" y="9719"/>
                  </a:cubicBezTo>
                  <a:cubicBezTo>
                    <a:pt x="4940" y="9719"/>
                    <a:pt x="4940" y="9720"/>
                    <a:pt x="4940" y="9721"/>
                  </a:cubicBezTo>
                  <a:cubicBezTo>
                    <a:pt x="4942" y="9716"/>
                    <a:pt x="4944" y="9713"/>
                    <a:pt x="4945" y="9713"/>
                  </a:cubicBezTo>
                  <a:cubicBezTo>
                    <a:pt x="4950" y="9713"/>
                    <a:pt x="4951" y="9756"/>
                    <a:pt x="4953" y="9756"/>
                  </a:cubicBezTo>
                  <a:cubicBezTo>
                    <a:pt x="4954" y="9756"/>
                    <a:pt x="4954" y="9756"/>
                    <a:pt x="4954" y="9754"/>
                  </a:cubicBezTo>
                  <a:cubicBezTo>
                    <a:pt x="4954" y="9757"/>
                    <a:pt x="4954" y="9758"/>
                    <a:pt x="4954" y="9758"/>
                  </a:cubicBezTo>
                  <a:cubicBezTo>
                    <a:pt x="4955" y="9758"/>
                    <a:pt x="4955" y="9750"/>
                    <a:pt x="4958" y="9750"/>
                  </a:cubicBezTo>
                  <a:cubicBezTo>
                    <a:pt x="4958" y="9750"/>
                    <a:pt x="4958" y="9750"/>
                    <a:pt x="4959" y="9750"/>
                  </a:cubicBezTo>
                  <a:cubicBezTo>
                    <a:pt x="4966" y="9772"/>
                    <a:pt x="4966" y="9757"/>
                    <a:pt x="4966" y="9783"/>
                  </a:cubicBezTo>
                  <a:cubicBezTo>
                    <a:pt x="4970" y="9749"/>
                    <a:pt x="4982" y="9720"/>
                    <a:pt x="4990" y="9720"/>
                  </a:cubicBezTo>
                  <a:cubicBezTo>
                    <a:pt x="4996" y="9720"/>
                    <a:pt x="4999" y="9731"/>
                    <a:pt x="4999" y="9758"/>
                  </a:cubicBezTo>
                  <a:lnTo>
                    <a:pt x="4999" y="9758"/>
                  </a:lnTo>
                  <a:cubicBezTo>
                    <a:pt x="5000" y="9744"/>
                    <a:pt x="5003" y="9736"/>
                    <a:pt x="5006" y="9736"/>
                  </a:cubicBezTo>
                  <a:cubicBezTo>
                    <a:pt x="5009" y="9736"/>
                    <a:pt x="5012" y="9747"/>
                    <a:pt x="5010" y="9772"/>
                  </a:cubicBezTo>
                  <a:cubicBezTo>
                    <a:pt x="5012" y="9751"/>
                    <a:pt x="5023" y="9706"/>
                    <a:pt x="5030" y="9706"/>
                  </a:cubicBezTo>
                  <a:cubicBezTo>
                    <a:pt x="5032" y="9706"/>
                    <a:pt x="5034" y="9712"/>
                    <a:pt x="5035" y="9728"/>
                  </a:cubicBezTo>
                  <a:cubicBezTo>
                    <a:pt x="5035" y="9677"/>
                    <a:pt x="5049" y="9643"/>
                    <a:pt x="5062" y="9643"/>
                  </a:cubicBezTo>
                  <a:cubicBezTo>
                    <a:pt x="5071" y="9643"/>
                    <a:pt x="5080" y="9661"/>
                    <a:pt x="5083" y="9703"/>
                  </a:cubicBezTo>
                  <a:cubicBezTo>
                    <a:pt x="5084" y="9693"/>
                    <a:pt x="5085" y="9689"/>
                    <a:pt x="5086" y="9689"/>
                  </a:cubicBezTo>
                  <a:cubicBezTo>
                    <a:pt x="5091" y="9689"/>
                    <a:pt x="5099" y="9737"/>
                    <a:pt x="5101" y="9754"/>
                  </a:cubicBezTo>
                  <a:cubicBezTo>
                    <a:pt x="5103" y="9703"/>
                    <a:pt x="5107" y="9688"/>
                    <a:pt x="5110" y="9688"/>
                  </a:cubicBezTo>
                  <a:cubicBezTo>
                    <a:pt x="5115" y="9688"/>
                    <a:pt x="5121" y="9731"/>
                    <a:pt x="5123" y="9731"/>
                  </a:cubicBezTo>
                  <a:cubicBezTo>
                    <a:pt x="5124" y="9731"/>
                    <a:pt x="5124" y="9724"/>
                    <a:pt x="5123" y="9703"/>
                  </a:cubicBezTo>
                  <a:cubicBezTo>
                    <a:pt x="5123" y="9678"/>
                    <a:pt x="5135" y="9616"/>
                    <a:pt x="5143" y="9616"/>
                  </a:cubicBezTo>
                  <a:cubicBezTo>
                    <a:pt x="5146" y="9616"/>
                    <a:pt x="5148" y="9624"/>
                    <a:pt x="5149" y="9644"/>
                  </a:cubicBezTo>
                  <a:cubicBezTo>
                    <a:pt x="5226" y="8397"/>
                    <a:pt x="5160" y="6839"/>
                    <a:pt x="5179" y="5482"/>
                  </a:cubicBezTo>
                  <a:lnTo>
                    <a:pt x="5179" y="5482"/>
                  </a:lnTo>
                  <a:cubicBezTo>
                    <a:pt x="5717" y="6014"/>
                    <a:pt x="6242" y="6557"/>
                    <a:pt x="6785" y="7081"/>
                  </a:cubicBezTo>
                  <a:cubicBezTo>
                    <a:pt x="6785" y="7077"/>
                    <a:pt x="6786" y="7075"/>
                    <a:pt x="6789" y="7075"/>
                  </a:cubicBezTo>
                  <a:cubicBezTo>
                    <a:pt x="6796" y="7075"/>
                    <a:pt x="6812" y="7092"/>
                    <a:pt x="6817" y="7092"/>
                  </a:cubicBezTo>
                  <a:cubicBezTo>
                    <a:pt x="6817" y="7086"/>
                    <a:pt x="6819" y="7083"/>
                    <a:pt x="6823" y="7083"/>
                  </a:cubicBezTo>
                  <a:cubicBezTo>
                    <a:pt x="6825" y="7083"/>
                    <a:pt x="6827" y="7084"/>
                    <a:pt x="6829" y="7085"/>
                  </a:cubicBezTo>
                  <a:cubicBezTo>
                    <a:pt x="6829" y="7085"/>
                    <a:pt x="6829" y="7083"/>
                    <a:pt x="6828" y="7082"/>
                  </a:cubicBezTo>
                  <a:lnTo>
                    <a:pt x="6828" y="7082"/>
                  </a:lnTo>
                  <a:cubicBezTo>
                    <a:pt x="6828" y="7082"/>
                    <a:pt x="6828" y="7082"/>
                    <a:pt x="6828" y="7082"/>
                  </a:cubicBezTo>
                  <a:cubicBezTo>
                    <a:pt x="6840" y="7082"/>
                    <a:pt x="6821" y="7024"/>
                    <a:pt x="6824" y="7004"/>
                  </a:cubicBezTo>
                  <a:lnTo>
                    <a:pt x="6824" y="7004"/>
                  </a:lnTo>
                  <a:cubicBezTo>
                    <a:pt x="6829" y="7007"/>
                    <a:pt x="6829" y="7007"/>
                    <a:pt x="6832" y="7011"/>
                  </a:cubicBezTo>
                  <a:cubicBezTo>
                    <a:pt x="6814" y="6989"/>
                    <a:pt x="6832" y="6985"/>
                    <a:pt x="6836" y="6971"/>
                  </a:cubicBezTo>
                  <a:cubicBezTo>
                    <a:pt x="6827" y="6947"/>
                    <a:pt x="6818" y="6926"/>
                    <a:pt x="6830" y="6926"/>
                  </a:cubicBezTo>
                  <a:cubicBezTo>
                    <a:pt x="6833" y="6926"/>
                    <a:pt x="6837" y="6927"/>
                    <a:pt x="6843" y="6931"/>
                  </a:cubicBezTo>
                  <a:cubicBezTo>
                    <a:pt x="6843" y="6927"/>
                    <a:pt x="6843" y="6927"/>
                    <a:pt x="6839" y="6923"/>
                  </a:cubicBezTo>
                  <a:lnTo>
                    <a:pt x="6839" y="6923"/>
                  </a:lnTo>
                  <a:cubicBezTo>
                    <a:pt x="6852" y="6931"/>
                    <a:pt x="6876" y="6940"/>
                    <a:pt x="6893" y="6940"/>
                  </a:cubicBezTo>
                  <a:cubicBezTo>
                    <a:pt x="6905" y="6940"/>
                    <a:pt x="6914" y="6936"/>
                    <a:pt x="6913" y="6924"/>
                  </a:cubicBezTo>
                  <a:lnTo>
                    <a:pt x="6913" y="6924"/>
                  </a:lnTo>
                  <a:cubicBezTo>
                    <a:pt x="6913" y="6927"/>
                    <a:pt x="6917" y="6927"/>
                    <a:pt x="6920" y="6931"/>
                  </a:cubicBezTo>
                  <a:cubicBezTo>
                    <a:pt x="6916" y="6922"/>
                    <a:pt x="6918" y="6918"/>
                    <a:pt x="6923" y="6918"/>
                  </a:cubicBezTo>
                  <a:cubicBezTo>
                    <a:pt x="6927" y="6918"/>
                    <a:pt x="6933" y="6920"/>
                    <a:pt x="6939" y="6923"/>
                  </a:cubicBezTo>
                  <a:cubicBezTo>
                    <a:pt x="6924" y="6908"/>
                    <a:pt x="6922" y="6901"/>
                    <a:pt x="6928" y="6901"/>
                  </a:cubicBezTo>
                  <a:cubicBezTo>
                    <a:pt x="6932" y="6901"/>
                    <a:pt x="6942" y="6906"/>
                    <a:pt x="6953" y="6916"/>
                  </a:cubicBezTo>
                  <a:lnTo>
                    <a:pt x="6946" y="6909"/>
                  </a:lnTo>
                  <a:lnTo>
                    <a:pt x="6946" y="6909"/>
                  </a:lnTo>
                  <a:cubicBezTo>
                    <a:pt x="6947" y="6909"/>
                    <a:pt x="6948" y="6909"/>
                    <a:pt x="6948" y="6909"/>
                  </a:cubicBezTo>
                  <a:cubicBezTo>
                    <a:pt x="6951" y="6909"/>
                    <a:pt x="6946" y="6901"/>
                    <a:pt x="6949" y="6901"/>
                  </a:cubicBezTo>
                  <a:cubicBezTo>
                    <a:pt x="6947" y="6898"/>
                    <a:pt x="6947" y="6897"/>
                    <a:pt x="6948" y="6897"/>
                  </a:cubicBezTo>
                  <a:cubicBezTo>
                    <a:pt x="6952" y="6897"/>
                    <a:pt x="6971" y="6910"/>
                    <a:pt x="6972" y="6910"/>
                  </a:cubicBezTo>
                  <a:cubicBezTo>
                    <a:pt x="6972" y="6910"/>
                    <a:pt x="6972" y="6909"/>
                    <a:pt x="6971" y="6909"/>
                  </a:cubicBezTo>
                  <a:lnTo>
                    <a:pt x="6971" y="6909"/>
                  </a:lnTo>
                  <a:cubicBezTo>
                    <a:pt x="6973" y="6909"/>
                    <a:pt x="6974" y="6909"/>
                    <a:pt x="6974" y="6909"/>
                  </a:cubicBezTo>
                  <a:cubicBezTo>
                    <a:pt x="6976" y="6909"/>
                    <a:pt x="6972" y="6904"/>
                    <a:pt x="6975" y="6901"/>
                  </a:cubicBezTo>
                  <a:lnTo>
                    <a:pt x="6975" y="6901"/>
                  </a:lnTo>
                  <a:cubicBezTo>
                    <a:pt x="6986" y="6909"/>
                    <a:pt x="6983" y="6901"/>
                    <a:pt x="6993" y="6912"/>
                  </a:cubicBezTo>
                  <a:cubicBezTo>
                    <a:pt x="6980" y="6894"/>
                    <a:pt x="6977" y="6867"/>
                    <a:pt x="6987" y="6867"/>
                  </a:cubicBezTo>
                  <a:cubicBezTo>
                    <a:pt x="6992" y="6867"/>
                    <a:pt x="6999" y="6871"/>
                    <a:pt x="7008" y="6883"/>
                  </a:cubicBezTo>
                  <a:cubicBezTo>
                    <a:pt x="6999" y="6872"/>
                    <a:pt x="6998" y="6863"/>
                    <a:pt x="7003" y="6863"/>
                  </a:cubicBezTo>
                  <a:cubicBezTo>
                    <a:pt x="7006" y="6863"/>
                    <a:pt x="7012" y="6867"/>
                    <a:pt x="7019" y="6875"/>
                  </a:cubicBezTo>
                  <a:cubicBezTo>
                    <a:pt x="7010" y="6864"/>
                    <a:pt x="6996" y="6834"/>
                    <a:pt x="7006" y="6834"/>
                  </a:cubicBezTo>
                  <a:cubicBezTo>
                    <a:pt x="7008" y="6834"/>
                    <a:pt x="7011" y="6836"/>
                    <a:pt x="7015" y="6839"/>
                  </a:cubicBezTo>
                  <a:cubicBezTo>
                    <a:pt x="6989" y="6810"/>
                    <a:pt x="6993" y="6780"/>
                    <a:pt x="7012" y="6780"/>
                  </a:cubicBezTo>
                  <a:cubicBezTo>
                    <a:pt x="7020" y="6780"/>
                    <a:pt x="7030" y="6785"/>
                    <a:pt x="7041" y="6795"/>
                  </a:cubicBezTo>
                  <a:cubicBezTo>
                    <a:pt x="7037" y="6789"/>
                    <a:pt x="7037" y="6787"/>
                    <a:pt x="7040" y="6787"/>
                  </a:cubicBezTo>
                  <a:cubicBezTo>
                    <a:pt x="7047" y="6787"/>
                    <a:pt x="7066" y="6798"/>
                    <a:pt x="7074" y="6806"/>
                  </a:cubicBezTo>
                  <a:cubicBezTo>
                    <a:pt x="7056" y="6783"/>
                    <a:pt x="7052" y="6771"/>
                    <a:pt x="7060" y="6771"/>
                  </a:cubicBezTo>
                  <a:cubicBezTo>
                    <a:pt x="7065" y="6771"/>
                    <a:pt x="7075" y="6775"/>
                    <a:pt x="7088" y="6783"/>
                  </a:cubicBezTo>
                  <a:lnTo>
                    <a:pt x="7088" y="6783"/>
                  </a:lnTo>
                  <a:cubicBezTo>
                    <a:pt x="7066" y="6770"/>
                    <a:pt x="7035" y="6718"/>
                    <a:pt x="7049" y="6718"/>
                  </a:cubicBezTo>
                  <a:cubicBezTo>
                    <a:pt x="7052" y="6718"/>
                    <a:pt x="7056" y="6720"/>
                    <a:pt x="7063" y="6725"/>
                  </a:cubicBezTo>
                  <a:cubicBezTo>
                    <a:pt x="6667" y="6215"/>
                    <a:pt x="6018" y="5661"/>
                    <a:pt x="5526" y="5145"/>
                  </a:cubicBezTo>
                  <a:cubicBezTo>
                    <a:pt x="5560" y="5145"/>
                    <a:pt x="5582" y="5140"/>
                    <a:pt x="5611" y="5140"/>
                  </a:cubicBezTo>
                  <a:lnTo>
                    <a:pt x="5592" y="5140"/>
                  </a:lnTo>
                  <a:cubicBezTo>
                    <a:pt x="6264" y="5126"/>
                    <a:pt x="6946" y="5130"/>
                    <a:pt x="7617" y="5123"/>
                  </a:cubicBezTo>
                  <a:cubicBezTo>
                    <a:pt x="7571" y="5120"/>
                    <a:pt x="7528" y="5119"/>
                    <a:pt x="7485" y="5119"/>
                  </a:cubicBezTo>
                  <a:cubicBezTo>
                    <a:pt x="7443" y="5119"/>
                    <a:pt x="7400" y="5120"/>
                    <a:pt x="7357" y="5120"/>
                  </a:cubicBezTo>
                  <a:cubicBezTo>
                    <a:pt x="7328" y="5120"/>
                    <a:pt x="7299" y="5120"/>
                    <a:pt x="7269" y="5118"/>
                  </a:cubicBezTo>
                  <a:cubicBezTo>
                    <a:pt x="7434" y="5114"/>
                    <a:pt x="7600" y="5112"/>
                    <a:pt x="7767" y="5112"/>
                  </a:cubicBezTo>
                  <a:cubicBezTo>
                    <a:pt x="7981" y="5112"/>
                    <a:pt x="8195" y="5115"/>
                    <a:pt x="8410" y="5115"/>
                  </a:cubicBezTo>
                  <a:cubicBezTo>
                    <a:pt x="8644" y="5115"/>
                    <a:pt x="8878" y="5112"/>
                    <a:pt x="9109" y="5101"/>
                  </a:cubicBezTo>
                  <a:cubicBezTo>
                    <a:pt x="9197" y="5086"/>
                    <a:pt x="9329" y="5089"/>
                    <a:pt x="9395" y="5060"/>
                  </a:cubicBezTo>
                  <a:cubicBezTo>
                    <a:pt x="9392" y="5057"/>
                    <a:pt x="9403" y="5052"/>
                    <a:pt x="9417" y="5049"/>
                  </a:cubicBezTo>
                  <a:cubicBezTo>
                    <a:pt x="9395" y="5045"/>
                    <a:pt x="9410" y="5023"/>
                    <a:pt x="9363" y="5023"/>
                  </a:cubicBezTo>
                  <a:lnTo>
                    <a:pt x="9366" y="5020"/>
                  </a:lnTo>
                  <a:cubicBezTo>
                    <a:pt x="9355" y="5020"/>
                    <a:pt x="9341" y="5020"/>
                    <a:pt x="9337" y="5016"/>
                  </a:cubicBezTo>
                  <a:cubicBezTo>
                    <a:pt x="9206" y="5014"/>
                    <a:pt x="9295" y="5001"/>
                    <a:pt x="9387" y="5001"/>
                  </a:cubicBezTo>
                  <a:cubicBezTo>
                    <a:pt x="9431" y="5001"/>
                    <a:pt x="9477" y="5004"/>
                    <a:pt x="9498" y="5013"/>
                  </a:cubicBezTo>
                  <a:cubicBezTo>
                    <a:pt x="9465" y="5013"/>
                    <a:pt x="9520" y="5013"/>
                    <a:pt x="9520" y="5016"/>
                  </a:cubicBezTo>
                  <a:lnTo>
                    <a:pt x="9509" y="5016"/>
                  </a:lnTo>
                  <a:cubicBezTo>
                    <a:pt x="9528" y="5016"/>
                    <a:pt x="9544" y="5022"/>
                    <a:pt x="9561" y="5025"/>
                  </a:cubicBezTo>
                  <a:lnTo>
                    <a:pt x="9561" y="5025"/>
                  </a:lnTo>
                  <a:cubicBezTo>
                    <a:pt x="9558" y="5025"/>
                    <a:pt x="9556" y="5025"/>
                    <a:pt x="9553" y="5025"/>
                  </a:cubicBezTo>
                  <a:lnTo>
                    <a:pt x="9553" y="5025"/>
                  </a:lnTo>
                  <a:cubicBezTo>
                    <a:pt x="9558" y="5026"/>
                    <a:pt x="9562" y="5027"/>
                    <a:pt x="9568" y="5027"/>
                  </a:cubicBezTo>
                  <a:cubicBezTo>
                    <a:pt x="9565" y="5027"/>
                    <a:pt x="9563" y="5026"/>
                    <a:pt x="9561" y="5025"/>
                  </a:cubicBezTo>
                  <a:lnTo>
                    <a:pt x="9561" y="5025"/>
                  </a:lnTo>
                  <a:cubicBezTo>
                    <a:pt x="9584" y="5027"/>
                    <a:pt x="9614" y="5029"/>
                    <a:pt x="9634" y="5035"/>
                  </a:cubicBezTo>
                  <a:cubicBezTo>
                    <a:pt x="9646" y="5038"/>
                    <a:pt x="9661" y="5041"/>
                    <a:pt x="9665" y="5041"/>
                  </a:cubicBezTo>
                  <a:cubicBezTo>
                    <a:pt x="9670" y="5041"/>
                    <a:pt x="9664" y="5038"/>
                    <a:pt x="9634" y="5030"/>
                  </a:cubicBezTo>
                  <a:cubicBezTo>
                    <a:pt x="9676" y="5027"/>
                    <a:pt x="9533" y="5017"/>
                    <a:pt x="9601" y="5013"/>
                  </a:cubicBezTo>
                  <a:lnTo>
                    <a:pt x="9601" y="5013"/>
                  </a:lnTo>
                  <a:cubicBezTo>
                    <a:pt x="9600" y="5013"/>
                    <a:pt x="9598" y="5013"/>
                    <a:pt x="9597" y="5013"/>
                  </a:cubicBezTo>
                  <a:cubicBezTo>
                    <a:pt x="9556" y="5013"/>
                    <a:pt x="9519" y="5001"/>
                    <a:pt x="9480" y="4998"/>
                  </a:cubicBezTo>
                  <a:cubicBezTo>
                    <a:pt x="9465" y="4991"/>
                    <a:pt x="9513" y="4986"/>
                    <a:pt x="9480" y="4983"/>
                  </a:cubicBezTo>
                  <a:cubicBezTo>
                    <a:pt x="9311" y="4954"/>
                    <a:pt x="9509" y="4942"/>
                    <a:pt x="9579" y="4903"/>
                  </a:cubicBezTo>
                  <a:cubicBezTo>
                    <a:pt x="9568" y="4898"/>
                    <a:pt x="9583" y="4888"/>
                    <a:pt x="9593" y="4888"/>
                  </a:cubicBezTo>
                  <a:cubicBezTo>
                    <a:pt x="9612" y="4873"/>
                    <a:pt x="9627" y="4854"/>
                    <a:pt x="9659" y="4837"/>
                  </a:cubicBezTo>
                  <a:cubicBezTo>
                    <a:pt x="9586" y="4825"/>
                    <a:pt x="9447" y="4807"/>
                    <a:pt x="9429" y="4793"/>
                  </a:cubicBezTo>
                  <a:cubicBezTo>
                    <a:pt x="9407" y="4788"/>
                    <a:pt x="9421" y="4788"/>
                    <a:pt x="9429" y="4785"/>
                  </a:cubicBezTo>
                  <a:cubicBezTo>
                    <a:pt x="9458" y="4774"/>
                    <a:pt x="9527" y="4778"/>
                    <a:pt x="9561" y="4766"/>
                  </a:cubicBezTo>
                  <a:cubicBezTo>
                    <a:pt x="9542" y="4737"/>
                    <a:pt x="9649" y="4737"/>
                    <a:pt x="9685" y="4715"/>
                  </a:cubicBezTo>
                  <a:cubicBezTo>
                    <a:pt x="9693" y="4690"/>
                    <a:pt x="9795" y="4686"/>
                    <a:pt x="9828" y="4668"/>
                  </a:cubicBezTo>
                  <a:lnTo>
                    <a:pt x="9810" y="4668"/>
                  </a:lnTo>
                  <a:cubicBezTo>
                    <a:pt x="9409" y="4638"/>
                    <a:pt x="8996" y="4631"/>
                    <a:pt x="8580" y="4631"/>
                  </a:cubicBezTo>
                  <a:cubicBezTo>
                    <a:pt x="8203" y="4631"/>
                    <a:pt x="7823" y="4636"/>
                    <a:pt x="7447" y="4636"/>
                  </a:cubicBezTo>
                  <a:cubicBezTo>
                    <a:pt x="7332" y="4636"/>
                    <a:pt x="7217" y="4636"/>
                    <a:pt x="7103" y="4634"/>
                  </a:cubicBezTo>
                  <a:lnTo>
                    <a:pt x="6890" y="4634"/>
                  </a:lnTo>
                  <a:cubicBezTo>
                    <a:pt x="6428" y="4646"/>
                    <a:pt x="5963" y="4646"/>
                    <a:pt x="5497" y="4656"/>
                  </a:cubicBezTo>
                  <a:cubicBezTo>
                    <a:pt x="6029" y="4114"/>
                    <a:pt x="6575" y="3586"/>
                    <a:pt x="7103" y="3040"/>
                  </a:cubicBezTo>
                  <a:lnTo>
                    <a:pt x="7103" y="3040"/>
                  </a:lnTo>
                  <a:cubicBezTo>
                    <a:pt x="7102" y="3040"/>
                    <a:pt x="7101" y="3040"/>
                    <a:pt x="7100" y="3040"/>
                  </a:cubicBezTo>
                  <a:cubicBezTo>
                    <a:pt x="7089" y="3040"/>
                    <a:pt x="7115" y="3017"/>
                    <a:pt x="7115" y="3006"/>
                  </a:cubicBezTo>
                  <a:lnTo>
                    <a:pt x="7115" y="3006"/>
                  </a:lnTo>
                  <a:cubicBezTo>
                    <a:pt x="7112" y="3007"/>
                    <a:pt x="7110" y="3008"/>
                    <a:pt x="7108" y="3008"/>
                  </a:cubicBezTo>
                  <a:cubicBezTo>
                    <a:pt x="7104" y="3008"/>
                    <a:pt x="7104" y="3004"/>
                    <a:pt x="7107" y="2996"/>
                  </a:cubicBezTo>
                  <a:lnTo>
                    <a:pt x="7107" y="2996"/>
                  </a:lnTo>
                  <a:cubicBezTo>
                    <a:pt x="7103" y="2999"/>
                    <a:pt x="7103" y="2999"/>
                    <a:pt x="7100" y="2999"/>
                  </a:cubicBezTo>
                  <a:cubicBezTo>
                    <a:pt x="7103" y="2994"/>
                    <a:pt x="7100" y="2992"/>
                    <a:pt x="7095" y="2992"/>
                  </a:cubicBezTo>
                  <a:cubicBezTo>
                    <a:pt x="7081" y="2992"/>
                    <a:pt x="7049" y="3003"/>
                    <a:pt x="7032" y="3003"/>
                  </a:cubicBezTo>
                  <a:cubicBezTo>
                    <a:pt x="7030" y="3003"/>
                    <a:pt x="7028" y="3003"/>
                    <a:pt x="7027" y="3003"/>
                  </a:cubicBezTo>
                  <a:cubicBezTo>
                    <a:pt x="7029" y="3001"/>
                    <a:pt x="7029" y="3000"/>
                    <a:pt x="7030" y="2998"/>
                  </a:cubicBezTo>
                  <a:lnTo>
                    <a:pt x="7030" y="2998"/>
                  </a:lnTo>
                  <a:cubicBezTo>
                    <a:pt x="7024" y="3002"/>
                    <a:pt x="7020" y="3003"/>
                    <a:pt x="7016" y="3003"/>
                  </a:cubicBezTo>
                  <a:cubicBezTo>
                    <a:pt x="7006" y="3003"/>
                    <a:pt x="7002" y="2992"/>
                    <a:pt x="6993" y="2992"/>
                  </a:cubicBezTo>
                  <a:cubicBezTo>
                    <a:pt x="6979" y="2998"/>
                    <a:pt x="6964" y="3003"/>
                    <a:pt x="6955" y="3003"/>
                  </a:cubicBezTo>
                  <a:cubicBezTo>
                    <a:pt x="6947" y="3003"/>
                    <a:pt x="6944" y="2998"/>
                    <a:pt x="6953" y="2981"/>
                  </a:cubicBezTo>
                  <a:lnTo>
                    <a:pt x="6953" y="2981"/>
                  </a:lnTo>
                  <a:cubicBezTo>
                    <a:pt x="6949" y="2984"/>
                    <a:pt x="6949" y="2984"/>
                    <a:pt x="6946" y="2989"/>
                  </a:cubicBezTo>
                  <a:cubicBezTo>
                    <a:pt x="6960" y="2968"/>
                    <a:pt x="6970" y="2914"/>
                    <a:pt x="6950" y="2914"/>
                  </a:cubicBezTo>
                  <a:cubicBezTo>
                    <a:pt x="6949" y="2914"/>
                    <a:pt x="6947" y="2914"/>
                    <a:pt x="6946" y="2915"/>
                  </a:cubicBezTo>
                  <a:cubicBezTo>
                    <a:pt x="6949" y="2911"/>
                    <a:pt x="6949" y="2911"/>
                    <a:pt x="6949" y="2908"/>
                  </a:cubicBezTo>
                  <a:lnTo>
                    <a:pt x="6949" y="2908"/>
                  </a:lnTo>
                  <a:cubicBezTo>
                    <a:pt x="6947" y="2908"/>
                    <a:pt x="6945" y="2909"/>
                    <a:pt x="6943" y="2909"/>
                  </a:cubicBezTo>
                  <a:cubicBezTo>
                    <a:pt x="6936" y="2909"/>
                    <a:pt x="6940" y="2902"/>
                    <a:pt x="6946" y="2889"/>
                  </a:cubicBezTo>
                  <a:lnTo>
                    <a:pt x="6946" y="2889"/>
                  </a:lnTo>
                  <a:cubicBezTo>
                    <a:pt x="6937" y="2899"/>
                    <a:pt x="6930" y="2903"/>
                    <a:pt x="6927" y="2903"/>
                  </a:cubicBezTo>
                  <a:cubicBezTo>
                    <a:pt x="6921" y="2903"/>
                    <a:pt x="6925" y="2891"/>
                    <a:pt x="6939" y="2874"/>
                  </a:cubicBezTo>
                  <a:lnTo>
                    <a:pt x="6939" y="2874"/>
                  </a:lnTo>
                  <a:cubicBezTo>
                    <a:pt x="6931" y="2879"/>
                    <a:pt x="6931" y="2879"/>
                    <a:pt x="6927" y="2882"/>
                  </a:cubicBezTo>
                  <a:cubicBezTo>
                    <a:pt x="6930" y="2878"/>
                    <a:pt x="6930" y="2877"/>
                    <a:pt x="6930" y="2877"/>
                  </a:cubicBezTo>
                  <a:lnTo>
                    <a:pt x="6930" y="2877"/>
                  </a:lnTo>
                  <a:cubicBezTo>
                    <a:pt x="6929" y="2877"/>
                    <a:pt x="6926" y="2879"/>
                    <a:pt x="6924" y="2879"/>
                  </a:cubicBezTo>
                  <a:cubicBezTo>
                    <a:pt x="6924" y="2879"/>
                    <a:pt x="6924" y="2879"/>
                    <a:pt x="6924" y="2879"/>
                  </a:cubicBezTo>
                  <a:cubicBezTo>
                    <a:pt x="6922" y="2879"/>
                    <a:pt x="6921" y="2880"/>
                    <a:pt x="6920" y="2880"/>
                  </a:cubicBezTo>
                  <a:cubicBezTo>
                    <a:pt x="6911" y="2880"/>
                    <a:pt x="6936" y="2852"/>
                    <a:pt x="6932" y="2852"/>
                  </a:cubicBezTo>
                  <a:cubicBezTo>
                    <a:pt x="6932" y="2852"/>
                    <a:pt x="6931" y="2852"/>
                    <a:pt x="6931" y="2852"/>
                  </a:cubicBezTo>
                  <a:cubicBezTo>
                    <a:pt x="6932" y="2851"/>
                    <a:pt x="6932" y="2851"/>
                    <a:pt x="6931" y="2851"/>
                  </a:cubicBezTo>
                  <a:cubicBezTo>
                    <a:pt x="6929" y="2851"/>
                    <a:pt x="6924" y="2852"/>
                    <a:pt x="6924" y="2852"/>
                  </a:cubicBezTo>
                  <a:cubicBezTo>
                    <a:pt x="6931" y="2842"/>
                    <a:pt x="6924" y="2845"/>
                    <a:pt x="6931" y="2835"/>
                  </a:cubicBezTo>
                  <a:lnTo>
                    <a:pt x="6931" y="2835"/>
                  </a:lnTo>
                  <a:cubicBezTo>
                    <a:pt x="6922" y="2842"/>
                    <a:pt x="6909" y="2846"/>
                    <a:pt x="6900" y="2846"/>
                  </a:cubicBezTo>
                  <a:cubicBezTo>
                    <a:pt x="6888" y="2846"/>
                    <a:pt x="6882" y="2838"/>
                    <a:pt x="6902" y="2820"/>
                  </a:cubicBezTo>
                  <a:lnTo>
                    <a:pt x="6902" y="2820"/>
                  </a:lnTo>
                  <a:cubicBezTo>
                    <a:pt x="6896" y="2824"/>
                    <a:pt x="6891" y="2827"/>
                    <a:pt x="6888" y="2827"/>
                  </a:cubicBezTo>
                  <a:cubicBezTo>
                    <a:pt x="6882" y="2827"/>
                    <a:pt x="6883" y="2818"/>
                    <a:pt x="6898" y="2805"/>
                  </a:cubicBezTo>
                  <a:lnTo>
                    <a:pt x="6898" y="2805"/>
                  </a:lnTo>
                  <a:cubicBezTo>
                    <a:pt x="6887" y="2814"/>
                    <a:pt x="6868" y="2823"/>
                    <a:pt x="6860" y="2823"/>
                  </a:cubicBezTo>
                  <a:cubicBezTo>
                    <a:pt x="6854" y="2823"/>
                    <a:pt x="6853" y="2819"/>
                    <a:pt x="6861" y="2808"/>
                  </a:cubicBezTo>
                  <a:lnTo>
                    <a:pt x="6861" y="2808"/>
                  </a:lnTo>
                  <a:cubicBezTo>
                    <a:pt x="6846" y="2822"/>
                    <a:pt x="6831" y="2828"/>
                    <a:pt x="6820" y="2828"/>
                  </a:cubicBezTo>
                  <a:cubicBezTo>
                    <a:pt x="6802" y="2828"/>
                    <a:pt x="6794" y="2810"/>
                    <a:pt x="6817" y="2783"/>
                  </a:cubicBezTo>
                  <a:lnTo>
                    <a:pt x="6817" y="2783"/>
                  </a:lnTo>
                  <a:cubicBezTo>
                    <a:pt x="6814" y="2785"/>
                    <a:pt x="6811" y="2787"/>
                    <a:pt x="6810" y="2787"/>
                  </a:cubicBezTo>
                  <a:cubicBezTo>
                    <a:pt x="6803" y="2787"/>
                    <a:pt x="6819" y="2762"/>
                    <a:pt x="6824" y="2750"/>
                  </a:cubicBezTo>
                  <a:lnTo>
                    <a:pt x="6824" y="2750"/>
                  </a:lnTo>
                  <a:cubicBezTo>
                    <a:pt x="6809" y="2764"/>
                    <a:pt x="6798" y="2771"/>
                    <a:pt x="6794" y="2771"/>
                  </a:cubicBezTo>
                  <a:cubicBezTo>
                    <a:pt x="6788" y="2771"/>
                    <a:pt x="6792" y="2760"/>
                    <a:pt x="6806" y="2740"/>
                  </a:cubicBezTo>
                  <a:lnTo>
                    <a:pt x="6806" y="2740"/>
                  </a:lnTo>
                  <a:cubicBezTo>
                    <a:pt x="6795" y="2755"/>
                    <a:pt x="6756" y="2780"/>
                    <a:pt x="6744" y="2780"/>
                  </a:cubicBezTo>
                  <a:cubicBezTo>
                    <a:pt x="6738" y="2780"/>
                    <a:pt x="6738" y="2774"/>
                    <a:pt x="6748" y="2761"/>
                  </a:cubicBezTo>
                  <a:lnTo>
                    <a:pt x="6748" y="2761"/>
                  </a:lnTo>
                  <a:cubicBezTo>
                    <a:pt x="6238" y="3160"/>
                    <a:pt x="5685" y="3806"/>
                    <a:pt x="5164" y="4297"/>
                  </a:cubicBezTo>
                  <a:lnTo>
                    <a:pt x="5164" y="4235"/>
                  </a:lnTo>
                  <a:cubicBezTo>
                    <a:pt x="5149" y="3561"/>
                    <a:pt x="5152" y="2882"/>
                    <a:pt x="5145" y="2211"/>
                  </a:cubicBezTo>
                  <a:cubicBezTo>
                    <a:pt x="5138" y="2329"/>
                    <a:pt x="5145" y="2439"/>
                    <a:pt x="5142" y="2559"/>
                  </a:cubicBezTo>
                  <a:cubicBezTo>
                    <a:pt x="5123" y="1947"/>
                    <a:pt x="5152" y="1327"/>
                    <a:pt x="5123" y="718"/>
                  </a:cubicBezTo>
                  <a:cubicBezTo>
                    <a:pt x="5105" y="630"/>
                    <a:pt x="5113" y="495"/>
                    <a:pt x="5083" y="432"/>
                  </a:cubicBezTo>
                  <a:cubicBezTo>
                    <a:pt x="5079" y="432"/>
                    <a:pt x="5076" y="422"/>
                    <a:pt x="5072" y="407"/>
                  </a:cubicBezTo>
                  <a:cubicBezTo>
                    <a:pt x="5069" y="429"/>
                    <a:pt x="5047" y="415"/>
                    <a:pt x="5042" y="466"/>
                  </a:cubicBezTo>
                  <a:lnTo>
                    <a:pt x="5042" y="462"/>
                  </a:lnTo>
                  <a:cubicBezTo>
                    <a:pt x="5042" y="469"/>
                    <a:pt x="5042" y="488"/>
                    <a:pt x="5039" y="491"/>
                  </a:cubicBezTo>
                  <a:cubicBezTo>
                    <a:pt x="5038" y="537"/>
                    <a:pt x="5036" y="555"/>
                    <a:pt x="5033" y="555"/>
                  </a:cubicBezTo>
                  <a:cubicBezTo>
                    <a:pt x="5026" y="555"/>
                    <a:pt x="5016" y="377"/>
                    <a:pt x="5035" y="330"/>
                  </a:cubicBezTo>
                  <a:cubicBezTo>
                    <a:pt x="5035" y="337"/>
                    <a:pt x="5035" y="340"/>
                    <a:pt x="5035" y="340"/>
                  </a:cubicBezTo>
                  <a:cubicBezTo>
                    <a:pt x="5035" y="340"/>
                    <a:pt x="5036" y="305"/>
                    <a:pt x="5039" y="305"/>
                  </a:cubicBezTo>
                  <a:lnTo>
                    <a:pt x="5039" y="319"/>
                  </a:lnTo>
                  <a:cubicBezTo>
                    <a:pt x="5039" y="293"/>
                    <a:pt x="5047" y="275"/>
                    <a:pt x="5047" y="256"/>
                  </a:cubicBezTo>
                  <a:cubicBezTo>
                    <a:pt x="5047" y="255"/>
                    <a:pt x="5048" y="255"/>
                    <a:pt x="5048" y="255"/>
                  </a:cubicBezTo>
                  <a:lnTo>
                    <a:pt x="5048" y="255"/>
                  </a:lnTo>
                  <a:cubicBezTo>
                    <a:pt x="5049" y="255"/>
                    <a:pt x="5047" y="261"/>
                    <a:pt x="5047" y="261"/>
                  </a:cubicBezTo>
                  <a:lnTo>
                    <a:pt x="5047" y="286"/>
                  </a:lnTo>
                  <a:cubicBezTo>
                    <a:pt x="5050" y="261"/>
                    <a:pt x="5050" y="220"/>
                    <a:pt x="5057" y="190"/>
                  </a:cubicBezTo>
                  <a:cubicBezTo>
                    <a:pt x="5061" y="175"/>
                    <a:pt x="5065" y="159"/>
                    <a:pt x="5064" y="159"/>
                  </a:cubicBezTo>
                  <a:lnTo>
                    <a:pt x="5064" y="159"/>
                  </a:lnTo>
                  <a:cubicBezTo>
                    <a:pt x="5063" y="159"/>
                    <a:pt x="5060" y="168"/>
                    <a:pt x="5054" y="195"/>
                  </a:cubicBezTo>
                  <a:cubicBezTo>
                    <a:pt x="5053" y="188"/>
                    <a:pt x="5053" y="185"/>
                    <a:pt x="5052" y="185"/>
                  </a:cubicBezTo>
                  <a:cubicBezTo>
                    <a:pt x="5049" y="185"/>
                    <a:pt x="5043" y="245"/>
                    <a:pt x="5039" y="245"/>
                  </a:cubicBezTo>
                  <a:cubicBezTo>
                    <a:pt x="5038" y="245"/>
                    <a:pt x="5037" y="240"/>
                    <a:pt x="5036" y="227"/>
                  </a:cubicBezTo>
                  <a:lnTo>
                    <a:pt x="5036" y="227"/>
                  </a:lnTo>
                  <a:cubicBezTo>
                    <a:pt x="5037" y="270"/>
                    <a:pt x="5024" y="307"/>
                    <a:pt x="5020" y="344"/>
                  </a:cubicBezTo>
                  <a:cubicBezTo>
                    <a:pt x="5019" y="346"/>
                    <a:pt x="5018" y="347"/>
                    <a:pt x="5016" y="347"/>
                  </a:cubicBezTo>
                  <a:cubicBezTo>
                    <a:pt x="5012" y="347"/>
                    <a:pt x="5010" y="332"/>
                    <a:pt x="5009" y="332"/>
                  </a:cubicBezTo>
                  <a:cubicBezTo>
                    <a:pt x="5008" y="332"/>
                    <a:pt x="5007" y="335"/>
                    <a:pt x="5006" y="344"/>
                  </a:cubicBezTo>
                  <a:cubicBezTo>
                    <a:pt x="4998" y="393"/>
                    <a:pt x="4991" y="411"/>
                    <a:pt x="4984" y="411"/>
                  </a:cubicBezTo>
                  <a:cubicBezTo>
                    <a:pt x="4967" y="411"/>
                    <a:pt x="4953" y="299"/>
                    <a:pt x="4922" y="249"/>
                  </a:cubicBezTo>
                  <a:cubicBezTo>
                    <a:pt x="4922" y="250"/>
                    <a:pt x="4921" y="251"/>
                    <a:pt x="4921" y="251"/>
                  </a:cubicBezTo>
                  <a:cubicBezTo>
                    <a:pt x="4918" y="251"/>
                    <a:pt x="4910" y="241"/>
                    <a:pt x="4910" y="234"/>
                  </a:cubicBezTo>
                  <a:lnTo>
                    <a:pt x="4910" y="231"/>
                  </a:lnTo>
                  <a:cubicBezTo>
                    <a:pt x="4893" y="217"/>
                    <a:pt x="4874" y="202"/>
                    <a:pt x="4859" y="165"/>
                  </a:cubicBezTo>
                  <a:cubicBezTo>
                    <a:pt x="4844" y="239"/>
                    <a:pt x="4830" y="378"/>
                    <a:pt x="4815" y="400"/>
                  </a:cubicBezTo>
                  <a:cubicBezTo>
                    <a:pt x="4814" y="407"/>
                    <a:pt x="4813" y="409"/>
                    <a:pt x="4811" y="409"/>
                  </a:cubicBezTo>
                  <a:cubicBezTo>
                    <a:pt x="4810" y="409"/>
                    <a:pt x="4808" y="403"/>
                    <a:pt x="4808" y="396"/>
                  </a:cubicBezTo>
                  <a:cubicBezTo>
                    <a:pt x="4797" y="371"/>
                    <a:pt x="4800" y="300"/>
                    <a:pt x="4790" y="264"/>
                  </a:cubicBezTo>
                  <a:cubicBezTo>
                    <a:pt x="4787" y="266"/>
                    <a:pt x="4785" y="267"/>
                    <a:pt x="4782" y="267"/>
                  </a:cubicBezTo>
                  <a:cubicBezTo>
                    <a:pt x="4761" y="267"/>
                    <a:pt x="4759" y="176"/>
                    <a:pt x="4739" y="139"/>
                  </a:cubicBezTo>
                  <a:cubicBezTo>
                    <a:pt x="4709" y="136"/>
                    <a:pt x="4705" y="29"/>
                    <a:pt x="46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4"/>
            <p:cNvSpPr/>
            <p:nvPr/>
          </p:nvSpPr>
          <p:spPr>
            <a:xfrm>
              <a:off x="2868969" y="2790318"/>
              <a:ext cx="59" cy="59"/>
            </a:xfrm>
            <a:custGeom>
              <a:avLst/>
              <a:gdLst/>
              <a:ahLst/>
              <a:cxnLst/>
              <a:rect l="l" t="t" r="r" b="b"/>
              <a:pathLst>
                <a:path w="1" h="1" extrusionOk="0">
                  <a:moveTo>
                    <a:pt x="1" y="1"/>
                  </a:move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4"/>
            <p:cNvSpPr/>
            <p:nvPr/>
          </p:nvSpPr>
          <p:spPr>
            <a:xfrm>
              <a:off x="2399335" y="2771323"/>
              <a:ext cx="59" cy="59"/>
            </a:xfrm>
            <a:custGeom>
              <a:avLst/>
              <a:gdLst/>
              <a:ahLst/>
              <a:cxnLst/>
              <a:rect l="l" t="t" r="r" b="b"/>
              <a:pathLst>
                <a:path w="1" h="1" extrusionOk="0">
                  <a:moveTo>
                    <a:pt x="1" y="1"/>
                  </a:move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4"/>
            <p:cNvSpPr/>
            <p:nvPr/>
          </p:nvSpPr>
          <p:spPr>
            <a:xfrm>
              <a:off x="2825256" y="2767193"/>
              <a:ext cx="354" cy="59"/>
            </a:xfrm>
            <a:custGeom>
              <a:avLst/>
              <a:gdLst/>
              <a:ahLst/>
              <a:cxnLst/>
              <a:rect l="l" t="t" r="r" b="b"/>
              <a:pathLst>
                <a:path w="6" h="1" extrusionOk="0">
                  <a:moveTo>
                    <a:pt x="5" y="0"/>
                  </a:move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4"/>
            <p:cNvSpPr/>
            <p:nvPr/>
          </p:nvSpPr>
          <p:spPr>
            <a:xfrm>
              <a:off x="2717537" y="2767193"/>
              <a:ext cx="295" cy="59"/>
            </a:xfrm>
            <a:custGeom>
              <a:avLst/>
              <a:gdLst/>
              <a:ahLst/>
              <a:cxnLst/>
              <a:rect l="l" t="t" r="r" b="b"/>
              <a:pathLst>
                <a:path w="5" h="1" extrusionOk="0">
                  <a:moveTo>
                    <a:pt x="0" y="0"/>
                  </a:moveTo>
                  <a:lnTo>
                    <a:pt x="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4"/>
            <p:cNvSpPr/>
            <p:nvPr/>
          </p:nvSpPr>
          <p:spPr>
            <a:xfrm>
              <a:off x="2383584" y="2798990"/>
              <a:ext cx="236" cy="59"/>
            </a:xfrm>
            <a:custGeom>
              <a:avLst/>
              <a:gdLst/>
              <a:ahLst/>
              <a:cxnLst/>
              <a:rect l="l" t="t" r="r" b="b"/>
              <a:pathLst>
                <a:path w="4" h="1" extrusionOk="0">
                  <a:moveTo>
                    <a:pt x="0" y="1"/>
                  </a:moveTo>
                  <a:lnTo>
                    <a:pt x="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4"/>
            <p:cNvSpPr/>
            <p:nvPr/>
          </p:nvSpPr>
          <p:spPr>
            <a:xfrm>
              <a:off x="2668692" y="2873025"/>
              <a:ext cx="59" cy="0"/>
            </a:xfrm>
            <a:custGeom>
              <a:avLst/>
              <a:gdLst/>
              <a:ahLst/>
              <a:cxnLst/>
              <a:rect l="l" t="t" r="r" b="b"/>
              <a:pathLst>
                <a:path w="1" extrusionOk="0">
                  <a:moveTo>
                    <a:pt x="0" y="0"/>
                  </a:move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4"/>
            <p:cNvSpPr/>
            <p:nvPr/>
          </p:nvSpPr>
          <p:spPr>
            <a:xfrm>
              <a:off x="2485699" y="2663368"/>
              <a:ext cx="236" cy="59"/>
            </a:xfrm>
            <a:custGeom>
              <a:avLst/>
              <a:gdLst/>
              <a:ahLst/>
              <a:cxnLst/>
              <a:rect l="l" t="t" r="r" b="b"/>
              <a:pathLst>
                <a:path w="4" h="1" extrusionOk="0">
                  <a:moveTo>
                    <a:pt x="0" y="0"/>
                  </a:moveTo>
                  <a:lnTo>
                    <a:pt x="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4"/>
            <p:cNvSpPr/>
            <p:nvPr/>
          </p:nvSpPr>
          <p:spPr>
            <a:xfrm>
              <a:off x="2487587" y="2697996"/>
              <a:ext cx="295" cy="59"/>
            </a:xfrm>
            <a:custGeom>
              <a:avLst/>
              <a:gdLst/>
              <a:ahLst/>
              <a:cxnLst/>
              <a:rect l="l" t="t" r="r" b="b"/>
              <a:pathLst>
                <a:path w="5" h="1" extrusionOk="0">
                  <a:moveTo>
                    <a:pt x="4" y="0"/>
                  </a:move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4"/>
            <p:cNvSpPr/>
            <p:nvPr/>
          </p:nvSpPr>
          <p:spPr>
            <a:xfrm>
              <a:off x="2532598" y="2742771"/>
              <a:ext cx="295" cy="295"/>
            </a:xfrm>
            <a:custGeom>
              <a:avLst/>
              <a:gdLst/>
              <a:ahLst/>
              <a:cxnLst/>
              <a:rect l="l" t="t" r="r" b="b"/>
              <a:pathLst>
                <a:path w="5" h="5" extrusionOk="0">
                  <a:moveTo>
                    <a:pt x="1" y="1"/>
                  </a:moveTo>
                  <a:lnTo>
                    <a:pt x="1" y="4"/>
                  </a:lnTo>
                  <a:cubicBezTo>
                    <a:pt x="4" y="4"/>
                    <a:pt x="1" y="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4"/>
            <p:cNvSpPr/>
            <p:nvPr/>
          </p:nvSpPr>
          <p:spPr>
            <a:xfrm>
              <a:off x="2694648" y="2859987"/>
              <a:ext cx="59" cy="59"/>
            </a:xfrm>
            <a:custGeom>
              <a:avLst/>
              <a:gdLst/>
              <a:ahLst/>
              <a:cxnLst/>
              <a:rect l="l" t="t" r="r" b="b"/>
              <a:pathLst>
                <a:path w="1" h="1" extrusionOk="0">
                  <a:moveTo>
                    <a:pt x="0" y="1"/>
                  </a:move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4"/>
            <p:cNvSpPr/>
            <p:nvPr/>
          </p:nvSpPr>
          <p:spPr>
            <a:xfrm>
              <a:off x="2475494" y="2892256"/>
              <a:ext cx="59" cy="59"/>
            </a:xfrm>
            <a:custGeom>
              <a:avLst/>
              <a:gdLst/>
              <a:ahLst/>
              <a:cxnLst/>
              <a:rect l="l" t="t" r="r" b="b"/>
              <a:pathLst>
                <a:path w="1" h="1" extrusionOk="0">
                  <a:moveTo>
                    <a:pt x="1" y="1"/>
                  </a:move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4"/>
            <p:cNvSpPr/>
            <p:nvPr/>
          </p:nvSpPr>
          <p:spPr>
            <a:xfrm>
              <a:off x="2684856" y="2709440"/>
              <a:ext cx="59" cy="59"/>
            </a:xfrm>
            <a:custGeom>
              <a:avLst/>
              <a:gdLst/>
              <a:ahLst/>
              <a:cxnLst/>
              <a:rect l="l" t="t" r="r" b="b"/>
              <a:pathLst>
                <a:path w="1" h="1" extrusionOk="0">
                  <a:moveTo>
                    <a:pt x="1" y="1"/>
                  </a:move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4"/>
            <p:cNvSpPr/>
            <p:nvPr/>
          </p:nvSpPr>
          <p:spPr>
            <a:xfrm>
              <a:off x="2509886" y="2890309"/>
              <a:ext cx="295" cy="59"/>
            </a:xfrm>
            <a:custGeom>
              <a:avLst/>
              <a:gdLst/>
              <a:ahLst/>
              <a:cxnLst/>
              <a:rect l="l" t="t" r="r" b="b"/>
              <a:pathLst>
                <a:path w="5" h="1" extrusionOk="0">
                  <a:moveTo>
                    <a:pt x="0" y="0"/>
                  </a:moveTo>
                  <a:lnTo>
                    <a:pt x="0" y="0"/>
                  </a:lnTo>
                  <a:cubicBezTo>
                    <a:pt x="5" y="0"/>
                    <a:pt x="5"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4"/>
            <p:cNvSpPr/>
            <p:nvPr/>
          </p:nvSpPr>
          <p:spPr>
            <a:xfrm>
              <a:off x="2554897" y="2845298"/>
              <a:ext cx="236" cy="59"/>
            </a:xfrm>
            <a:custGeom>
              <a:avLst/>
              <a:gdLst/>
              <a:ahLst/>
              <a:cxnLst/>
              <a:rect l="l" t="t" r="r" b="b"/>
              <a:pathLst>
                <a:path w="4" h="1" extrusionOk="0">
                  <a:moveTo>
                    <a:pt x="0" y="1"/>
                  </a:moveTo>
                  <a:lnTo>
                    <a:pt x="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4"/>
            <p:cNvSpPr/>
            <p:nvPr/>
          </p:nvSpPr>
          <p:spPr>
            <a:xfrm>
              <a:off x="2671877" y="2683307"/>
              <a:ext cx="295" cy="236"/>
            </a:xfrm>
            <a:custGeom>
              <a:avLst/>
              <a:gdLst/>
              <a:ahLst/>
              <a:cxnLst/>
              <a:rect l="l" t="t" r="r" b="b"/>
              <a:pathLst>
                <a:path w="5" h="4" extrusionOk="0">
                  <a:moveTo>
                    <a:pt x="4" y="0"/>
                  </a:moveTo>
                  <a:lnTo>
                    <a:pt x="4" y="0"/>
                  </a:lnTo>
                  <a:cubicBezTo>
                    <a:pt x="4" y="0"/>
                    <a:pt x="1" y="4"/>
                    <a:pt x="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05" name="Google Shape;305;p4"/>
          <p:cNvSpPr/>
          <p:nvPr/>
        </p:nvSpPr>
        <p:spPr>
          <a:xfrm>
            <a:off x="8134339" y="1017719"/>
            <a:ext cx="282522" cy="463886"/>
          </a:xfrm>
          <a:custGeom>
            <a:avLst/>
            <a:gdLst/>
            <a:ahLst/>
            <a:cxnLst/>
            <a:rect l="l" t="t" r="r" b="b"/>
            <a:pathLst>
              <a:path w="9560" h="15697" extrusionOk="0">
                <a:moveTo>
                  <a:pt x="2216" y="0"/>
                </a:moveTo>
                <a:cubicBezTo>
                  <a:pt x="2164" y="0"/>
                  <a:pt x="2120" y="37"/>
                  <a:pt x="2106" y="84"/>
                </a:cubicBezTo>
                <a:lnTo>
                  <a:pt x="16" y="8944"/>
                </a:lnTo>
                <a:cubicBezTo>
                  <a:pt x="1" y="9013"/>
                  <a:pt x="52" y="9079"/>
                  <a:pt x="126" y="9079"/>
                </a:cubicBezTo>
                <a:lnTo>
                  <a:pt x="3905" y="9079"/>
                </a:lnTo>
                <a:cubicBezTo>
                  <a:pt x="3979" y="9079"/>
                  <a:pt x="4034" y="9149"/>
                  <a:pt x="4015" y="9219"/>
                </a:cubicBezTo>
                <a:lnTo>
                  <a:pt x="2409" y="15559"/>
                </a:lnTo>
                <a:cubicBezTo>
                  <a:pt x="2390" y="15638"/>
                  <a:pt x="2456" y="15697"/>
                  <a:pt x="2523" y="15697"/>
                </a:cubicBezTo>
                <a:cubicBezTo>
                  <a:pt x="2556" y="15697"/>
                  <a:pt x="2589" y="15683"/>
                  <a:pt x="2612" y="15651"/>
                </a:cubicBezTo>
                <a:lnTo>
                  <a:pt x="9509" y="5893"/>
                </a:lnTo>
                <a:cubicBezTo>
                  <a:pt x="9560" y="5819"/>
                  <a:pt x="9509" y="5716"/>
                  <a:pt x="9417" y="5716"/>
                </a:cubicBezTo>
                <a:lnTo>
                  <a:pt x="4485" y="5716"/>
                </a:lnTo>
                <a:cubicBezTo>
                  <a:pt x="4394" y="5716"/>
                  <a:pt x="4342" y="5614"/>
                  <a:pt x="4394" y="5540"/>
                </a:cubicBezTo>
                <a:lnTo>
                  <a:pt x="8082" y="176"/>
                </a:lnTo>
                <a:cubicBezTo>
                  <a:pt x="8134" y="99"/>
                  <a:pt x="8079" y="0"/>
                  <a:pt x="79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06" name="Google Shape;306;p4"/>
          <p:cNvGrpSpPr/>
          <p:nvPr/>
        </p:nvGrpSpPr>
        <p:grpSpPr>
          <a:xfrm flipH="1">
            <a:off x="8199941" y="4275695"/>
            <a:ext cx="457898" cy="456314"/>
            <a:chOff x="2304594" y="2493825"/>
            <a:chExt cx="579837" cy="577832"/>
          </a:xfrm>
        </p:grpSpPr>
        <p:sp>
          <p:nvSpPr>
            <p:cNvPr id="307" name="Google Shape;307;p4"/>
            <p:cNvSpPr/>
            <p:nvPr/>
          </p:nvSpPr>
          <p:spPr>
            <a:xfrm>
              <a:off x="2583449" y="2978561"/>
              <a:ext cx="59" cy="59"/>
            </a:xfrm>
            <a:custGeom>
              <a:avLst/>
              <a:gdLst/>
              <a:ahLst/>
              <a:cxnLst/>
              <a:rect l="l" t="t" r="r" b="b"/>
              <a:pathLst>
                <a:path w="1" h="1" extrusionOk="0">
                  <a:moveTo>
                    <a:pt x="0" y="0"/>
                  </a:move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4"/>
            <p:cNvSpPr/>
            <p:nvPr/>
          </p:nvSpPr>
          <p:spPr>
            <a:xfrm>
              <a:off x="2579319" y="2552640"/>
              <a:ext cx="59" cy="236"/>
            </a:xfrm>
            <a:custGeom>
              <a:avLst/>
              <a:gdLst/>
              <a:ahLst/>
              <a:cxnLst/>
              <a:rect l="l" t="t" r="r" b="b"/>
              <a:pathLst>
                <a:path w="1" h="4" extrusionOk="0">
                  <a:moveTo>
                    <a:pt x="1" y="0"/>
                  </a:moveTo>
                  <a:lnTo>
                    <a:pt x="1" y="0"/>
                  </a:lnTo>
                  <a:cubicBezTo>
                    <a:pt x="1" y="0"/>
                    <a:pt x="1" y="4"/>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4"/>
            <p:cNvSpPr/>
            <p:nvPr/>
          </p:nvSpPr>
          <p:spPr>
            <a:xfrm>
              <a:off x="2579319" y="2660359"/>
              <a:ext cx="59" cy="236"/>
            </a:xfrm>
            <a:custGeom>
              <a:avLst/>
              <a:gdLst/>
              <a:ahLst/>
              <a:cxnLst/>
              <a:rect l="l" t="t" r="r" b="b"/>
              <a:pathLst>
                <a:path w="1" h="4" extrusionOk="0">
                  <a:moveTo>
                    <a:pt x="1" y="0"/>
                  </a:moveTo>
                  <a:lnTo>
                    <a:pt x="1" y="0"/>
                  </a:lnTo>
                  <a:cubicBezTo>
                    <a:pt x="1" y="0"/>
                    <a:pt x="1" y="4"/>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4"/>
            <p:cNvSpPr/>
            <p:nvPr/>
          </p:nvSpPr>
          <p:spPr>
            <a:xfrm>
              <a:off x="2610880" y="2994253"/>
              <a:ext cx="236" cy="413"/>
            </a:xfrm>
            <a:custGeom>
              <a:avLst/>
              <a:gdLst/>
              <a:ahLst/>
              <a:cxnLst/>
              <a:rect l="l" t="t" r="r" b="b"/>
              <a:pathLst>
                <a:path w="4" h="7" extrusionOk="0">
                  <a:moveTo>
                    <a:pt x="1" y="0"/>
                  </a:moveTo>
                  <a:cubicBezTo>
                    <a:pt x="1" y="0"/>
                    <a:pt x="1" y="1"/>
                    <a:pt x="1" y="2"/>
                  </a:cubicBezTo>
                  <a:lnTo>
                    <a:pt x="1" y="6"/>
                  </a:lnTo>
                  <a:cubicBezTo>
                    <a:pt x="3" y="3"/>
                    <a:pt x="2"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4"/>
            <p:cNvSpPr/>
            <p:nvPr/>
          </p:nvSpPr>
          <p:spPr>
            <a:xfrm>
              <a:off x="2304594" y="2493825"/>
              <a:ext cx="579837" cy="577832"/>
            </a:xfrm>
            <a:custGeom>
              <a:avLst/>
              <a:gdLst/>
              <a:ahLst/>
              <a:cxnLst/>
              <a:rect l="l" t="t" r="r" b="b"/>
              <a:pathLst>
                <a:path w="9829" h="9795" extrusionOk="0">
                  <a:moveTo>
                    <a:pt x="5035" y="217"/>
                  </a:moveTo>
                  <a:lnTo>
                    <a:pt x="5035" y="217"/>
                  </a:lnTo>
                  <a:cubicBezTo>
                    <a:pt x="5035" y="221"/>
                    <a:pt x="5036" y="224"/>
                    <a:pt x="5036" y="227"/>
                  </a:cubicBezTo>
                  <a:lnTo>
                    <a:pt x="5036" y="227"/>
                  </a:lnTo>
                  <a:cubicBezTo>
                    <a:pt x="5036" y="224"/>
                    <a:pt x="5036" y="220"/>
                    <a:pt x="5035" y="217"/>
                  </a:cubicBezTo>
                  <a:close/>
                  <a:moveTo>
                    <a:pt x="6807" y="2739"/>
                  </a:moveTo>
                  <a:cubicBezTo>
                    <a:pt x="6807" y="2739"/>
                    <a:pt x="6806" y="2739"/>
                    <a:pt x="6806" y="2740"/>
                  </a:cubicBezTo>
                  <a:lnTo>
                    <a:pt x="6806" y="2740"/>
                  </a:lnTo>
                  <a:cubicBezTo>
                    <a:pt x="6806" y="2739"/>
                    <a:pt x="6807" y="2739"/>
                    <a:pt x="6807" y="2739"/>
                  </a:cubicBezTo>
                  <a:close/>
                  <a:moveTo>
                    <a:pt x="6905" y="2816"/>
                  </a:moveTo>
                  <a:cubicBezTo>
                    <a:pt x="6904" y="2817"/>
                    <a:pt x="6903" y="2818"/>
                    <a:pt x="6902" y="2820"/>
                  </a:cubicBezTo>
                  <a:lnTo>
                    <a:pt x="6902" y="2820"/>
                  </a:lnTo>
                  <a:cubicBezTo>
                    <a:pt x="6903" y="2819"/>
                    <a:pt x="6904" y="2817"/>
                    <a:pt x="6905" y="2816"/>
                  </a:cubicBezTo>
                  <a:close/>
                  <a:moveTo>
                    <a:pt x="2964" y="2959"/>
                  </a:moveTo>
                  <a:lnTo>
                    <a:pt x="2964" y="2959"/>
                  </a:lnTo>
                  <a:cubicBezTo>
                    <a:pt x="2964" y="2959"/>
                    <a:pt x="2964" y="2959"/>
                    <a:pt x="2964" y="2959"/>
                  </a:cubicBezTo>
                  <a:lnTo>
                    <a:pt x="2964" y="2959"/>
                  </a:lnTo>
                  <a:cubicBezTo>
                    <a:pt x="2964" y="2959"/>
                    <a:pt x="2964" y="2959"/>
                    <a:pt x="2964" y="2959"/>
                  </a:cubicBezTo>
                  <a:close/>
                  <a:moveTo>
                    <a:pt x="7034" y="2996"/>
                  </a:moveTo>
                  <a:cubicBezTo>
                    <a:pt x="7032" y="2996"/>
                    <a:pt x="7031" y="2997"/>
                    <a:pt x="7030" y="2998"/>
                  </a:cubicBezTo>
                  <a:lnTo>
                    <a:pt x="7030" y="2998"/>
                  </a:lnTo>
                  <a:cubicBezTo>
                    <a:pt x="7031" y="2998"/>
                    <a:pt x="7033" y="2997"/>
                    <a:pt x="7034" y="2996"/>
                  </a:cubicBezTo>
                  <a:close/>
                  <a:moveTo>
                    <a:pt x="6939" y="3128"/>
                  </a:moveTo>
                  <a:lnTo>
                    <a:pt x="6934" y="3131"/>
                  </a:lnTo>
                  <a:lnTo>
                    <a:pt x="6934" y="3128"/>
                  </a:lnTo>
                  <a:close/>
                  <a:moveTo>
                    <a:pt x="6901" y="3207"/>
                  </a:moveTo>
                  <a:lnTo>
                    <a:pt x="6901" y="3207"/>
                  </a:lnTo>
                  <a:cubicBezTo>
                    <a:pt x="6902" y="3207"/>
                    <a:pt x="6897" y="3212"/>
                    <a:pt x="6890" y="3212"/>
                  </a:cubicBezTo>
                  <a:cubicBezTo>
                    <a:pt x="6895" y="3212"/>
                    <a:pt x="6898" y="3209"/>
                    <a:pt x="6898" y="3209"/>
                  </a:cubicBezTo>
                  <a:cubicBezTo>
                    <a:pt x="6900" y="3208"/>
                    <a:pt x="6901" y="3207"/>
                    <a:pt x="6901" y="3207"/>
                  </a:cubicBezTo>
                  <a:close/>
                  <a:moveTo>
                    <a:pt x="6868" y="3217"/>
                  </a:moveTo>
                  <a:cubicBezTo>
                    <a:pt x="6870" y="3217"/>
                    <a:pt x="6864" y="3226"/>
                    <a:pt x="6858" y="3226"/>
                  </a:cubicBezTo>
                  <a:cubicBezTo>
                    <a:pt x="6861" y="3223"/>
                    <a:pt x="6861" y="3223"/>
                    <a:pt x="6865" y="3219"/>
                  </a:cubicBezTo>
                  <a:cubicBezTo>
                    <a:pt x="6867" y="3218"/>
                    <a:pt x="6867" y="3217"/>
                    <a:pt x="6868" y="3217"/>
                  </a:cubicBezTo>
                  <a:close/>
                  <a:moveTo>
                    <a:pt x="6565" y="3468"/>
                  </a:moveTo>
                  <a:lnTo>
                    <a:pt x="6560" y="3473"/>
                  </a:lnTo>
                  <a:lnTo>
                    <a:pt x="6560" y="3468"/>
                  </a:lnTo>
                  <a:close/>
                  <a:moveTo>
                    <a:pt x="6340" y="3769"/>
                  </a:moveTo>
                  <a:cubicBezTo>
                    <a:pt x="6340" y="3769"/>
                    <a:pt x="6340" y="3773"/>
                    <a:pt x="6337" y="3773"/>
                  </a:cubicBezTo>
                  <a:lnTo>
                    <a:pt x="6340" y="3769"/>
                  </a:lnTo>
                  <a:close/>
                  <a:moveTo>
                    <a:pt x="4117" y="4706"/>
                  </a:moveTo>
                  <a:cubicBezTo>
                    <a:pt x="4117" y="4706"/>
                    <a:pt x="4118" y="4707"/>
                    <a:pt x="4118" y="4708"/>
                  </a:cubicBezTo>
                  <a:cubicBezTo>
                    <a:pt x="4117" y="4707"/>
                    <a:pt x="4117" y="4706"/>
                    <a:pt x="4117" y="4706"/>
                  </a:cubicBezTo>
                  <a:close/>
                  <a:moveTo>
                    <a:pt x="2388" y="4708"/>
                  </a:moveTo>
                  <a:cubicBezTo>
                    <a:pt x="2383" y="4708"/>
                    <a:pt x="2378" y="4710"/>
                    <a:pt x="2374" y="4710"/>
                  </a:cubicBezTo>
                  <a:cubicBezTo>
                    <a:pt x="2372" y="4710"/>
                    <a:pt x="2371" y="4710"/>
                    <a:pt x="2370" y="4708"/>
                  </a:cubicBezTo>
                  <a:close/>
                  <a:moveTo>
                    <a:pt x="1879" y="4708"/>
                  </a:moveTo>
                  <a:lnTo>
                    <a:pt x="1874" y="4712"/>
                  </a:lnTo>
                  <a:cubicBezTo>
                    <a:pt x="1871" y="4712"/>
                    <a:pt x="1878" y="4708"/>
                    <a:pt x="1879" y="4708"/>
                  </a:cubicBezTo>
                  <a:close/>
                  <a:moveTo>
                    <a:pt x="591" y="4717"/>
                  </a:moveTo>
                  <a:cubicBezTo>
                    <a:pt x="595" y="4717"/>
                    <a:pt x="600" y="4718"/>
                    <a:pt x="602" y="4719"/>
                  </a:cubicBezTo>
                  <a:lnTo>
                    <a:pt x="587" y="4719"/>
                  </a:lnTo>
                  <a:cubicBezTo>
                    <a:pt x="575" y="4719"/>
                    <a:pt x="582" y="4717"/>
                    <a:pt x="591" y="4717"/>
                  </a:cubicBezTo>
                  <a:close/>
                  <a:moveTo>
                    <a:pt x="675" y="4719"/>
                  </a:moveTo>
                  <a:cubicBezTo>
                    <a:pt x="675" y="4722"/>
                    <a:pt x="679" y="4722"/>
                    <a:pt x="664" y="4722"/>
                  </a:cubicBezTo>
                  <a:cubicBezTo>
                    <a:pt x="668" y="4719"/>
                    <a:pt x="672" y="4719"/>
                    <a:pt x="675" y="4719"/>
                  </a:cubicBezTo>
                  <a:close/>
                  <a:moveTo>
                    <a:pt x="59" y="4976"/>
                  </a:moveTo>
                  <a:cubicBezTo>
                    <a:pt x="63" y="4976"/>
                    <a:pt x="65" y="4976"/>
                    <a:pt x="68" y="4976"/>
                  </a:cubicBezTo>
                  <a:lnTo>
                    <a:pt x="68" y="4976"/>
                  </a:lnTo>
                  <a:cubicBezTo>
                    <a:pt x="66" y="4976"/>
                    <a:pt x="63" y="4976"/>
                    <a:pt x="59" y="4976"/>
                  </a:cubicBezTo>
                  <a:close/>
                  <a:moveTo>
                    <a:pt x="9612" y="5013"/>
                  </a:moveTo>
                  <a:lnTo>
                    <a:pt x="9612" y="5013"/>
                  </a:lnTo>
                  <a:cubicBezTo>
                    <a:pt x="9608" y="5013"/>
                    <a:pt x="9604" y="5013"/>
                    <a:pt x="9601" y="5013"/>
                  </a:cubicBezTo>
                  <a:lnTo>
                    <a:pt x="9601" y="5013"/>
                  </a:lnTo>
                  <a:cubicBezTo>
                    <a:pt x="9605" y="5013"/>
                    <a:pt x="9608" y="5013"/>
                    <a:pt x="9612" y="5013"/>
                  </a:cubicBezTo>
                  <a:close/>
                  <a:moveTo>
                    <a:pt x="9542" y="5023"/>
                  </a:moveTo>
                  <a:cubicBezTo>
                    <a:pt x="9545" y="5024"/>
                    <a:pt x="9549" y="5024"/>
                    <a:pt x="9553" y="5025"/>
                  </a:cubicBezTo>
                  <a:lnTo>
                    <a:pt x="9553" y="5025"/>
                  </a:lnTo>
                  <a:cubicBezTo>
                    <a:pt x="9550" y="5024"/>
                    <a:pt x="9547" y="5023"/>
                    <a:pt x="9542" y="5023"/>
                  </a:cubicBezTo>
                  <a:close/>
                  <a:moveTo>
                    <a:pt x="5226" y="5504"/>
                  </a:moveTo>
                  <a:cubicBezTo>
                    <a:pt x="5230" y="5504"/>
                    <a:pt x="5230" y="5507"/>
                    <a:pt x="5230" y="5507"/>
                  </a:cubicBezTo>
                  <a:lnTo>
                    <a:pt x="5226" y="5504"/>
                  </a:lnTo>
                  <a:close/>
                  <a:moveTo>
                    <a:pt x="3664" y="5852"/>
                  </a:moveTo>
                  <a:cubicBezTo>
                    <a:pt x="3664" y="5852"/>
                    <a:pt x="3663" y="5852"/>
                    <a:pt x="3663" y="5852"/>
                  </a:cubicBezTo>
                  <a:lnTo>
                    <a:pt x="3664" y="5852"/>
                  </a:lnTo>
                  <a:lnTo>
                    <a:pt x="3664" y="5852"/>
                  </a:lnTo>
                  <a:close/>
                  <a:moveTo>
                    <a:pt x="4282" y="5920"/>
                  </a:moveTo>
                  <a:cubicBezTo>
                    <a:pt x="4282" y="5920"/>
                    <a:pt x="4281" y="5921"/>
                    <a:pt x="4280" y="5922"/>
                  </a:cubicBezTo>
                  <a:cubicBezTo>
                    <a:pt x="4281" y="5921"/>
                    <a:pt x="4281" y="5921"/>
                    <a:pt x="4282" y="5920"/>
                  </a:cubicBezTo>
                  <a:close/>
                  <a:moveTo>
                    <a:pt x="4211" y="5991"/>
                  </a:moveTo>
                  <a:cubicBezTo>
                    <a:pt x="4209" y="5993"/>
                    <a:pt x="4208" y="5994"/>
                    <a:pt x="4207" y="5995"/>
                  </a:cubicBezTo>
                  <a:lnTo>
                    <a:pt x="4207" y="5995"/>
                  </a:lnTo>
                  <a:cubicBezTo>
                    <a:pt x="4211" y="5995"/>
                    <a:pt x="4211" y="5995"/>
                    <a:pt x="4211" y="5991"/>
                  </a:cubicBezTo>
                  <a:close/>
                  <a:moveTo>
                    <a:pt x="6142" y="6395"/>
                  </a:moveTo>
                  <a:cubicBezTo>
                    <a:pt x="6142" y="6399"/>
                    <a:pt x="6147" y="6399"/>
                    <a:pt x="6142" y="6399"/>
                  </a:cubicBezTo>
                  <a:lnTo>
                    <a:pt x="6142" y="6395"/>
                  </a:lnTo>
                  <a:close/>
                  <a:moveTo>
                    <a:pt x="6172" y="6424"/>
                  </a:moveTo>
                  <a:lnTo>
                    <a:pt x="6172" y="6428"/>
                  </a:lnTo>
                  <a:cubicBezTo>
                    <a:pt x="6173" y="6430"/>
                    <a:pt x="6174" y="6431"/>
                    <a:pt x="6173" y="6431"/>
                  </a:cubicBezTo>
                  <a:cubicBezTo>
                    <a:pt x="6172" y="6431"/>
                    <a:pt x="6169" y="6427"/>
                    <a:pt x="6169" y="6424"/>
                  </a:cubicBezTo>
                  <a:lnTo>
                    <a:pt x="6169" y="6424"/>
                  </a:lnTo>
                  <a:cubicBezTo>
                    <a:pt x="6171" y="6426"/>
                    <a:pt x="6171" y="6427"/>
                    <a:pt x="6172" y="6427"/>
                  </a:cubicBezTo>
                  <a:cubicBezTo>
                    <a:pt x="6172" y="6427"/>
                    <a:pt x="6172" y="6426"/>
                    <a:pt x="6172" y="6424"/>
                  </a:cubicBezTo>
                  <a:close/>
                  <a:moveTo>
                    <a:pt x="6240" y="6522"/>
                  </a:moveTo>
                  <a:lnTo>
                    <a:pt x="6240" y="6522"/>
                  </a:lnTo>
                  <a:cubicBezTo>
                    <a:pt x="6240" y="6522"/>
                    <a:pt x="6241" y="6522"/>
                    <a:pt x="6242" y="6523"/>
                  </a:cubicBezTo>
                  <a:lnTo>
                    <a:pt x="6242" y="6527"/>
                  </a:lnTo>
                  <a:cubicBezTo>
                    <a:pt x="6242" y="6524"/>
                    <a:pt x="6240" y="6522"/>
                    <a:pt x="6240" y="6522"/>
                  </a:cubicBezTo>
                  <a:close/>
                  <a:moveTo>
                    <a:pt x="6443" y="6615"/>
                  </a:moveTo>
                  <a:lnTo>
                    <a:pt x="6443" y="6619"/>
                  </a:lnTo>
                  <a:cubicBezTo>
                    <a:pt x="6443" y="6615"/>
                    <a:pt x="6440" y="6615"/>
                    <a:pt x="6443" y="6615"/>
                  </a:cubicBezTo>
                  <a:close/>
                  <a:moveTo>
                    <a:pt x="6447" y="6623"/>
                  </a:moveTo>
                  <a:cubicBezTo>
                    <a:pt x="6450" y="6623"/>
                    <a:pt x="6450" y="6626"/>
                    <a:pt x="6455" y="6626"/>
                  </a:cubicBezTo>
                  <a:cubicBezTo>
                    <a:pt x="6450" y="6626"/>
                    <a:pt x="6447" y="6626"/>
                    <a:pt x="6447" y="6623"/>
                  </a:cubicBezTo>
                  <a:close/>
                  <a:moveTo>
                    <a:pt x="2927" y="6736"/>
                  </a:moveTo>
                  <a:lnTo>
                    <a:pt x="2923" y="6740"/>
                  </a:lnTo>
                  <a:cubicBezTo>
                    <a:pt x="2923" y="6740"/>
                    <a:pt x="2923" y="6740"/>
                    <a:pt x="2924" y="6740"/>
                  </a:cubicBezTo>
                  <a:lnTo>
                    <a:pt x="2924" y="6740"/>
                  </a:lnTo>
                  <a:cubicBezTo>
                    <a:pt x="2925" y="6739"/>
                    <a:pt x="2926" y="6737"/>
                    <a:pt x="2927" y="6736"/>
                  </a:cubicBezTo>
                  <a:close/>
                  <a:moveTo>
                    <a:pt x="6509" y="6755"/>
                  </a:moveTo>
                  <a:lnTo>
                    <a:pt x="6509" y="6758"/>
                  </a:lnTo>
                  <a:lnTo>
                    <a:pt x="6506" y="6755"/>
                  </a:lnTo>
                  <a:close/>
                  <a:moveTo>
                    <a:pt x="2892" y="6774"/>
                  </a:moveTo>
                  <a:cubicBezTo>
                    <a:pt x="2890" y="6776"/>
                    <a:pt x="2888" y="6778"/>
                    <a:pt x="2886" y="6780"/>
                  </a:cubicBezTo>
                  <a:cubicBezTo>
                    <a:pt x="2889" y="6777"/>
                    <a:pt x="2891" y="6775"/>
                    <a:pt x="2892" y="6774"/>
                  </a:cubicBezTo>
                  <a:close/>
                  <a:moveTo>
                    <a:pt x="7088" y="6783"/>
                  </a:moveTo>
                  <a:cubicBezTo>
                    <a:pt x="7088" y="6783"/>
                    <a:pt x="7088" y="6783"/>
                    <a:pt x="7088" y="6784"/>
                  </a:cubicBezTo>
                  <a:cubicBezTo>
                    <a:pt x="7088" y="6783"/>
                    <a:pt x="7088" y="6783"/>
                    <a:pt x="7088" y="6783"/>
                  </a:cubicBezTo>
                  <a:close/>
                  <a:moveTo>
                    <a:pt x="6535" y="6787"/>
                  </a:moveTo>
                  <a:cubicBezTo>
                    <a:pt x="6537" y="6789"/>
                    <a:pt x="6537" y="6790"/>
                    <a:pt x="6536" y="6790"/>
                  </a:cubicBezTo>
                  <a:cubicBezTo>
                    <a:pt x="6536" y="6790"/>
                    <a:pt x="6535" y="6789"/>
                    <a:pt x="6535" y="6787"/>
                  </a:cubicBezTo>
                  <a:close/>
                  <a:moveTo>
                    <a:pt x="6560" y="6806"/>
                  </a:moveTo>
                  <a:cubicBezTo>
                    <a:pt x="6560" y="6806"/>
                    <a:pt x="6561" y="6809"/>
                    <a:pt x="6565" y="6809"/>
                  </a:cubicBezTo>
                  <a:cubicBezTo>
                    <a:pt x="6560" y="6809"/>
                    <a:pt x="6560" y="6809"/>
                    <a:pt x="6560" y="6806"/>
                  </a:cubicBezTo>
                  <a:close/>
                  <a:moveTo>
                    <a:pt x="6604" y="6839"/>
                  </a:moveTo>
                  <a:cubicBezTo>
                    <a:pt x="6604" y="6843"/>
                    <a:pt x="6609" y="6843"/>
                    <a:pt x="6604" y="6843"/>
                  </a:cubicBezTo>
                  <a:cubicBezTo>
                    <a:pt x="6608" y="6845"/>
                    <a:pt x="6609" y="6846"/>
                    <a:pt x="6609" y="6846"/>
                  </a:cubicBezTo>
                  <a:cubicBezTo>
                    <a:pt x="6608" y="6846"/>
                    <a:pt x="6601" y="6841"/>
                    <a:pt x="6601" y="6839"/>
                  </a:cubicBezTo>
                  <a:lnTo>
                    <a:pt x="6601" y="6839"/>
                  </a:lnTo>
                  <a:lnTo>
                    <a:pt x="6604" y="6843"/>
                  </a:lnTo>
                  <a:cubicBezTo>
                    <a:pt x="6604" y="6839"/>
                    <a:pt x="6601" y="6839"/>
                    <a:pt x="6604" y="6839"/>
                  </a:cubicBezTo>
                  <a:close/>
                  <a:moveTo>
                    <a:pt x="2984" y="6859"/>
                  </a:moveTo>
                  <a:cubicBezTo>
                    <a:pt x="2984" y="6859"/>
                    <a:pt x="2983" y="6860"/>
                    <a:pt x="2982" y="6861"/>
                  </a:cubicBezTo>
                  <a:cubicBezTo>
                    <a:pt x="2983" y="6860"/>
                    <a:pt x="2984" y="6860"/>
                    <a:pt x="2984" y="6859"/>
                  </a:cubicBezTo>
                  <a:close/>
                  <a:moveTo>
                    <a:pt x="6612" y="6872"/>
                  </a:moveTo>
                  <a:cubicBezTo>
                    <a:pt x="6616" y="6872"/>
                    <a:pt x="6616" y="6875"/>
                    <a:pt x="6619" y="6875"/>
                  </a:cubicBezTo>
                  <a:cubicBezTo>
                    <a:pt x="6621" y="6878"/>
                    <a:pt x="6621" y="6878"/>
                    <a:pt x="6620" y="6878"/>
                  </a:cubicBezTo>
                  <a:cubicBezTo>
                    <a:pt x="6619" y="6878"/>
                    <a:pt x="6615" y="6874"/>
                    <a:pt x="6612" y="6872"/>
                  </a:cubicBezTo>
                  <a:close/>
                  <a:moveTo>
                    <a:pt x="4724" y="7946"/>
                  </a:moveTo>
                  <a:lnTo>
                    <a:pt x="4724" y="7953"/>
                  </a:lnTo>
                  <a:cubicBezTo>
                    <a:pt x="4724" y="7950"/>
                    <a:pt x="4720" y="7950"/>
                    <a:pt x="4724" y="7946"/>
                  </a:cubicBezTo>
                  <a:close/>
                  <a:moveTo>
                    <a:pt x="4731" y="8148"/>
                  </a:moveTo>
                  <a:cubicBezTo>
                    <a:pt x="4731" y="8148"/>
                    <a:pt x="4731" y="8152"/>
                    <a:pt x="4729" y="8152"/>
                  </a:cubicBezTo>
                  <a:cubicBezTo>
                    <a:pt x="4729" y="8152"/>
                    <a:pt x="4728" y="8152"/>
                    <a:pt x="4727" y="8151"/>
                  </a:cubicBezTo>
                  <a:lnTo>
                    <a:pt x="4731" y="8148"/>
                  </a:lnTo>
                  <a:close/>
                  <a:moveTo>
                    <a:pt x="4764" y="8943"/>
                  </a:moveTo>
                  <a:lnTo>
                    <a:pt x="4764" y="8951"/>
                  </a:lnTo>
                  <a:cubicBezTo>
                    <a:pt x="4761" y="8947"/>
                    <a:pt x="4761" y="8947"/>
                    <a:pt x="4764" y="8943"/>
                  </a:cubicBezTo>
                  <a:close/>
                  <a:moveTo>
                    <a:pt x="4743" y="9151"/>
                  </a:moveTo>
                  <a:lnTo>
                    <a:pt x="4743" y="9151"/>
                  </a:lnTo>
                  <a:cubicBezTo>
                    <a:pt x="4744" y="9151"/>
                    <a:pt x="4745" y="9154"/>
                    <a:pt x="4742" y="9163"/>
                  </a:cubicBezTo>
                  <a:lnTo>
                    <a:pt x="4742" y="9153"/>
                  </a:lnTo>
                  <a:cubicBezTo>
                    <a:pt x="4742" y="9152"/>
                    <a:pt x="4743" y="9151"/>
                    <a:pt x="4743" y="9151"/>
                  </a:cubicBezTo>
                  <a:close/>
                  <a:moveTo>
                    <a:pt x="4742" y="9222"/>
                  </a:moveTo>
                  <a:cubicBezTo>
                    <a:pt x="4739" y="9233"/>
                    <a:pt x="4746" y="9241"/>
                    <a:pt x="4739" y="9248"/>
                  </a:cubicBezTo>
                  <a:cubicBezTo>
                    <a:pt x="4739" y="9237"/>
                    <a:pt x="4739" y="9229"/>
                    <a:pt x="4742" y="9222"/>
                  </a:cubicBezTo>
                  <a:close/>
                  <a:moveTo>
                    <a:pt x="4727" y="9277"/>
                  </a:moveTo>
                  <a:lnTo>
                    <a:pt x="4727" y="9292"/>
                  </a:lnTo>
                  <a:cubicBezTo>
                    <a:pt x="4726" y="9296"/>
                    <a:pt x="4726" y="9297"/>
                    <a:pt x="4725" y="9297"/>
                  </a:cubicBezTo>
                  <a:cubicBezTo>
                    <a:pt x="4724" y="9297"/>
                    <a:pt x="4725" y="9285"/>
                    <a:pt x="4727" y="9277"/>
                  </a:cubicBezTo>
                  <a:close/>
                  <a:moveTo>
                    <a:pt x="4756" y="9431"/>
                  </a:moveTo>
                  <a:lnTo>
                    <a:pt x="4756" y="9435"/>
                  </a:lnTo>
                  <a:cubicBezTo>
                    <a:pt x="4756" y="9435"/>
                    <a:pt x="4753" y="9431"/>
                    <a:pt x="4756" y="9431"/>
                  </a:cubicBezTo>
                  <a:close/>
                  <a:moveTo>
                    <a:pt x="4764" y="9534"/>
                  </a:moveTo>
                  <a:cubicBezTo>
                    <a:pt x="4768" y="9534"/>
                    <a:pt x="4768" y="9537"/>
                    <a:pt x="4764" y="9537"/>
                  </a:cubicBezTo>
                  <a:lnTo>
                    <a:pt x="4764" y="9534"/>
                  </a:lnTo>
                  <a:close/>
                  <a:moveTo>
                    <a:pt x="4999" y="9758"/>
                  </a:moveTo>
                  <a:lnTo>
                    <a:pt x="4999" y="9758"/>
                  </a:lnTo>
                  <a:cubicBezTo>
                    <a:pt x="4998" y="9761"/>
                    <a:pt x="4998" y="9765"/>
                    <a:pt x="4998" y="9769"/>
                  </a:cubicBezTo>
                  <a:cubicBezTo>
                    <a:pt x="4999" y="9765"/>
                    <a:pt x="4999" y="9761"/>
                    <a:pt x="4999" y="9758"/>
                  </a:cubicBezTo>
                  <a:close/>
                  <a:moveTo>
                    <a:pt x="4690" y="0"/>
                  </a:moveTo>
                  <a:cubicBezTo>
                    <a:pt x="4621" y="880"/>
                    <a:pt x="4668" y="1818"/>
                    <a:pt x="4658" y="2725"/>
                  </a:cubicBezTo>
                  <a:lnTo>
                    <a:pt x="4658" y="2735"/>
                  </a:lnTo>
                  <a:cubicBezTo>
                    <a:pt x="4658" y="2761"/>
                    <a:pt x="4654" y="2786"/>
                    <a:pt x="4658" y="2816"/>
                  </a:cubicBezTo>
                  <a:lnTo>
                    <a:pt x="4658" y="2930"/>
                  </a:lnTo>
                  <a:lnTo>
                    <a:pt x="4658" y="2937"/>
                  </a:lnTo>
                  <a:cubicBezTo>
                    <a:pt x="4668" y="3395"/>
                    <a:pt x="4668" y="3857"/>
                    <a:pt x="4676" y="4323"/>
                  </a:cubicBezTo>
                  <a:cubicBezTo>
                    <a:pt x="4434" y="4096"/>
                    <a:pt x="4196" y="3850"/>
                    <a:pt x="3957" y="3619"/>
                  </a:cubicBezTo>
                  <a:lnTo>
                    <a:pt x="3957" y="3619"/>
                  </a:lnTo>
                  <a:cubicBezTo>
                    <a:pt x="4007" y="3676"/>
                    <a:pt x="4028" y="3700"/>
                    <a:pt x="4026" y="3700"/>
                  </a:cubicBezTo>
                  <a:cubicBezTo>
                    <a:pt x="4016" y="3700"/>
                    <a:pt x="3339" y="2972"/>
                    <a:pt x="3169" y="2923"/>
                  </a:cubicBezTo>
                  <a:cubicBezTo>
                    <a:pt x="3169" y="2924"/>
                    <a:pt x="3168" y="2924"/>
                    <a:pt x="3167" y="2924"/>
                  </a:cubicBezTo>
                  <a:cubicBezTo>
                    <a:pt x="3164" y="2924"/>
                    <a:pt x="3158" y="2921"/>
                    <a:pt x="3150" y="2918"/>
                  </a:cubicBezTo>
                  <a:lnTo>
                    <a:pt x="3150" y="2918"/>
                  </a:lnTo>
                  <a:cubicBezTo>
                    <a:pt x="3158" y="2933"/>
                    <a:pt x="3136" y="2937"/>
                    <a:pt x="3155" y="2962"/>
                  </a:cubicBezTo>
                  <a:cubicBezTo>
                    <a:pt x="3158" y="2967"/>
                    <a:pt x="3162" y="2974"/>
                    <a:pt x="3162" y="2977"/>
                  </a:cubicBezTo>
                  <a:cubicBezTo>
                    <a:pt x="3184" y="3002"/>
                    <a:pt x="3190" y="3011"/>
                    <a:pt x="3186" y="3011"/>
                  </a:cubicBezTo>
                  <a:cubicBezTo>
                    <a:pt x="3175" y="3011"/>
                    <a:pt x="3100" y="2947"/>
                    <a:pt x="3092" y="2915"/>
                  </a:cubicBezTo>
                  <a:lnTo>
                    <a:pt x="3092" y="2915"/>
                  </a:lnTo>
                  <a:cubicBezTo>
                    <a:pt x="3095" y="2917"/>
                    <a:pt x="3096" y="2918"/>
                    <a:pt x="3096" y="2918"/>
                  </a:cubicBezTo>
                  <a:cubicBezTo>
                    <a:pt x="3097" y="2918"/>
                    <a:pt x="3081" y="2904"/>
                    <a:pt x="3084" y="2901"/>
                  </a:cubicBezTo>
                  <a:lnTo>
                    <a:pt x="3084" y="2901"/>
                  </a:lnTo>
                  <a:cubicBezTo>
                    <a:pt x="3089" y="2904"/>
                    <a:pt x="3089" y="2904"/>
                    <a:pt x="3092" y="2904"/>
                  </a:cubicBezTo>
                  <a:cubicBezTo>
                    <a:pt x="3081" y="2896"/>
                    <a:pt x="3077" y="2886"/>
                    <a:pt x="3070" y="2874"/>
                  </a:cubicBezTo>
                  <a:lnTo>
                    <a:pt x="3074" y="2874"/>
                  </a:lnTo>
                  <a:cubicBezTo>
                    <a:pt x="3077" y="2879"/>
                    <a:pt x="3077" y="2882"/>
                    <a:pt x="3081" y="2886"/>
                  </a:cubicBezTo>
                  <a:cubicBezTo>
                    <a:pt x="3077" y="2874"/>
                    <a:pt x="3059" y="2857"/>
                    <a:pt x="3052" y="2842"/>
                  </a:cubicBezTo>
                  <a:cubicBezTo>
                    <a:pt x="3046" y="2830"/>
                    <a:pt x="3042" y="2823"/>
                    <a:pt x="3041" y="2823"/>
                  </a:cubicBezTo>
                  <a:lnTo>
                    <a:pt x="3041" y="2823"/>
                  </a:lnTo>
                  <a:cubicBezTo>
                    <a:pt x="3041" y="2823"/>
                    <a:pt x="3043" y="2830"/>
                    <a:pt x="3048" y="2845"/>
                  </a:cubicBezTo>
                  <a:cubicBezTo>
                    <a:pt x="3046" y="2844"/>
                    <a:pt x="3045" y="2843"/>
                    <a:pt x="3044" y="2843"/>
                  </a:cubicBezTo>
                  <a:cubicBezTo>
                    <a:pt x="3040" y="2843"/>
                    <a:pt x="3063" y="2875"/>
                    <a:pt x="3057" y="2875"/>
                  </a:cubicBezTo>
                  <a:cubicBezTo>
                    <a:pt x="3055" y="2875"/>
                    <a:pt x="3051" y="2873"/>
                    <a:pt x="3045" y="2867"/>
                  </a:cubicBezTo>
                  <a:lnTo>
                    <a:pt x="3045" y="2867"/>
                  </a:lnTo>
                  <a:cubicBezTo>
                    <a:pt x="3067" y="2886"/>
                    <a:pt x="3074" y="2911"/>
                    <a:pt x="3089" y="2930"/>
                  </a:cubicBezTo>
                  <a:cubicBezTo>
                    <a:pt x="3089" y="2933"/>
                    <a:pt x="3086" y="2934"/>
                    <a:pt x="3083" y="2934"/>
                  </a:cubicBezTo>
                  <a:cubicBezTo>
                    <a:pt x="3081" y="2934"/>
                    <a:pt x="3078" y="2934"/>
                    <a:pt x="3077" y="2934"/>
                  </a:cubicBezTo>
                  <a:cubicBezTo>
                    <a:pt x="3074" y="2934"/>
                    <a:pt x="3073" y="2935"/>
                    <a:pt x="3077" y="2940"/>
                  </a:cubicBezTo>
                  <a:cubicBezTo>
                    <a:pt x="3097" y="2974"/>
                    <a:pt x="3095" y="2985"/>
                    <a:pt x="3083" y="2985"/>
                  </a:cubicBezTo>
                  <a:cubicBezTo>
                    <a:pt x="3062" y="2985"/>
                    <a:pt x="3014" y="2959"/>
                    <a:pt x="2979" y="2959"/>
                  </a:cubicBezTo>
                  <a:cubicBezTo>
                    <a:pt x="2981" y="2961"/>
                    <a:pt x="2978" y="2963"/>
                    <a:pt x="2973" y="2963"/>
                  </a:cubicBezTo>
                  <a:cubicBezTo>
                    <a:pt x="2970" y="2963"/>
                    <a:pt x="2967" y="2962"/>
                    <a:pt x="2964" y="2959"/>
                  </a:cubicBezTo>
                  <a:lnTo>
                    <a:pt x="2964" y="2959"/>
                  </a:lnTo>
                  <a:cubicBezTo>
                    <a:pt x="2966" y="2962"/>
                    <a:pt x="2967" y="2964"/>
                    <a:pt x="2966" y="2964"/>
                  </a:cubicBezTo>
                  <a:cubicBezTo>
                    <a:pt x="2965" y="2964"/>
                    <a:pt x="2965" y="2964"/>
                    <a:pt x="2964" y="2962"/>
                  </a:cubicBezTo>
                  <a:cubicBezTo>
                    <a:pt x="2951" y="2966"/>
                    <a:pt x="2932" y="2971"/>
                    <a:pt x="2914" y="2971"/>
                  </a:cubicBezTo>
                  <a:cubicBezTo>
                    <a:pt x="2910" y="2971"/>
                    <a:pt x="2905" y="2971"/>
                    <a:pt x="2901" y="2970"/>
                  </a:cubicBezTo>
                  <a:lnTo>
                    <a:pt x="2901" y="2970"/>
                  </a:lnTo>
                  <a:cubicBezTo>
                    <a:pt x="2920" y="3006"/>
                    <a:pt x="2967" y="3080"/>
                    <a:pt x="2964" y="3099"/>
                  </a:cubicBezTo>
                  <a:cubicBezTo>
                    <a:pt x="2969" y="3104"/>
                    <a:pt x="2969" y="3106"/>
                    <a:pt x="2967" y="3106"/>
                  </a:cubicBezTo>
                  <a:cubicBezTo>
                    <a:pt x="2965" y="3106"/>
                    <a:pt x="2962" y="3104"/>
                    <a:pt x="2960" y="3102"/>
                  </a:cubicBezTo>
                  <a:cubicBezTo>
                    <a:pt x="2942" y="3099"/>
                    <a:pt x="2913" y="3069"/>
                    <a:pt x="2894" y="3062"/>
                  </a:cubicBezTo>
                  <a:cubicBezTo>
                    <a:pt x="2892" y="3068"/>
                    <a:pt x="2888" y="3070"/>
                    <a:pt x="2882" y="3070"/>
                  </a:cubicBezTo>
                  <a:cubicBezTo>
                    <a:pt x="2863" y="3070"/>
                    <a:pt x="2827" y="3047"/>
                    <a:pt x="2803" y="3047"/>
                  </a:cubicBezTo>
                  <a:cubicBezTo>
                    <a:pt x="2801" y="3049"/>
                    <a:pt x="2798" y="3050"/>
                    <a:pt x="2794" y="3050"/>
                  </a:cubicBezTo>
                  <a:cubicBezTo>
                    <a:pt x="2774" y="3050"/>
                    <a:pt x="2732" y="3024"/>
                    <a:pt x="2710" y="3018"/>
                  </a:cubicBezTo>
                  <a:lnTo>
                    <a:pt x="2710" y="3018"/>
                  </a:lnTo>
                  <a:cubicBezTo>
                    <a:pt x="3026" y="3432"/>
                    <a:pt x="3455" y="3795"/>
                    <a:pt x="3825" y="4180"/>
                  </a:cubicBezTo>
                  <a:lnTo>
                    <a:pt x="3825" y="4180"/>
                  </a:lnTo>
                  <a:cubicBezTo>
                    <a:pt x="3826" y="4181"/>
                    <a:pt x="3828" y="4183"/>
                    <a:pt x="3829" y="4184"/>
                  </a:cubicBezTo>
                  <a:lnTo>
                    <a:pt x="3829" y="4184"/>
                  </a:lnTo>
                  <a:cubicBezTo>
                    <a:pt x="3840" y="4199"/>
                    <a:pt x="3851" y="4209"/>
                    <a:pt x="3862" y="4221"/>
                  </a:cubicBezTo>
                  <a:cubicBezTo>
                    <a:pt x="3862" y="4217"/>
                    <a:pt x="3860" y="4214"/>
                    <a:pt x="3859" y="4213"/>
                  </a:cubicBezTo>
                  <a:lnTo>
                    <a:pt x="3859" y="4213"/>
                  </a:lnTo>
                  <a:cubicBezTo>
                    <a:pt x="3869" y="4224"/>
                    <a:pt x="3907" y="4262"/>
                    <a:pt x="3905" y="4262"/>
                  </a:cubicBezTo>
                  <a:cubicBezTo>
                    <a:pt x="3905" y="4262"/>
                    <a:pt x="3904" y="4262"/>
                    <a:pt x="3903" y="4260"/>
                  </a:cubicBezTo>
                  <a:lnTo>
                    <a:pt x="3903" y="4260"/>
                  </a:lnTo>
                  <a:cubicBezTo>
                    <a:pt x="3913" y="4272"/>
                    <a:pt x="3925" y="4279"/>
                    <a:pt x="3935" y="4290"/>
                  </a:cubicBezTo>
                  <a:cubicBezTo>
                    <a:pt x="3928" y="4282"/>
                    <a:pt x="3920" y="4275"/>
                    <a:pt x="3913" y="4268"/>
                  </a:cubicBezTo>
                  <a:lnTo>
                    <a:pt x="3913" y="4268"/>
                  </a:lnTo>
                  <a:cubicBezTo>
                    <a:pt x="4057" y="4397"/>
                    <a:pt x="4189" y="4536"/>
                    <a:pt x="4331" y="4668"/>
                  </a:cubicBezTo>
                  <a:cubicBezTo>
                    <a:pt x="3880" y="4673"/>
                    <a:pt x="3429" y="4674"/>
                    <a:pt x="2979" y="4674"/>
                  </a:cubicBezTo>
                  <a:cubicBezTo>
                    <a:pt x="2366" y="4674"/>
                    <a:pt x="1753" y="4671"/>
                    <a:pt x="1141" y="4671"/>
                  </a:cubicBezTo>
                  <a:cubicBezTo>
                    <a:pt x="790" y="4671"/>
                    <a:pt x="440" y="4672"/>
                    <a:pt x="88" y="4675"/>
                  </a:cubicBezTo>
                  <a:cubicBezTo>
                    <a:pt x="110" y="4690"/>
                    <a:pt x="44" y="4686"/>
                    <a:pt x="37" y="4693"/>
                  </a:cubicBezTo>
                  <a:cubicBezTo>
                    <a:pt x="48" y="4700"/>
                    <a:pt x="41" y="4705"/>
                    <a:pt x="30" y="4705"/>
                  </a:cubicBezTo>
                  <a:cubicBezTo>
                    <a:pt x="34" y="4705"/>
                    <a:pt x="37" y="4708"/>
                    <a:pt x="41" y="4708"/>
                  </a:cubicBezTo>
                  <a:cubicBezTo>
                    <a:pt x="0" y="4708"/>
                    <a:pt x="110" y="4741"/>
                    <a:pt x="132" y="4759"/>
                  </a:cubicBezTo>
                  <a:lnTo>
                    <a:pt x="118" y="4759"/>
                  </a:lnTo>
                  <a:cubicBezTo>
                    <a:pt x="162" y="4763"/>
                    <a:pt x="151" y="4781"/>
                    <a:pt x="162" y="4788"/>
                  </a:cubicBezTo>
                  <a:cubicBezTo>
                    <a:pt x="180" y="4796"/>
                    <a:pt x="232" y="4803"/>
                    <a:pt x="202" y="4807"/>
                  </a:cubicBezTo>
                  <a:cubicBezTo>
                    <a:pt x="228" y="4815"/>
                    <a:pt x="235" y="4818"/>
                    <a:pt x="198" y="4825"/>
                  </a:cubicBezTo>
                  <a:lnTo>
                    <a:pt x="210" y="4825"/>
                  </a:lnTo>
                  <a:cubicBezTo>
                    <a:pt x="176" y="4829"/>
                    <a:pt x="85" y="4866"/>
                    <a:pt x="125" y="4876"/>
                  </a:cubicBezTo>
                  <a:cubicBezTo>
                    <a:pt x="118" y="4876"/>
                    <a:pt x="114" y="4876"/>
                    <a:pt x="110" y="4881"/>
                  </a:cubicBezTo>
                  <a:cubicBezTo>
                    <a:pt x="136" y="4884"/>
                    <a:pt x="122" y="4891"/>
                    <a:pt x="96" y="4895"/>
                  </a:cubicBezTo>
                  <a:cubicBezTo>
                    <a:pt x="162" y="4895"/>
                    <a:pt x="140" y="4910"/>
                    <a:pt x="85" y="4910"/>
                  </a:cubicBezTo>
                  <a:cubicBezTo>
                    <a:pt x="100" y="4913"/>
                    <a:pt x="100" y="4913"/>
                    <a:pt x="107" y="4913"/>
                  </a:cubicBezTo>
                  <a:cubicBezTo>
                    <a:pt x="88" y="4917"/>
                    <a:pt x="114" y="4917"/>
                    <a:pt x="107" y="4920"/>
                  </a:cubicBezTo>
                  <a:cubicBezTo>
                    <a:pt x="136" y="4928"/>
                    <a:pt x="56" y="4928"/>
                    <a:pt x="70" y="4932"/>
                  </a:cubicBezTo>
                  <a:cubicBezTo>
                    <a:pt x="63" y="4935"/>
                    <a:pt x="78" y="4935"/>
                    <a:pt x="74" y="4939"/>
                  </a:cubicBezTo>
                  <a:cubicBezTo>
                    <a:pt x="56" y="4942"/>
                    <a:pt x="70" y="4942"/>
                    <a:pt x="44" y="4942"/>
                  </a:cubicBezTo>
                  <a:cubicBezTo>
                    <a:pt x="100" y="4950"/>
                    <a:pt x="139" y="4976"/>
                    <a:pt x="73" y="4976"/>
                  </a:cubicBezTo>
                  <a:cubicBezTo>
                    <a:pt x="71" y="4976"/>
                    <a:pt x="70" y="4976"/>
                    <a:pt x="68" y="4976"/>
                  </a:cubicBezTo>
                  <a:lnTo>
                    <a:pt x="68" y="4976"/>
                  </a:lnTo>
                  <a:cubicBezTo>
                    <a:pt x="96" y="4978"/>
                    <a:pt x="99" y="4987"/>
                    <a:pt x="69" y="4987"/>
                  </a:cubicBezTo>
                  <a:cubicBezTo>
                    <a:pt x="65" y="4987"/>
                    <a:pt x="59" y="4987"/>
                    <a:pt x="52" y="4986"/>
                  </a:cubicBezTo>
                  <a:lnTo>
                    <a:pt x="52" y="4986"/>
                  </a:lnTo>
                  <a:cubicBezTo>
                    <a:pt x="85" y="4991"/>
                    <a:pt x="154" y="5008"/>
                    <a:pt x="100" y="5013"/>
                  </a:cubicBezTo>
                  <a:cubicBezTo>
                    <a:pt x="184" y="5013"/>
                    <a:pt x="224" y="5057"/>
                    <a:pt x="122" y="5060"/>
                  </a:cubicBezTo>
                  <a:cubicBezTo>
                    <a:pt x="166" y="5064"/>
                    <a:pt x="92" y="5074"/>
                    <a:pt x="70" y="5079"/>
                  </a:cubicBezTo>
                  <a:cubicBezTo>
                    <a:pt x="224" y="5085"/>
                    <a:pt x="54" y="5101"/>
                    <a:pt x="102" y="5101"/>
                  </a:cubicBezTo>
                  <a:cubicBezTo>
                    <a:pt x="107" y="5101"/>
                    <a:pt x="113" y="5101"/>
                    <a:pt x="122" y="5101"/>
                  </a:cubicBezTo>
                  <a:cubicBezTo>
                    <a:pt x="158" y="5101"/>
                    <a:pt x="257" y="5123"/>
                    <a:pt x="180" y="5126"/>
                  </a:cubicBezTo>
                  <a:cubicBezTo>
                    <a:pt x="678" y="5157"/>
                    <a:pt x="1226" y="5165"/>
                    <a:pt x="1790" y="5165"/>
                  </a:cubicBezTo>
                  <a:cubicBezTo>
                    <a:pt x="2476" y="5165"/>
                    <a:pt x="3186" y="5153"/>
                    <a:pt x="3863" y="5153"/>
                  </a:cubicBezTo>
                  <a:cubicBezTo>
                    <a:pt x="4023" y="5153"/>
                    <a:pt x="4182" y="5154"/>
                    <a:pt x="4338" y="5155"/>
                  </a:cubicBezTo>
                  <a:cubicBezTo>
                    <a:pt x="4111" y="5397"/>
                    <a:pt x="3869" y="5632"/>
                    <a:pt x="3642" y="5871"/>
                  </a:cubicBezTo>
                  <a:cubicBezTo>
                    <a:pt x="3650" y="5864"/>
                    <a:pt x="3657" y="5858"/>
                    <a:pt x="3663" y="5852"/>
                  </a:cubicBezTo>
                  <a:lnTo>
                    <a:pt x="3661" y="5852"/>
                  </a:lnTo>
                  <a:lnTo>
                    <a:pt x="3664" y="5849"/>
                  </a:lnTo>
                  <a:lnTo>
                    <a:pt x="3664" y="5852"/>
                  </a:lnTo>
                  <a:lnTo>
                    <a:pt x="3664" y="5852"/>
                  </a:lnTo>
                  <a:cubicBezTo>
                    <a:pt x="3704" y="5817"/>
                    <a:pt x="3722" y="5801"/>
                    <a:pt x="3724" y="5801"/>
                  </a:cubicBezTo>
                  <a:lnTo>
                    <a:pt x="3724" y="5801"/>
                  </a:lnTo>
                  <a:cubicBezTo>
                    <a:pt x="3733" y="5801"/>
                    <a:pt x="2995" y="6487"/>
                    <a:pt x="2945" y="6655"/>
                  </a:cubicBezTo>
                  <a:cubicBezTo>
                    <a:pt x="2949" y="6655"/>
                    <a:pt x="2945" y="6667"/>
                    <a:pt x="2942" y="6674"/>
                  </a:cubicBezTo>
                  <a:cubicBezTo>
                    <a:pt x="2944" y="6673"/>
                    <a:pt x="2945" y="6672"/>
                    <a:pt x="2947" y="6672"/>
                  </a:cubicBezTo>
                  <a:cubicBezTo>
                    <a:pt x="2954" y="6672"/>
                    <a:pt x="2959" y="6679"/>
                    <a:pt x="2967" y="6679"/>
                  </a:cubicBezTo>
                  <a:cubicBezTo>
                    <a:pt x="2972" y="6679"/>
                    <a:pt x="2978" y="6677"/>
                    <a:pt x="2986" y="6670"/>
                  </a:cubicBezTo>
                  <a:lnTo>
                    <a:pt x="2986" y="6674"/>
                  </a:lnTo>
                  <a:cubicBezTo>
                    <a:pt x="2989" y="6670"/>
                    <a:pt x="2996" y="6663"/>
                    <a:pt x="3001" y="6663"/>
                  </a:cubicBezTo>
                  <a:cubicBezTo>
                    <a:pt x="3019" y="6645"/>
                    <a:pt x="3028" y="6638"/>
                    <a:pt x="3031" y="6638"/>
                  </a:cubicBezTo>
                  <a:cubicBezTo>
                    <a:pt x="3042" y="6638"/>
                    <a:pt x="2972" y="6727"/>
                    <a:pt x="2938" y="6736"/>
                  </a:cubicBezTo>
                  <a:cubicBezTo>
                    <a:pt x="2941" y="6732"/>
                    <a:pt x="2941" y="6731"/>
                    <a:pt x="2941" y="6731"/>
                  </a:cubicBezTo>
                  <a:lnTo>
                    <a:pt x="2941" y="6731"/>
                  </a:lnTo>
                  <a:cubicBezTo>
                    <a:pt x="2939" y="6731"/>
                    <a:pt x="2928" y="6740"/>
                    <a:pt x="2924" y="6740"/>
                  </a:cubicBezTo>
                  <a:cubicBezTo>
                    <a:pt x="2924" y="6740"/>
                    <a:pt x="2924" y="6740"/>
                    <a:pt x="2924" y="6740"/>
                  </a:cubicBezTo>
                  <a:lnTo>
                    <a:pt x="2924" y="6740"/>
                  </a:lnTo>
                  <a:cubicBezTo>
                    <a:pt x="2917" y="6748"/>
                    <a:pt x="2907" y="6751"/>
                    <a:pt x="2898" y="6755"/>
                  </a:cubicBezTo>
                  <a:cubicBezTo>
                    <a:pt x="2901" y="6751"/>
                    <a:pt x="2905" y="6747"/>
                    <a:pt x="2908" y="6743"/>
                  </a:cubicBezTo>
                  <a:lnTo>
                    <a:pt x="2908" y="6743"/>
                  </a:lnTo>
                  <a:cubicBezTo>
                    <a:pt x="2898" y="6751"/>
                    <a:pt x="2879" y="6769"/>
                    <a:pt x="2861" y="6777"/>
                  </a:cubicBezTo>
                  <a:cubicBezTo>
                    <a:pt x="2849" y="6781"/>
                    <a:pt x="2842" y="6784"/>
                    <a:pt x="2845" y="6784"/>
                  </a:cubicBezTo>
                  <a:cubicBezTo>
                    <a:pt x="2847" y="6784"/>
                    <a:pt x="2853" y="6783"/>
                    <a:pt x="2864" y="6780"/>
                  </a:cubicBezTo>
                  <a:lnTo>
                    <a:pt x="2864" y="6780"/>
                  </a:lnTo>
                  <a:cubicBezTo>
                    <a:pt x="2863" y="6782"/>
                    <a:pt x="2863" y="6783"/>
                    <a:pt x="2864" y="6783"/>
                  </a:cubicBezTo>
                  <a:cubicBezTo>
                    <a:pt x="2868" y="6783"/>
                    <a:pt x="2891" y="6768"/>
                    <a:pt x="2895" y="6768"/>
                  </a:cubicBezTo>
                  <a:cubicBezTo>
                    <a:pt x="2896" y="6768"/>
                    <a:pt x="2896" y="6770"/>
                    <a:pt x="2892" y="6774"/>
                  </a:cubicBezTo>
                  <a:lnTo>
                    <a:pt x="2892" y="6774"/>
                  </a:lnTo>
                  <a:cubicBezTo>
                    <a:pt x="2910" y="6757"/>
                    <a:pt x="2933" y="6753"/>
                    <a:pt x="2952" y="6740"/>
                  </a:cubicBezTo>
                  <a:cubicBezTo>
                    <a:pt x="2961" y="6740"/>
                    <a:pt x="2954" y="6750"/>
                    <a:pt x="2957" y="6750"/>
                  </a:cubicBezTo>
                  <a:cubicBezTo>
                    <a:pt x="2958" y="6750"/>
                    <a:pt x="2960" y="6749"/>
                    <a:pt x="2964" y="6747"/>
                  </a:cubicBezTo>
                  <a:cubicBezTo>
                    <a:pt x="2981" y="6737"/>
                    <a:pt x="2992" y="6733"/>
                    <a:pt x="2999" y="6733"/>
                  </a:cubicBezTo>
                  <a:cubicBezTo>
                    <a:pt x="3027" y="6733"/>
                    <a:pt x="2982" y="6799"/>
                    <a:pt x="2982" y="6846"/>
                  </a:cubicBezTo>
                  <a:cubicBezTo>
                    <a:pt x="2985" y="6846"/>
                    <a:pt x="2988" y="6854"/>
                    <a:pt x="2984" y="6859"/>
                  </a:cubicBezTo>
                  <a:lnTo>
                    <a:pt x="2984" y="6859"/>
                  </a:lnTo>
                  <a:cubicBezTo>
                    <a:pt x="2984" y="6859"/>
                    <a:pt x="2984" y="6859"/>
                    <a:pt x="2984" y="6859"/>
                  </a:cubicBezTo>
                  <a:cubicBezTo>
                    <a:pt x="2986" y="6859"/>
                    <a:pt x="2986" y="6862"/>
                    <a:pt x="2986" y="6865"/>
                  </a:cubicBezTo>
                  <a:cubicBezTo>
                    <a:pt x="2986" y="6879"/>
                    <a:pt x="2996" y="6901"/>
                    <a:pt x="2993" y="6927"/>
                  </a:cubicBezTo>
                  <a:cubicBezTo>
                    <a:pt x="3030" y="6905"/>
                    <a:pt x="3099" y="6861"/>
                    <a:pt x="3121" y="6861"/>
                  </a:cubicBezTo>
                  <a:cubicBezTo>
                    <a:pt x="3124" y="6859"/>
                    <a:pt x="3126" y="6858"/>
                    <a:pt x="3127" y="6858"/>
                  </a:cubicBezTo>
                  <a:cubicBezTo>
                    <a:pt x="3129" y="6858"/>
                    <a:pt x="3125" y="6865"/>
                    <a:pt x="3125" y="6868"/>
                  </a:cubicBezTo>
                  <a:cubicBezTo>
                    <a:pt x="3121" y="6883"/>
                    <a:pt x="3089" y="6912"/>
                    <a:pt x="3081" y="6934"/>
                  </a:cubicBezTo>
                  <a:cubicBezTo>
                    <a:pt x="3111" y="6938"/>
                    <a:pt x="3070" y="6989"/>
                    <a:pt x="3067" y="7022"/>
                  </a:cubicBezTo>
                  <a:cubicBezTo>
                    <a:pt x="3084" y="7033"/>
                    <a:pt x="3045" y="7088"/>
                    <a:pt x="3040" y="7114"/>
                  </a:cubicBezTo>
                  <a:cubicBezTo>
                    <a:pt x="3451" y="6799"/>
                    <a:pt x="3818" y="6369"/>
                    <a:pt x="4203" y="6003"/>
                  </a:cubicBezTo>
                  <a:lnTo>
                    <a:pt x="4199" y="6003"/>
                  </a:lnTo>
                  <a:cubicBezTo>
                    <a:pt x="4202" y="6000"/>
                    <a:pt x="4204" y="5997"/>
                    <a:pt x="4207" y="5995"/>
                  </a:cubicBezTo>
                  <a:lnTo>
                    <a:pt x="4207" y="5995"/>
                  </a:lnTo>
                  <a:cubicBezTo>
                    <a:pt x="4206" y="5995"/>
                    <a:pt x="4206" y="5995"/>
                    <a:pt x="4206" y="5995"/>
                  </a:cubicBezTo>
                  <a:cubicBezTo>
                    <a:pt x="4218" y="5984"/>
                    <a:pt x="4233" y="5973"/>
                    <a:pt x="4240" y="5962"/>
                  </a:cubicBezTo>
                  <a:lnTo>
                    <a:pt x="4240" y="5962"/>
                  </a:lnTo>
                  <a:cubicBezTo>
                    <a:pt x="4240" y="5966"/>
                    <a:pt x="4236" y="5966"/>
                    <a:pt x="4236" y="5969"/>
                  </a:cubicBezTo>
                  <a:cubicBezTo>
                    <a:pt x="4245" y="5960"/>
                    <a:pt x="4283" y="5919"/>
                    <a:pt x="4283" y="5919"/>
                  </a:cubicBezTo>
                  <a:lnTo>
                    <a:pt x="4283" y="5919"/>
                  </a:lnTo>
                  <a:cubicBezTo>
                    <a:pt x="4283" y="5919"/>
                    <a:pt x="4283" y="5919"/>
                    <a:pt x="4283" y="5919"/>
                  </a:cubicBezTo>
                  <a:lnTo>
                    <a:pt x="4283" y="5919"/>
                  </a:lnTo>
                  <a:cubicBezTo>
                    <a:pt x="4293" y="5909"/>
                    <a:pt x="4303" y="5903"/>
                    <a:pt x="4313" y="5893"/>
                  </a:cubicBezTo>
                  <a:lnTo>
                    <a:pt x="4313" y="5893"/>
                  </a:lnTo>
                  <a:cubicBezTo>
                    <a:pt x="4302" y="5900"/>
                    <a:pt x="4299" y="5907"/>
                    <a:pt x="4291" y="5911"/>
                  </a:cubicBezTo>
                  <a:cubicBezTo>
                    <a:pt x="4419" y="5768"/>
                    <a:pt x="4558" y="5636"/>
                    <a:pt x="4690" y="5493"/>
                  </a:cubicBezTo>
                  <a:lnTo>
                    <a:pt x="4690" y="5493"/>
                  </a:lnTo>
                  <a:cubicBezTo>
                    <a:pt x="4702" y="6912"/>
                    <a:pt x="4687" y="8324"/>
                    <a:pt x="4698" y="9739"/>
                  </a:cubicBezTo>
                  <a:cubicBezTo>
                    <a:pt x="4700" y="9736"/>
                    <a:pt x="4702" y="9734"/>
                    <a:pt x="4703" y="9734"/>
                  </a:cubicBezTo>
                  <a:cubicBezTo>
                    <a:pt x="4712" y="9734"/>
                    <a:pt x="4710" y="9784"/>
                    <a:pt x="4717" y="9791"/>
                  </a:cubicBezTo>
                  <a:cubicBezTo>
                    <a:pt x="4718" y="9785"/>
                    <a:pt x="4720" y="9782"/>
                    <a:pt x="4721" y="9782"/>
                  </a:cubicBezTo>
                  <a:cubicBezTo>
                    <a:pt x="4723" y="9782"/>
                    <a:pt x="4725" y="9787"/>
                    <a:pt x="4727" y="9794"/>
                  </a:cubicBezTo>
                  <a:cubicBezTo>
                    <a:pt x="4727" y="9791"/>
                    <a:pt x="4727" y="9787"/>
                    <a:pt x="4731" y="9783"/>
                  </a:cubicBezTo>
                  <a:cubicBezTo>
                    <a:pt x="4731" y="9790"/>
                    <a:pt x="4732" y="9793"/>
                    <a:pt x="4733" y="9793"/>
                  </a:cubicBezTo>
                  <a:cubicBezTo>
                    <a:pt x="4741" y="9793"/>
                    <a:pt x="4767" y="9710"/>
                    <a:pt x="4783" y="9691"/>
                  </a:cubicBezTo>
                  <a:lnTo>
                    <a:pt x="4783" y="9710"/>
                  </a:lnTo>
                  <a:cubicBezTo>
                    <a:pt x="4786" y="9662"/>
                    <a:pt x="4800" y="9677"/>
                    <a:pt x="4812" y="9662"/>
                  </a:cubicBezTo>
                  <a:cubicBezTo>
                    <a:pt x="4817" y="9648"/>
                    <a:pt x="4821" y="9614"/>
                    <a:pt x="4826" y="9614"/>
                  </a:cubicBezTo>
                  <a:cubicBezTo>
                    <a:pt x="4827" y="9614"/>
                    <a:pt x="4829" y="9617"/>
                    <a:pt x="4830" y="9622"/>
                  </a:cubicBezTo>
                  <a:cubicBezTo>
                    <a:pt x="4834" y="9609"/>
                    <a:pt x="4836" y="9602"/>
                    <a:pt x="4839" y="9602"/>
                  </a:cubicBezTo>
                  <a:cubicBezTo>
                    <a:pt x="4842" y="9602"/>
                    <a:pt x="4845" y="9610"/>
                    <a:pt x="4849" y="9629"/>
                  </a:cubicBezTo>
                  <a:lnTo>
                    <a:pt x="4849" y="9615"/>
                  </a:lnTo>
                  <a:cubicBezTo>
                    <a:pt x="4852" y="9645"/>
                    <a:pt x="4874" y="9713"/>
                    <a:pt x="4891" y="9713"/>
                  </a:cubicBezTo>
                  <a:cubicBezTo>
                    <a:pt x="4894" y="9713"/>
                    <a:pt x="4897" y="9710"/>
                    <a:pt x="4900" y="9703"/>
                  </a:cubicBezTo>
                  <a:lnTo>
                    <a:pt x="4900" y="9717"/>
                  </a:lnTo>
                  <a:cubicBezTo>
                    <a:pt x="4902" y="9707"/>
                    <a:pt x="4905" y="9703"/>
                    <a:pt x="4908" y="9703"/>
                  </a:cubicBezTo>
                  <a:cubicBezTo>
                    <a:pt x="4912" y="9703"/>
                    <a:pt x="4916" y="9714"/>
                    <a:pt x="4918" y="9732"/>
                  </a:cubicBezTo>
                  <a:cubicBezTo>
                    <a:pt x="4918" y="9703"/>
                    <a:pt x="4921" y="9691"/>
                    <a:pt x="4924" y="9691"/>
                  </a:cubicBezTo>
                  <a:cubicBezTo>
                    <a:pt x="4928" y="9691"/>
                    <a:pt x="4932" y="9710"/>
                    <a:pt x="4932" y="9739"/>
                  </a:cubicBezTo>
                  <a:cubicBezTo>
                    <a:pt x="4937" y="9728"/>
                    <a:pt x="4937" y="9728"/>
                    <a:pt x="4937" y="9721"/>
                  </a:cubicBezTo>
                  <a:cubicBezTo>
                    <a:pt x="4937" y="9725"/>
                    <a:pt x="4937" y="9726"/>
                    <a:pt x="4937" y="9726"/>
                  </a:cubicBezTo>
                  <a:cubicBezTo>
                    <a:pt x="4938" y="9726"/>
                    <a:pt x="4939" y="9719"/>
                    <a:pt x="4940" y="9719"/>
                  </a:cubicBezTo>
                  <a:cubicBezTo>
                    <a:pt x="4940" y="9719"/>
                    <a:pt x="4940" y="9720"/>
                    <a:pt x="4940" y="9721"/>
                  </a:cubicBezTo>
                  <a:cubicBezTo>
                    <a:pt x="4942" y="9716"/>
                    <a:pt x="4944" y="9713"/>
                    <a:pt x="4945" y="9713"/>
                  </a:cubicBezTo>
                  <a:cubicBezTo>
                    <a:pt x="4950" y="9713"/>
                    <a:pt x="4951" y="9756"/>
                    <a:pt x="4953" y="9756"/>
                  </a:cubicBezTo>
                  <a:cubicBezTo>
                    <a:pt x="4954" y="9756"/>
                    <a:pt x="4954" y="9756"/>
                    <a:pt x="4954" y="9754"/>
                  </a:cubicBezTo>
                  <a:cubicBezTo>
                    <a:pt x="4954" y="9757"/>
                    <a:pt x="4954" y="9758"/>
                    <a:pt x="4954" y="9758"/>
                  </a:cubicBezTo>
                  <a:cubicBezTo>
                    <a:pt x="4955" y="9758"/>
                    <a:pt x="4955" y="9750"/>
                    <a:pt x="4958" y="9750"/>
                  </a:cubicBezTo>
                  <a:cubicBezTo>
                    <a:pt x="4958" y="9750"/>
                    <a:pt x="4958" y="9750"/>
                    <a:pt x="4959" y="9750"/>
                  </a:cubicBezTo>
                  <a:cubicBezTo>
                    <a:pt x="4966" y="9772"/>
                    <a:pt x="4966" y="9757"/>
                    <a:pt x="4966" y="9783"/>
                  </a:cubicBezTo>
                  <a:cubicBezTo>
                    <a:pt x="4970" y="9749"/>
                    <a:pt x="4982" y="9720"/>
                    <a:pt x="4990" y="9720"/>
                  </a:cubicBezTo>
                  <a:cubicBezTo>
                    <a:pt x="4996" y="9720"/>
                    <a:pt x="4999" y="9731"/>
                    <a:pt x="4999" y="9758"/>
                  </a:cubicBezTo>
                  <a:lnTo>
                    <a:pt x="4999" y="9758"/>
                  </a:lnTo>
                  <a:cubicBezTo>
                    <a:pt x="5000" y="9744"/>
                    <a:pt x="5003" y="9736"/>
                    <a:pt x="5006" y="9736"/>
                  </a:cubicBezTo>
                  <a:cubicBezTo>
                    <a:pt x="5009" y="9736"/>
                    <a:pt x="5012" y="9747"/>
                    <a:pt x="5010" y="9772"/>
                  </a:cubicBezTo>
                  <a:cubicBezTo>
                    <a:pt x="5012" y="9751"/>
                    <a:pt x="5023" y="9706"/>
                    <a:pt x="5030" y="9706"/>
                  </a:cubicBezTo>
                  <a:cubicBezTo>
                    <a:pt x="5032" y="9706"/>
                    <a:pt x="5034" y="9712"/>
                    <a:pt x="5035" y="9728"/>
                  </a:cubicBezTo>
                  <a:cubicBezTo>
                    <a:pt x="5035" y="9677"/>
                    <a:pt x="5049" y="9643"/>
                    <a:pt x="5062" y="9643"/>
                  </a:cubicBezTo>
                  <a:cubicBezTo>
                    <a:pt x="5071" y="9643"/>
                    <a:pt x="5080" y="9661"/>
                    <a:pt x="5083" y="9703"/>
                  </a:cubicBezTo>
                  <a:cubicBezTo>
                    <a:pt x="5084" y="9693"/>
                    <a:pt x="5085" y="9689"/>
                    <a:pt x="5086" y="9689"/>
                  </a:cubicBezTo>
                  <a:cubicBezTo>
                    <a:pt x="5091" y="9689"/>
                    <a:pt x="5099" y="9737"/>
                    <a:pt x="5101" y="9754"/>
                  </a:cubicBezTo>
                  <a:cubicBezTo>
                    <a:pt x="5103" y="9703"/>
                    <a:pt x="5107" y="9688"/>
                    <a:pt x="5110" y="9688"/>
                  </a:cubicBezTo>
                  <a:cubicBezTo>
                    <a:pt x="5115" y="9688"/>
                    <a:pt x="5121" y="9731"/>
                    <a:pt x="5123" y="9731"/>
                  </a:cubicBezTo>
                  <a:cubicBezTo>
                    <a:pt x="5124" y="9731"/>
                    <a:pt x="5124" y="9724"/>
                    <a:pt x="5123" y="9703"/>
                  </a:cubicBezTo>
                  <a:cubicBezTo>
                    <a:pt x="5123" y="9678"/>
                    <a:pt x="5135" y="9616"/>
                    <a:pt x="5143" y="9616"/>
                  </a:cubicBezTo>
                  <a:cubicBezTo>
                    <a:pt x="5146" y="9616"/>
                    <a:pt x="5148" y="9624"/>
                    <a:pt x="5149" y="9644"/>
                  </a:cubicBezTo>
                  <a:cubicBezTo>
                    <a:pt x="5226" y="8397"/>
                    <a:pt x="5160" y="6839"/>
                    <a:pt x="5179" y="5482"/>
                  </a:cubicBezTo>
                  <a:lnTo>
                    <a:pt x="5179" y="5482"/>
                  </a:lnTo>
                  <a:cubicBezTo>
                    <a:pt x="5717" y="6014"/>
                    <a:pt x="6242" y="6557"/>
                    <a:pt x="6785" y="7081"/>
                  </a:cubicBezTo>
                  <a:cubicBezTo>
                    <a:pt x="6785" y="7077"/>
                    <a:pt x="6786" y="7075"/>
                    <a:pt x="6789" y="7075"/>
                  </a:cubicBezTo>
                  <a:cubicBezTo>
                    <a:pt x="6796" y="7075"/>
                    <a:pt x="6812" y="7092"/>
                    <a:pt x="6817" y="7092"/>
                  </a:cubicBezTo>
                  <a:cubicBezTo>
                    <a:pt x="6817" y="7086"/>
                    <a:pt x="6819" y="7083"/>
                    <a:pt x="6823" y="7083"/>
                  </a:cubicBezTo>
                  <a:cubicBezTo>
                    <a:pt x="6825" y="7083"/>
                    <a:pt x="6827" y="7084"/>
                    <a:pt x="6829" y="7085"/>
                  </a:cubicBezTo>
                  <a:cubicBezTo>
                    <a:pt x="6829" y="7085"/>
                    <a:pt x="6829" y="7083"/>
                    <a:pt x="6828" y="7082"/>
                  </a:cubicBezTo>
                  <a:lnTo>
                    <a:pt x="6828" y="7082"/>
                  </a:lnTo>
                  <a:cubicBezTo>
                    <a:pt x="6828" y="7082"/>
                    <a:pt x="6828" y="7082"/>
                    <a:pt x="6828" y="7082"/>
                  </a:cubicBezTo>
                  <a:cubicBezTo>
                    <a:pt x="6840" y="7082"/>
                    <a:pt x="6821" y="7024"/>
                    <a:pt x="6824" y="7004"/>
                  </a:cubicBezTo>
                  <a:lnTo>
                    <a:pt x="6824" y="7004"/>
                  </a:lnTo>
                  <a:cubicBezTo>
                    <a:pt x="6829" y="7007"/>
                    <a:pt x="6829" y="7007"/>
                    <a:pt x="6832" y="7011"/>
                  </a:cubicBezTo>
                  <a:cubicBezTo>
                    <a:pt x="6814" y="6989"/>
                    <a:pt x="6832" y="6985"/>
                    <a:pt x="6836" y="6971"/>
                  </a:cubicBezTo>
                  <a:cubicBezTo>
                    <a:pt x="6827" y="6947"/>
                    <a:pt x="6818" y="6926"/>
                    <a:pt x="6830" y="6926"/>
                  </a:cubicBezTo>
                  <a:cubicBezTo>
                    <a:pt x="6833" y="6926"/>
                    <a:pt x="6837" y="6927"/>
                    <a:pt x="6843" y="6931"/>
                  </a:cubicBezTo>
                  <a:cubicBezTo>
                    <a:pt x="6843" y="6927"/>
                    <a:pt x="6843" y="6927"/>
                    <a:pt x="6839" y="6923"/>
                  </a:cubicBezTo>
                  <a:lnTo>
                    <a:pt x="6839" y="6923"/>
                  </a:lnTo>
                  <a:cubicBezTo>
                    <a:pt x="6852" y="6931"/>
                    <a:pt x="6876" y="6940"/>
                    <a:pt x="6893" y="6940"/>
                  </a:cubicBezTo>
                  <a:cubicBezTo>
                    <a:pt x="6905" y="6940"/>
                    <a:pt x="6914" y="6936"/>
                    <a:pt x="6913" y="6924"/>
                  </a:cubicBezTo>
                  <a:lnTo>
                    <a:pt x="6913" y="6924"/>
                  </a:lnTo>
                  <a:cubicBezTo>
                    <a:pt x="6913" y="6927"/>
                    <a:pt x="6917" y="6927"/>
                    <a:pt x="6920" y="6931"/>
                  </a:cubicBezTo>
                  <a:cubicBezTo>
                    <a:pt x="6916" y="6922"/>
                    <a:pt x="6918" y="6918"/>
                    <a:pt x="6923" y="6918"/>
                  </a:cubicBezTo>
                  <a:cubicBezTo>
                    <a:pt x="6927" y="6918"/>
                    <a:pt x="6933" y="6920"/>
                    <a:pt x="6939" y="6923"/>
                  </a:cubicBezTo>
                  <a:cubicBezTo>
                    <a:pt x="6924" y="6908"/>
                    <a:pt x="6922" y="6901"/>
                    <a:pt x="6928" y="6901"/>
                  </a:cubicBezTo>
                  <a:cubicBezTo>
                    <a:pt x="6932" y="6901"/>
                    <a:pt x="6942" y="6906"/>
                    <a:pt x="6953" y="6916"/>
                  </a:cubicBezTo>
                  <a:lnTo>
                    <a:pt x="6946" y="6909"/>
                  </a:lnTo>
                  <a:lnTo>
                    <a:pt x="6946" y="6909"/>
                  </a:lnTo>
                  <a:cubicBezTo>
                    <a:pt x="6947" y="6909"/>
                    <a:pt x="6948" y="6909"/>
                    <a:pt x="6948" y="6909"/>
                  </a:cubicBezTo>
                  <a:cubicBezTo>
                    <a:pt x="6951" y="6909"/>
                    <a:pt x="6946" y="6901"/>
                    <a:pt x="6949" y="6901"/>
                  </a:cubicBezTo>
                  <a:cubicBezTo>
                    <a:pt x="6947" y="6898"/>
                    <a:pt x="6947" y="6897"/>
                    <a:pt x="6948" y="6897"/>
                  </a:cubicBezTo>
                  <a:cubicBezTo>
                    <a:pt x="6952" y="6897"/>
                    <a:pt x="6971" y="6910"/>
                    <a:pt x="6972" y="6910"/>
                  </a:cubicBezTo>
                  <a:cubicBezTo>
                    <a:pt x="6972" y="6910"/>
                    <a:pt x="6972" y="6909"/>
                    <a:pt x="6971" y="6909"/>
                  </a:cubicBezTo>
                  <a:lnTo>
                    <a:pt x="6971" y="6909"/>
                  </a:lnTo>
                  <a:cubicBezTo>
                    <a:pt x="6973" y="6909"/>
                    <a:pt x="6974" y="6909"/>
                    <a:pt x="6974" y="6909"/>
                  </a:cubicBezTo>
                  <a:cubicBezTo>
                    <a:pt x="6976" y="6909"/>
                    <a:pt x="6972" y="6904"/>
                    <a:pt x="6975" y="6901"/>
                  </a:cubicBezTo>
                  <a:lnTo>
                    <a:pt x="6975" y="6901"/>
                  </a:lnTo>
                  <a:cubicBezTo>
                    <a:pt x="6986" y="6909"/>
                    <a:pt x="6983" y="6901"/>
                    <a:pt x="6993" y="6912"/>
                  </a:cubicBezTo>
                  <a:cubicBezTo>
                    <a:pt x="6980" y="6894"/>
                    <a:pt x="6977" y="6867"/>
                    <a:pt x="6987" y="6867"/>
                  </a:cubicBezTo>
                  <a:cubicBezTo>
                    <a:pt x="6992" y="6867"/>
                    <a:pt x="6999" y="6871"/>
                    <a:pt x="7008" y="6883"/>
                  </a:cubicBezTo>
                  <a:cubicBezTo>
                    <a:pt x="6999" y="6872"/>
                    <a:pt x="6998" y="6863"/>
                    <a:pt x="7003" y="6863"/>
                  </a:cubicBezTo>
                  <a:cubicBezTo>
                    <a:pt x="7006" y="6863"/>
                    <a:pt x="7012" y="6867"/>
                    <a:pt x="7019" y="6875"/>
                  </a:cubicBezTo>
                  <a:cubicBezTo>
                    <a:pt x="7010" y="6864"/>
                    <a:pt x="6996" y="6834"/>
                    <a:pt x="7006" y="6834"/>
                  </a:cubicBezTo>
                  <a:cubicBezTo>
                    <a:pt x="7008" y="6834"/>
                    <a:pt x="7011" y="6836"/>
                    <a:pt x="7015" y="6839"/>
                  </a:cubicBezTo>
                  <a:cubicBezTo>
                    <a:pt x="6989" y="6810"/>
                    <a:pt x="6993" y="6780"/>
                    <a:pt x="7012" y="6780"/>
                  </a:cubicBezTo>
                  <a:cubicBezTo>
                    <a:pt x="7020" y="6780"/>
                    <a:pt x="7030" y="6785"/>
                    <a:pt x="7041" y="6795"/>
                  </a:cubicBezTo>
                  <a:cubicBezTo>
                    <a:pt x="7037" y="6789"/>
                    <a:pt x="7037" y="6787"/>
                    <a:pt x="7040" y="6787"/>
                  </a:cubicBezTo>
                  <a:cubicBezTo>
                    <a:pt x="7047" y="6787"/>
                    <a:pt x="7066" y="6798"/>
                    <a:pt x="7074" y="6806"/>
                  </a:cubicBezTo>
                  <a:cubicBezTo>
                    <a:pt x="7056" y="6783"/>
                    <a:pt x="7052" y="6771"/>
                    <a:pt x="7060" y="6771"/>
                  </a:cubicBezTo>
                  <a:cubicBezTo>
                    <a:pt x="7065" y="6771"/>
                    <a:pt x="7075" y="6775"/>
                    <a:pt x="7088" y="6783"/>
                  </a:cubicBezTo>
                  <a:lnTo>
                    <a:pt x="7088" y="6783"/>
                  </a:lnTo>
                  <a:cubicBezTo>
                    <a:pt x="7066" y="6770"/>
                    <a:pt x="7035" y="6718"/>
                    <a:pt x="7049" y="6718"/>
                  </a:cubicBezTo>
                  <a:cubicBezTo>
                    <a:pt x="7052" y="6718"/>
                    <a:pt x="7056" y="6720"/>
                    <a:pt x="7063" y="6725"/>
                  </a:cubicBezTo>
                  <a:cubicBezTo>
                    <a:pt x="6667" y="6215"/>
                    <a:pt x="6018" y="5661"/>
                    <a:pt x="5526" y="5145"/>
                  </a:cubicBezTo>
                  <a:cubicBezTo>
                    <a:pt x="5560" y="5145"/>
                    <a:pt x="5582" y="5140"/>
                    <a:pt x="5611" y="5140"/>
                  </a:cubicBezTo>
                  <a:lnTo>
                    <a:pt x="5592" y="5140"/>
                  </a:lnTo>
                  <a:cubicBezTo>
                    <a:pt x="6264" y="5126"/>
                    <a:pt x="6946" y="5130"/>
                    <a:pt x="7617" y="5123"/>
                  </a:cubicBezTo>
                  <a:cubicBezTo>
                    <a:pt x="7571" y="5120"/>
                    <a:pt x="7528" y="5119"/>
                    <a:pt x="7485" y="5119"/>
                  </a:cubicBezTo>
                  <a:cubicBezTo>
                    <a:pt x="7443" y="5119"/>
                    <a:pt x="7400" y="5120"/>
                    <a:pt x="7357" y="5120"/>
                  </a:cubicBezTo>
                  <a:cubicBezTo>
                    <a:pt x="7328" y="5120"/>
                    <a:pt x="7299" y="5120"/>
                    <a:pt x="7269" y="5118"/>
                  </a:cubicBezTo>
                  <a:cubicBezTo>
                    <a:pt x="7434" y="5114"/>
                    <a:pt x="7600" y="5112"/>
                    <a:pt x="7767" y="5112"/>
                  </a:cubicBezTo>
                  <a:cubicBezTo>
                    <a:pt x="7981" y="5112"/>
                    <a:pt x="8195" y="5115"/>
                    <a:pt x="8410" y="5115"/>
                  </a:cubicBezTo>
                  <a:cubicBezTo>
                    <a:pt x="8644" y="5115"/>
                    <a:pt x="8878" y="5112"/>
                    <a:pt x="9109" y="5101"/>
                  </a:cubicBezTo>
                  <a:cubicBezTo>
                    <a:pt x="9197" y="5086"/>
                    <a:pt x="9329" y="5089"/>
                    <a:pt x="9395" y="5060"/>
                  </a:cubicBezTo>
                  <a:cubicBezTo>
                    <a:pt x="9392" y="5057"/>
                    <a:pt x="9403" y="5052"/>
                    <a:pt x="9417" y="5049"/>
                  </a:cubicBezTo>
                  <a:cubicBezTo>
                    <a:pt x="9395" y="5045"/>
                    <a:pt x="9410" y="5023"/>
                    <a:pt x="9363" y="5023"/>
                  </a:cubicBezTo>
                  <a:lnTo>
                    <a:pt x="9366" y="5020"/>
                  </a:lnTo>
                  <a:cubicBezTo>
                    <a:pt x="9355" y="5020"/>
                    <a:pt x="9341" y="5020"/>
                    <a:pt x="9337" y="5016"/>
                  </a:cubicBezTo>
                  <a:cubicBezTo>
                    <a:pt x="9206" y="5014"/>
                    <a:pt x="9295" y="5001"/>
                    <a:pt x="9387" y="5001"/>
                  </a:cubicBezTo>
                  <a:cubicBezTo>
                    <a:pt x="9431" y="5001"/>
                    <a:pt x="9477" y="5004"/>
                    <a:pt x="9498" y="5013"/>
                  </a:cubicBezTo>
                  <a:cubicBezTo>
                    <a:pt x="9465" y="5013"/>
                    <a:pt x="9520" y="5013"/>
                    <a:pt x="9520" y="5016"/>
                  </a:cubicBezTo>
                  <a:lnTo>
                    <a:pt x="9509" y="5016"/>
                  </a:lnTo>
                  <a:cubicBezTo>
                    <a:pt x="9528" y="5016"/>
                    <a:pt x="9544" y="5022"/>
                    <a:pt x="9561" y="5025"/>
                  </a:cubicBezTo>
                  <a:lnTo>
                    <a:pt x="9561" y="5025"/>
                  </a:lnTo>
                  <a:cubicBezTo>
                    <a:pt x="9558" y="5025"/>
                    <a:pt x="9556" y="5025"/>
                    <a:pt x="9553" y="5025"/>
                  </a:cubicBezTo>
                  <a:lnTo>
                    <a:pt x="9553" y="5025"/>
                  </a:lnTo>
                  <a:cubicBezTo>
                    <a:pt x="9558" y="5026"/>
                    <a:pt x="9562" y="5027"/>
                    <a:pt x="9568" y="5027"/>
                  </a:cubicBezTo>
                  <a:cubicBezTo>
                    <a:pt x="9565" y="5027"/>
                    <a:pt x="9563" y="5026"/>
                    <a:pt x="9561" y="5025"/>
                  </a:cubicBezTo>
                  <a:lnTo>
                    <a:pt x="9561" y="5025"/>
                  </a:lnTo>
                  <a:cubicBezTo>
                    <a:pt x="9584" y="5027"/>
                    <a:pt x="9614" y="5029"/>
                    <a:pt x="9634" y="5035"/>
                  </a:cubicBezTo>
                  <a:cubicBezTo>
                    <a:pt x="9646" y="5038"/>
                    <a:pt x="9661" y="5041"/>
                    <a:pt x="9665" y="5041"/>
                  </a:cubicBezTo>
                  <a:cubicBezTo>
                    <a:pt x="9670" y="5041"/>
                    <a:pt x="9664" y="5038"/>
                    <a:pt x="9634" y="5030"/>
                  </a:cubicBezTo>
                  <a:cubicBezTo>
                    <a:pt x="9676" y="5027"/>
                    <a:pt x="9533" y="5017"/>
                    <a:pt x="9601" y="5013"/>
                  </a:cubicBezTo>
                  <a:lnTo>
                    <a:pt x="9601" y="5013"/>
                  </a:lnTo>
                  <a:cubicBezTo>
                    <a:pt x="9600" y="5013"/>
                    <a:pt x="9598" y="5013"/>
                    <a:pt x="9597" y="5013"/>
                  </a:cubicBezTo>
                  <a:cubicBezTo>
                    <a:pt x="9556" y="5013"/>
                    <a:pt x="9519" y="5001"/>
                    <a:pt x="9480" y="4998"/>
                  </a:cubicBezTo>
                  <a:cubicBezTo>
                    <a:pt x="9465" y="4991"/>
                    <a:pt x="9513" y="4986"/>
                    <a:pt x="9480" y="4983"/>
                  </a:cubicBezTo>
                  <a:cubicBezTo>
                    <a:pt x="9311" y="4954"/>
                    <a:pt x="9509" y="4942"/>
                    <a:pt x="9579" y="4903"/>
                  </a:cubicBezTo>
                  <a:cubicBezTo>
                    <a:pt x="9568" y="4898"/>
                    <a:pt x="9583" y="4888"/>
                    <a:pt x="9593" y="4888"/>
                  </a:cubicBezTo>
                  <a:cubicBezTo>
                    <a:pt x="9612" y="4873"/>
                    <a:pt x="9627" y="4854"/>
                    <a:pt x="9659" y="4837"/>
                  </a:cubicBezTo>
                  <a:cubicBezTo>
                    <a:pt x="9586" y="4825"/>
                    <a:pt x="9447" y="4807"/>
                    <a:pt x="9429" y="4793"/>
                  </a:cubicBezTo>
                  <a:cubicBezTo>
                    <a:pt x="9407" y="4788"/>
                    <a:pt x="9421" y="4788"/>
                    <a:pt x="9429" y="4785"/>
                  </a:cubicBezTo>
                  <a:cubicBezTo>
                    <a:pt x="9458" y="4774"/>
                    <a:pt x="9527" y="4778"/>
                    <a:pt x="9561" y="4766"/>
                  </a:cubicBezTo>
                  <a:cubicBezTo>
                    <a:pt x="9542" y="4737"/>
                    <a:pt x="9649" y="4737"/>
                    <a:pt x="9685" y="4715"/>
                  </a:cubicBezTo>
                  <a:cubicBezTo>
                    <a:pt x="9693" y="4690"/>
                    <a:pt x="9795" y="4686"/>
                    <a:pt x="9828" y="4668"/>
                  </a:cubicBezTo>
                  <a:lnTo>
                    <a:pt x="9810" y="4668"/>
                  </a:lnTo>
                  <a:cubicBezTo>
                    <a:pt x="9409" y="4638"/>
                    <a:pt x="8996" y="4631"/>
                    <a:pt x="8580" y="4631"/>
                  </a:cubicBezTo>
                  <a:cubicBezTo>
                    <a:pt x="8203" y="4631"/>
                    <a:pt x="7823" y="4636"/>
                    <a:pt x="7447" y="4636"/>
                  </a:cubicBezTo>
                  <a:cubicBezTo>
                    <a:pt x="7332" y="4636"/>
                    <a:pt x="7217" y="4636"/>
                    <a:pt x="7103" y="4634"/>
                  </a:cubicBezTo>
                  <a:lnTo>
                    <a:pt x="6890" y="4634"/>
                  </a:lnTo>
                  <a:cubicBezTo>
                    <a:pt x="6428" y="4646"/>
                    <a:pt x="5963" y="4646"/>
                    <a:pt x="5497" y="4656"/>
                  </a:cubicBezTo>
                  <a:cubicBezTo>
                    <a:pt x="6029" y="4114"/>
                    <a:pt x="6575" y="3586"/>
                    <a:pt x="7103" y="3040"/>
                  </a:cubicBezTo>
                  <a:lnTo>
                    <a:pt x="7103" y="3040"/>
                  </a:lnTo>
                  <a:cubicBezTo>
                    <a:pt x="7102" y="3040"/>
                    <a:pt x="7101" y="3040"/>
                    <a:pt x="7100" y="3040"/>
                  </a:cubicBezTo>
                  <a:cubicBezTo>
                    <a:pt x="7089" y="3040"/>
                    <a:pt x="7115" y="3017"/>
                    <a:pt x="7115" y="3006"/>
                  </a:cubicBezTo>
                  <a:lnTo>
                    <a:pt x="7115" y="3006"/>
                  </a:lnTo>
                  <a:cubicBezTo>
                    <a:pt x="7112" y="3007"/>
                    <a:pt x="7110" y="3008"/>
                    <a:pt x="7108" y="3008"/>
                  </a:cubicBezTo>
                  <a:cubicBezTo>
                    <a:pt x="7104" y="3008"/>
                    <a:pt x="7104" y="3004"/>
                    <a:pt x="7107" y="2996"/>
                  </a:cubicBezTo>
                  <a:lnTo>
                    <a:pt x="7107" y="2996"/>
                  </a:lnTo>
                  <a:cubicBezTo>
                    <a:pt x="7103" y="2999"/>
                    <a:pt x="7103" y="2999"/>
                    <a:pt x="7100" y="2999"/>
                  </a:cubicBezTo>
                  <a:cubicBezTo>
                    <a:pt x="7103" y="2994"/>
                    <a:pt x="7100" y="2992"/>
                    <a:pt x="7095" y="2992"/>
                  </a:cubicBezTo>
                  <a:cubicBezTo>
                    <a:pt x="7081" y="2992"/>
                    <a:pt x="7049" y="3003"/>
                    <a:pt x="7032" y="3003"/>
                  </a:cubicBezTo>
                  <a:cubicBezTo>
                    <a:pt x="7030" y="3003"/>
                    <a:pt x="7028" y="3003"/>
                    <a:pt x="7027" y="3003"/>
                  </a:cubicBezTo>
                  <a:cubicBezTo>
                    <a:pt x="7029" y="3001"/>
                    <a:pt x="7029" y="3000"/>
                    <a:pt x="7030" y="2998"/>
                  </a:cubicBezTo>
                  <a:lnTo>
                    <a:pt x="7030" y="2998"/>
                  </a:lnTo>
                  <a:cubicBezTo>
                    <a:pt x="7024" y="3002"/>
                    <a:pt x="7020" y="3003"/>
                    <a:pt x="7016" y="3003"/>
                  </a:cubicBezTo>
                  <a:cubicBezTo>
                    <a:pt x="7006" y="3003"/>
                    <a:pt x="7002" y="2992"/>
                    <a:pt x="6993" y="2992"/>
                  </a:cubicBezTo>
                  <a:cubicBezTo>
                    <a:pt x="6979" y="2998"/>
                    <a:pt x="6964" y="3003"/>
                    <a:pt x="6955" y="3003"/>
                  </a:cubicBezTo>
                  <a:cubicBezTo>
                    <a:pt x="6947" y="3003"/>
                    <a:pt x="6944" y="2998"/>
                    <a:pt x="6953" y="2981"/>
                  </a:cubicBezTo>
                  <a:lnTo>
                    <a:pt x="6953" y="2981"/>
                  </a:lnTo>
                  <a:cubicBezTo>
                    <a:pt x="6949" y="2984"/>
                    <a:pt x="6949" y="2984"/>
                    <a:pt x="6946" y="2989"/>
                  </a:cubicBezTo>
                  <a:cubicBezTo>
                    <a:pt x="6960" y="2968"/>
                    <a:pt x="6970" y="2914"/>
                    <a:pt x="6950" y="2914"/>
                  </a:cubicBezTo>
                  <a:cubicBezTo>
                    <a:pt x="6949" y="2914"/>
                    <a:pt x="6947" y="2914"/>
                    <a:pt x="6946" y="2915"/>
                  </a:cubicBezTo>
                  <a:cubicBezTo>
                    <a:pt x="6949" y="2911"/>
                    <a:pt x="6949" y="2911"/>
                    <a:pt x="6949" y="2908"/>
                  </a:cubicBezTo>
                  <a:lnTo>
                    <a:pt x="6949" y="2908"/>
                  </a:lnTo>
                  <a:cubicBezTo>
                    <a:pt x="6947" y="2908"/>
                    <a:pt x="6945" y="2909"/>
                    <a:pt x="6943" y="2909"/>
                  </a:cubicBezTo>
                  <a:cubicBezTo>
                    <a:pt x="6936" y="2909"/>
                    <a:pt x="6940" y="2902"/>
                    <a:pt x="6946" y="2889"/>
                  </a:cubicBezTo>
                  <a:lnTo>
                    <a:pt x="6946" y="2889"/>
                  </a:lnTo>
                  <a:cubicBezTo>
                    <a:pt x="6937" y="2899"/>
                    <a:pt x="6930" y="2903"/>
                    <a:pt x="6927" y="2903"/>
                  </a:cubicBezTo>
                  <a:cubicBezTo>
                    <a:pt x="6921" y="2903"/>
                    <a:pt x="6925" y="2891"/>
                    <a:pt x="6939" y="2874"/>
                  </a:cubicBezTo>
                  <a:lnTo>
                    <a:pt x="6939" y="2874"/>
                  </a:lnTo>
                  <a:cubicBezTo>
                    <a:pt x="6931" y="2879"/>
                    <a:pt x="6931" y="2879"/>
                    <a:pt x="6927" y="2882"/>
                  </a:cubicBezTo>
                  <a:cubicBezTo>
                    <a:pt x="6930" y="2878"/>
                    <a:pt x="6930" y="2877"/>
                    <a:pt x="6930" y="2877"/>
                  </a:cubicBezTo>
                  <a:lnTo>
                    <a:pt x="6930" y="2877"/>
                  </a:lnTo>
                  <a:cubicBezTo>
                    <a:pt x="6929" y="2877"/>
                    <a:pt x="6926" y="2879"/>
                    <a:pt x="6924" y="2879"/>
                  </a:cubicBezTo>
                  <a:cubicBezTo>
                    <a:pt x="6924" y="2879"/>
                    <a:pt x="6924" y="2879"/>
                    <a:pt x="6924" y="2879"/>
                  </a:cubicBezTo>
                  <a:cubicBezTo>
                    <a:pt x="6922" y="2879"/>
                    <a:pt x="6921" y="2880"/>
                    <a:pt x="6920" y="2880"/>
                  </a:cubicBezTo>
                  <a:cubicBezTo>
                    <a:pt x="6911" y="2880"/>
                    <a:pt x="6936" y="2852"/>
                    <a:pt x="6932" y="2852"/>
                  </a:cubicBezTo>
                  <a:cubicBezTo>
                    <a:pt x="6932" y="2852"/>
                    <a:pt x="6931" y="2852"/>
                    <a:pt x="6931" y="2852"/>
                  </a:cubicBezTo>
                  <a:cubicBezTo>
                    <a:pt x="6932" y="2851"/>
                    <a:pt x="6932" y="2851"/>
                    <a:pt x="6931" y="2851"/>
                  </a:cubicBezTo>
                  <a:cubicBezTo>
                    <a:pt x="6929" y="2851"/>
                    <a:pt x="6924" y="2852"/>
                    <a:pt x="6924" y="2852"/>
                  </a:cubicBezTo>
                  <a:cubicBezTo>
                    <a:pt x="6931" y="2842"/>
                    <a:pt x="6924" y="2845"/>
                    <a:pt x="6931" y="2835"/>
                  </a:cubicBezTo>
                  <a:lnTo>
                    <a:pt x="6931" y="2835"/>
                  </a:lnTo>
                  <a:cubicBezTo>
                    <a:pt x="6922" y="2842"/>
                    <a:pt x="6909" y="2846"/>
                    <a:pt x="6900" y="2846"/>
                  </a:cubicBezTo>
                  <a:cubicBezTo>
                    <a:pt x="6888" y="2846"/>
                    <a:pt x="6882" y="2838"/>
                    <a:pt x="6902" y="2820"/>
                  </a:cubicBezTo>
                  <a:lnTo>
                    <a:pt x="6902" y="2820"/>
                  </a:lnTo>
                  <a:cubicBezTo>
                    <a:pt x="6896" y="2824"/>
                    <a:pt x="6891" y="2827"/>
                    <a:pt x="6888" y="2827"/>
                  </a:cubicBezTo>
                  <a:cubicBezTo>
                    <a:pt x="6882" y="2827"/>
                    <a:pt x="6883" y="2818"/>
                    <a:pt x="6898" y="2805"/>
                  </a:cubicBezTo>
                  <a:lnTo>
                    <a:pt x="6898" y="2805"/>
                  </a:lnTo>
                  <a:cubicBezTo>
                    <a:pt x="6887" y="2814"/>
                    <a:pt x="6868" y="2823"/>
                    <a:pt x="6860" y="2823"/>
                  </a:cubicBezTo>
                  <a:cubicBezTo>
                    <a:pt x="6854" y="2823"/>
                    <a:pt x="6853" y="2819"/>
                    <a:pt x="6861" y="2808"/>
                  </a:cubicBezTo>
                  <a:lnTo>
                    <a:pt x="6861" y="2808"/>
                  </a:lnTo>
                  <a:cubicBezTo>
                    <a:pt x="6846" y="2822"/>
                    <a:pt x="6831" y="2828"/>
                    <a:pt x="6820" y="2828"/>
                  </a:cubicBezTo>
                  <a:cubicBezTo>
                    <a:pt x="6802" y="2828"/>
                    <a:pt x="6794" y="2810"/>
                    <a:pt x="6817" y="2783"/>
                  </a:cubicBezTo>
                  <a:lnTo>
                    <a:pt x="6817" y="2783"/>
                  </a:lnTo>
                  <a:cubicBezTo>
                    <a:pt x="6814" y="2785"/>
                    <a:pt x="6811" y="2787"/>
                    <a:pt x="6810" y="2787"/>
                  </a:cubicBezTo>
                  <a:cubicBezTo>
                    <a:pt x="6803" y="2787"/>
                    <a:pt x="6819" y="2762"/>
                    <a:pt x="6824" y="2750"/>
                  </a:cubicBezTo>
                  <a:lnTo>
                    <a:pt x="6824" y="2750"/>
                  </a:lnTo>
                  <a:cubicBezTo>
                    <a:pt x="6809" y="2764"/>
                    <a:pt x="6798" y="2771"/>
                    <a:pt x="6794" y="2771"/>
                  </a:cubicBezTo>
                  <a:cubicBezTo>
                    <a:pt x="6788" y="2771"/>
                    <a:pt x="6792" y="2760"/>
                    <a:pt x="6806" y="2740"/>
                  </a:cubicBezTo>
                  <a:lnTo>
                    <a:pt x="6806" y="2740"/>
                  </a:lnTo>
                  <a:cubicBezTo>
                    <a:pt x="6795" y="2755"/>
                    <a:pt x="6756" y="2780"/>
                    <a:pt x="6744" y="2780"/>
                  </a:cubicBezTo>
                  <a:cubicBezTo>
                    <a:pt x="6738" y="2780"/>
                    <a:pt x="6738" y="2774"/>
                    <a:pt x="6748" y="2761"/>
                  </a:cubicBezTo>
                  <a:lnTo>
                    <a:pt x="6748" y="2761"/>
                  </a:lnTo>
                  <a:cubicBezTo>
                    <a:pt x="6238" y="3160"/>
                    <a:pt x="5685" y="3806"/>
                    <a:pt x="5164" y="4297"/>
                  </a:cubicBezTo>
                  <a:lnTo>
                    <a:pt x="5164" y="4235"/>
                  </a:lnTo>
                  <a:cubicBezTo>
                    <a:pt x="5149" y="3561"/>
                    <a:pt x="5152" y="2882"/>
                    <a:pt x="5145" y="2211"/>
                  </a:cubicBezTo>
                  <a:cubicBezTo>
                    <a:pt x="5138" y="2329"/>
                    <a:pt x="5145" y="2439"/>
                    <a:pt x="5142" y="2559"/>
                  </a:cubicBezTo>
                  <a:cubicBezTo>
                    <a:pt x="5123" y="1947"/>
                    <a:pt x="5152" y="1327"/>
                    <a:pt x="5123" y="718"/>
                  </a:cubicBezTo>
                  <a:cubicBezTo>
                    <a:pt x="5105" y="630"/>
                    <a:pt x="5113" y="495"/>
                    <a:pt x="5083" y="432"/>
                  </a:cubicBezTo>
                  <a:cubicBezTo>
                    <a:pt x="5079" y="432"/>
                    <a:pt x="5076" y="422"/>
                    <a:pt x="5072" y="407"/>
                  </a:cubicBezTo>
                  <a:cubicBezTo>
                    <a:pt x="5069" y="429"/>
                    <a:pt x="5047" y="415"/>
                    <a:pt x="5042" y="466"/>
                  </a:cubicBezTo>
                  <a:lnTo>
                    <a:pt x="5042" y="462"/>
                  </a:lnTo>
                  <a:cubicBezTo>
                    <a:pt x="5042" y="469"/>
                    <a:pt x="5042" y="488"/>
                    <a:pt x="5039" y="491"/>
                  </a:cubicBezTo>
                  <a:cubicBezTo>
                    <a:pt x="5038" y="537"/>
                    <a:pt x="5036" y="555"/>
                    <a:pt x="5033" y="555"/>
                  </a:cubicBezTo>
                  <a:cubicBezTo>
                    <a:pt x="5026" y="555"/>
                    <a:pt x="5016" y="377"/>
                    <a:pt x="5035" y="330"/>
                  </a:cubicBezTo>
                  <a:cubicBezTo>
                    <a:pt x="5035" y="337"/>
                    <a:pt x="5035" y="340"/>
                    <a:pt x="5035" y="340"/>
                  </a:cubicBezTo>
                  <a:cubicBezTo>
                    <a:pt x="5035" y="340"/>
                    <a:pt x="5036" y="305"/>
                    <a:pt x="5039" y="305"/>
                  </a:cubicBezTo>
                  <a:lnTo>
                    <a:pt x="5039" y="319"/>
                  </a:lnTo>
                  <a:cubicBezTo>
                    <a:pt x="5039" y="293"/>
                    <a:pt x="5047" y="275"/>
                    <a:pt x="5047" y="256"/>
                  </a:cubicBezTo>
                  <a:cubicBezTo>
                    <a:pt x="5047" y="255"/>
                    <a:pt x="5048" y="255"/>
                    <a:pt x="5048" y="255"/>
                  </a:cubicBezTo>
                  <a:lnTo>
                    <a:pt x="5048" y="255"/>
                  </a:lnTo>
                  <a:cubicBezTo>
                    <a:pt x="5049" y="255"/>
                    <a:pt x="5047" y="261"/>
                    <a:pt x="5047" y="261"/>
                  </a:cubicBezTo>
                  <a:lnTo>
                    <a:pt x="5047" y="286"/>
                  </a:lnTo>
                  <a:cubicBezTo>
                    <a:pt x="5050" y="261"/>
                    <a:pt x="5050" y="220"/>
                    <a:pt x="5057" y="190"/>
                  </a:cubicBezTo>
                  <a:cubicBezTo>
                    <a:pt x="5061" y="175"/>
                    <a:pt x="5065" y="159"/>
                    <a:pt x="5064" y="159"/>
                  </a:cubicBezTo>
                  <a:lnTo>
                    <a:pt x="5064" y="159"/>
                  </a:lnTo>
                  <a:cubicBezTo>
                    <a:pt x="5063" y="159"/>
                    <a:pt x="5060" y="168"/>
                    <a:pt x="5054" y="195"/>
                  </a:cubicBezTo>
                  <a:cubicBezTo>
                    <a:pt x="5053" y="188"/>
                    <a:pt x="5053" y="185"/>
                    <a:pt x="5052" y="185"/>
                  </a:cubicBezTo>
                  <a:cubicBezTo>
                    <a:pt x="5049" y="185"/>
                    <a:pt x="5043" y="245"/>
                    <a:pt x="5039" y="245"/>
                  </a:cubicBezTo>
                  <a:cubicBezTo>
                    <a:pt x="5038" y="245"/>
                    <a:pt x="5037" y="240"/>
                    <a:pt x="5036" y="227"/>
                  </a:cubicBezTo>
                  <a:lnTo>
                    <a:pt x="5036" y="227"/>
                  </a:lnTo>
                  <a:cubicBezTo>
                    <a:pt x="5037" y="270"/>
                    <a:pt x="5024" y="307"/>
                    <a:pt x="5020" y="344"/>
                  </a:cubicBezTo>
                  <a:cubicBezTo>
                    <a:pt x="5019" y="346"/>
                    <a:pt x="5018" y="347"/>
                    <a:pt x="5016" y="347"/>
                  </a:cubicBezTo>
                  <a:cubicBezTo>
                    <a:pt x="5012" y="347"/>
                    <a:pt x="5010" y="332"/>
                    <a:pt x="5009" y="332"/>
                  </a:cubicBezTo>
                  <a:cubicBezTo>
                    <a:pt x="5008" y="332"/>
                    <a:pt x="5007" y="335"/>
                    <a:pt x="5006" y="344"/>
                  </a:cubicBezTo>
                  <a:cubicBezTo>
                    <a:pt x="4998" y="393"/>
                    <a:pt x="4991" y="411"/>
                    <a:pt x="4984" y="411"/>
                  </a:cubicBezTo>
                  <a:cubicBezTo>
                    <a:pt x="4967" y="411"/>
                    <a:pt x="4953" y="299"/>
                    <a:pt x="4922" y="249"/>
                  </a:cubicBezTo>
                  <a:cubicBezTo>
                    <a:pt x="4922" y="250"/>
                    <a:pt x="4921" y="251"/>
                    <a:pt x="4921" y="251"/>
                  </a:cubicBezTo>
                  <a:cubicBezTo>
                    <a:pt x="4918" y="251"/>
                    <a:pt x="4910" y="241"/>
                    <a:pt x="4910" y="234"/>
                  </a:cubicBezTo>
                  <a:lnTo>
                    <a:pt x="4910" y="231"/>
                  </a:lnTo>
                  <a:cubicBezTo>
                    <a:pt x="4893" y="217"/>
                    <a:pt x="4874" y="202"/>
                    <a:pt x="4859" y="165"/>
                  </a:cubicBezTo>
                  <a:cubicBezTo>
                    <a:pt x="4844" y="239"/>
                    <a:pt x="4830" y="378"/>
                    <a:pt x="4815" y="400"/>
                  </a:cubicBezTo>
                  <a:cubicBezTo>
                    <a:pt x="4814" y="407"/>
                    <a:pt x="4813" y="409"/>
                    <a:pt x="4811" y="409"/>
                  </a:cubicBezTo>
                  <a:cubicBezTo>
                    <a:pt x="4810" y="409"/>
                    <a:pt x="4808" y="403"/>
                    <a:pt x="4808" y="396"/>
                  </a:cubicBezTo>
                  <a:cubicBezTo>
                    <a:pt x="4797" y="371"/>
                    <a:pt x="4800" y="300"/>
                    <a:pt x="4790" y="264"/>
                  </a:cubicBezTo>
                  <a:cubicBezTo>
                    <a:pt x="4787" y="266"/>
                    <a:pt x="4785" y="267"/>
                    <a:pt x="4782" y="267"/>
                  </a:cubicBezTo>
                  <a:cubicBezTo>
                    <a:pt x="4761" y="267"/>
                    <a:pt x="4759" y="176"/>
                    <a:pt x="4739" y="139"/>
                  </a:cubicBezTo>
                  <a:cubicBezTo>
                    <a:pt x="4709" y="136"/>
                    <a:pt x="4705" y="29"/>
                    <a:pt x="46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4"/>
            <p:cNvSpPr/>
            <p:nvPr/>
          </p:nvSpPr>
          <p:spPr>
            <a:xfrm>
              <a:off x="2868969" y="2790318"/>
              <a:ext cx="59" cy="59"/>
            </a:xfrm>
            <a:custGeom>
              <a:avLst/>
              <a:gdLst/>
              <a:ahLst/>
              <a:cxnLst/>
              <a:rect l="l" t="t" r="r" b="b"/>
              <a:pathLst>
                <a:path w="1" h="1" extrusionOk="0">
                  <a:moveTo>
                    <a:pt x="1" y="1"/>
                  </a:move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4"/>
            <p:cNvSpPr/>
            <p:nvPr/>
          </p:nvSpPr>
          <p:spPr>
            <a:xfrm>
              <a:off x="2399335" y="2771323"/>
              <a:ext cx="59" cy="59"/>
            </a:xfrm>
            <a:custGeom>
              <a:avLst/>
              <a:gdLst/>
              <a:ahLst/>
              <a:cxnLst/>
              <a:rect l="l" t="t" r="r" b="b"/>
              <a:pathLst>
                <a:path w="1" h="1" extrusionOk="0">
                  <a:moveTo>
                    <a:pt x="1" y="1"/>
                  </a:move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4"/>
            <p:cNvSpPr/>
            <p:nvPr/>
          </p:nvSpPr>
          <p:spPr>
            <a:xfrm>
              <a:off x="2825256" y="2767193"/>
              <a:ext cx="354" cy="59"/>
            </a:xfrm>
            <a:custGeom>
              <a:avLst/>
              <a:gdLst/>
              <a:ahLst/>
              <a:cxnLst/>
              <a:rect l="l" t="t" r="r" b="b"/>
              <a:pathLst>
                <a:path w="6" h="1" extrusionOk="0">
                  <a:moveTo>
                    <a:pt x="5" y="0"/>
                  </a:move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4"/>
            <p:cNvSpPr/>
            <p:nvPr/>
          </p:nvSpPr>
          <p:spPr>
            <a:xfrm>
              <a:off x="2717537" y="2767193"/>
              <a:ext cx="295" cy="59"/>
            </a:xfrm>
            <a:custGeom>
              <a:avLst/>
              <a:gdLst/>
              <a:ahLst/>
              <a:cxnLst/>
              <a:rect l="l" t="t" r="r" b="b"/>
              <a:pathLst>
                <a:path w="5" h="1" extrusionOk="0">
                  <a:moveTo>
                    <a:pt x="0" y="0"/>
                  </a:moveTo>
                  <a:lnTo>
                    <a:pt x="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4"/>
            <p:cNvSpPr/>
            <p:nvPr/>
          </p:nvSpPr>
          <p:spPr>
            <a:xfrm>
              <a:off x="2383584" y="2798990"/>
              <a:ext cx="236" cy="59"/>
            </a:xfrm>
            <a:custGeom>
              <a:avLst/>
              <a:gdLst/>
              <a:ahLst/>
              <a:cxnLst/>
              <a:rect l="l" t="t" r="r" b="b"/>
              <a:pathLst>
                <a:path w="4" h="1" extrusionOk="0">
                  <a:moveTo>
                    <a:pt x="0" y="1"/>
                  </a:moveTo>
                  <a:lnTo>
                    <a:pt x="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4"/>
            <p:cNvSpPr/>
            <p:nvPr/>
          </p:nvSpPr>
          <p:spPr>
            <a:xfrm>
              <a:off x="2668692" y="2873025"/>
              <a:ext cx="59" cy="0"/>
            </a:xfrm>
            <a:custGeom>
              <a:avLst/>
              <a:gdLst/>
              <a:ahLst/>
              <a:cxnLst/>
              <a:rect l="l" t="t" r="r" b="b"/>
              <a:pathLst>
                <a:path w="1" extrusionOk="0">
                  <a:moveTo>
                    <a:pt x="0" y="0"/>
                  </a:move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4"/>
            <p:cNvSpPr/>
            <p:nvPr/>
          </p:nvSpPr>
          <p:spPr>
            <a:xfrm>
              <a:off x="2485699" y="2663368"/>
              <a:ext cx="236" cy="59"/>
            </a:xfrm>
            <a:custGeom>
              <a:avLst/>
              <a:gdLst/>
              <a:ahLst/>
              <a:cxnLst/>
              <a:rect l="l" t="t" r="r" b="b"/>
              <a:pathLst>
                <a:path w="4" h="1" extrusionOk="0">
                  <a:moveTo>
                    <a:pt x="0" y="0"/>
                  </a:moveTo>
                  <a:lnTo>
                    <a:pt x="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4"/>
            <p:cNvSpPr/>
            <p:nvPr/>
          </p:nvSpPr>
          <p:spPr>
            <a:xfrm>
              <a:off x="2487587" y="2697996"/>
              <a:ext cx="295" cy="59"/>
            </a:xfrm>
            <a:custGeom>
              <a:avLst/>
              <a:gdLst/>
              <a:ahLst/>
              <a:cxnLst/>
              <a:rect l="l" t="t" r="r" b="b"/>
              <a:pathLst>
                <a:path w="5" h="1" extrusionOk="0">
                  <a:moveTo>
                    <a:pt x="4" y="0"/>
                  </a:move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4"/>
            <p:cNvSpPr/>
            <p:nvPr/>
          </p:nvSpPr>
          <p:spPr>
            <a:xfrm>
              <a:off x="2532598" y="2742771"/>
              <a:ext cx="295" cy="295"/>
            </a:xfrm>
            <a:custGeom>
              <a:avLst/>
              <a:gdLst/>
              <a:ahLst/>
              <a:cxnLst/>
              <a:rect l="l" t="t" r="r" b="b"/>
              <a:pathLst>
                <a:path w="5" h="5" extrusionOk="0">
                  <a:moveTo>
                    <a:pt x="1" y="1"/>
                  </a:moveTo>
                  <a:lnTo>
                    <a:pt x="1" y="4"/>
                  </a:lnTo>
                  <a:cubicBezTo>
                    <a:pt x="4" y="4"/>
                    <a:pt x="1" y="4"/>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4"/>
            <p:cNvSpPr/>
            <p:nvPr/>
          </p:nvSpPr>
          <p:spPr>
            <a:xfrm>
              <a:off x="2694648" y="2859987"/>
              <a:ext cx="59" cy="59"/>
            </a:xfrm>
            <a:custGeom>
              <a:avLst/>
              <a:gdLst/>
              <a:ahLst/>
              <a:cxnLst/>
              <a:rect l="l" t="t" r="r" b="b"/>
              <a:pathLst>
                <a:path w="1" h="1" extrusionOk="0">
                  <a:moveTo>
                    <a:pt x="0" y="1"/>
                  </a:move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4"/>
            <p:cNvSpPr/>
            <p:nvPr/>
          </p:nvSpPr>
          <p:spPr>
            <a:xfrm>
              <a:off x="2475494" y="2892256"/>
              <a:ext cx="59" cy="59"/>
            </a:xfrm>
            <a:custGeom>
              <a:avLst/>
              <a:gdLst/>
              <a:ahLst/>
              <a:cxnLst/>
              <a:rect l="l" t="t" r="r" b="b"/>
              <a:pathLst>
                <a:path w="1" h="1" extrusionOk="0">
                  <a:moveTo>
                    <a:pt x="1" y="1"/>
                  </a:move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4"/>
            <p:cNvSpPr/>
            <p:nvPr/>
          </p:nvSpPr>
          <p:spPr>
            <a:xfrm>
              <a:off x="2684856" y="2709440"/>
              <a:ext cx="59" cy="59"/>
            </a:xfrm>
            <a:custGeom>
              <a:avLst/>
              <a:gdLst/>
              <a:ahLst/>
              <a:cxnLst/>
              <a:rect l="l" t="t" r="r" b="b"/>
              <a:pathLst>
                <a:path w="1" h="1" extrusionOk="0">
                  <a:moveTo>
                    <a:pt x="1" y="1"/>
                  </a:move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4"/>
            <p:cNvSpPr/>
            <p:nvPr/>
          </p:nvSpPr>
          <p:spPr>
            <a:xfrm>
              <a:off x="2509886" y="2890309"/>
              <a:ext cx="295" cy="59"/>
            </a:xfrm>
            <a:custGeom>
              <a:avLst/>
              <a:gdLst/>
              <a:ahLst/>
              <a:cxnLst/>
              <a:rect l="l" t="t" r="r" b="b"/>
              <a:pathLst>
                <a:path w="5" h="1" extrusionOk="0">
                  <a:moveTo>
                    <a:pt x="0" y="0"/>
                  </a:moveTo>
                  <a:lnTo>
                    <a:pt x="0" y="0"/>
                  </a:lnTo>
                  <a:cubicBezTo>
                    <a:pt x="5" y="0"/>
                    <a:pt x="5"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4"/>
            <p:cNvSpPr/>
            <p:nvPr/>
          </p:nvSpPr>
          <p:spPr>
            <a:xfrm>
              <a:off x="2554897" y="2845298"/>
              <a:ext cx="236" cy="59"/>
            </a:xfrm>
            <a:custGeom>
              <a:avLst/>
              <a:gdLst/>
              <a:ahLst/>
              <a:cxnLst/>
              <a:rect l="l" t="t" r="r" b="b"/>
              <a:pathLst>
                <a:path w="4" h="1" extrusionOk="0">
                  <a:moveTo>
                    <a:pt x="0" y="1"/>
                  </a:moveTo>
                  <a:lnTo>
                    <a:pt x="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4"/>
            <p:cNvSpPr/>
            <p:nvPr/>
          </p:nvSpPr>
          <p:spPr>
            <a:xfrm>
              <a:off x="2671877" y="2683307"/>
              <a:ext cx="295" cy="236"/>
            </a:xfrm>
            <a:custGeom>
              <a:avLst/>
              <a:gdLst/>
              <a:ahLst/>
              <a:cxnLst/>
              <a:rect l="l" t="t" r="r" b="b"/>
              <a:pathLst>
                <a:path w="5" h="4" extrusionOk="0">
                  <a:moveTo>
                    <a:pt x="4" y="0"/>
                  </a:moveTo>
                  <a:lnTo>
                    <a:pt x="4" y="0"/>
                  </a:lnTo>
                  <a:cubicBezTo>
                    <a:pt x="4" y="0"/>
                    <a:pt x="1" y="4"/>
                    <a:pt x="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56"/>
        <p:cNvGrpSpPr/>
        <p:nvPr/>
      </p:nvGrpSpPr>
      <p:grpSpPr>
        <a:xfrm>
          <a:off x="0" y="0"/>
          <a:ext cx="0" cy="0"/>
          <a:chOff x="0" y="0"/>
          <a:chExt cx="0" cy="0"/>
        </a:xfrm>
      </p:grpSpPr>
      <p:sp>
        <p:nvSpPr>
          <p:cNvPr id="857" name="Google Shape;857;p8"/>
          <p:cNvSpPr txBox="1">
            <a:spLocks noGrp="1"/>
          </p:cNvSpPr>
          <p:nvPr>
            <p:ph type="title"/>
          </p:nvPr>
        </p:nvSpPr>
        <p:spPr>
          <a:xfrm>
            <a:off x="1170150" y="1307100"/>
            <a:ext cx="68037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95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858" name="Google Shape;858;p8"/>
          <p:cNvSpPr/>
          <p:nvPr/>
        </p:nvSpPr>
        <p:spPr>
          <a:xfrm rot="10800000" flipH="1">
            <a:off x="3395403" y="-1496061"/>
            <a:ext cx="5894935" cy="4062113"/>
          </a:xfrm>
          <a:custGeom>
            <a:avLst/>
            <a:gdLst/>
            <a:ahLst/>
            <a:cxnLst/>
            <a:rect l="l" t="t" r="r" b="b"/>
            <a:pathLst>
              <a:path w="18200" h="12546" extrusionOk="0">
                <a:moveTo>
                  <a:pt x="7863" y="1"/>
                </a:moveTo>
                <a:cubicBezTo>
                  <a:pt x="5802" y="1"/>
                  <a:pt x="4053" y="1340"/>
                  <a:pt x="3441" y="3195"/>
                </a:cubicBezTo>
                <a:cubicBezTo>
                  <a:pt x="1500" y="3437"/>
                  <a:pt x="1" y="5091"/>
                  <a:pt x="1" y="7097"/>
                </a:cubicBezTo>
                <a:cubicBezTo>
                  <a:pt x="1" y="9267"/>
                  <a:pt x="1761" y="11027"/>
                  <a:pt x="3932" y="11027"/>
                </a:cubicBezTo>
                <a:cubicBezTo>
                  <a:pt x="4555" y="11027"/>
                  <a:pt x="5146" y="10881"/>
                  <a:pt x="5674" y="10621"/>
                </a:cubicBezTo>
                <a:cubicBezTo>
                  <a:pt x="6359" y="11775"/>
                  <a:pt x="7613" y="12545"/>
                  <a:pt x="9055" y="12545"/>
                </a:cubicBezTo>
                <a:cubicBezTo>
                  <a:pt x="10309" y="12545"/>
                  <a:pt x="11423" y="11959"/>
                  <a:pt x="12146" y="11046"/>
                </a:cubicBezTo>
                <a:cubicBezTo>
                  <a:pt x="12645" y="11240"/>
                  <a:pt x="13191" y="11350"/>
                  <a:pt x="13763" y="11350"/>
                </a:cubicBezTo>
                <a:cubicBezTo>
                  <a:pt x="16212" y="11350"/>
                  <a:pt x="18200" y="9363"/>
                  <a:pt x="18200" y="6909"/>
                </a:cubicBezTo>
                <a:cubicBezTo>
                  <a:pt x="18200" y="4651"/>
                  <a:pt x="16513" y="2788"/>
                  <a:pt x="14332" y="2509"/>
                </a:cubicBezTo>
                <a:lnTo>
                  <a:pt x="14332" y="2473"/>
                </a:lnTo>
                <a:cubicBezTo>
                  <a:pt x="14332" y="1325"/>
                  <a:pt x="13400" y="397"/>
                  <a:pt x="12256" y="397"/>
                </a:cubicBezTo>
                <a:cubicBezTo>
                  <a:pt x="11673" y="397"/>
                  <a:pt x="11149" y="635"/>
                  <a:pt x="10771" y="1021"/>
                </a:cubicBezTo>
                <a:cubicBezTo>
                  <a:pt x="9975" y="383"/>
                  <a:pt x="8963" y="1"/>
                  <a:pt x="7863" y="1"/>
                </a:cubicBezTo>
                <a:close/>
              </a:path>
            </a:pathLst>
          </a:custGeom>
          <a:solidFill>
            <a:srgbClr val="AAD5D6">
              <a:alpha val="178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859" name="Google Shape;859;p8"/>
          <p:cNvSpPr/>
          <p:nvPr/>
        </p:nvSpPr>
        <p:spPr>
          <a:xfrm rot="-328659" flipH="1">
            <a:off x="-1639103" y="1303580"/>
            <a:ext cx="4213982" cy="4272346"/>
          </a:xfrm>
          <a:custGeom>
            <a:avLst/>
            <a:gdLst/>
            <a:ahLst/>
            <a:cxnLst/>
            <a:rect l="l" t="t" r="r" b="b"/>
            <a:pathLst>
              <a:path w="22102" h="24240" extrusionOk="0">
                <a:moveTo>
                  <a:pt x="14808" y="0"/>
                </a:moveTo>
                <a:cubicBezTo>
                  <a:pt x="13160" y="0"/>
                  <a:pt x="11491" y="1049"/>
                  <a:pt x="10594" y="2387"/>
                </a:cubicBezTo>
                <a:cubicBezTo>
                  <a:pt x="8999" y="4770"/>
                  <a:pt x="10767" y="6687"/>
                  <a:pt x="9340" y="8994"/>
                </a:cubicBezTo>
                <a:cubicBezTo>
                  <a:pt x="7995" y="11172"/>
                  <a:pt x="5864" y="10344"/>
                  <a:pt x="3649" y="12416"/>
                </a:cubicBezTo>
                <a:cubicBezTo>
                  <a:pt x="1112" y="14788"/>
                  <a:pt x="0" y="19533"/>
                  <a:pt x="1728" y="22038"/>
                </a:cubicBezTo>
                <a:cubicBezTo>
                  <a:pt x="2770" y="23551"/>
                  <a:pt x="4846" y="24240"/>
                  <a:pt x="7216" y="24240"/>
                </a:cubicBezTo>
                <a:cubicBezTo>
                  <a:pt x="10130" y="24240"/>
                  <a:pt x="13491" y="23199"/>
                  <a:pt x="15929" y="21367"/>
                </a:cubicBezTo>
                <a:cubicBezTo>
                  <a:pt x="21279" y="17348"/>
                  <a:pt x="22101" y="9603"/>
                  <a:pt x="19952" y="4741"/>
                </a:cubicBezTo>
                <a:cubicBezTo>
                  <a:pt x="19502" y="3717"/>
                  <a:pt x="17997" y="318"/>
                  <a:pt x="15203" y="21"/>
                </a:cubicBezTo>
                <a:cubicBezTo>
                  <a:pt x="15072" y="7"/>
                  <a:pt x="14940" y="0"/>
                  <a:pt x="1480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860" name="Google Shape;860;p8"/>
          <p:cNvSpPr/>
          <p:nvPr/>
        </p:nvSpPr>
        <p:spPr>
          <a:xfrm rot="2520801" flipH="1">
            <a:off x="-667238" y="1092524"/>
            <a:ext cx="1552975" cy="1621309"/>
          </a:xfrm>
          <a:custGeom>
            <a:avLst/>
            <a:gdLst/>
            <a:ahLst/>
            <a:cxnLst/>
            <a:rect l="l" t="t" r="r" b="b"/>
            <a:pathLst>
              <a:path w="8570" h="8947" extrusionOk="0">
                <a:moveTo>
                  <a:pt x="5361" y="119"/>
                </a:moveTo>
                <a:cubicBezTo>
                  <a:pt x="5353" y="123"/>
                  <a:pt x="5344" y="125"/>
                  <a:pt x="5335" y="128"/>
                </a:cubicBezTo>
                <a:lnTo>
                  <a:pt x="5335" y="128"/>
                </a:lnTo>
                <a:cubicBezTo>
                  <a:pt x="5344" y="125"/>
                  <a:pt x="5352" y="122"/>
                  <a:pt x="5361" y="119"/>
                </a:cubicBezTo>
                <a:close/>
                <a:moveTo>
                  <a:pt x="4892" y="193"/>
                </a:moveTo>
                <a:lnTo>
                  <a:pt x="4892" y="193"/>
                </a:lnTo>
                <a:cubicBezTo>
                  <a:pt x="4842" y="219"/>
                  <a:pt x="4798" y="245"/>
                  <a:pt x="4756" y="274"/>
                </a:cubicBezTo>
                <a:lnTo>
                  <a:pt x="4756" y="274"/>
                </a:lnTo>
                <a:cubicBezTo>
                  <a:pt x="4801" y="246"/>
                  <a:pt x="4846" y="219"/>
                  <a:pt x="4892" y="193"/>
                </a:cubicBezTo>
                <a:close/>
                <a:moveTo>
                  <a:pt x="4734" y="281"/>
                </a:moveTo>
                <a:lnTo>
                  <a:pt x="4734" y="281"/>
                </a:lnTo>
                <a:cubicBezTo>
                  <a:pt x="4701" y="304"/>
                  <a:pt x="4671" y="325"/>
                  <a:pt x="4641" y="347"/>
                </a:cubicBezTo>
                <a:lnTo>
                  <a:pt x="4641" y="347"/>
                </a:lnTo>
                <a:cubicBezTo>
                  <a:pt x="4663" y="332"/>
                  <a:pt x="4686" y="317"/>
                  <a:pt x="4710" y="302"/>
                </a:cubicBezTo>
                <a:lnTo>
                  <a:pt x="4710" y="302"/>
                </a:lnTo>
                <a:cubicBezTo>
                  <a:pt x="4716" y="296"/>
                  <a:pt x="4724" y="289"/>
                  <a:pt x="4734" y="281"/>
                </a:cubicBezTo>
                <a:close/>
                <a:moveTo>
                  <a:pt x="5695" y="2306"/>
                </a:moveTo>
                <a:cubicBezTo>
                  <a:pt x="5693" y="2310"/>
                  <a:pt x="5692" y="2315"/>
                  <a:pt x="5691" y="2319"/>
                </a:cubicBezTo>
                <a:cubicBezTo>
                  <a:pt x="5693" y="2314"/>
                  <a:pt x="5694" y="2310"/>
                  <a:pt x="5695" y="2306"/>
                </a:cubicBezTo>
                <a:close/>
                <a:moveTo>
                  <a:pt x="7576" y="2126"/>
                </a:moveTo>
                <a:lnTo>
                  <a:pt x="7576" y="2126"/>
                </a:lnTo>
                <a:cubicBezTo>
                  <a:pt x="7268" y="2243"/>
                  <a:pt x="6956" y="2378"/>
                  <a:pt x="6652" y="2517"/>
                </a:cubicBezTo>
                <a:cubicBezTo>
                  <a:pt x="6652" y="2492"/>
                  <a:pt x="6656" y="2459"/>
                  <a:pt x="6656" y="2429"/>
                </a:cubicBezTo>
                <a:cubicBezTo>
                  <a:pt x="6729" y="2407"/>
                  <a:pt x="6802" y="2378"/>
                  <a:pt x="6876" y="2356"/>
                </a:cubicBezTo>
                <a:cubicBezTo>
                  <a:pt x="7107" y="2275"/>
                  <a:pt x="7341" y="2195"/>
                  <a:pt x="7576" y="2126"/>
                </a:cubicBezTo>
                <a:close/>
                <a:moveTo>
                  <a:pt x="6017" y="2661"/>
                </a:moveTo>
                <a:cubicBezTo>
                  <a:pt x="6017" y="2663"/>
                  <a:pt x="6014" y="2666"/>
                  <a:pt x="6012" y="2666"/>
                </a:cubicBezTo>
                <a:cubicBezTo>
                  <a:pt x="6011" y="2666"/>
                  <a:pt x="6010" y="2665"/>
                  <a:pt x="6010" y="2664"/>
                </a:cubicBezTo>
                <a:cubicBezTo>
                  <a:pt x="6010" y="2664"/>
                  <a:pt x="6014" y="2661"/>
                  <a:pt x="6017" y="2661"/>
                </a:cubicBezTo>
                <a:close/>
                <a:moveTo>
                  <a:pt x="6945" y="470"/>
                </a:moveTo>
                <a:cubicBezTo>
                  <a:pt x="7161" y="470"/>
                  <a:pt x="7362" y="536"/>
                  <a:pt x="7517" y="721"/>
                </a:cubicBezTo>
                <a:cubicBezTo>
                  <a:pt x="7756" y="1055"/>
                  <a:pt x="7756" y="1488"/>
                  <a:pt x="7774" y="1884"/>
                </a:cubicBezTo>
                <a:cubicBezTo>
                  <a:pt x="7404" y="2008"/>
                  <a:pt x="7026" y="2114"/>
                  <a:pt x="6656" y="2250"/>
                </a:cubicBezTo>
                <a:lnTo>
                  <a:pt x="6656" y="2228"/>
                </a:lnTo>
                <a:cubicBezTo>
                  <a:pt x="6648" y="2228"/>
                  <a:pt x="6652" y="2253"/>
                  <a:pt x="6641" y="2258"/>
                </a:cubicBezTo>
                <a:cubicBezTo>
                  <a:pt x="6644" y="2226"/>
                  <a:pt x="6650" y="2080"/>
                  <a:pt x="6638" y="2080"/>
                </a:cubicBezTo>
                <a:cubicBezTo>
                  <a:pt x="6636" y="2080"/>
                  <a:pt x="6633" y="2085"/>
                  <a:pt x="6630" y="2096"/>
                </a:cubicBezTo>
                <a:cubicBezTo>
                  <a:pt x="6615" y="2107"/>
                  <a:pt x="6626" y="2221"/>
                  <a:pt x="6623" y="2261"/>
                </a:cubicBezTo>
                <a:cubicBezTo>
                  <a:pt x="6267" y="2385"/>
                  <a:pt x="5922" y="2529"/>
                  <a:pt x="5585" y="2690"/>
                </a:cubicBezTo>
                <a:cubicBezTo>
                  <a:pt x="5629" y="2566"/>
                  <a:pt x="5655" y="2412"/>
                  <a:pt x="5695" y="2290"/>
                </a:cubicBezTo>
                <a:lnTo>
                  <a:pt x="5695" y="2290"/>
                </a:lnTo>
                <a:cubicBezTo>
                  <a:pt x="5695" y="2296"/>
                  <a:pt x="5695" y="2301"/>
                  <a:pt x="5695" y="2306"/>
                </a:cubicBezTo>
                <a:lnTo>
                  <a:pt x="5695" y="2306"/>
                </a:lnTo>
                <a:cubicBezTo>
                  <a:pt x="5748" y="2111"/>
                  <a:pt x="5785" y="1893"/>
                  <a:pt x="5838" y="1708"/>
                </a:cubicBezTo>
                <a:lnTo>
                  <a:pt x="5838" y="1708"/>
                </a:lnTo>
                <a:cubicBezTo>
                  <a:pt x="5805" y="1891"/>
                  <a:pt x="5768" y="2070"/>
                  <a:pt x="5731" y="2250"/>
                </a:cubicBezTo>
                <a:cubicBezTo>
                  <a:pt x="5841" y="1759"/>
                  <a:pt x="5948" y="1263"/>
                  <a:pt x="5955" y="754"/>
                </a:cubicBezTo>
                <a:cubicBezTo>
                  <a:pt x="6236" y="631"/>
                  <a:pt x="6608" y="470"/>
                  <a:pt x="6945" y="470"/>
                </a:cubicBezTo>
                <a:close/>
                <a:moveTo>
                  <a:pt x="2138" y="3020"/>
                </a:moveTo>
                <a:lnTo>
                  <a:pt x="2138" y="3023"/>
                </a:lnTo>
                <a:lnTo>
                  <a:pt x="2138" y="3023"/>
                </a:lnTo>
                <a:cubicBezTo>
                  <a:pt x="2136" y="3026"/>
                  <a:pt x="2134" y="3029"/>
                  <a:pt x="2134" y="3029"/>
                </a:cubicBezTo>
                <a:cubicBezTo>
                  <a:pt x="2134" y="3029"/>
                  <a:pt x="2135" y="3026"/>
                  <a:pt x="2138" y="3020"/>
                </a:cubicBezTo>
                <a:close/>
                <a:moveTo>
                  <a:pt x="5493" y="3079"/>
                </a:moveTo>
                <a:lnTo>
                  <a:pt x="5493" y="3079"/>
                </a:lnTo>
                <a:cubicBezTo>
                  <a:pt x="5492" y="3080"/>
                  <a:pt x="5491" y="3081"/>
                  <a:pt x="5491" y="3082"/>
                </a:cubicBezTo>
                <a:lnTo>
                  <a:pt x="5491" y="3082"/>
                </a:lnTo>
                <a:cubicBezTo>
                  <a:pt x="5492" y="3081"/>
                  <a:pt x="5492" y="3080"/>
                  <a:pt x="5493" y="3079"/>
                </a:cubicBezTo>
                <a:close/>
                <a:moveTo>
                  <a:pt x="6612" y="2448"/>
                </a:moveTo>
                <a:cubicBezTo>
                  <a:pt x="6601" y="2495"/>
                  <a:pt x="6590" y="2492"/>
                  <a:pt x="6597" y="2529"/>
                </a:cubicBezTo>
                <a:cubicBezTo>
                  <a:pt x="6601" y="2522"/>
                  <a:pt x="6601" y="2514"/>
                  <a:pt x="6608" y="2495"/>
                </a:cubicBezTo>
                <a:lnTo>
                  <a:pt x="6608" y="2495"/>
                </a:lnTo>
                <a:cubicBezTo>
                  <a:pt x="6604" y="2522"/>
                  <a:pt x="6601" y="2536"/>
                  <a:pt x="6601" y="2544"/>
                </a:cubicBezTo>
                <a:cubicBezTo>
                  <a:pt x="6227" y="2715"/>
                  <a:pt x="5853" y="2896"/>
                  <a:pt x="5489" y="3097"/>
                </a:cubicBezTo>
                <a:cubicBezTo>
                  <a:pt x="5489" y="3091"/>
                  <a:pt x="5489" y="3086"/>
                  <a:pt x="5491" y="3082"/>
                </a:cubicBezTo>
                <a:lnTo>
                  <a:pt x="5491" y="3082"/>
                </a:lnTo>
                <a:cubicBezTo>
                  <a:pt x="5487" y="3087"/>
                  <a:pt x="5482" y="3091"/>
                  <a:pt x="5479" y="3101"/>
                </a:cubicBezTo>
                <a:cubicBezTo>
                  <a:pt x="5471" y="3104"/>
                  <a:pt x="5464" y="3108"/>
                  <a:pt x="5460" y="3111"/>
                </a:cubicBezTo>
                <a:cubicBezTo>
                  <a:pt x="5479" y="2874"/>
                  <a:pt x="5655" y="2818"/>
                  <a:pt x="5856" y="2742"/>
                </a:cubicBezTo>
                <a:cubicBezTo>
                  <a:pt x="6105" y="2635"/>
                  <a:pt x="6355" y="2539"/>
                  <a:pt x="6612" y="2448"/>
                </a:cubicBezTo>
                <a:close/>
                <a:moveTo>
                  <a:pt x="1739" y="3387"/>
                </a:moveTo>
                <a:cubicBezTo>
                  <a:pt x="1739" y="3394"/>
                  <a:pt x="1727" y="3405"/>
                  <a:pt x="1724" y="3412"/>
                </a:cubicBezTo>
                <a:cubicBezTo>
                  <a:pt x="1724" y="3406"/>
                  <a:pt x="1726" y="3403"/>
                  <a:pt x="1729" y="3402"/>
                </a:cubicBezTo>
                <a:lnTo>
                  <a:pt x="1729" y="3402"/>
                </a:lnTo>
                <a:cubicBezTo>
                  <a:pt x="1729" y="3403"/>
                  <a:pt x="1729" y="3403"/>
                  <a:pt x="1729" y="3403"/>
                </a:cubicBezTo>
                <a:cubicBezTo>
                  <a:pt x="1729" y="3403"/>
                  <a:pt x="1730" y="3403"/>
                  <a:pt x="1731" y="3402"/>
                </a:cubicBezTo>
                <a:cubicBezTo>
                  <a:pt x="1730" y="3402"/>
                  <a:pt x="1730" y="3402"/>
                  <a:pt x="1729" y="3402"/>
                </a:cubicBezTo>
                <a:lnTo>
                  <a:pt x="1729" y="3402"/>
                </a:lnTo>
                <a:cubicBezTo>
                  <a:pt x="1731" y="3398"/>
                  <a:pt x="1739" y="3387"/>
                  <a:pt x="1739" y="3387"/>
                </a:cubicBezTo>
                <a:close/>
                <a:moveTo>
                  <a:pt x="1726" y="3416"/>
                </a:moveTo>
                <a:lnTo>
                  <a:pt x="1726" y="3416"/>
                </a:lnTo>
                <a:cubicBezTo>
                  <a:pt x="1725" y="3417"/>
                  <a:pt x="1724" y="3418"/>
                  <a:pt x="1724" y="3419"/>
                </a:cubicBezTo>
                <a:cubicBezTo>
                  <a:pt x="1720" y="3424"/>
                  <a:pt x="1720" y="3424"/>
                  <a:pt x="1717" y="3427"/>
                </a:cubicBezTo>
                <a:cubicBezTo>
                  <a:pt x="1720" y="3420"/>
                  <a:pt x="1723" y="3417"/>
                  <a:pt x="1726" y="3416"/>
                </a:cubicBezTo>
                <a:close/>
                <a:moveTo>
                  <a:pt x="5306" y="3446"/>
                </a:moveTo>
                <a:cubicBezTo>
                  <a:pt x="5303" y="3456"/>
                  <a:pt x="5291" y="3493"/>
                  <a:pt x="5288" y="3497"/>
                </a:cubicBezTo>
                <a:cubicBezTo>
                  <a:pt x="5171" y="3834"/>
                  <a:pt x="5046" y="4175"/>
                  <a:pt x="4917" y="4509"/>
                </a:cubicBezTo>
                <a:cubicBezTo>
                  <a:pt x="4719" y="4453"/>
                  <a:pt x="4452" y="4443"/>
                  <a:pt x="4327" y="4270"/>
                </a:cubicBezTo>
                <a:cubicBezTo>
                  <a:pt x="4474" y="3893"/>
                  <a:pt x="4943" y="3695"/>
                  <a:pt x="5269" y="3468"/>
                </a:cubicBezTo>
                <a:lnTo>
                  <a:pt x="5269" y="3468"/>
                </a:lnTo>
                <a:cubicBezTo>
                  <a:pt x="5255" y="3526"/>
                  <a:pt x="5225" y="3573"/>
                  <a:pt x="5233" y="3625"/>
                </a:cubicBezTo>
                <a:cubicBezTo>
                  <a:pt x="5222" y="3639"/>
                  <a:pt x="5218" y="3666"/>
                  <a:pt x="5215" y="3676"/>
                </a:cubicBezTo>
                <a:cubicBezTo>
                  <a:pt x="5255" y="3617"/>
                  <a:pt x="5251" y="3500"/>
                  <a:pt x="5306" y="3446"/>
                </a:cubicBezTo>
                <a:close/>
                <a:moveTo>
                  <a:pt x="6557" y="2778"/>
                </a:moveTo>
                <a:lnTo>
                  <a:pt x="6557" y="2778"/>
                </a:lnTo>
                <a:cubicBezTo>
                  <a:pt x="6531" y="2874"/>
                  <a:pt x="6509" y="2954"/>
                  <a:pt x="6491" y="3053"/>
                </a:cubicBezTo>
                <a:cubicBezTo>
                  <a:pt x="6491" y="3053"/>
                  <a:pt x="6490" y="3053"/>
                  <a:pt x="6490" y="3053"/>
                </a:cubicBezTo>
                <a:cubicBezTo>
                  <a:pt x="6479" y="3053"/>
                  <a:pt x="6476" y="3130"/>
                  <a:pt x="6469" y="3152"/>
                </a:cubicBezTo>
                <a:lnTo>
                  <a:pt x="6469" y="3116"/>
                </a:lnTo>
                <a:cubicBezTo>
                  <a:pt x="6457" y="3155"/>
                  <a:pt x="6450" y="3218"/>
                  <a:pt x="6443" y="3265"/>
                </a:cubicBezTo>
                <a:lnTo>
                  <a:pt x="6443" y="3226"/>
                </a:lnTo>
                <a:cubicBezTo>
                  <a:pt x="6432" y="3292"/>
                  <a:pt x="6428" y="3343"/>
                  <a:pt x="6417" y="3405"/>
                </a:cubicBezTo>
                <a:lnTo>
                  <a:pt x="6417" y="3412"/>
                </a:lnTo>
                <a:cubicBezTo>
                  <a:pt x="6337" y="3823"/>
                  <a:pt x="6259" y="4230"/>
                  <a:pt x="6153" y="4634"/>
                </a:cubicBezTo>
                <a:cubicBezTo>
                  <a:pt x="5768" y="4597"/>
                  <a:pt x="5387" y="4590"/>
                  <a:pt x="5005" y="4524"/>
                </a:cubicBezTo>
                <a:cubicBezTo>
                  <a:pt x="5119" y="4226"/>
                  <a:pt x="5233" y="3930"/>
                  <a:pt x="5325" y="3625"/>
                </a:cubicBezTo>
                <a:cubicBezTo>
                  <a:pt x="5376" y="3336"/>
                  <a:pt x="5511" y="3328"/>
                  <a:pt x="5739" y="3196"/>
                </a:cubicBezTo>
                <a:lnTo>
                  <a:pt x="5739" y="3192"/>
                </a:lnTo>
                <a:cubicBezTo>
                  <a:pt x="6010" y="3053"/>
                  <a:pt x="6278" y="2906"/>
                  <a:pt x="6557" y="2778"/>
                </a:cubicBezTo>
                <a:close/>
                <a:moveTo>
                  <a:pt x="2191" y="5908"/>
                </a:moveTo>
                <a:lnTo>
                  <a:pt x="2191" y="5908"/>
                </a:lnTo>
                <a:cubicBezTo>
                  <a:pt x="2185" y="5954"/>
                  <a:pt x="2181" y="6002"/>
                  <a:pt x="2179" y="6053"/>
                </a:cubicBezTo>
                <a:cubicBezTo>
                  <a:pt x="2182" y="6004"/>
                  <a:pt x="2186" y="5955"/>
                  <a:pt x="2191" y="5908"/>
                </a:cubicBezTo>
                <a:close/>
                <a:moveTo>
                  <a:pt x="4078" y="6383"/>
                </a:moveTo>
                <a:cubicBezTo>
                  <a:pt x="4052" y="6435"/>
                  <a:pt x="4024" y="6487"/>
                  <a:pt x="3996" y="6539"/>
                </a:cubicBezTo>
                <a:lnTo>
                  <a:pt x="3996" y="6539"/>
                </a:lnTo>
                <a:cubicBezTo>
                  <a:pt x="4027" y="6484"/>
                  <a:pt x="4081" y="6395"/>
                  <a:pt x="4078" y="6383"/>
                </a:cubicBezTo>
                <a:close/>
                <a:moveTo>
                  <a:pt x="5054" y="7142"/>
                </a:moveTo>
                <a:cubicBezTo>
                  <a:pt x="5052" y="7143"/>
                  <a:pt x="5052" y="7145"/>
                  <a:pt x="5049" y="7149"/>
                </a:cubicBezTo>
                <a:cubicBezTo>
                  <a:pt x="5051" y="7147"/>
                  <a:pt x="5052" y="7145"/>
                  <a:pt x="5054" y="7142"/>
                </a:cubicBezTo>
                <a:close/>
                <a:moveTo>
                  <a:pt x="966" y="7775"/>
                </a:moveTo>
                <a:cubicBezTo>
                  <a:pt x="971" y="7783"/>
                  <a:pt x="976" y="7792"/>
                  <a:pt x="983" y="7802"/>
                </a:cubicBezTo>
                <a:cubicBezTo>
                  <a:pt x="975" y="7790"/>
                  <a:pt x="970" y="7782"/>
                  <a:pt x="966" y="7775"/>
                </a:cubicBezTo>
                <a:close/>
                <a:moveTo>
                  <a:pt x="4485" y="7857"/>
                </a:moveTo>
                <a:lnTo>
                  <a:pt x="4485" y="7857"/>
                </a:lnTo>
                <a:cubicBezTo>
                  <a:pt x="4485" y="7857"/>
                  <a:pt x="4484" y="7858"/>
                  <a:pt x="4482" y="7860"/>
                </a:cubicBezTo>
                <a:lnTo>
                  <a:pt x="4482" y="7860"/>
                </a:lnTo>
                <a:cubicBezTo>
                  <a:pt x="4483" y="7859"/>
                  <a:pt x="4484" y="7858"/>
                  <a:pt x="4485" y="7857"/>
                </a:cubicBezTo>
                <a:close/>
                <a:moveTo>
                  <a:pt x="5435" y="2932"/>
                </a:moveTo>
                <a:lnTo>
                  <a:pt x="5435" y="2932"/>
                </a:lnTo>
                <a:cubicBezTo>
                  <a:pt x="5420" y="2965"/>
                  <a:pt x="5383" y="3152"/>
                  <a:pt x="5350" y="3174"/>
                </a:cubicBezTo>
                <a:cubicBezTo>
                  <a:pt x="5123" y="3287"/>
                  <a:pt x="4910" y="3427"/>
                  <a:pt x="4697" y="3573"/>
                </a:cubicBezTo>
                <a:cubicBezTo>
                  <a:pt x="3927" y="4072"/>
                  <a:pt x="3829" y="4578"/>
                  <a:pt x="4859" y="4729"/>
                </a:cubicBezTo>
                <a:cubicBezTo>
                  <a:pt x="4844" y="4776"/>
                  <a:pt x="4800" y="4854"/>
                  <a:pt x="4800" y="4890"/>
                </a:cubicBezTo>
                <a:cubicBezTo>
                  <a:pt x="4822" y="4835"/>
                  <a:pt x="4841" y="4783"/>
                  <a:pt x="4866" y="4729"/>
                </a:cubicBezTo>
                <a:cubicBezTo>
                  <a:pt x="4866" y="4732"/>
                  <a:pt x="4866" y="4732"/>
                  <a:pt x="4870" y="4732"/>
                </a:cubicBezTo>
                <a:cubicBezTo>
                  <a:pt x="4731" y="5084"/>
                  <a:pt x="4591" y="5473"/>
                  <a:pt x="4415" y="5781"/>
                </a:cubicBezTo>
                <a:cubicBezTo>
                  <a:pt x="4413" y="5783"/>
                  <a:pt x="4412" y="5784"/>
                  <a:pt x="4412" y="5784"/>
                </a:cubicBezTo>
                <a:cubicBezTo>
                  <a:pt x="4411" y="5784"/>
                  <a:pt x="4416" y="5777"/>
                  <a:pt x="4419" y="5774"/>
                </a:cubicBezTo>
                <a:lnTo>
                  <a:pt x="4419" y="5774"/>
                </a:lnTo>
                <a:lnTo>
                  <a:pt x="4415" y="5778"/>
                </a:lnTo>
                <a:cubicBezTo>
                  <a:pt x="4426" y="5759"/>
                  <a:pt x="4433" y="5744"/>
                  <a:pt x="4437" y="5734"/>
                </a:cubicBezTo>
                <a:cubicBezTo>
                  <a:pt x="4447" y="5713"/>
                  <a:pt x="4449" y="5705"/>
                  <a:pt x="4447" y="5705"/>
                </a:cubicBezTo>
                <a:cubicBezTo>
                  <a:pt x="4442" y="5705"/>
                  <a:pt x="4414" y="5751"/>
                  <a:pt x="4411" y="5774"/>
                </a:cubicBezTo>
                <a:cubicBezTo>
                  <a:pt x="4419" y="5763"/>
                  <a:pt x="4426" y="5745"/>
                  <a:pt x="4426" y="5744"/>
                </a:cubicBezTo>
                <a:lnTo>
                  <a:pt x="4426" y="5744"/>
                </a:lnTo>
                <a:cubicBezTo>
                  <a:pt x="4423" y="5756"/>
                  <a:pt x="4415" y="5774"/>
                  <a:pt x="4411" y="5774"/>
                </a:cubicBezTo>
                <a:cubicBezTo>
                  <a:pt x="4298" y="6023"/>
                  <a:pt x="4100" y="6411"/>
                  <a:pt x="3983" y="6561"/>
                </a:cubicBezTo>
                <a:lnTo>
                  <a:pt x="3983" y="6561"/>
                </a:lnTo>
                <a:cubicBezTo>
                  <a:pt x="3987" y="6554"/>
                  <a:pt x="3992" y="6546"/>
                  <a:pt x="3996" y="6539"/>
                </a:cubicBezTo>
                <a:lnTo>
                  <a:pt x="3996" y="6539"/>
                </a:lnTo>
                <a:cubicBezTo>
                  <a:pt x="3991" y="6547"/>
                  <a:pt x="3986" y="6555"/>
                  <a:pt x="3983" y="6562"/>
                </a:cubicBezTo>
                <a:cubicBezTo>
                  <a:pt x="3983" y="6562"/>
                  <a:pt x="3983" y="6562"/>
                  <a:pt x="3983" y="6561"/>
                </a:cubicBezTo>
                <a:lnTo>
                  <a:pt x="3983" y="6561"/>
                </a:lnTo>
                <a:cubicBezTo>
                  <a:pt x="3892" y="6726"/>
                  <a:pt x="3791" y="6886"/>
                  <a:pt x="3685" y="7043"/>
                </a:cubicBezTo>
                <a:cubicBezTo>
                  <a:pt x="3675" y="7072"/>
                  <a:pt x="3565" y="7219"/>
                  <a:pt x="3513" y="7278"/>
                </a:cubicBezTo>
                <a:cubicBezTo>
                  <a:pt x="3572" y="7171"/>
                  <a:pt x="3634" y="7094"/>
                  <a:pt x="3693" y="6995"/>
                </a:cubicBezTo>
                <a:lnTo>
                  <a:pt x="3693" y="6995"/>
                </a:lnTo>
                <a:cubicBezTo>
                  <a:pt x="3462" y="7336"/>
                  <a:pt x="3213" y="7659"/>
                  <a:pt x="2864" y="7879"/>
                </a:cubicBezTo>
                <a:cubicBezTo>
                  <a:pt x="2853" y="7868"/>
                  <a:pt x="2846" y="7853"/>
                  <a:pt x="2835" y="7842"/>
                </a:cubicBezTo>
                <a:cubicBezTo>
                  <a:pt x="1181" y="5392"/>
                  <a:pt x="3385" y="3908"/>
                  <a:pt x="5435" y="2932"/>
                </a:cubicBezTo>
                <a:close/>
                <a:moveTo>
                  <a:pt x="5823" y="816"/>
                </a:moveTo>
                <a:lnTo>
                  <a:pt x="5823" y="816"/>
                </a:lnTo>
                <a:cubicBezTo>
                  <a:pt x="5827" y="875"/>
                  <a:pt x="5819" y="919"/>
                  <a:pt x="5816" y="977"/>
                </a:cubicBezTo>
                <a:lnTo>
                  <a:pt x="5819" y="977"/>
                </a:lnTo>
                <a:cubicBezTo>
                  <a:pt x="5827" y="1092"/>
                  <a:pt x="5777" y="1322"/>
                  <a:pt x="5775" y="1401"/>
                </a:cubicBezTo>
                <a:lnTo>
                  <a:pt x="5775" y="1401"/>
                </a:lnTo>
                <a:cubicBezTo>
                  <a:pt x="5776" y="1396"/>
                  <a:pt x="5777" y="1391"/>
                  <a:pt x="5779" y="1388"/>
                </a:cubicBezTo>
                <a:lnTo>
                  <a:pt x="5779" y="1388"/>
                </a:lnTo>
                <a:cubicBezTo>
                  <a:pt x="5778" y="1398"/>
                  <a:pt x="5777" y="1407"/>
                  <a:pt x="5775" y="1416"/>
                </a:cubicBezTo>
                <a:lnTo>
                  <a:pt x="5775" y="1416"/>
                </a:lnTo>
                <a:cubicBezTo>
                  <a:pt x="5775" y="1412"/>
                  <a:pt x="5775" y="1407"/>
                  <a:pt x="5775" y="1401"/>
                </a:cubicBezTo>
                <a:lnTo>
                  <a:pt x="5775" y="1401"/>
                </a:lnTo>
                <a:cubicBezTo>
                  <a:pt x="5774" y="1406"/>
                  <a:pt x="5773" y="1413"/>
                  <a:pt x="5775" y="1417"/>
                </a:cubicBezTo>
                <a:lnTo>
                  <a:pt x="5775" y="1417"/>
                </a:lnTo>
                <a:cubicBezTo>
                  <a:pt x="5775" y="1417"/>
                  <a:pt x="5775" y="1416"/>
                  <a:pt x="5775" y="1416"/>
                </a:cubicBezTo>
                <a:lnTo>
                  <a:pt x="5775" y="1416"/>
                </a:lnTo>
                <a:cubicBezTo>
                  <a:pt x="5775" y="1416"/>
                  <a:pt x="5775" y="1417"/>
                  <a:pt x="5775" y="1417"/>
                </a:cubicBezTo>
                <a:cubicBezTo>
                  <a:pt x="5775" y="1417"/>
                  <a:pt x="5775" y="1417"/>
                  <a:pt x="5775" y="1417"/>
                </a:cubicBezTo>
                <a:lnTo>
                  <a:pt x="5775" y="1417"/>
                </a:lnTo>
                <a:cubicBezTo>
                  <a:pt x="5765" y="1491"/>
                  <a:pt x="5752" y="1564"/>
                  <a:pt x="5739" y="1642"/>
                </a:cubicBezTo>
                <a:cubicBezTo>
                  <a:pt x="5687" y="2001"/>
                  <a:pt x="5574" y="2368"/>
                  <a:pt x="5504" y="2727"/>
                </a:cubicBezTo>
                <a:cubicBezTo>
                  <a:pt x="4153" y="3393"/>
                  <a:pt x="2387" y="4247"/>
                  <a:pt x="2191" y="5908"/>
                </a:cubicBezTo>
                <a:lnTo>
                  <a:pt x="2191" y="5908"/>
                </a:lnTo>
                <a:cubicBezTo>
                  <a:pt x="2201" y="5830"/>
                  <a:pt x="2216" y="5757"/>
                  <a:pt x="2237" y="5678"/>
                </a:cubicBezTo>
                <a:lnTo>
                  <a:pt x="2237" y="5678"/>
                </a:lnTo>
                <a:cubicBezTo>
                  <a:pt x="2248" y="5756"/>
                  <a:pt x="2219" y="5785"/>
                  <a:pt x="2219" y="5847"/>
                </a:cubicBezTo>
                <a:cubicBezTo>
                  <a:pt x="2241" y="5752"/>
                  <a:pt x="2252" y="5631"/>
                  <a:pt x="2292" y="5550"/>
                </a:cubicBezTo>
                <a:lnTo>
                  <a:pt x="2292" y="5550"/>
                </a:lnTo>
                <a:cubicBezTo>
                  <a:pt x="2131" y="6122"/>
                  <a:pt x="2204" y="6738"/>
                  <a:pt x="2435" y="7278"/>
                </a:cubicBezTo>
                <a:cubicBezTo>
                  <a:pt x="2428" y="7278"/>
                  <a:pt x="2446" y="7314"/>
                  <a:pt x="2453" y="7340"/>
                </a:cubicBezTo>
                <a:cubicBezTo>
                  <a:pt x="2333" y="7068"/>
                  <a:pt x="2248" y="6804"/>
                  <a:pt x="2201" y="6511"/>
                </a:cubicBezTo>
                <a:cubicBezTo>
                  <a:pt x="2199" y="6506"/>
                  <a:pt x="2198" y="6504"/>
                  <a:pt x="2198" y="6504"/>
                </a:cubicBezTo>
                <a:lnTo>
                  <a:pt x="2198" y="6504"/>
                </a:lnTo>
                <a:cubicBezTo>
                  <a:pt x="2194" y="6504"/>
                  <a:pt x="2229" y="6692"/>
                  <a:pt x="2223" y="6709"/>
                </a:cubicBezTo>
                <a:cubicBezTo>
                  <a:pt x="2197" y="6603"/>
                  <a:pt x="2186" y="6504"/>
                  <a:pt x="2175" y="6394"/>
                </a:cubicBezTo>
                <a:lnTo>
                  <a:pt x="2175" y="6394"/>
                </a:lnTo>
                <a:cubicBezTo>
                  <a:pt x="2186" y="6948"/>
                  <a:pt x="2431" y="7494"/>
                  <a:pt x="2758" y="7938"/>
                </a:cubicBezTo>
                <a:cubicBezTo>
                  <a:pt x="2631" y="8001"/>
                  <a:pt x="2503" y="8030"/>
                  <a:pt x="2379" y="8030"/>
                </a:cubicBezTo>
                <a:cubicBezTo>
                  <a:pt x="1848" y="8030"/>
                  <a:pt x="1375" y="7509"/>
                  <a:pt x="1214" y="7006"/>
                </a:cubicBezTo>
                <a:cubicBezTo>
                  <a:pt x="979" y="6368"/>
                  <a:pt x="1189" y="5660"/>
                  <a:pt x="1489" y="5074"/>
                </a:cubicBezTo>
                <a:lnTo>
                  <a:pt x="1485" y="5074"/>
                </a:lnTo>
                <a:cubicBezTo>
                  <a:pt x="1491" y="5061"/>
                  <a:pt x="1498" y="5048"/>
                  <a:pt x="1496" y="5048"/>
                </a:cubicBezTo>
                <a:lnTo>
                  <a:pt x="1496" y="5048"/>
                </a:lnTo>
                <a:cubicBezTo>
                  <a:pt x="1495" y="5048"/>
                  <a:pt x="1494" y="5049"/>
                  <a:pt x="1492" y="5051"/>
                </a:cubicBezTo>
                <a:lnTo>
                  <a:pt x="1492" y="5051"/>
                </a:lnTo>
                <a:cubicBezTo>
                  <a:pt x="1494" y="5049"/>
                  <a:pt x="1494" y="5046"/>
                  <a:pt x="1497" y="5044"/>
                </a:cubicBezTo>
                <a:cubicBezTo>
                  <a:pt x="1603" y="4846"/>
                  <a:pt x="1735" y="4644"/>
                  <a:pt x="1856" y="4443"/>
                </a:cubicBezTo>
                <a:lnTo>
                  <a:pt x="1856" y="4446"/>
                </a:lnTo>
                <a:cubicBezTo>
                  <a:pt x="1858" y="4444"/>
                  <a:pt x="1859" y="4441"/>
                  <a:pt x="1859" y="4441"/>
                </a:cubicBezTo>
                <a:cubicBezTo>
                  <a:pt x="1859" y="4441"/>
                  <a:pt x="1859" y="4442"/>
                  <a:pt x="1859" y="4443"/>
                </a:cubicBezTo>
                <a:cubicBezTo>
                  <a:pt x="1863" y="4436"/>
                  <a:pt x="1863" y="4431"/>
                  <a:pt x="1863" y="4431"/>
                </a:cubicBezTo>
                <a:cubicBezTo>
                  <a:pt x="2897" y="3045"/>
                  <a:pt x="4243" y="1652"/>
                  <a:pt x="5823" y="816"/>
                </a:cubicBezTo>
                <a:close/>
                <a:moveTo>
                  <a:pt x="2666" y="8121"/>
                </a:moveTo>
                <a:lnTo>
                  <a:pt x="2666" y="8121"/>
                </a:lnTo>
                <a:cubicBezTo>
                  <a:pt x="2663" y="8124"/>
                  <a:pt x="2641" y="8132"/>
                  <a:pt x="2553" y="8150"/>
                </a:cubicBezTo>
                <a:cubicBezTo>
                  <a:pt x="2546" y="8151"/>
                  <a:pt x="2539" y="8152"/>
                  <a:pt x="2532" y="8153"/>
                </a:cubicBezTo>
                <a:lnTo>
                  <a:pt x="2532" y="8153"/>
                </a:lnTo>
                <a:cubicBezTo>
                  <a:pt x="2582" y="8142"/>
                  <a:pt x="2638" y="8132"/>
                  <a:pt x="2666" y="8121"/>
                </a:cubicBezTo>
                <a:close/>
                <a:moveTo>
                  <a:pt x="6102" y="4805"/>
                </a:moveTo>
                <a:lnTo>
                  <a:pt x="6102" y="4805"/>
                </a:lnTo>
                <a:cubicBezTo>
                  <a:pt x="6087" y="4868"/>
                  <a:pt x="6061" y="4930"/>
                  <a:pt x="6047" y="4996"/>
                </a:cubicBezTo>
                <a:cubicBezTo>
                  <a:pt x="6017" y="5084"/>
                  <a:pt x="5973" y="5176"/>
                  <a:pt x="5944" y="5282"/>
                </a:cubicBezTo>
                <a:lnTo>
                  <a:pt x="5944" y="5279"/>
                </a:lnTo>
                <a:cubicBezTo>
                  <a:pt x="5926" y="5312"/>
                  <a:pt x="5922" y="5385"/>
                  <a:pt x="5893" y="5400"/>
                </a:cubicBezTo>
                <a:cubicBezTo>
                  <a:pt x="5889" y="5429"/>
                  <a:pt x="5871" y="5455"/>
                  <a:pt x="5867" y="5480"/>
                </a:cubicBezTo>
                <a:cubicBezTo>
                  <a:pt x="5871" y="5477"/>
                  <a:pt x="5871" y="5473"/>
                  <a:pt x="5875" y="5470"/>
                </a:cubicBezTo>
                <a:lnTo>
                  <a:pt x="5875" y="5470"/>
                </a:lnTo>
                <a:cubicBezTo>
                  <a:pt x="5836" y="5577"/>
                  <a:pt x="5793" y="5670"/>
                  <a:pt x="5784" y="5725"/>
                </a:cubicBezTo>
                <a:lnTo>
                  <a:pt x="5784" y="5725"/>
                </a:lnTo>
                <a:cubicBezTo>
                  <a:pt x="5744" y="5809"/>
                  <a:pt x="5698" y="5915"/>
                  <a:pt x="5665" y="5998"/>
                </a:cubicBezTo>
                <a:cubicBezTo>
                  <a:pt x="5673" y="5990"/>
                  <a:pt x="5684" y="5954"/>
                  <a:pt x="5691" y="5943"/>
                </a:cubicBezTo>
                <a:lnTo>
                  <a:pt x="5691" y="5943"/>
                </a:lnTo>
                <a:cubicBezTo>
                  <a:pt x="5684" y="5979"/>
                  <a:pt x="5651" y="6016"/>
                  <a:pt x="5640" y="6053"/>
                </a:cubicBezTo>
                <a:cubicBezTo>
                  <a:pt x="5640" y="6053"/>
                  <a:pt x="5641" y="6053"/>
                  <a:pt x="5641" y="6053"/>
                </a:cubicBezTo>
                <a:cubicBezTo>
                  <a:pt x="5644" y="6053"/>
                  <a:pt x="5648" y="6045"/>
                  <a:pt x="5651" y="6042"/>
                </a:cubicBezTo>
                <a:lnTo>
                  <a:pt x="5651" y="6042"/>
                </a:lnTo>
                <a:cubicBezTo>
                  <a:pt x="5647" y="6049"/>
                  <a:pt x="5647" y="6053"/>
                  <a:pt x="5643" y="6056"/>
                </a:cubicBezTo>
                <a:lnTo>
                  <a:pt x="5643" y="6053"/>
                </a:lnTo>
                <a:cubicBezTo>
                  <a:pt x="5476" y="6428"/>
                  <a:pt x="5280" y="6799"/>
                  <a:pt x="5054" y="7142"/>
                </a:cubicBezTo>
                <a:lnTo>
                  <a:pt x="5054" y="7142"/>
                </a:lnTo>
                <a:cubicBezTo>
                  <a:pt x="5055" y="7142"/>
                  <a:pt x="5056" y="7142"/>
                  <a:pt x="5057" y="7142"/>
                </a:cubicBezTo>
                <a:cubicBezTo>
                  <a:pt x="4885" y="7395"/>
                  <a:pt x="4701" y="7637"/>
                  <a:pt x="4489" y="7857"/>
                </a:cubicBezTo>
                <a:cubicBezTo>
                  <a:pt x="4485" y="7860"/>
                  <a:pt x="4481" y="7864"/>
                  <a:pt x="4481" y="7864"/>
                </a:cubicBezTo>
                <a:cubicBezTo>
                  <a:pt x="4481" y="7862"/>
                  <a:pt x="4481" y="7861"/>
                  <a:pt x="4482" y="7860"/>
                </a:cubicBezTo>
                <a:lnTo>
                  <a:pt x="4482" y="7860"/>
                </a:lnTo>
                <a:cubicBezTo>
                  <a:pt x="4281" y="8079"/>
                  <a:pt x="4055" y="8272"/>
                  <a:pt x="3799" y="8432"/>
                </a:cubicBezTo>
                <a:lnTo>
                  <a:pt x="3795" y="8436"/>
                </a:lnTo>
                <a:cubicBezTo>
                  <a:pt x="3792" y="8440"/>
                  <a:pt x="3788" y="8440"/>
                  <a:pt x="3788" y="8440"/>
                </a:cubicBezTo>
                <a:lnTo>
                  <a:pt x="3792" y="8436"/>
                </a:lnTo>
                <a:lnTo>
                  <a:pt x="3792" y="8436"/>
                </a:lnTo>
                <a:cubicBezTo>
                  <a:pt x="3774" y="8446"/>
                  <a:pt x="3673" y="8495"/>
                  <a:pt x="3685" y="8495"/>
                </a:cubicBezTo>
                <a:cubicBezTo>
                  <a:pt x="3686" y="8495"/>
                  <a:pt x="3687" y="8495"/>
                  <a:pt x="3689" y="8495"/>
                </a:cubicBezTo>
                <a:lnTo>
                  <a:pt x="3689" y="8495"/>
                </a:lnTo>
                <a:cubicBezTo>
                  <a:pt x="3685" y="8498"/>
                  <a:pt x="3682" y="8502"/>
                  <a:pt x="3678" y="8502"/>
                </a:cubicBezTo>
                <a:cubicBezTo>
                  <a:pt x="3661" y="8520"/>
                  <a:pt x="3639" y="8529"/>
                  <a:pt x="3613" y="8529"/>
                </a:cubicBezTo>
                <a:cubicBezTo>
                  <a:pt x="3425" y="8529"/>
                  <a:pt x="3047" y="8090"/>
                  <a:pt x="2941" y="7978"/>
                </a:cubicBezTo>
                <a:cubicBezTo>
                  <a:pt x="3997" y="7215"/>
                  <a:pt x="4613" y="5961"/>
                  <a:pt x="5119" y="4810"/>
                </a:cubicBezTo>
                <a:cubicBezTo>
                  <a:pt x="5249" y="4828"/>
                  <a:pt x="5357" y="4834"/>
                  <a:pt x="5458" y="4834"/>
                </a:cubicBezTo>
                <a:cubicBezTo>
                  <a:pt x="5663" y="4834"/>
                  <a:pt x="5836" y="4808"/>
                  <a:pt x="6102" y="4805"/>
                </a:cubicBezTo>
                <a:close/>
                <a:moveTo>
                  <a:pt x="5447" y="111"/>
                </a:moveTo>
                <a:cubicBezTo>
                  <a:pt x="5455" y="111"/>
                  <a:pt x="5463" y="111"/>
                  <a:pt x="5471" y="112"/>
                </a:cubicBezTo>
                <a:cubicBezTo>
                  <a:pt x="5480" y="112"/>
                  <a:pt x="5488" y="111"/>
                  <a:pt x="5496" y="111"/>
                </a:cubicBezTo>
                <a:cubicBezTo>
                  <a:pt x="5539" y="111"/>
                  <a:pt x="5571" y="119"/>
                  <a:pt x="5611" y="138"/>
                </a:cubicBezTo>
                <a:cubicBezTo>
                  <a:pt x="5614" y="138"/>
                  <a:pt x="5618" y="141"/>
                  <a:pt x="5614" y="141"/>
                </a:cubicBezTo>
                <a:cubicBezTo>
                  <a:pt x="5617" y="143"/>
                  <a:pt x="5619" y="144"/>
                  <a:pt x="5621" y="145"/>
                </a:cubicBezTo>
                <a:lnTo>
                  <a:pt x="5621" y="145"/>
                </a:lnTo>
                <a:cubicBezTo>
                  <a:pt x="5621" y="146"/>
                  <a:pt x="5621" y="146"/>
                  <a:pt x="5621" y="146"/>
                </a:cubicBezTo>
                <a:lnTo>
                  <a:pt x="5621" y="146"/>
                </a:lnTo>
                <a:cubicBezTo>
                  <a:pt x="5621" y="146"/>
                  <a:pt x="5621" y="146"/>
                  <a:pt x="5621" y="145"/>
                </a:cubicBezTo>
                <a:lnTo>
                  <a:pt x="5621" y="145"/>
                </a:lnTo>
                <a:cubicBezTo>
                  <a:pt x="5738" y="221"/>
                  <a:pt x="5779" y="369"/>
                  <a:pt x="5798" y="502"/>
                </a:cubicBezTo>
                <a:lnTo>
                  <a:pt x="5798" y="502"/>
                </a:lnTo>
                <a:cubicBezTo>
                  <a:pt x="5797" y="496"/>
                  <a:pt x="5795" y="488"/>
                  <a:pt x="5794" y="479"/>
                </a:cubicBezTo>
                <a:lnTo>
                  <a:pt x="5794" y="479"/>
                </a:lnTo>
                <a:cubicBezTo>
                  <a:pt x="5805" y="552"/>
                  <a:pt x="5809" y="586"/>
                  <a:pt x="5816" y="652"/>
                </a:cubicBezTo>
                <a:cubicBezTo>
                  <a:pt x="5438" y="831"/>
                  <a:pt x="5061" y="1062"/>
                  <a:pt x="4719" y="1307"/>
                </a:cubicBezTo>
                <a:cubicBezTo>
                  <a:pt x="4721" y="1307"/>
                  <a:pt x="4723" y="1306"/>
                  <a:pt x="4723" y="1306"/>
                </a:cubicBezTo>
                <a:cubicBezTo>
                  <a:pt x="4726" y="1306"/>
                  <a:pt x="4716" y="1312"/>
                  <a:pt x="4716" y="1312"/>
                </a:cubicBezTo>
                <a:cubicBezTo>
                  <a:pt x="4477" y="1483"/>
                  <a:pt x="4250" y="1667"/>
                  <a:pt x="4027" y="1862"/>
                </a:cubicBezTo>
                <a:cubicBezTo>
                  <a:pt x="2685" y="3160"/>
                  <a:pt x="0" y="5565"/>
                  <a:pt x="1375" y="7582"/>
                </a:cubicBezTo>
                <a:cubicBezTo>
                  <a:pt x="1606" y="7908"/>
                  <a:pt x="1995" y="8152"/>
                  <a:pt x="2390" y="8152"/>
                </a:cubicBezTo>
                <a:cubicBezTo>
                  <a:pt x="2542" y="8152"/>
                  <a:pt x="2694" y="8116"/>
                  <a:pt x="2839" y="8036"/>
                </a:cubicBezTo>
                <a:cubicBezTo>
                  <a:pt x="2839" y="8036"/>
                  <a:pt x="2842" y="8040"/>
                  <a:pt x="2842" y="8044"/>
                </a:cubicBezTo>
                <a:cubicBezTo>
                  <a:pt x="2747" y="8095"/>
                  <a:pt x="2622" y="8139"/>
                  <a:pt x="2509" y="8154"/>
                </a:cubicBezTo>
                <a:cubicBezTo>
                  <a:pt x="2485" y="8158"/>
                  <a:pt x="2464" y="8162"/>
                  <a:pt x="2468" y="8162"/>
                </a:cubicBezTo>
                <a:cubicBezTo>
                  <a:pt x="2471" y="8162"/>
                  <a:pt x="2485" y="8161"/>
                  <a:pt x="2515" y="8156"/>
                </a:cubicBezTo>
                <a:lnTo>
                  <a:pt x="2515" y="8156"/>
                </a:lnTo>
                <a:cubicBezTo>
                  <a:pt x="2489" y="8161"/>
                  <a:pt x="2468" y="8165"/>
                  <a:pt x="2474" y="8165"/>
                </a:cubicBezTo>
                <a:cubicBezTo>
                  <a:pt x="2477" y="8165"/>
                  <a:pt x="2486" y="8164"/>
                  <a:pt x="2505" y="8161"/>
                </a:cubicBezTo>
                <a:cubicBezTo>
                  <a:pt x="2629" y="8143"/>
                  <a:pt x="2743" y="8110"/>
                  <a:pt x="2849" y="8048"/>
                </a:cubicBezTo>
                <a:cubicBezTo>
                  <a:pt x="3029" y="8260"/>
                  <a:pt x="3235" y="8454"/>
                  <a:pt x="3465" y="8605"/>
                </a:cubicBezTo>
                <a:cubicBezTo>
                  <a:pt x="3362" y="8651"/>
                  <a:pt x="3239" y="8690"/>
                  <a:pt x="3128" y="8713"/>
                </a:cubicBezTo>
                <a:lnTo>
                  <a:pt x="3128" y="8713"/>
                </a:lnTo>
                <a:cubicBezTo>
                  <a:pt x="3144" y="8709"/>
                  <a:pt x="3155" y="8703"/>
                  <a:pt x="3161" y="8700"/>
                </a:cubicBezTo>
                <a:lnTo>
                  <a:pt x="3161" y="8700"/>
                </a:lnTo>
                <a:cubicBezTo>
                  <a:pt x="3113" y="8711"/>
                  <a:pt x="3059" y="8718"/>
                  <a:pt x="3007" y="8726"/>
                </a:cubicBezTo>
                <a:cubicBezTo>
                  <a:pt x="3009" y="8727"/>
                  <a:pt x="3012" y="8727"/>
                  <a:pt x="3015" y="8727"/>
                </a:cubicBezTo>
                <a:cubicBezTo>
                  <a:pt x="3031" y="8727"/>
                  <a:pt x="3054" y="8721"/>
                  <a:pt x="3076" y="8721"/>
                </a:cubicBezTo>
                <a:cubicBezTo>
                  <a:pt x="3080" y="8721"/>
                  <a:pt x="3084" y="8721"/>
                  <a:pt x="3088" y="8722"/>
                </a:cubicBezTo>
                <a:cubicBezTo>
                  <a:pt x="2968" y="8745"/>
                  <a:pt x="2847" y="8756"/>
                  <a:pt x="2727" y="8756"/>
                </a:cubicBezTo>
                <a:cubicBezTo>
                  <a:pt x="2479" y="8756"/>
                  <a:pt x="2234" y="8709"/>
                  <a:pt x="2003" y="8620"/>
                </a:cubicBezTo>
                <a:lnTo>
                  <a:pt x="2003" y="8620"/>
                </a:lnTo>
                <a:cubicBezTo>
                  <a:pt x="2006" y="8623"/>
                  <a:pt x="2010" y="8623"/>
                  <a:pt x="2013" y="8627"/>
                </a:cubicBezTo>
                <a:cubicBezTo>
                  <a:pt x="1947" y="8605"/>
                  <a:pt x="1889" y="8572"/>
                  <a:pt x="1827" y="8546"/>
                </a:cubicBezTo>
                <a:lnTo>
                  <a:pt x="1827" y="8546"/>
                </a:lnTo>
                <a:cubicBezTo>
                  <a:pt x="1830" y="8548"/>
                  <a:pt x="1831" y="8549"/>
                  <a:pt x="1833" y="8551"/>
                </a:cubicBezTo>
                <a:lnTo>
                  <a:pt x="1833" y="8551"/>
                </a:lnTo>
                <a:cubicBezTo>
                  <a:pt x="1822" y="8544"/>
                  <a:pt x="1802" y="8535"/>
                  <a:pt x="1799" y="8535"/>
                </a:cubicBezTo>
                <a:cubicBezTo>
                  <a:pt x="1798" y="8535"/>
                  <a:pt x="1800" y="8537"/>
                  <a:pt x="1808" y="8542"/>
                </a:cubicBezTo>
                <a:cubicBezTo>
                  <a:pt x="1625" y="8466"/>
                  <a:pt x="1431" y="8334"/>
                  <a:pt x="1295" y="8183"/>
                </a:cubicBezTo>
                <a:lnTo>
                  <a:pt x="1295" y="8183"/>
                </a:lnTo>
                <a:cubicBezTo>
                  <a:pt x="1295" y="8183"/>
                  <a:pt x="1295" y="8183"/>
                  <a:pt x="1296" y="8183"/>
                </a:cubicBezTo>
                <a:cubicBezTo>
                  <a:pt x="1302" y="8183"/>
                  <a:pt x="1096" y="7984"/>
                  <a:pt x="1049" y="7908"/>
                </a:cubicBezTo>
                <a:cubicBezTo>
                  <a:pt x="1013" y="7879"/>
                  <a:pt x="983" y="7806"/>
                  <a:pt x="954" y="7758"/>
                </a:cubicBezTo>
                <a:lnTo>
                  <a:pt x="954" y="7758"/>
                </a:lnTo>
                <a:cubicBezTo>
                  <a:pt x="959" y="7764"/>
                  <a:pt x="962" y="7769"/>
                  <a:pt x="966" y="7775"/>
                </a:cubicBezTo>
                <a:lnTo>
                  <a:pt x="966" y="7775"/>
                </a:lnTo>
                <a:cubicBezTo>
                  <a:pt x="948" y="7745"/>
                  <a:pt x="937" y="7723"/>
                  <a:pt x="917" y="7706"/>
                </a:cubicBezTo>
                <a:cubicBezTo>
                  <a:pt x="426" y="6860"/>
                  <a:pt x="683" y="5833"/>
                  <a:pt x="1020" y="4989"/>
                </a:cubicBezTo>
                <a:lnTo>
                  <a:pt x="1020" y="4989"/>
                </a:lnTo>
                <a:cubicBezTo>
                  <a:pt x="1018" y="4993"/>
                  <a:pt x="1016" y="4996"/>
                  <a:pt x="1015" y="4998"/>
                </a:cubicBezTo>
                <a:lnTo>
                  <a:pt x="1015" y="4998"/>
                </a:lnTo>
                <a:cubicBezTo>
                  <a:pt x="1257" y="4355"/>
                  <a:pt x="1637" y="3788"/>
                  <a:pt x="2021" y="3226"/>
                </a:cubicBezTo>
                <a:lnTo>
                  <a:pt x="2021" y="3226"/>
                </a:lnTo>
                <a:cubicBezTo>
                  <a:pt x="2017" y="3229"/>
                  <a:pt x="2013" y="3233"/>
                  <a:pt x="2013" y="3233"/>
                </a:cubicBezTo>
                <a:cubicBezTo>
                  <a:pt x="2017" y="3229"/>
                  <a:pt x="2017" y="3226"/>
                  <a:pt x="2021" y="3221"/>
                </a:cubicBezTo>
                <a:cubicBezTo>
                  <a:pt x="2153" y="3028"/>
                  <a:pt x="2333" y="2815"/>
                  <a:pt x="2475" y="2620"/>
                </a:cubicBezTo>
                <a:lnTo>
                  <a:pt x="2475" y="2620"/>
                </a:lnTo>
                <a:cubicBezTo>
                  <a:pt x="2325" y="2786"/>
                  <a:pt x="2197" y="2979"/>
                  <a:pt x="2054" y="3148"/>
                </a:cubicBezTo>
                <a:cubicBezTo>
                  <a:pt x="2062" y="3138"/>
                  <a:pt x="2071" y="3124"/>
                  <a:pt x="2068" y="3124"/>
                </a:cubicBezTo>
                <a:cubicBezTo>
                  <a:pt x="2067" y="3124"/>
                  <a:pt x="2064" y="3127"/>
                  <a:pt x="2057" y="3133"/>
                </a:cubicBezTo>
                <a:cubicBezTo>
                  <a:pt x="2079" y="3097"/>
                  <a:pt x="2131" y="3057"/>
                  <a:pt x="2149" y="3009"/>
                </a:cubicBezTo>
                <a:lnTo>
                  <a:pt x="2149" y="3009"/>
                </a:lnTo>
                <a:cubicBezTo>
                  <a:pt x="2147" y="3010"/>
                  <a:pt x="2146" y="3012"/>
                  <a:pt x="2145" y="3014"/>
                </a:cubicBezTo>
                <a:lnTo>
                  <a:pt x="2145" y="3014"/>
                </a:lnTo>
                <a:cubicBezTo>
                  <a:pt x="2294" y="2802"/>
                  <a:pt x="2463" y="2602"/>
                  <a:pt x="2619" y="2404"/>
                </a:cubicBezTo>
                <a:lnTo>
                  <a:pt x="2619" y="2404"/>
                </a:lnTo>
                <a:cubicBezTo>
                  <a:pt x="2611" y="2407"/>
                  <a:pt x="2611" y="2407"/>
                  <a:pt x="2607" y="2412"/>
                </a:cubicBezTo>
                <a:cubicBezTo>
                  <a:pt x="2644" y="2363"/>
                  <a:pt x="2765" y="2239"/>
                  <a:pt x="2765" y="2221"/>
                </a:cubicBezTo>
                <a:cubicBezTo>
                  <a:pt x="2769" y="2217"/>
                  <a:pt x="2773" y="2214"/>
                  <a:pt x="2776" y="2209"/>
                </a:cubicBezTo>
                <a:cubicBezTo>
                  <a:pt x="2776" y="2210"/>
                  <a:pt x="2776" y="2210"/>
                  <a:pt x="2777" y="2210"/>
                </a:cubicBezTo>
                <a:cubicBezTo>
                  <a:pt x="2780" y="2210"/>
                  <a:pt x="2802" y="2176"/>
                  <a:pt x="2808" y="2176"/>
                </a:cubicBezTo>
                <a:cubicBezTo>
                  <a:pt x="2808" y="2176"/>
                  <a:pt x="2808" y="2176"/>
                  <a:pt x="2809" y="2177"/>
                </a:cubicBezTo>
                <a:cubicBezTo>
                  <a:pt x="2974" y="1986"/>
                  <a:pt x="3172" y="1759"/>
                  <a:pt x="3355" y="1612"/>
                </a:cubicBezTo>
                <a:cubicBezTo>
                  <a:pt x="3957" y="1071"/>
                  <a:pt x="4535" y="410"/>
                  <a:pt x="5320" y="133"/>
                </a:cubicBezTo>
                <a:lnTo>
                  <a:pt x="5320" y="133"/>
                </a:lnTo>
                <a:cubicBezTo>
                  <a:pt x="5362" y="122"/>
                  <a:pt x="5407" y="111"/>
                  <a:pt x="5447" y="111"/>
                </a:cubicBezTo>
                <a:close/>
                <a:moveTo>
                  <a:pt x="7764" y="2258"/>
                </a:moveTo>
                <a:cubicBezTo>
                  <a:pt x="7764" y="2280"/>
                  <a:pt x="7759" y="2297"/>
                  <a:pt x="7759" y="2324"/>
                </a:cubicBezTo>
                <a:cubicBezTo>
                  <a:pt x="7752" y="2419"/>
                  <a:pt x="7737" y="2500"/>
                  <a:pt x="7734" y="2598"/>
                </a:cubicBezTo>
                <a:lnTo>
                  <a:pt x="7727" y="2598"/>
                </a:lnTo>
                <a:cubicBezTo>
                  <a:pt x="7727" y="2617"/>
                  <a:pt x="7723" y="2635"/>
                  <a:pt x="7727" y="2639"/>
                </a:cubicBezTo>
                <a:lnTo>
                  <a:pt x="7727" y="2642"/>
                </a:lnTo>
                <a:cubicBezTo>
                  <a:pt x="7565" y="3779"/>
                  <a:pt x="7235" y="4927"/>
                  <a:pt x="6839" y="6020"/>
                </a:cubicBezTo>
                <a:cubicBezTo>
                  <a:pt x="6623" y="6599"/>
                  <a:pt x="6340" y="7168"/>
                  <a:pt x="5995" y="7692"/>
                </a:cubicBezTo>
                <a:cubicBezTo>
                  <a:pt x="6003" y="7684"/>
                  <a:pt x="6003" y="7684"/>
                  <a:pt x="6010" y="7681"/>
                </a:cubicBezTo>
                <a:lnTo>
                  <a:pt x="6010" y="7681"/>
                </a:lnTo>
                <a:cubicBezTo>
                  <a:pt x="5706" y="8124"/>
                  <a:pt x="5350" y="8594"/>
                  <a:pt x="4819" y="8762"/>
                </a:cubicBezTo>
                <a:lnTo>
                  <a:pt x="4822" y="8762"/>
                </a:lnTo>
                <a:cubicBezTo>
                  <a:pt x="4819" y="8766"/>
                  <a:pt x="4815" y="8766"/>
                  <a:pt x="4815" y="8766"/>
                </a:cubicBezTo>
                <a:cubicBezTo>
                  <a:pt x="4811" y="8766"/>
                  <a:pt x="4807" y="8770"/>
                  <a:pt x="4807" y="8770"/>
                </a:cubicBezTo>
                <a:cubicBezTo>
                  <a:pt x="4706" y="8801"/>
                  <a:pt x="4589" y="8817"/>
                  <a:pt x="4466" y="8817"/>
                </a:cubicBezTo>
                <a:cubicBezTo>
                  <a:pt x="4231" y="8817"/>
                  <a:pt x="3976" y="8760"/>
                  <a:pt x="3773" y="8649"/>
                </a:cubicBezTo>
                <a:cubicBezTo>
                  <a:pt x="5137" y="7835"/>
                  <a:pt x="5849" y="6269"/>
                  <a:pt x="6281" y="4795"/>
                </a:cubicBezTo>
                <a:cubicBezTo>
                  <a:pt x="6291" y="4796"/>
                  <a:pt x="6301" y="4796"/>
                  <a:pt x="6310" y="4796"/>
                </a:cubicBezTo>
                <a:cubicBezTo>
                  <a:pt x="6347" y="4796"/>
                  <a:pt x="6378" y="4791"/>
                  <a:pt x="6413" y="4788"/>
                </a:cubicBezTo>
                <a:lnTo>
                  <a:pt x="6403" y="4783"/>
                </a:lnTo>
                <a:cubicBezTo>
                  <a:pt x="6483" y="4769"/>
                  <a:pt x="6549" y="4769"/>
                  <a:pt x="6630" y="4758"/>
                </a:cubicBezTo>
                <a:cubicBezTo>
                  <a:pt x="6619" y="4758"/>
                  <a:pt x="6608" y="4754"/>
                  <a:pt x="6601" y="4754"/>
                </a:cubicBezTo>
                <a:cubicBezTo>
                  <a:pt x="6615" y="4732"/>
                  <a:pt x="6751" y="4732"/>
                  <a:pt x="6810" y="4722"/>
                </a:cubicBezTo>
                <a:cubicBezTo>
                  <a:pt x="6784" y="4714"/>
                  <a:pt x="6751" y="4714"/>
                  <a:pt x="6722" y="4710"/>
                </a:cubicBezTo>
                <a:cubicBezTo>
                  <a:pt x="6733" y="4707"/>
                  <a:pt x="6740" y="4707"/>
                  <a:pt x="6751" y="4707"/>
                </a:cubicBezTo>
                <a:cubicBezTo>
                  <a:pt x="6711" y="4700"/>
                  <a:pt x="6689" y="4685"/>
                  <a:pt x="6714" y="4681"/>
                </a:cubicBezTo>
                <a:cubicBezTo>
                  <a:pt x="6692" y="4678"/>
                  <a:pt x="6711" y="4670"/>
                  <a:pt x="6703" y="4666"/>
                </a:cubicBezTo>
                <a:cubicBezTo>
                  <a:pt x="6736" y="4663"/>
                  <a:pt x="6802" y="4656"/>
                  <a:pt x="6810" y="4644"/>
                </a:cubicBezTo>
                <a:lnTo>
                  <a:pt x="6810" y="4644"/>
                </a:lnTo>
                <a:cubicBezTo>
                  <a:pt x="6726" y="4658"/>
                  <a:pt x="6643" y="4664"/>
                  <a:pt x="6560" y="4664"/>
                </a:cubicBezTo>
                <a:cubicBezTo>
                  <a:pt x="6482" y="4664"/>
                  <a:pt x="6403" y="4659"/>
                  <a:pt x="6322" y="4648"/>
                </a:cubicBezTo>
                <a:cubicBezTo>
                  <a:pt x="6491" y="4021"/>
                  <a:pt x="6604" y="3387"/>
                  <a:pt x="6637" y="2742"/>
                </a:cubicBezTo>
                <a:cubicBezTo>
                  <a:pt x="7000" y="2558"/>
                  <a:pt x="7378" y="2385"/>
                  <a:pt x="7764" y="2258"/>
                </a:cubicBezTo>
                <a:close/>
                <a:moveTo>
                  <a:pt x="5492" y="1"/>
                </a:moveTo>
                <a:cubicBezTo>
                  <a:pt x="5253" y="1"/>
                  <a:pt x="4958" y="144"/>
                  <a:pt x="4711" y="304"/>
                </a:cubicBezTo>
                <a:lnTo>
                  <a:pt x="4711" y="304"/>
                </a:lnTo>
                <a:cubicBezTo>
                  <a:pt x="4726" y="294"/>
                  <a:pt x="4741" y="283"/>
                  <a:pt x="4756" y="274"/>
                </a:cubicBezTo>
                <a:lnTo>
                  <a:pt x="4756" y="274"/>
                </a:lnTo>
                <a:cubicBezTo>
                  <a:pt x="4740" y="283"/>
                  <a:pt x="4725" y="293"/>
                  <a:pt x="4710" y="302"/>
                </a:cubicBezTo>
                <a:lnTo>
                  <a:pt x="4710" y="302"/>
                </a:lnTo>
                <a:cubicBezTo>
                  <a:pt x="4705" y="306"/>
                  <a:pt x="4701" y="310"/>
                  <a:pt x="4696" y="314"/>
                </a:cubicBezTo>
                <a:lnTo>
                  <a:pt x="4696" y="314"/>
                </a:lnTo>
                <a:cubicBezTo>
                  <a:pt x="4633" y="355"/>
                  <a:pt x="4573" y="397"/>
                  <a:pt x="4518" y="439"/>
                </a:cubicBezTo>
                <a:cubicBezTo>
                  <a:pt x="4560" y="405"/>
                  <a:pt x="4600" y="376"/>
                  <a:pt x="4641" y="347"/>
                </a:cubicBezTo>
                <a:lnTo>
                  <a:pt x="4641" y="347"/>
                </a:lnTo>
                <a:cubicBezTo>
                  <a:pt x="4031" y="747"/>
                  <a:pt x="3506" y="1292"/>
                  <a:pt x="2989" y="1803"/>
                </a:cubicBezTo>
                <a:cubicBezTo>
                  <a:pt x="3095" y="1708"/>
                  <a:pt x="3198" y="1586"/>
                  <a:pt x="3315" y="1502"/>
                </a:cubicBezTo>
                <a:lnTo>
                  <a:pt x="3315" y="1502"/>
                </a:lnTo>
                <a:cubicBezTo>
                  <a:pt x="3253" y="1590"/>
                  <a:pt x="3139" y="1659"/>
                  <a:pt x="3088" y="1752"/>
                </a:cubicBezTo>
                <a:cubicBezTo>
                  <a:pt x="2606" y="2262"/>
                  <a:pt x="2159" y="2815"/>
                  <a:pt x="1748" y="3386"/>
                </a:cubicBezTo>
                <a:lnTo>
                  <a:pt x="1748" y="3386"/>
                </a:lnTo>
                <a:cubicBezTo>
                  <a:pt x="1751" y="3380"/>
                  <a:pt x="1752" y="3376"/>
                  <a:pt x="1751" y="3376"/>
                </a:cubicBezTo>
                <a:cubicBezTo>
                  <a:pt x="1750" y="3376"/>
                  <a:pt x="1746" y="3379"/>
                  <a:pt x="1739" y="3387"/>
                </a:cubicBezTo>
                <a:lnTo>
                  <a:pt x="1735" y="3383"/>
                </a:lnTo>
                <a:cubicBezTo>
                  <a:pt x="1771" y="3328"/>
                  <a:pt x="1797" y="3292"/>
                  <a:pt x="1830" y="3236"/>
                </a:cubicBezTo>
                <a:lnTo>
                  <a:pt x="1830" y="3236"/>
                </a:lnTo>
                <a:cubicBezTo>
                  <a:pt x="1027" y="4436"/>
                  <a:pt x="147" y="6020"/>
                  <a:pt x="664" y="7494"/>
                </a:cubicBezTo>
                <a:cubicBezTo>
                  <a:pt x="950" y="8238"/>
                  <a:pt x="1673" y="8803"/>
                  <a:pt x="2461" y="8906"/>
                </a:cubicBezTo>
                <a:cubicBezTo>
                  <a:pt x="2555" y="8918"/>
                  <a:pt x="2651" y="8924"/>
                  <a:pt x="2748" y="8924"/>
                </a:cubicBezTo>
                <a:cubicBezTo>
                  <a:pt x="2939" y="8924"/>
                  <a:pt x="3131" y="8899"/>
                  <a:pt x="3311" y="8843"/>
                </a:cubicBezTo>
                <a:cubicBezTo>
                  <a:pt x="3492" y="8789"/>
                  <a:pt x="3558" y="8740"/>
                  <a:pt x="3641" y="8740"/>
                </a:cubicBezTo>
                <a:cubicBezTo>
                  <a:pt x="3703" y="8740"/>
                  <a:pt x="3774" y="8767"/>
                  <a:pt x="3909" y="8840"/>
                </a:cubicBezTo>
                <a:cubicBezTo>
                  <a:pt x="4067" y="8920"/>
                  <a:pt x="4257" y="8942"/>
                  <a:pt x="4441" y="8946"/>
                </a:cubicBezTo>
                <a:cubicBezTo>
                  <a:pt x="5885" y="8942"/>
                  <a:pt x="6575" y="7043"/>
                  <a:pt x="7052" y="5924"/>
                </a:cubicBezTo>
                <a:cubicBezTo>
                  <a:pt x="7052" y="5924"/>
                  <a:pt x="7048" y="5924"/>
                  <a:pt x="7052" y="5921"/>
                </a:cubicBezTo>
                <a:lnTo>
                  <a:pt x="7052" y="5921"/>
                </a:lnTo>
                <a:cubicBezTo>
                  <a:pt x="7050" y="5922"/>
                  <a:pt x="7049" y="5923"/>
                  <a:pt x="7049" y="5923"/>
                </a:cubicBezTo>
                <a:cubicBezTo>
                  <a:pt x="7047" y="5923"/>
                  <a:pt x="7052" y="5916"/>
                  <a:pt x="7052" y="5913"/>
                </a:cubicBezTo>
                <a:lnTo>
                  <a:pt x="7052" y="5917"/>
                </a:lnTo>
                <a:cubicBezTo>
                  <a:pt x="7158" y="5656"/>
                  <a:pt x="7246" y="5400"/>
                  <a:pt x="7327" y="5132"/>
                </a:cubicBezTo>
                <a:lnTo>
                  <a:pt x="7327" y="5132"/>
                </a:lnTo>
                <a:lnTo>
                  <a:pt x="7319" y="5143"/>
                </a:lnTo>
                <a:cubicBezTo>
                  <a:pt x="7338" y="5084"/>
                  <a:pt x="7367" y="4996"/>
                  <a:pt x="7375" y="4945"/>
                </a:cubicBezTo>
                <a:lnTo>
                  <a:pt x="7375" y="4945"/>
                </a:lnTo>
                <a:cubicBezTo>
                  <a:pt x="7373" y="4947"/>
                  <a:pt x="7372" y="4947"/>
                  <a:pt x="7372" y="4947"/>
                </a:cubicBezTo>
                <a:cubicBezTo>
                  <a:pt x="7370" y="4947"/>
                  <a:pt x="7375" y="4937"/>
                  <a:pt x="7375" y="4937"/>
                </a:cubicBezTo>
                <a:cubicBezTo>
                  <a:pt x="7381" y="4899"/>
                  <a:pt x="7414" y="4838"/>
                  <a:pt x="7412" y="4812"/>
                </a:cubicBezTo>
                <a:lnTo>
                  <a:pt x="7412" y="4812"/>
                </a:lnTo>
                <a:cubicBezTo>
                  <a:pt x="7413" y="4809"/>
                  <a:pt x="7415" y="4805"/>
                  <a:pt x="7415" y="4805"/>
                </a:cubicBezTo>
                <a:cubicBezTo>
                  <a:pt x="7433" y="4751"/>
                  <a:pt x="7441" y="4692"/>
                  <a:pt x="7448" y="4656"/>
                </a:cubicBezTo>
                <a:cubicBezTo>
                  <a:pt x="7444" y="4615"/>
                  <a:pt x="7488" y="4516"/>
                  <a:pt x="7488" y="4472"/>
                </a:cubicBezTo>
                <a:cubicBezTo>
                  <a:pt x="7494" y="4456"/>
                  <a:pt x="7504" y="4419"/>
                  <a:pt x="7501" y="4419"/>
                </a:cubicBezTo>
                <a:lnTo>
                  <a:pt x="7501" y="4419"/>
                </a:lnTo>
                <a:cubicBezTo>
                  <a:pt x="7501" y="4419"/>
                  <a:pt x="7501" y="4419"/>
                  <a:pt x="7501" y="4419"/>
                </a:cubicBezTo>
                <a:lnTo>
                  <a:pt x="7501" y="4419"/>
                </a:lnTo>
                <a:cubicBezTo>
                  <a:pt x="7502" y="4417"/>
                  <a:pt x="7503" y="4415"/>
                  <a:pt x="7503" y="4414"/>
                </a:cubicBezTo>
                <a:cubicBezTo>
                  <a:pt x="7683" y="3683"/>
                  <a:pt x="7906" y="2954"/>
                  <a:pt x="7935" y="2187"/>
                </a:cubicBezTo>
                <a:cubicBezTo>
                  <a:pt x="8089" y="2129"/>
                  <a:pt x="8262" y="2067"/>
                  <a:pt x="8416" y="2004"/>
                </a:cubicBezTo>
                <a:cubicBezTo>
                  <a:pt x="8569" y="1940"/>
                  <a:pt x="8504" y="1714"/>
                  <a:pt x="8357" y="1714"/>
                </a:cubicBezTo>
                <a:cubicBezTo>
                  <a:pt x="8345" y="1714"/>
                  <a:pt x="8333" y="1715"/>
                  <a:pt x="8321" y="1718"/>
                </a:cubicBezTo>
                <a:cubicBezTo>
                  <a:pt x="8207" y="1744"/>
                  <a:pt x="8050" y="1791"/>
                  <a:pt x="7943" y="1825"/>
                </a:cubicBezTo>
                <a:cubicBezTo>
                  <a:pt x="7932" y="1363"/>
                  <a:pt x="7881" y="809"/>
                  <a:pt x="7488" y="498"/>
                </a:cubicBezTo>
                <a:cubicBezTo>
                  <a:pt x="7327" y="377"/>
                  <a:pt x="7139" y="333"/>
                  <a:pt x="6946" y="333"/>
                </a:cubicBezTo>
                <a:cubicBezTo>
                  <a:pt x="6724" y="333"/>
                  <a:pt x="6495" y="391"/>
                  <a:pt x="6293" y="456"/>
                </a:cubicBezTo>
                <a:lnTo>
                  <a:pt x="6293" y="456"/>
                </a:lnTo>
                <a:cubicBezTo>
                  <a:pt x="6296" y="454"/>
                  <a:pt x="6299" y="452"/>
                  <a:pt x="6303" y="449"/>
                </a:cubicBezTo>
                <a:lnTo>
                  <a:pt x="6303" y="449"/>
                </a:lnTo>
                <a:cubicBezTo>
                  <a:pt x="6175" y="493"/>
                  <a:pt x="6058" y="534"/>
                  <a:pt x="5944" y="589"/>
                </a:cubicBezTo>
                <a:cubicBezTo>
                  <a:pt x="5925" y="152"/>
                  <a:pt x="5737" y="1"/>
                  <a:pt x="54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61" name="Google Shape;861;p8"/>
          <p:cNvGrpSpPr/>
          <p:nvPr/>
        </p:nvGrpSpPr>
        <p:grpSpPr>
          <a:xfrm rot="-4596918" flipH="1">
            <a:off x="7386880" y="310551"/>
            <a:ext cx="2201237" cy="1283353"/>
            <a:chOff x="3864475" y="2225200"/>
            <a:chExt cx="862200" cy="502675"/>
          </a:xfrm>
        </p:grpSpPr>
        <p:sp>
          <p:nvSpPr>
            <p:cNvPr id="862" name="Google Shape;862;p8"/>
            <p:cNvSpPr/>
            <p:nvPr/>
          </p:nvSpPr>
          <p:spPr>
            <a:xfrm>
              <a:off x="3864475" y="2415975"/>
              <a:ext cx="759175" cy="138475"/>
            </a:xfrm>
            <a:custGeom>
              <a:avLst/>
              <a:gdLst/>
              <a:ahLst/>
              <a:cxnLst/>
              <a:rect l="l" t="t" r="r" b="b"/>
              <a:pathLst>
                <a:path w="30367" h="5539" extrusionOk="0">
                  <a:moveTo>
                    <a:pt x="5707" y="0"/>
                  </a:moveTo>
                  <a:cubicBezTo>
                    <a:pt x="3849" y="0"/>
                    <a:pt x="1937" y="353"/>
                    <a:pt x="1" y="1056"/>
                  </a:cubicBezTo>
                  <a:lnTo>
                    <a:pt x="48" y="1185"/>
                  </a:lnTo>
                  <a:cubicBezTo>
                    <a:pt x="1967" y="489"/>
                    <a:pt x="3860" y="139"/>
                    <a:pt x="5699" y="139"/>
                  </a:cubicBezTo>
                  <a:cubicBezTo>
                    <a:pt x="6429" y="139"/>
                    <a:pt x="7151" y="194"/>
                    <a:pt x="7862" y="305"/>
                  </a:cubicBezTo>
                  <a:cubicBezTo>
                    <a:pt x="10473" y="708"/>
                    <a:pt x="12123" y="1709"/>
                    <a:pt x="13869" y="2766"/>
                  </a:cubicBezTo>
                  <a:cubicBezTo>
                    <a:pt x="15204" y="3576"/>
                    <a:pt x="16582" y="4412"/>
                    <a:pt x="18427" y="4959"/>
                  </a:cubicBezTo>
                  <a:cubicBezTo>
                    <a:pt x="19724" y="5345"/>
                    <a:pt x="21101" y="5539"/>
                    <a:pt x="22529" y="5539"/>
                  </a:cubicBezTo>
                  <a:cubicBezTo>
                    <a:pt x="22792" y="5539"/>
                    <a:pt x="23056" y="5532"/>
                    <a:pt x="23322" y="5519"/>
                  </a:cubicBezTo>
                  <a:cubicBezTo>
                    <a:pt x="25519" y="5409"/>
                    <a:pt x="27887" y="4849"/>
                    <a:pt x="30366" y="3847"/>
                  </a:cubicBezTo>
                  <a:lnTo>
                    <a:pt x="30315" y="3722"/>
                  </a:lnTo>
                  <a:cubicBezTo>
                    <a:pt x="27543" y="4839"/>
                    <a:pt x="24932" y="5398"/>
                    <a:pt x="22508" y="5398"/>
                  </a:cubicBezTo>
                  <a:cubicBezTo>
                    <a:pt x="21094" y="5398"/>
                    <a:pt x="19744" y="5208"/>
                    <a:pt x="18463" y="4827"/>
                  </a:cubicBezTo>
                  <a:cubicBezTo>
                    <a:pt x="16637" y="4284"/>
                    <a:pt x="15266" y="3451"/>
                    <a:pt x="13942" y="2648"/>
                  </a:cubicBezTo>
                  <a:cubicBezTo>
                    <a:pt x="12182" y="1581"/>
                    <a:pt x="10521" y="576"/>
                    <a:pt x="7884" y="166"/>
                  </a:cubicBezTo>
                  <a:cubicBezTo>
                    <a:pt x="7168" y="56"/>
                    <a:pt x="6442" y="0"/>
                    <a:pt x="57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3" name="Google Shape;863;p8"/>
            <p:cNvSpPr/>
            <p:nvPr/>
          </p:nvSpPr>
          <p:spPr>
            <a:xfrm>
              <a:off x="4514975" y="2460875"/>
              <a:ext cx="211700" cy="117500"/>
            </a:xfrm>
            <a:custGeom>
              <a:avLst/>
              <a:gdLst/>
              <a:ahLst/>
              <a:cxnLst/>
              <a:rect l="l" t="t" r="r" b="b"/>
              <a:pathLst>
                <a:path w="8468" h="4700" extrusionOk="0">
                  <a:moveTo>
                    <a:pt x="8259" y="0"/>
                  </a:moveTo>
                  <a:cubicBezTo>
                    <a:pt x="7928" y="0"/>
                    <a:pt x="6807" y="1364"/>
                    <a:pt x="5226" y="1380"/>
                  </a:cubicBezTo>
                  <a:cubicBezTo>
                    <a:pt x="5217" y="1381"/>
                    <a:pt x="5208" y="1381"/>
                    <a:pt x="5198" y="1381"/>
                  </a:cubicBezTo>
                  <a:cubicBezTo>
                    <a:pt x="4016" y="1381"/>
                    <a:pt x="3646" y="613"/>
                    <a:pt x="2812" y="613"/>
                  </a:cubicBezTo>
                  <a:cubicBezTo>
                    <a:pt x="2692" y="613"/>
                    <a:pt x="2563" y="629"/>
                    <a:pt x="2421" y="665"/>
                  </a:cubicBezTo>
                  <a:cubicBezTo>
                    <a:pt x="1119" y="995"/>
                    <a:pt x="1" y="3334"/>
                    <a:pt x="1" y="3334"/>
                  </a:cubicBezTo>
                  <a:cubicBezTo>
                    <a:pt x="1" y="3334"/>
                    <a:pt x="440" y="4700"/>
                    <a:pt x="1434" y="4700"/>
                  </a:cubicBezTo>
                  <a:cubicBezTo>
                    <a:pt x="1799" y="4700"/>
                    <a:pt x="2239" y="4516"/>
                    <a:pt x="2759" y="4013"/>
                  </a:cubicBezTo>
                  <a:cubicBezTo>
                    <a:pt x="4291" y="2532"/>
                    <a:pt x="6227" y="3060"/>
                    <a:pt x="7173" y="2165"/>
                  </a:cubicBezTo>
                  <a:cubicBezTo>
                    <a:pt x="7940" y="1442"/>
                    <a:pt x="8468" y="320"/>
                    <a:pt x="8339" y="52"/>
                  </a:cubicBezTo>
                  <a:cubicBezTo>
                    <a:pt x="8322" y="16"/>
                    <a:pt x="8296" y="0"/>
                    <a:pt x="8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4" name="Google Shape;864;p8"/>
            <p:cNvSpPr/>
            <p:nvPr/>
          </p:nvSpPr>
          <p:spPr>
            <a:xfrm>
              <a:off x="4100150" y="2225200"/>
              <a:ext cx="121500" cy="217325"/>
            </a:xfrm>
            <a:custGeom>
              <a:avLst/>
              <a:gdLst/>
              <a:ahLst/>
              <a:cxnLst/>
              <a:rect l="l" t="t" r="r" b="b"/>
              <a:pathLst>
                <a:path w="4860" h="8693" extrusionOk="0">
                  <a:moveTo>
                    <a:pt x="3879" y="1"/>
                  </a:moveTo>
                  <a:cubicBezTo>
                    <a:pt x="3539" y="1"/>
                    <a:pt x="4011" y="1923"/>
                    <a:pt x="2927" y="3246"/>
                  </a:cubicBezTo>
                  <a:cubicBezTo>
                    <a:pt x="2058" y="4309"/>
                    <a:pt x="1094" y="3873"/>
                    <a:pt x="584" y="4937"/>
                  </a:cubicBezTo>
                  <a:cubicBezTo>
                    <a:pt x="1" y="6150"/>
                    <a:pt x="1075" y="8508"/>
                    <a:pt x="1075" y="8508"/>
                  </a:cubicBezTo>
                  <a:cubicBezTo>
                    <a:pt x="1075" y="8508"/>
                    <a:pt x="1531" y="8692"/>
                    <a:pt x="2037" y="8692"/>
                  </a:cubicBezTo>
                  <a:cubicBezTo>
                    <a:pt x="2713" y="8692"/>
                    <a:pt x="3478" y="8364"/>
                    <a:pt x="3367" y="6829"/>
                  </a:cubicBezTo>
                  <a:cubicBezTo>
                    <a:pt x="3213" y="4702"/>
                    <a:pt x="4860" y="3550"/>
                    <a:pt x="4779" y="2252"/>
                  </a:cubicBezTo>
                  <a:cubicBezTo>
                    <a:pt x="4717" y="1203"/>
                    <a:pt x="4193" y="78"/>
                    <a:pt x="3907" y="5"/>
                  </a:cubicBezTo>
                  <a:cubicBezTo>
                    <a:pt x="3897" y="2"/>
                    <a:pt x="3887" y="1"/>
                    <a:pt x="38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5" name="Google Shape;865;p8"/>
            <p:cNvSpPr/>
            <p:nvPr/>
          </p:nvSpPr>
          <p:spPr>
            <a:xfrm>
              <a:off x="4298175" y="2537825"/>
              <a:ext cx="179250" cy="190050"/>
            </a:xfrm>
            <a:custGeom>
              <a:avLst/>
              <a:gdLst/>
              <a:ahLst/>
              <a:cxnLst/>
              <a:rect l="l" t="t" r="r" b="b"/>
              <a:pathLst>
                <a:path w="7170" h="7602" extrusionOk="0">
                  <a:moveTo>
                    <a:pt x="1057" y="0"/>
                  </a:moveTo>
                  <a:cubicBezTo>
                    <a:pt x="1056" y="0"/>
                    <a:pt x="0" y="806"/>
                    <a:pt x="1695" y="3109"/>
                  </a:cubicBezTo>
                  <a:cubicBezTo>
                    <a:pt x="3140" y="5075"/>
                    <a:pt x="3331" y="6289"/>
                    <a:pt x="4489" y="6978"/>
                  </a:cubicBezTo>
                  <a:cubicBezTo>
                    <a:pt x="5175" y="7389"/>
                    <a:pt x="6024" y="7602"/>
                    <a:pt x="6512" y="7602"/>
                  </a:cubicBezTo>
                  <a:cubicBezTo>
                    <a:pt x="6690" y="7602"/>
                    <a:pt x="6820" y="7574"/>
                    <a:pt x="6876" y="7517"/>
                  </a:cubicBezTo>
                  <a:cubicBezTo>
                    <a:pt x="7169" y="7227"/>
                    <a:pt x="5189" y="6531"/>
                    <a:pt x="4607" y="4745"/>
                  </a:cubicBezTo>
                  <a:cubicBezTo>
                    <a:pt x="4145" y="3341"/>
                    <a:pt x="5025" y="2735"/>
                    <a:pt x="4379" y="1654"/>
                  </a:cubicBezTo>
                  <a:cubicBezTo>
                    <a:pt x="3642" y="425"/>
                    <a:pt x="1057" y="0"/>
                    <a:pt x="10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8"/>
            <p:cNvSpPr/>
            <p:nvPr/>
          </p:nvSpPr>
          <p:spPr>
            <a:xfrm>
              <a:off x="4066350" y="2428900"/>
              <a:ext cx="88575" cy="201350"/>
            </a:xfrm>
            <a:custGeom>
              <a:avLst/>
              <a:gdLst/>
              <a:ahLst/>
              <a:cxnLst/>
              <a:rect l="l" t="t" r="r" b="b"/>
              <a:pathLst>
                <a:path w="3543" h="8054" extrusionOk="0">
                  <a:moveTo>
                    <a:pt x="1122" y="1"/>
                  </a:moveTo>
                  <a:cubicBezTo>
                    <a:pt x="1122" y="1"/>
                    <a:pt x="0" y="287"/>
                    <a:pt x="569" y="2718"/>
                  </a:cubicBezTo>
                  <a:cubicBezTo>
                    <a:pt x="1048" y="4794"/>
                    <a:pt x="789" y="5835"/>
                    <a:pt x="1478" y="6788"/>
                  </a:cubicBezTo>
                  <a:cubicBezTo>
                    <a:pt x="1996" y="7500"/>
                    <a:pt x="2830" y="8053"/>
                    <a:pt x="3143" y="8053"/>
                  </a:cubicBezTo>
                  <a:cubicBezTo>
                    <a:pt x="3169" y="8053"/>
                    <a:pt x="3191" y="8049"/>
                    <a:pt x="3209" y="8042"/>
                  </a:cubicBezTo>
                  <a:cubicBezTo>
                    <a:pt x="3542" y="7910"/>
                    <a:pt x="2197" y="6667"/>
                    <a:pt x="2339" y="5031"/>
                  </a:cubicBezTo>
                  <a:cubicBezTo>
                    <a:pt x="2456" y="3748"/>
                    <a:pt x="3370" y="3565"/>
                    <a:pt x="3223" y="2476"/>
                  </a:cubicBezTo>
                  <a:cubicBezTo>
                    <a:pt x="3055" y="1233"/>
                    <a:pt x="1122" y="1"/>
                    <a:pt x="1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7" name="Google Shape;867;p8"/>
            <p:cNvSpPr/>
            <p:nvPr/>
          </p:nvSpPr>
          <p:spPr>
            <a:xfrm>
              <a:off x="4433025" y="2552300"/>
              <a:ext cx="223900" cy="168200"/>
            </a:xfrm>
            <a:custGeom>
              <a:avLst/>
              <a:gdLst/>
              <a:ahLst/>
              <a:cxnLst/>
              <a:rect l="l" t="t" r="r" b="b"/>
              <a:pathLst>
                <a:path w="8956" h="6728" extrusionOk="0">
                  <a:moveTo>
                    <a:pt x="489" y="0"/>
                  </a:moveTo>
                  <a:cubicBezTo>
                    <a:pt x="489" y="0"/>
                    <a:pt x="0" y="1801"/>
                    <a:pt x="621" y="2501"/>
                  </a:cubicBezTo>
                  <a:cubicBezTo>
                    <a:pt x="1137" y="3080"/>
                    <a:pt x="1621" y="2772"/>
                    <a:pt x="2593" y="3370"/>
                  </a:cubicBezTo>
                  <a:cubicBezTo>
                    <a:pt x="3785" y="4100"/>
                    <a:pt x="3565" y="4870"/>
                    <a:pt x="4507" y="5237"/>
                  </a:cubicBezTo>
                  <a:cubicBezTo>
                    <a:pt x="4725" y="5322"/>
                    <a:pt x="4921" y="5353"/>
                    <a:pt x="5106" y="5353"/>
                  </a:cubicBezTo>
                  <a:cubicBezTo>
                    <a:pt x="5599" y="5353"/>
                    <a:pt x="6008" y="5133"/>
                    <a:pt x="6517" y="5133"/>
                  </a:cubicBezTo>
                  <a:cubicBezTo>
                    <a:pt x="6715" y="5133"/>
                    <a:pt x="6927" y="5166"/>
                    <a:pt x="7166" y="5259"/>
                  </a:cubicBezTo>
                  <a:cubicBezTo>
                    <a:pt x="8207" y="5661"/>
                    <a:pt x="8535" y="6727"/>
                    <a:pt x="8715" y="6727"/>
                  </a:cubicBezTo>
                  <a:cubicBezTo>
                    <a:pt x="8722" y="6727"/>
                    <a:pt x="8728" y="6725"/>
                    <a:pt x="8735" y="6722"/>
                  </a:cubicBezTo>
                  <a:cubicBezTo>
                    <a:pt x="8955" y="6616"/>
                    <a:pt x="8787" y="4606"/>
                    <a:pt x="7470" y="3697"/>
                  </a:cubicBezTo>
                  <a:cubicBezTo>
                    <a:pt x="6495" y="3018"/>
                    <a:pt x="5417" y="3488"/>
                    <a:pt x="4467" y="2549"/>
                  </a:cubicBezTo>
                  <a:cubicBezTo>
                    <a:pt x="3917" y="2006"/>
                    <a:pt x="4137" y="1713"/>
                    <a:pt x="3554" y="1053"/>
                  </a:cubicBezTo>
                  <a:cubicBezTo>
                    <a:pt x="2729" y="122"/>
                    <a:pt x="489" y="0"/>
                    <a:pt x="4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8" name="Google Shape;868;p8"/>
            <p:cNvSpPr/>
            <p:nvPr/>
          </p:nvSpPr>
          <p:spPr>
            <a:xfrm>
              <a:off x="4294150" y="2308625"/>
              <a:ext cx="176125" cy="227825"/>
            </a:xfrm>
            <a:custGeom>
              <a:avLst/>
              <a:gdLst/>
              <a:ahLst/>
              <a:cxnLst/>
              <a:rect l="l" t="t" r="r" b="b"/>
              <a:pathLst>
                <a:path w="7045" h="9113" extrusionOk="0">
                  <a:moveTo>
                    <a:pt x="6234" y="0"/>
                  </a:moveTo>
                  <a:cubicBezTo>
                    <a:pt x="6049" y="0"/>
                    <a:pt x="6162" y="1139"/>
                    <a:pt x="5325" y="1904"/>
                  </a:cubicBezTo>
                  <a:cubicBezTo>
                    <a:pt x="4485" y="2674"/>
                    <a:pt x="3693" y="2142"/>
                    <a:pt x="2898" y="2876"/>
                  </a:cubicBezTo>
                  <a:cubicBezTo>
                    <a:pt x="2167" y="3550"/>
                    <a:pt x="2644" y="4177"/>
                    <a:pt x="1815" y="5274"/>
                  </a:cubicBezTo>
                  <a:cubicBezTo>
                    <a:pt x="1137" y="6168"/>
                    <a:pt x="583" y="6062"/>
                    <a:pt x="319" y="6777"/>
                  </a:cubicBezTo>
                  <a:cubicBezTo>
                    <a:pt x="0" y="7639"/>
                    <a:pt x="1093" y="9113"/>
                    <a:pt x="1093" y="9113"/>
                  </a:cubicBezTo>
                  <a:cubicBezTo>
                    <a:pt x="1093" y="9113"/>
                    <a:pt x="3103" y="8200"/>
                    <a:pt x="3524" y="7052"/>
                  </a:cubicBezTo>
                  <a:cubicBezTo>
                    <a:pt x="3825" y="6238"/>
                    <a:pt x="3517" y="6047"/>
                    <a:pt x="3825" y="5354"/>
                  </a:cubicBezTo>
                  <a:cubicBezTo>
                    <a:pt x="4357" y="4152"/>
                    <a:pt x="5511" y="4196"/>
                    <a:pt x="6164" y="3228"/>
                  </a:cubicBezTo>
                  <a:cubicBezTo>
                    <a:pt x="7044" y="1922"/>
                    <a:pt x="6476" y="22"/>
                    <a:pt x="6237" y="0"/>
                  </a:cubicBezTo>
                  <a:cubicBezTo>
                    <a:pt x="6236" y="0"/>
                    <a:pt x="6235" y="0"/>
                    <a:pt x="62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8"/>
            <p:cNvSpPr/>
            <p:nvPr/>
          </p:nvSpPr>
          <p:spPr>
            <a:xfrm>
              <a:off x="4413975" y="2352350"/>
              <a:ext cx="138000" cy="202925"/>
            </a:xfrm>
            <a:custGeom>
              <a:avLst/>
              <a:gdLst/>
              <a:ahLst/>
              <a:cxnLst/>
              <a:rect l="l" t="t" r="r" b="b"/>
              <a:pathLst>
                <a:path w="5520" h="8117" extrusionOk="0">
                  <a:moveTo>
                    <a:pt x="4895" y="0"/>
                  </a:moveTo>
                  <a:cubicBezTo>
                    <a:pt x="4660" y="0"/>
                    <a:pt x="4590" y="883"/>
                    <a:pt x="3370" y="2205"/>
                  </a:cubicBezTo>
                  <a:cubicBezTo>
                    <a:pt x="2666" y="2960"/>
                    <a:pt x="2365" y="2696"/>
                    <a:pt x="1698" y="3422"/>
                  </a:cubicBezTo>
                  <a:cubicBezTo>
                    <a:pt x="0" y="5259"/>
                    <a:pt x="249" y="8020"/>
                    <a:pt x="249" y="8020"/>
                  </a:cubicBezTo>
                  <a:cubicBezTo>
                    <a:pt x="249" y="8020"/>
                    <a:pt x="576" y="8116"/>
                    <a:pt x="997" y="8116"/>
                  </a:cubicBezTo>
                  <a:cubicBezTo>
                    <a:pt x="1462" y="8116"/>
                    <a:pt x="2041" y="7999"/>
                    <a:pt x="2424" y="7507"/>
                  </a:cubicBezTo>
                  <a:cubicBezTo>
                    <a:pt x="2948" y="6836"/>
                    <a:pt x="2857" y="6355"/>
                    <a:pt x="3377" y="5131"/>
                  </a:cubicBezTo>
                  <a:cubicBezTo>
                    <a:pt x="4041" y="3572"/>
                    <a:pt x="4606" y="3799"/>
                    <a:pt x="5024" y="2520"/>
                  </a:cubicBezTo>
                  <a:cubicBezTo>
                    <a:pt x="5519" y="995"/>
                    <a:pt x="5200" y="107"/>
                    <a:pt x="4936" y="8"/>
                  </a:cubicBezTo>
                  <a:cubicBezTo>
                    <a:pt x="4922" y="3"/>
                    <a:pt x="4908" y="0"/>
                    <a:pt x="48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 name="Google Shape;870;p8"/>
            <p:cNvSpPr/>
            <p:nvPr/>
          </p:nvSpPr>
          <p:spPr>
            <a:xfrm>
              <a:off x="4200175" y="2307950"/>
              <a:ext cx="137725" cy="172925"/>
            </a:xfrm>
            <a:custGeom>
              <a:avLst/>
              <a:gdLst/>
              <a:ahLst/>
              <a:cxnLst/>
              <a:rect l="l" t="t" r="r" b="b"/>
              <a:pathLst>
                <a:path w="5509" h="6917" extrusionOk="0">
                  <a:moveTo>
                    <a:pt x="5045" y="1"/>
                  </a:moveTo>
                  <a:cubicBezTo>
                    <a:pt x="4834" y="1"/>
                    <a:pt x="4663" y="783"/>
                    <a:pt x="3440" y="1825"/>
                  </a:cubicBezTo>
                  <a:cubicBezTo>
                    <a:pt x="2725" y="2433"/>
                    <a:pt x="2480" y="2162"/>
                    <a:pt x="1801" y="2741"/>
                  </a:cubicBezTo>
                  <a:cubicBezTo>
                    <a:pt x="74" y="4219"/>
                    <a:pt x="1" y="6734"/>
                    <a:pt x="1" y="6734"/>
                  </a:cubicBezTo>
                  <a:cubicBezTo>
                    <a:pt x="1" y="6734"/>
                    <a:pt x="428" y="6916"/>
                    <a:pt x="934" y="6916"/>
                  </a:cubicBezTo>
                  <a:cubicBezTo>
                    <a:pt x="1297" y="6916"/>
                    <a:pt x="1701" y="6823"/>
                    <a:pt x="2018" y="6503"/>
                  </a:cubicBezTo>
                  <a:cubicBezTo>
                    <a:pt x="2564" y="5953"/>
                    <a:pt x="2531" y="5513"/>
                    <a:pt x="3136" y="4465"/>
                  </a:cubicBezTo>
                  <a:cubicBezTo>
                    <a:pt x="3898" y="3130"/>
                    <a:pt x="4382" y="3397"/>
                    <a:pt x="4896" y="2287"/>
                  </a:cubicBezTo>
                  <a:cubicBezTo>
                    <a:pt x="5508" y="967"/>
                    <a:pt x="5314" y="130"/>
                    <a:pt x="5090" y="13"/>
                  </a:cubicBezTo>
                  <a:cubicBezTo>
                    <a:pt x="5074" y="5"/>
                    <a:pt x="5059" y="1"/>
                    <a:pt x="50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 name="Google Shape;871;p8"/>
            <p:cNvSpPr/>
            <p:nvPr/>
          </p:nvSpPr>
          <p:spPr>
            <a:xfrm>
              <a:off x="4177250" y="2476950"/>
              <a:ext cx="107475" cy="208950"/>
            </a:xfrm>
            <a:custGeom>
              <a:avLst/>
              <a:gdLst/>
              <a:ahLst/>
              <a:cxnLst/>
              <a:rect l="l" t="t" r="r" b="b"/>
              <a:pathLst>
                <a:path w="4299" h="8358" extrusionOk="0">
                  <a:moveTo>
                    <a:pt x="1072" y="0"/>
                  </a:moveTo>
                  <a:cubicBezTo>
                    <a:pt x="1023" y="0"/>
                    <a:pt x="973" y="4"/>
                    <a:pt x="925" y="11"/>
                  </a:cubicBezTo>
                  <a:cubicBezTo>
                    <a:pt x="925" y="11"/>
                    <a:pt x="1" y="1493"/>
                    <a:pt x="177" y="2212"/>
                  </a:cubicBezTo>
                  <a:cubicBezTo>
                    <a:pt x="361" y="2948"/>
                    <a:pt x="1266" y="2985"/>
                    <a:pt x="1607" y="4011"/>
                  </a:cubicBezTo>
                  <a:cubicBezTo>
                    <a:pt x="1757" y="4466"/>
                    <a:pt x="1593" y="4495"/>
                    <a:pt x="1754" y="4962"/>
                  </a:cubicBezTo>
                  <a:cubicBezTo>
                    <a:pt x="2047" y="5815"/>
                    <a:pt x="2762" y="5793"/>
                    <a:pt x="3143" y="6656"/>
                  </a:cubicBezTo>
                  <a:cubicBezTo>
                    <a:pt x="3551" y="7572"/>
                    <a:pt x="3459" y="8339"/>
                    <a:pt x="3653" y="8357"/>
                  </a:cubicBezTo>
                  <a:cubicBezTo>
                    <a:pt x="3655" y="8357"/>
                    <a:pt x="3657" y="8357"/>
                    <a:pt x="3659" y="8357"/>
                  </a:cubicBezTo>
                  <a:cubicBezTo>
                    <a:pt x="3878" y="8357"/>
                    <a:pt x="4299" y="7416"/>
                    <a:pt x="4280" y="6384"/>
                  </a:cubicBezTo>
                  <a:cubicBezTo>
                    <a:pt x="4265" y="5559"/>
                    <a:pt x="3983" y="5409"/>
                    <a:pt x="3551" y="3774"/>
                  </a:cubicBezTo>
                  <a:cubicBezTo>
                    <a:pt x="3257" y="2677"/>
                    <a:pt x="3275" y="1899"/>
                    <a:pt x="3041" y="1401"/>
                  </a:cubicBezTo>
                  <a:cubicBezTo>
                    <a:pt x="2909" y="1119"/>
                    <a:pt x="1949" y="0"/>
                    <a:pt x="1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72" name="Google Shape;872;p8"/>
          <p:cNvSpPr/>
          <p:nvPr/>
        </p:nvSpPr>
        <p:spPr>
          <a:xfrm rot="-7668567" flipH="1">
            <a:off x="7709375" y="3698645"/>
            <a:ext cx="1965108" cy="2080757"/>
          </a:xfrm>
          <a:custGeom>
            <a:avLst/>
            <a:gdLst/>
            <a:ahLst/>
            <a:cxnLst/>
            <a:rect l="l" t="t" r="r" b="b"/>
            <a:pathLst>
              <a:path w="8570" h="8947" extrusionOk="0">
                <a:moveTo>
                  <a:pt x="5361" y="119"/>
                </a:moveTo>
                <a:cubicBezTo>
                  <a:pt x="5353" y="123"/>
                  <a:pt x="5344" y="125"/>
                  <a:pt x="5335" y="128"/>
                </a:cubicBezTo>
                <a:lnTo>
                  <a:pt x="5335" y="128"/>
                </a:lnTo>
                <a:cubicBezTo>
                  <a:pt x="5344" y="125"/>
                  <a:pt x="5352" y="122"/>
                  <a:pt x="5361" y="119"/>
                </a:cubicBezTo>
                <a:close/>
                <a:moveTo>
                  <a:pt x="4892" y="193"/>
                </a:moveTo>
                <a:lnTo>
                  <a:pt x="4892" y="193"/>
                </a:lnTo>
                <a:cubicBezTo>
                  <a:pt x="4842" y="219"/>
                  <a:pt x="4798" y="245"/>
                  <a:pt x="4756" y="274"/>
                </a:cubicBezTo>
                <a:lnTo>
                  <a:pt x="4756" y="274"/>
                </a:lnTo>
                <a:cubicBezTo>
                  <a:pt x="4801" y="246"/>
                  <a:pt x="4846" y="219"/>
                  <a:pt x="4892" y="193"/>
                </a:cubicBezTo>
                <a:close/>
                <a:moveTo>
                  <a:pt x="4734" y="281"/>
                </a:moveTo>
                <a:lnTo>
                  <a:pt x="4734" y="281"/>
                </a:lnTo>
                <a:cubicBezTo>
                  <a:pt x="4701" y="304"/>
                  <a:pt x="4671" y="325"/>
                  <a:pt x="4641" y="347"/>
                </a:cubicBezTo>
                <a:lnTo>
                  <a:pt x="4641" y="347"/>
                </a:lnTo>
                <a:cubicBezTo>
                  <a:pt x="4663" y="332"/>
                  <a:pt x="4686" y="317"/>
                  <a:pt x="4710" y="302"/>
                </a:cubicBezTo>
                <a:lnTo>
                  <a:pt x="4710" y="302"/>
                </a:lnTo>
                <a:cubicBezTo>
                  <a:pt x="4716" y="296"/>
                  <a:pt x="4724" y="289"/>
                  <a:pt x="4734" y="281"/>
                </a:cubicBezTo>
                <a:close/>
                <a:moveTo>
                  <a:pt x="5695" y="2306"/>
                </a:moveTo>
                <a:cubicBezTo>
                  <a:pt x="5693" y="2310"/>
                  <a:pt x="5692" y="2315"/>
                  <a:pt x="5691" y="2319"/>
                </a:cubicBezTo>
                <a:cubicBezTo>
                  <a:pt x="5693" y="2314"/>
                  <a:pt x="5694" y="2310"/>
                  <a:pt x="5695" y="2306"/>
                </a:cubicBezTo>
                <a:close/>
                <a:moveTo>
                  <a:pt x="7576" y="2126"/>
                </a:moveTo>
                <a:lnTo>
                  <a:pt x="7576" y="2126"/>
                </a:lnTo>
                <a:cubicBezTo>
                  <a:pt x="7268" y="2243"/>
                  <a:pt x="6956" y="2378"/>
                  <a:pt x="6652" y="2517"/>
                </a:cubicBezTo>
                <a:cubicBezTo>
                  <a:pt x="6652" y="2492"/>
                  <a:pt x="6656" y="2459"/>
                  <a:pt x="6656" y="2429"/>
                </a:cubicBezTo>
                <a:cubicBezTo>
                  <a:pt x="6729" y="2407"/>
                  <a:pt x="6802" y="2378"/>
                  <a:pt x="6876" y="2356"/>
                </a:cubicBezTo>
                <a:cubicBezTo>
                  <a:pt x="7107" y="2275"/>
                  <a:pt x="7341" y="2195"/>
                  <a:pt x="7576" y="2126"/>
                </a:cubicBezTo>
                <a:close/>
                <a:moveTo>
                  <a:pt x="6017" y="2661"/>
                </a:moveTo>
                <a:cubicBezTo>
                  <a:pt x="6017" y="2663"/>
                  <a:pt x="6014" y="2666"/>
                  <a:pt x="6012" y="2666"/>
                </a:cubicBezTo>
                <a:cubicBezTo>
                  <a:pt x="6011" y="2666"/>
                  <a:pt x="6010" y="2665"/>
                  <a:pt x="6010" y="2664"/>
                </a:cubicBezTo>
                <a:cubicBezTo>
                  <a:pt x="6010" y="2664"/>
                  <a:pt x="6014" y="2661"/>
                  <a:pt x="6017" y="2661"/>
                </a:cubicBezTo>
                <a:close/>
                <a:moveTo>
                  <a:pt x="6945" y="470"/>
                </a:moveTo>
                <a:cubicBezTo>
                  <a:pt x="7161" y="470"/>
                  <a:pt x="7362" y="536"/>
                  <a:pt x="7517" y="721"/>
                </a:cubicBezTo>
                <a:cubicBezTo>
                  <a:pt x="7756" y="1055"/>
                  <a:pt x="7756" y="1488"/>
                  <a:pt x="7774" y="1884"/>
                </a:cubicBezTo>
                <a:cubicBezTo>
                  <a:pt x="7404" y="2008"/>
                  <a:pt x="7026" y="2114"/>
                  <a:pt x="6656" y="2250"/>
                </a:cubicBezTo>
                <a:lnTo>
                  <a:pt x="6656" y="2228"/>
                </a:lnTo>
                <a:cubicBezTo>
                  <a:pt x="6648" y="2228"/>
                  <a:pt x="6652" y="2253"/>
                  <a:pt x="6641" y="2258"/>
                </a:cubicBezTo>
                <a:cubicBezTo>
                  <a:pt x="6644" y="2226"/>
                  <a:pt x="6650" y="2080"/>
                  <a:pt x="6638" y="2080"/>
                </a:cubicBezTo>
                <a:cubicBezTo>
                  <a:pt x="6636" y="2080"/>
                  <a:pt x="6633" y="2085"/>
                  <a:pt x="6630" y="2096"/>
                </a:cubicBezTo>
                <a:cubicBezTo>
                  <a:pt x="6615" y="2107"/>
                  <a:pt x="6626" y="2221"/>
                  <a:pt x="6623" y="2261"/>
                </a:cubicBezTo>
                <a:cubicBezTo>
                  <a:pt x="6267" y="2385"/>
                  <a:pt x="5922" y="2529"/>
                  <a:pt x="5585" y="2690"/>
                </a:cubicBezTo>
                <a:cubicBezTo>
                  <a:pt x="5629" y="2566"/>
                  <a:pt x="5655" y="2412"/>
                  <a:pt x="5695" y="2290"/>
                </a:cubicBezTo>
                <a:lnTo>
                  <a:pt x="5695" y="2290"/>
                </a:lnTo>
                <a:cubicBezTo>
                  <a:pt x="5695" y="2296"/>
                  <a:pt x="5695" y="2301"/>
                  <a:pt x="5695" y="2306"/>
                </a:cubicBezTo>
                <a:lnTo>
                  <a:pt x="5695" y="2306"/>
                </a:lnTo>
                <a:cubicBezTo>
                  <a:pt x="5748" y="2111"/>
                  <a:pt x="5785" y="1893"/>
                  <a:pt x="5838" y="1708"/>
                </a:cubicBezTo>
                <a:lnTo>
                  <a:pt x="5838" y="1708"/>
                </a:lnTo>
                <a:cubicBezTo>
                  <a:pt x="5805" y="1891"/>
                  <a:pt x="5768" y="2070"/>
                  <a:pt x="5731" y="2250"/>
                </a:cubicBezTo>
                <a:cubicBezTo>
                  <a:pt x="5841" y="1759"/>
                  <a:pt x="5948" y="1263"/>
                  <a:pt x="5955" y="754"/>
                </a:cubicBezTo>
                <a:cubicBezTo>
                  <a:pt x="6236" y="631"/>
                  <a:pt x="6608" y="470"/>
                  <a:pt x="6945" y="470"/>
                </a:cubicBezTo>
                <a:close/>
                <a:moveTo>
                  <a:pt x="2138" y="3020"/>
                </a:moveTo>
                <a:lnTo>
                  <a:pt x="2138" y="3023"/>
                </a:lnTo>
                <a:lnTo>
                  <a:pt x="2138" y="3023"/>
                </a:lnTo>
                <a:cubicBezTo>
                  <a:pt x="2136" y="3026"/>
                  <a:pt x="2134" y="3029"/>
                  <a:pt x="2134" y="3029"/>
                </a:cubicBezTo>
                <a:cubicBezTo>
                  <a:pt x="2134" y="3029"/>
                  <a:pt x="2135" y="3026"/>
                  <a:pt x="2138" y="3020"/>
                </a:cubicBezTo>
                <a:close/>
                <a:moveTo>
                  <a:pt x="5493" y="3079"/>
                </a:moveTo>
                <a:lnTo>
                  <a:pt x="5493" y="3079"/>
                </a:lnTo>
                <a:cubicBezTo>
                  <a:pt x="5492" y="3080"/>
                  <a:pt x="5491" y="3081"/>
                  <a:pt x="5491" y="3082"/>
                </a:cubicBezTo>
                <a:lnTo>
                  <a:pt x="5491" y="3082"/>
                </a:lnTo>
                <a:cubicBezTo>
                  <a:pt x="5492" y="3081"/>
                  <a:pt x="5492" y="3080"/>
                  <a:pt x="5493" y="3079"/>
                </a:cubicBezTo>
                <a:close/>
                <a:moveTo>
                  <a:pt x="6612" y="2448"/>
                </a:moveTo>
                <a:cubicBezTo>
                  <a:pt x="6601" y="2495"/>
                  <a:pt x="6590" y="2492"/>
                  <a:pt x="6597" y="2529"/>
                </a:cubicBezTo>
                <a:cubicBezTo>
                  <a:pt x="6601" y="2522"/>
                  <a:pt x="6601" y="2514"/>
                  <a:pt x="6608" y="2495"/>
                </a:cubicBezTo>
                <a:lnTo>
                  <a:pt x="6608" y="2495"/>
                </a:lnTo>
                <a:cubicBezTo>
                  <a:pt x="6604" y="2522"/>
                  <a:pt x="6601" y="2536"/>
                  <a:pt x="6601" y="2544"/>
                </a:cubicBezTo>
                <a:cubicBezTo>
                  <a:pt x="6227" y="2715"/>
                  <a:pt x="5853" y="2896"/>
                  <a:pt x="5489" y="3097"/>
                </a:cubicBezTo>
                <a:cubicBezTo>
                  <a:pt x="5489" y="3091"/>
                  <a:pt x="5489" y="3086"/>
                  <a:pt x="5491" y="3082"/>
                </a:cubicBezTo>
                <a:lnTo>
                  <a:pt x="5491" y="3082"/>
                </a:lnTo>
                <a:cubicBezTo>
                  <a:pt x="5487" y="3087"/>
                  <a:pt x="5482" y="3091"/>
                  <a:pt x="5479" y="3101"/>
                </a:cubicBezTo>
                <a:cubicBezTo>
                  <a:pt x="5471" y="3104"/>
                  <a:pt x="5464" y="3108"/>
                  <a:pt x="5460" y="3111"/>
                </a:cubicBezTo>
                <a:cubicBezTo>
                  <a:pt x="5479" y="2874"/>
                  <a:pt x="5655" y="2818"/>
                  <a:pt x="5856" y="2742"/>
                </a:cubicBezTo>
                <a:cubicBezTo>
                  <a:pt x="6105" y="2635"/>
                  <a:pt x="6355" y="2539"/>
                  <a:pt x="6612" y="2448"/>
                </a:cubicBezTo>
                <a:close/>
                <a:moveTo>
                  <a:pt x="1739" y="3387"/>
                </a:moveTo>
                <a:cubicBezTo>
                  <a:pt x="1739" y="3394"/>
                  <a:pt x="1727" y="3405"/>
                  <a:pt x="1724" y="3412"/>
                </a:cubicBezTo>
                <a:cubicBezTo>
                  <a:pt x="1724" y="3406"/>
                  <a:pt x="1726" y="3403"/>
                  <a:pt x="1729" y="3402"/>
                </a:cubicBezTo>
                <a:lnTo>
                  <a:pt x="1729" y="3402"/>
                </a:lnTo>
                <a:cubicBezTo>
                  <a:pt x="1729" y="3403"/>
                  <a:pt x="1729" y="3403"/>
                  <a:pt x="1729" y="3403"/>
                </a:cubicBezTo>
                <a:cubicBezTo>
                  <a:pt x="1729" y="3403"/>
                  <a:pt x="1730" y="3403"/>
                  <a:pt x="1731" y="3402"/>
                </a:cubicBezTo>
                <a:cubicBezTo>
                  <a:pt x="1730" y="3402"/>
                  <a:pt x="1730" y="3402"/>
                  <a:pt x="1729" y="3402"/>
                </a:cubicBezTo>
                <a:lnTo>
                  <a:pt x="1729" y="3402"/>
                </a:lnTo>
                <a:cubicBezTo>
                  <a:pt x="1731" y="3398"/>
                  <a:pt x="1739" y="3387"/>
                  <a:pt x="1739" y="3387"/>
                </a:cubicBezTo>
                <a:close/>
                <a:moveTo>
                  <a:pt x="1726" y="3416"/>
                </a:moveTo>
                <a:lnTo>
                  <a:pt x="1726" y="3416"/>
                </a:lnTo>
                <a:cubicBezTo>
                  <a:pt x="1725" y="3417"/>
                  <a:pt x="1724" y="3418"/>
                  <a:pt x="1724" y="3419"/>
                </a:cubicBezTo>
                <a:cubicBezTo>
                  <a:pt x="1720" y="3424"/>
                  <a:pt x="1720" y="3424"/>
                  <a:pt x="1717" y="3427"/>
                </a:cubicBezTo>
                <a:cubicBezTo>
                  <a:pt x="1720" y="3420"/>
                  <a:pt x="1723" y="3417"/>
                  <a:pt x="1726" y="3416"/>
                </a:cubicBezTo>
                <a:close/>
                <a:moveTo>
                  <a:pt x="5306" y="3446"/>
                </a:moveTo>
                <a:cubicBezTo>
                  <a:pt x="5303" y="3456"/>
                  <a:pt x="5291" y="3493"/>
                  <a:pt x="5288" y="3497"/>
                </a:cubicBezTo>
                <a:cubicBezTo>
                  <a:pt x="5171" y="3834"/>
                  <a:pt x="5046" y="4175"/>
                  <a:pt x="4917" y="4509"/>
                </a:cubicBezTo>
                <a:cubicBezTo>
                  <a:pt x="4719" y="4453"/>
                  <a:pt x="4452" y="4443"/>
                  <a:pt x="4327" y="4270"/>
                </a:cubicBezTo>
                <a:cubicBezTo>
                  <a:pt x="4474" y="3893"/>
                  <a:pt x="4943" y="3695"/>
                  <a:pt x="5269" y="3468"/>
                </a:cubicBezTo>
                <a:lnTo>
                  <a:pt x="5269" y="3468"/>
                </a:lnTo>
                <a:cubicBezTo>
                  <a:pt x="5255" y="3526"/>
                  <a:pt x="5225" y="3573"/>
                  <a:pt x="5233" y="3625"/>
                </a:cubicBezTo>
                <a:cubicBezTo>
                  <a:pt x="5222" y="3639"/>
                  <a:pt x="5218" y="3666"/>
                  <a:pt x="5215" y="3676"/>
                </a:cubicBezTo>
                <a:cubicBezTo>
                  <a:pt x="5255" y="3617"/>
                  <a:pt x="5251" y="3500"/>
                  <a:pt x="5306" y="3446"/>
                </a:cubicBezTo>
                <a:close/>
                <a:moveTo>
                  <a:pt x="6557" y="2778"/>
                </a:moveTo>
                <a:lnTo>
                  <a:pt x="6557" y="2778"/>
                </a:lnTo>
                <a:cubicBezTo>
                  <a:pt x="6531" y="2874"/>
                  <a:pt x="6509" y="2954"/>
                  <a:pt x="6491" y="3053"/>
                </a:cubicBezTo>
                <a:cubicBezTo>
                  <a:pt x="6491" y="3053"/>
                  <a:pt x="6490" y="3053"/>
                  <a:pt x="6490" y="3053"/>
                </a:cubicBezTo>
                <a:cubicBezTo>
                  <a:pt x="6479" y="3053"/>
                  <a:pt x="6476" y="3130"/>
                  <a:pt x="6469" y="3152"/>
                </a:cubicBezTo>
                <a:lnTo>
                  <a:pt x="6469" y="3116"/>
                </a:lnTo>
                <a:cubicBezTo>
                  <a:pt x="6457" y="3155"/>
                  <a:pt x="6450" y="3218"/>
                  <a:pt x="6443" y="3265"/>
                </a:cubicBezTo>
                <a:lnTo>
                  <a:pt x="6443" y="3226"/>
                </a:lnTo>
                <a:cubicBezTo>
                  <a:pt x="6432" y="3292"/>
                  <a:pt x="6428" y="3343"/>
                  <a:pt x="6417" y="3405"/>
                </a:cubicBezTo>
                <a:lnTo>
                  <a:pt x="6417" y="3412"/>
                </a:lnTo>
                <a:cubicBezTo>
                  <a:pt x="6337" y="3823"/>
                  <a:pt x="6259" y="4230"/>
                  <a:pt x="6153" y="4634"/>
                </a:cubicBezTo>
                <a:cubicBezTo>
                  <a:pt x="5768" y="4597"/>
                  <a:pt x="5387" y="4590"/>
                  <a:pt x="5005" y="4524"/>
                </a:cubicBezTo>
                <a:cubicBezTo>
                  <a:pt x="5119" y="4226"/>
                  <a:pt x="5233" y="3930"/>
                  <a:pt x="5325" y="3625"/>
                </a:cubicBezTo>
                <a:cubicBezTo>
                  <a:pt x="5376" y="3336"/>
                  <a:pt x="5511" y="3328"/>
                  <a:pt x="5739" y="3196"/>
                </a:cubicBezTo>
                <a:lnTo>
                  <a:pt x="5739" y="3192"/>
                </a:lnTo>
                <a:cubicBezTo>
                  <a:pt x="6010" y="3053"/>
                  <a:pt x="6278" y="2906"/>
                  <a:pt x="6557" y="2778"/>
                </a:cubicBezTo>
                <a:close/>
                <a:moveTo>
                  <a:pt x="2191" y="5908"/>
                </a:moveTo>
                <a:lnTo>
                  <a:pt x="2191" y="5908"/>
                </a:lnTo>
                <a:cubicBezTo>
                  <a:pt x="2185" y="5954"/>
                  <a:pt x="2181" y="6002"/>
                  <a:pt x="2179" y="6053"/>
                </a:cubicBezTo>
                <a:cubicBezTo>
                  <a:pt x="2182" y="6004"/>
                  <a:pt x="2186" y="5955"/>
                  <a:pt x="2191" y="5908"/>
                </a:cubicBezTo>
                <a:close/>
                <a:moveTo>
                  <a:pt x="4078" y="6383"/>
                </a:moveTo>
                <a:cubicBezTo>
                  <a:pt x="4052" y="6435"/>
                  <a:pt x="4024" y="6487"/>
                  <a:pt x="3996" y="6539"/>
                </a:cubicBezTo>
                <a:lnTo>
                  <a:pt x="3996" y="6539"/>
                </a:lnTo>
                <a:cubicBezTo>
                  <a:pt x="4027" y="6484"/>
                  <a:pt x="4081" y="6395"/>
                  <a:pt x="4078" y="6383"/>
                </a:cubicBezTo>
                <a:close/>
                <a:moveTo>
                  <a:pt x="5054" y="7142"/>
                </a:moveTo>
                <a:cubicBezTo>
                  <a:pt x="5052" y="7143"/>
                  <a:pt x="5052" y="7145"/>
                  <a:pt x="5049" y="7149"/>
                </a:cubicBezTo>
                <a:cubicBezTo>
                  <a:pt x="5051" y="7147"/>
                  <a:pt x="5052" y="7145"/>
                  <a:pt x="5054" y="7142"/>
                </a:cubicBezTo>
                <a:close/>
                <a:moveTo>
                  <a:pt x="966" y="7775"/>
                </a:moveTo>
                <a:cubicBezTo>
                  <a:pt x="971" y="7783"/>
                  <a:pt x="976" y="7792"/>
                  <a:pt x="983" y="7802"/>
                </a:cubicBezTo>
                <a:cubicBezTo>
                  <a:pt x="975" y="7790"/>
                  <a:pt x="970" y="7782"/>
                  <a:pt x="966" y="7775"/>
                </a:cubicBezTo>
                <a:close/>
                <a:moveTo>
                  <a:pt x="4485" y="7857"/>
                </a:moveTo>
                <a:lnTo>
                  <a:pt x="4485" y="7857"/>
                </a:lnTo>
                <a:cubicBezTo>
                  <a:pt x="4485" y="7857"/>
                  <a:pt x="4484" y="7858"/>
                  <a:pt x="4482" y="7860"/>
                </a:cubicBezTo>
                <a:lnTo>
                  <a:pt x="4482" y="7860"/>
                </a:lnTo>
                <a:cubicBezTo>
                  <a:pt x="4483" y="7859"/>
                  <a:pt x="4484" y="7858"/>
                  <a:pt x="4485" y="7857"/>
                </a:cubicBezTo>
                <a:close/>
                <a:moveTo>
                  <a:pt x="5435" y="2932"/>
                </a:moveTo>
                <a:lnTo>
                  <a:pt x="5435" y="2932"/>
                </a:lnTo>
                <a:cubicBezTo>
                  <a:pt x="5420" y="2965"/>
                  <a:pt x="5383" y="3152"/>
                  <a:pt x="5350" y="3174"/>
                </a:cubicBezTo>
                <a:cubicBezTo>
                  <a:pt x="5123" y="3287"/>
                  <a:pt x="4910" y="3427"/>
                  <a:pt x="4697" y="3573"/>
                </a:cubicBezTo>
                <a:cubicBezTo>
                  <a:pt x="3927" y="4072"/>
                  <a:pt x="3829" y="4578"/>
                  <a:pt x="4859" y="4729"/>
                </a:cubicBezTo>
                <a:cubicBezTo>
                  <a:pt x="4844" y="4776"/>
                  <a:pt x="4800" y="4854"/>
                  <a:pt x="4800" y="4890"/>
                </a:cubicBezTo>
                <a:cubicBezTo>
                  <a:pt x="4822" y="4835"/>
                  <a:pt x="4841" y="4783"/>
                  <a:pt x="4866" y="4729"/>
                </a:cubicBezTo>
                <a:cubicBezTo>
                  <a:pt x="4866" y="4732"/>
                  <a:pt x="4866" y="4732"/>
                  <a:pt x="4870" y="4732"/>
                </a:cubicBezTo>
                <a:cubicBezTo>
                  <a:pt x="4731" y="5084"/>
                  <a:pt x="4591" y="5473"/>
                  <a:pt x="4415" y="5781"/>
                </a:cubicBezTo>
                <a:cubicBezTo>
                  <a:pt x="4413" y="5783"/>
                  <a:pt x="4412" y="5784"/>
                  <a:pt x="4412" y="5784"/>
                </a:cubicBezTo>
                <a:cubicBezTo>
                  <a:pt x="4411" y="5784"/>
                  <a:pt x="4416" y="5777"/>
                  <a:pt x="4419" y="5774"/>
                </a:cubicBezTo>
                <a:lnTo>
                  <a:pt x="4419" y="5774"/>
                </a:lnTo>
                <a:lnTo>
                  <a:pt x="4415" y="5778"/>
                </a:lnTo>
                <a:cubicBezTo>
                  <a:pt x="4426" y="5759"/>
                  <a:pt x="4433" y="5744"/>
                  <a:pt x="4437" y="5734"/>
                </a:cubicBezTo>
                <a:cubicBezTo>
                  <a:pt x="4447" y="5713"/>
                  <a:pt x="4449" y="5705"/>
                  <a:pt x="4447" y="5705"/>
                </a:cubicBezTo>
                <a:cubicBezTo>
                  <a:pt x="4442" y="5705"/>
                  <a:pt x="4414" y="5751"/>
                  <a:pt x="4411" y="5774"/>
                </a:cubicBezTo>
                <a:cubicBezTo>
                  <a:pt x="4419" y="5763"/>
                  <a:pt x="4426" y="5745"/>
                  <a:pt x="4426" y="5744"/>
                </a:cubicBezTo>
                <a:lnTo>
                  <a:pt x="4426" y="5744"/>
                </a:lnTo>
                <a:cubicBezTo>
                  <a:pt x="4423" y="5756"/>
                  <a:pt x="4415" y="5774"/>
                  <a:pt x="4411" y="5774"/>
                </a:cubicBezTo>
                <a:cubicBezTo>
                  <a:pt x="4298" y="6023"/>
                  <a:pt x="4100" y="6411"/>
                  <a:pt x="3983" y="6561"/>
                </a:cubicBezTo>
                <a:lnTo>
                  <a:pt x="3983" y="6561"/>
                </a:lnTo>
                <a:cubicBezTo>
                  <a:pt x="3987" y="6554"/>
                  <a:pt x="3992" y="6546"/>
                  <a:pt x="3996" y="6539"/>
                </a:cubicBezTo>
                <a:lnTo>
                  <a:pt x="3996" y="6539"/>
                </a:lnTo>
                <a:cubicBezTo>
                  <a:pt x="3991" y="6547"/>
                  <a:pt x="3986" y="6555"/>
                  <a:pt x="3983" y="6562"/>
                </a:cubicBezTo>
                <a:cubicBezTo>
                  <a:pt x="3983" y="6562"/>
                  <a:pt x="3983" y="6562"/>
                  <a:pt x="3983" y="6561"/>
                </a:cubicBezTo>
                <a:lnTo>
                  <a:pt x="3983" y="6561"/>
                </a:lnTo>
                <a:cubicBezTo>
                  <a:pt x="3892" y="6726"/>
                  <a:pt x="3791" y="6886"/>
                  <a:pt x="3685" y="7043"/>
                </a:cubicBezTo>
                <a:cubicBezTo>
                  <a:pt x="3675" y="7072"/>
                  <a:pt x="3565" y="7219"/>
                  <a:pt x="3513" y="7278"/>
                </a:cubicBezTo>
                <a:cubicBezTo>
                  <a:pt x="3572" y="7171"/>
                  <a:pt x="3634" y="7094"/>
                  <a:pt x="3693" y="6995"/>
                </a:cubicBezTo>
                <a:lnTo>
                  <a:pt x="3693" y="6995"/>
                </a:lnTo>
                <a:cubicBezTo>
                  <a:pt x="3462" y="7336"/>
                  <a:pt x="3213" y="7659"/>
                  <a:pt x="2864" y="7879"/>
                </a:cubicBezTo>
                <a:cubicBezTo>
                  <a:pt x="2853" y="7868"/>
                  <a:pt x="2846" y="7853"/>
                  <a:pt x="2835" y="7842"/>
                </a:cubicBezTo>
                <a:cubicBezTo>
                  <a:pt x="1181" y="5392"/>
                  <a:pt x="3385" y="3908"/>
                  <a:pt x="5435" y="2932"/>
                </a:cubicBezTo>
                <a:close/>
                <a:moveTo>
                  <a:pt x="5823" y="816"/>
                </a:moveTo>
                <a:lnTo>
                  <a:pt x="5823" y="816"/>
                </a:lnTo>
                <a:cubicBezTo>
                  <a:pt x="5827" y="875"/>
                  <a:pt x="5819" y="919"/>
                  <a:pt x="5816" y="977"/>
                </a:cubicBezTo>
                <a:lnTo>
                  <a:pt x="5819" y="977"/>
                </a:lnTo>
                <a:cubicBezTo>
                  <a:pt x="5827" y="1092"/>
                  <a:pt x="5777" y="1322"/>
                  <a:pt x="5775" y="1401"/>
                </a:cubicBezTo>
                <a:lnTo>
                  <a:pt x="5775" y="1401"/>
                </a:lnTo>
                <a:cubicBezTo>
                  <a:pt x="5776" y="1396"/>
                  <a:pt x="5777" y="1391"/>
                  <a:pt x="5779" y="1388"/>
                </a:cubicBezTo>
                <a:lnTo>
                  <a:pt x="5779" y="1388"/>
                </a:lnTo>
                <a:cubicBezTo>
                  <a:pt x="5778" y="1398"/>
                  <a:pt x="5777" y="1407"/>
                  <a:pt x="5775" y="1416"/>
                </a:cubicBezTo>
                <a:lnTo>
                  <a:pt x="5775" y="1416"/>
                </a:lnTo>
                <a:cubicBezTo>
                  <a:pt x="5775" y="1412"/>
                  <a:pt x="5775" y="1407"/>
                  <a:pt x="5775" y="1401"/>
                </a:cubicBezTo>
                <a:lnTo>
                  <a:pt x="5775" y="1401"/>
                </a:lnTo>
                <a:cubicBezTo>
                  <a:pt x="5774" y="1406"/>
                  <a:pt x="5773" y="1413"/>
                  <a:pt x="5775" y="1417"/>
                </a:cubicBezTo>
                <a:lnTo>
                  <a:pt x="5775" y="1417"/>
                </a:lnTo>
                <a:cubicBezTo>
                  <a:pt x="5775" y="1417"/>
                  <a:pt x="5775" y="1416"/>
                  <a:pt x="5775" y="1416"/>
                </a:cubicBezTo>
                <a:lnTo>
                  <a:pt x="5775" y="1416"/>
                </a:lnTo>
                <a:cubicBezTo>
                  <a:pt x="5775" y="1416"/>
                  <a:pt x="5775" y="1417"/>
                  <a:pt x="5775" y="1417"/>
                </a:cubicBezTo>
                <a:cubicBezTo>
                  <a:pt x="5775" y="1417"/>
                  <a:pt x="5775" y="1417"/>
                  <a:pt x="5775" y="1417"/>
                </a:cubicBezTo>
                <a:lnTo>
                  <a:pt x="5775" y="1417"/>
                </a:lnTo>
                <a:cubicBezTo>
                  <a:pt x="5765" y="1491"/>
                  <a:pt x="5752" y="1564"/>
                  <a:pt x="5739" y="1642"/>
                </a:cubicBezTo>
                <a:cubicBezTo>
                  <a:pt x="5687" y="2001"/>
                  <a:pt x="5574" y="2368"/>
                  <a:pt x="5504" y="2727"/>
                </a:cubicBezTo>
                <a:cubicBezTo>
                  <a:pt x="4153" y="3393"/>
                  <a:pt x="2387" y="4247"/>
                  <a:pt x="2191" y="5908"/>
                </a:cubicBezTo>
                <a:lnTo>
                  <a:pt x="2191" y="5908"/>
                </a:lnTo>
                <a:cubicBezTo>
                  <a:pt x="2201" y="5830"/>
                  <a:pt x="2216" y="5757"/>
                  <a:pt x="2237" y="5678"/>
                </a:cubicBezTo>
                <a:lnTo>
                  <a:pt x="2237" y="5678"/>
                </a:lnTo>
                <a:cubicBezTo>
                  <a:pt x="2248" y="5756"/>
                  <a:pt x="2219" y="5785"/>
                  <a:pt x="2219" y="5847"/>
                </a:cubicBezTo>
                <a:cubicBezTo>
                  <a:pt x="2241" y="5752"/>
                  <a:pt x="2252" y="5631"/>
                  <a:pt x="2292" y="5550"/>
                </a:cubicBezTo>
                <a:lnTo>
                  <a:pt x="2292" y="5550"/>
                </a:lnTo>
                <a:cubicBezTo>
                  <a:pt x="2131" y="6122"/>
                  <a:pt x="2204" y="6738"/>
                  <a:pt x="2435" y="7278"/>
                </a:cubicBezTo>
                <a:cubicBezTo>
                  <a:pt x="2428" y="7278"/>
                  <a:pt x="2446" y="7314"/>
                  <a:pt x="2453" y="7340"/>
                </a:cubicBezTo>
                <a:cubicBezTo>
                  <a:pt x="2333" y="7068"/>
                  <a:pt x="2248" y="6804"/>
                  <a:pt x="2201" y="6511"/>
                </a:cubicBezTo>
                <a:cubicBezTo>
                  <a:pt x="2199" y="6506"/>
                  <a:pt x="2198" y="6504"/>
                  <a:pt x="2198" y="6504"/>
                </a:cubicBezTo>
                <a:lnTo>
                  <a:pt x="2198" y="6504"/>
                </a:lnTo>
                <a:cubicBezTo>
                  <a:pt x="2194" y="6504"/>
                  <a:pt x="2229" y="6692"/>
                  <a:pt x="2223" y="6709"/>
                </a:cubicBezTo>
                <a:cubicBezTo>
                  <a:pt x="2197" y="6603"/>
                  <a:pt x="2186" y="6504"/>
                  <a:pt x="2175" y="6394"/>
                </a:cubicBezTo>
                <a:lnTo>
                  <a:pt x="2175" y="6394"/>
                </a:lnTo>
                <a:cubicBezTo>
                  <a:pt x="2186" y="6948"/>
                  <a:pt x="2431" y="7494"/>
                  <a:pt x="2758" y="7938"/>
                </a:cubicBezTo>
                <a:cubicBezTo>
                  <a:pt x="2631" y="8001"/>
                  <a:pt x="2503" y="8030"/>
                  <a:pt x="2379" y="8030"/>
                </a:cubicBezTo>
                <a:cubicBezTo>
                  <a:pt x="1848" y="8030"/>
                  <a:pt x="1375" y="7509"/>
                  <a:pt x="1214" y="7006"/>
                </a:cubicBezTo>
                <a:cubicBezTo>
                  <a:pt x="979" y="6368"/>
                  <a:pt x="1189" y="5660"/>
                  <a:pt x="1489" y="5074"/>
                </a:cubicBezTo>
                <a:lnTo>
                  <a:pt x="1485" y="5074"/>
                </a:lnTo>
                <a:cubicBezTo>
                  <a:pt x="1491" y="5061"/>
                  <a:pt x="1498" y="5048"/>
                  <a:pt x="1496" y="5048"/>
                </a:cubicBezTo>
                <a:lnTo>
                  <a:pt x="1496" y="5048"/>
                </a:lnTo>
                <a:cubicBezTo>
                  <a:pt x="1495" y="5048"/>
                  <a:pt x="1494" y="5049"/>
                  <a:pt x="1492" y="5051"/>
                </a:cubicBezTo>
                <a:lnTo>
                  <a:pt x="1492" y="5051"/>
                </a:lnTo>
                <a:cubicBezTo>
                  <a:pt x="1494" y="5049"/>
                  <a:pt x="1494" y="5046"/>
                  <a:pt x="1497" y="5044"/>
                </a:cubicBezTo>
                <a:cubicBezTo>
                  <a:pt x="1603" y="4846"/>
                  <a:pt x="1735" y="4644"/>
                  <a:pt x="1856" y="4443"/>
                </a:cubicBezTo>
                <a:lnTo>
                  <a:pt x="1856" y="4446"/>
                </a:lnTo>
                <a:cubicBezTo>
                  <a:pt x="1858" y="4444"/>
                  <a:pt x="1859" y="4441"/>
                  <a:pt x="1859" y="4441"/>
                </a:cubicBezTo>
                <a:cubicBezTo>
                  <a:pt x="1859" y="4441"/>
                  <a:pt x="1859" y="4442"/>
                  <a:pt x="1859" y="4443"/>
                </a:cubicBezTo>
                <a:cubicBezTo>
                  <a:pt x="1863" y="4436"/>
                  <a:pt x="1863" y="4431"/>
                  <a:pt x="1863" y="4431"/>
                </a:cubicBezTo>
                <a:cubicBezTo>
                  <a:pt x="2897" y="3045"/>
                  <a:pt x="4243" y="1652"/>
                  <a:pt x="5823" y="816"/>
                </a:cubicBezTo>
                <a:close/>
                <a:moveTo>
                  <a:pt x="2666" y="8121"/>
                </a:moveTo>
                <a:lnTo>
                  <a:pt x="2666" y="8121"/>
                </a:lnTo>
                <a:cubicBezTo>
                  <a:pt x="2663" y="8124"/>
                  <a:pt x="2641" y="8132"/>
                  <a:pt x="2553" y="8150"/>
                </a:cubicBezTo>
                <a:cubicBezTo>
                  <a:pt x="2546" y="8151"/>
                  <a:pt x="2539" y="8152"/>
                  <a:pt x="2532" y="8153"/>
                </a:cubicBezTo>
                <a:lnTo>
                  <a:pt x="2532" y="8153"/>
                </a:lnTo>
                <a:cubicBezTo>
                  <a:pt x="2582" y="8142"/>
                  <a:pt x="2638" y="8132"/>
                  <a:pt x="2666" y="8121"/>
                </a:cubicBezTo>
                <a:close/>
                <a:moveTo>
                  <a:pt x="6102" y="4805"/>
                </a:moveTo>
                <a:lnTo>
                  <a:pt x="6102" y="4805"/>
                </a:lnTo>
                <a:cubicBezTo>
                  <a:pt x="6087" y="4868"/>
                  <a:pt x="6061" y="4930"/>
                  <a:pt x="6047" y="4996"/>
                </a:cubicBezTo>
                <a:cubicBezTo>
                  <a:pt x="6017" y="5084"/>
                  <a:pt x="5973" y="5176"/>
                  <a:pt x="5944" y="5282"/>
                </a:cubicBezTo>
                <a:lnTo>
                  <a:pt x="5944" y="5279"/>
                </a:lnTo>
                <a:cubicBezTo>
                  <a:pt x="5926" y="5312"/>
                  <a:pt x="5922" y="5385"/>
                  <a:pt x="5893" y="5400"/>
                </a:cubicBezTo>
                <a:cubicBezTo>
                  <a:pt x="5889" y="5429"/>
                  <a:pt x="5871" y="5455"/>
                  <a:pt x="5867" y="5480"/>
                </a:cubicBezTo>
                <a:cubicBezTo>
                  <a:pt x="5871" y="5477"/>
                  <a:pt x="5871" y="5473"/>
                  <a:pt x="5875" y="5470"/>
                </a:cubicBezTo>
                <a:lnTo>
                  <a:pt x="5875" y="5470"/>
                </a:lnTo>
                <a:cubicBezTo>
                  <a:pt x="5836" y="5577"/>
                  <a:pt x="5793" y="5670"/>
                  <a:pt x="5784" y="5725"/>
                </a:cubicBezTo>
                <a:lnTo>
                  <a:pt x="5784" y="5725"/>
                </a:lnTo>
                <a:cubicBezTo>
                  <a:pt x="5744" y="5809"/>
                  <a:pt x="5698" y="5915"/>
                  <a:pt x="5665" y="5998"/>
                </a:cubicBezTo>
                <a:cubicBezTo>
                  <a:pt x="5673" y="5990"/>
                  <a:pt x="5684" y="5954"/>
                  <a:pt x="5691" y="5943"/>
                </a:cubicBezTo>
                <a:lnTo>
                  <a:pt x="5691" y="5943"/>
                </a:lnTo>
                <a:cubicBezTo>
                  <a:pt x="5684" y="5979"/>
                  <a:pt x="5651" y="6016"/>
                  <a:pt x="5640" y="6053"/>
                </a:cubicBezTo>
                <a:cubicBezTo>
                  <a:pt x="5640" y="6053"/>
                  <a:pt x="5641" y="6053"/>
                  <a:pt x="5641" y="6053"/>
                </a:cubicBezTo>
                <a:cubicBezTo>
                  <a:pt x="5644" y="6053"/>
                  <a:pt x="5648" y="6045"/>
                  <a:pt x="5651" y="6042"/>
                </a:cubicBezTo>
                <a:lnTo>
                  <a:pt x="5651" y="6042"/>
                </a:lnTo>
                <a:cubicBezTo>
                  <a:pt x="5647" y="6049"/>
                  <a:pt x="5647" y="6053"/>
                  <a:pt x="5643" y="6056"/>
                </a:cubicBezTo>
                <a:lnTo>
                  <a:pt x="5643" y="6053"/>
                </a:lnTo>
                <a:cubicBezTo>
                  <a:pt x="5476" y="6428"/>
                  <a:pt x="5280" y="6799"/>
                  <a:pt x="5054" y="7142"/>
                </a:cubicBezTo>
                <a:lnTo>
                  <a:pt x="5054" y="7142"/>
                </a:lnTo>
                <a:cubicBezTo>
                  <a:pt x="5055" y="7142"/>
                  <a:pt x="5056" y="7142"/>
                  <a:pt x="5057" y="7142"/>
                </a:cubicBezTo>
                <a:cubicBezTo>
                  <a:pt x="4885" y="7395"/>
                  <a:pt x="4701" y="7637"/>
                  <a:pt x="4489" y="7857"/>
                </a:cubicBezTo>
                <a:cubicBezTo>
                  <a:pt x="4485" y="7860"/>
                  <a:pt x="4481" y="7864"/>
                  <a:pt x="4481" y="7864"/>
                </a:cubicBezTo>
                <a:cubicBezTo>
                  <a:pt x="4481" y="7862"/>
                  <a:pt x="4481" y="7861"/>
                  <a:pt x="4482" y="7860"/>
                </a:cubicBezTo>
                <a:lnTo>
                  <a:pt x="4482" y="7860"/>
                </a:lnTo>
                <a:cubicBezTo>
                  <a:pt x="4281" y="8079"/>
                  <a:pt x="4055" y="8272"/>
                  <a:pt x="3799" y="8432"/>
                </a:cubicBezTo>
                <a:lnTo>
                  <a:pt x="3795" y="8436"/>
                </a:lnTo>
                <a:cubicBezTo>
                  <a:pt x="3792" y="8440"/>
                  <a:pt x="3788" y="8440"/>
                  <a:pt x="3788" y="8440"/>
                </a:cubicBezTo>
                <a:lnTo>
                  <a:pt x="3792" y="8436"/>
                </a:lnTo>
                <a:lnTo>
                  <a:pt x="3792" y="8436"/>
                </a:lnTo>
                <a:cubicBezTo>
                  <a:pt x="3774" y="8446"/>
                  <a:pt x="3673" y="8495"/>
                  <a:pt x="3685" y="8495"/>
                </a:cubicBezTo>
                <a:cubicBezTo>
                  <a:pt x="3686" y="8495"/>
                  <a:pt x="3687" y="8495"/>
                  <a:pt x="3689" y="8495"/>
                </a:cubicBezTo>
                <a:lnTo>
                  <a:pt x="3689" y="8495"/>
                </a:lnTo>
                <a:cubicBezTo>
                  <a:pt x="3685" y="8498"/>
                  <a:pt x="3682" y="8502"/>
                  <a:pt x="3678" y="8502"/>
                </a:cubicBezTo>
                <a:cubicBezTo>
                  <a:pt x="3661" y="8520"/>
                  <a:pt x="3639" y="8529"/>
                  <a:pt x="3613" y="8529"/>
                </a:cubicBezTo>
                <a:cubicBezTo>
                  <a:pt x="3425" y="8529"/>
                  <a:pt x="3047" y="8090"/>
                  <a:pt x="2941" y="7978"/>
                </a:cubicBezTo>
                <a:cubicBezTo>
                  <a:pt x="3997" y="7215"/>
                  <a:pt x="4613" y="5961"/>
                  <a:pt x="5119" y="4810"/>
                </a:cubicBezTo>
                <a:cubicBezTo>
                  <a:pt x="5249" y="4828"/>
                  <a:pt x="5357" y="4834"/>
                  <a:pt x="5458" y="4834"/>
                </a:cubicBezTo>
                <a:cubicBezTo>
                  <a:pt x="5663" y="4834"/>
                  <a:pt x="5836" y="4808"/>
                  <a:pt x="6102" y="4805"/>
                </a:cubicBezTo>
                <a:close/>
                <a:moveTo>
                  <a:pt x="5447" y="111"/>
                </a:moveTo>
                <a:cubicBezTo>
                  <a:pt x="5455" y="111"/>
                  <a:pt x="5463" y="111"/>
                  <a:pt x="5471" y="112"/>
                </a:cubicBezTo>
                <a:cubicBezTo>
                  <a:pt x="5480" y="112"/>
                  <a:pt x="5488" y="111"/>
                  <a:pt x="5496" y="111"/>
                </a:cubicBezTo>
                <a:cubicBezTo>
                  <a:pt x="5539" y="111"/>
                  <a:pt x="5571" y="119"/>
                  <a:pt x="5611" y="138"/>
                </a:cubicBezTo>
                <a:cubicBezTo>
                  <a:pt x="5614" y="138"/>
                  <a:pt x="5618" y="141"/>
                  <a:pt x="5614" y="141"/>
                </a:cubicBezTo>
                <a:cubicBezTo>
                  <a:pt x="5617" y="143"/>
                  <a:pt x="5619" y="144"/>
                  <a:pt x="5621" y="145"/>
                </a:cubicBezTo>
                <a:lnTo>
                  <a:pt x="5621" y="145"/>
                </a:lnTo>
                <a:cubicBezTo>
                  <a:pt x="5621" y="146"/>
                  <a:pt x="5621" y="146"/>
                  <a:pt x="5621" y="146"/>
                </a:cubicBezTo>
                <a:lnTo>
                  <a:pt x="5621" y="146"/>
                </a:lnTo>
                <a:cubicBezTo>
                  <a:pt x="5621" y="146"/>
                  <a:pt x="5621" y="146"/>
                  <a:pt x="5621" y="145"/>
                </a:cubicBezTo>
                <a:lnTo>
                  <a:pt x="5621" y="145"/>
                </a:lnTo>
                <a:cubicBezTo>
                  <a:pt x="5738" y="221"/>
                  <a:pt x="5779" y="369"/>
                  <a:pt x="5798" y="502"/>
                </a:cubicBezTo>
                <a:lnTo>
                  <a:pt x="5798" y="502"/>
                </a:lnTo>
                <a:cubicBezTo>
                  <a:pt x="5797" y="496"/>
                  <a:pt x="5795" y="488"/>
                  <a:pt x="5794" y="479"/>
                </a:cubicBezTo>
                <a:lnTo>
                  <a:pt x="5794" y="479"/>
                </a:lnTo>
                <a:cubicBezTo>
                  <a:pt x="5805" y="552"/>
                  <a:pt x="5809" y="586"/>
                  <a:pt x="5816" y="652"/>
                </a:cubicBezTo>
                <a:cubicBezTo>
                  <a:pt x="5438" y="831"/>
                  <a:pt x="5061" y="1062"/>
                  <a:pt x="4719" y="1307"/>
                </a:cubicBezTo>
                <a:cubicBezTo>
                  <a:pt x="4721" y="1307"/>
                  <a:pt x="4723" y="1306"/>
                  <a:pt x="4723" y="1306"/>
                </a:cubicBezTo>
                <a:cubicBezTo>
                  <a:pt x="4726" y="1306"/>
                  <a:pt x="4716" y="1312"/>
                  <a:pt x="4716" y="1312"/>
                </a:cubicBezTo>
                <a:cubicBezTo>
                  <a:pt x="4477" y="1483"/>
                  <a:pt x="4250" y="1667"/>
                  <a:pt x="4027" y="1862"/>
                </a:cubicBezTo>
                <a:cubicBezTo>
                  <a:pt x="2685" y="3160"/>
                  <a:pt x="0" y="5565"/>
                  <a:pt x="1375" y="7582"/>
                </a:cubicBezTo>
                <a:cubicBezTo>
                  <a:pt x="1606" y="7908"/>
                  <a:pt x="1995" y="8152"/>
                  <a:pt x="2390" y="8152"/>
                </a:cubicBezTo>
                <a:cubicBezTo>
                  <a:pt x="2542" y="8152"/>
                  <a:pt x="2694" y="8116"/>
                  <a:pt x="2839" y="8036"/>
                </a:cubicBezTo>
                <a:cubicBezTo>
                  <a:pt x="2839" y="8036"/>
                  <a:pt x="2842" y="8040"/>
                  <a:pt x="2842" y="8044"/>
                </a:cubicBezTo>
                <a:cubicBezTo>
                  <a:pt x="2747" y="8095"/>
                  <a:pt x="2622" y="8139"/>
                  <a:pt x="2509" y="8154"/>
                </a:cubicBezTo>
                <a:cubicBezTo>
                  <a:pt x="2485" y="8158"/>
                  <a:pt x="2464" y="8162"/>
                  <a:pt x="2468" y="8162"/>
                </a:cubicBezTo>
                <a:cubicBezTo>
                  <a:pt x="2471" y="8162"/>
                  <a:pt x="2485" y="8161"/>
                  <a:pt x="2515" y="8156"/>
                </a:cubicBezTo>
                <a:lnTo>
                  <a:pt x="2515" y="8156"/>
                </a:lnTo>
                <a:cubicBezTo>
                  <a:pt x="2489" y="8161"/>
                  <a:pt x="2468" y="8165"/>
                  <a:pt x="2474" y="8165"/>
                </a:cubicBezTo>
                <a:cubicBezTo>
                  <a:pt x="2477" y="8165"/>
                  <a:pt x="2486" y="8164"/>
                  <a:pt x="2505" y="8161"/>
                </a:cubicBezTo>
                <a:cubicBezTo>
                  <a:pt x="2629" y="8143"/>
                  <a:pt x="2743" y="8110"/>
                  <a:pt x="2849" y="8048"/>
                </a:cubicBezTo>
                <a:cubicBezTo>
                  <a:pt x="3029" y="8260"/>
                  <a:pt x="3235" y="8454"/>
                  <a:pt x="3465" y="8605"/>
                </a:cubicBezTo>
                <a:cubicBezTo>
                  <a:pt x="3362" y="8651"/>
                  <a:pt x="3239" y="8690"/>
                  <a:pt x="3128" y="8713"/>
                </a:cubicBezTo>
                <a:lnTo>
                  <a:pt x="3128" y="8713"/>
                </a:lnTo>
                <a:cubicBezTo>
                  <a:pt x="3144" y="8709"/>
                  <a:pt x="3155" y="8703"/>
                  <a:pt x="3161" y="8700"/>
                </a:cubicBezTo>
                <a:lnTo>
                  <a:pt x="3161" y="8700"/>
                </a:lnTo>
                <a:cubicBezTo>
                  <a:pt x="3113" y="8711"/>
                  <a:pt x="3059" y="8718"/>
                  <a:pt x="3007" y="8726"/>
                </a:cubicBezTo>
                <a:cubicBezTo>
                  <a:pt x="3009" y="8727"/>
                  <a:pt x="3012" y="8727"/>
                  <a:pt x="3015" y="8727"/>
                </a:cubicBezTo>
                <a:cubicBezTo>
                  <a:pt x="3031" y="8727"/>
                  <a:pt x="3054" y="8721"/>
                  <a:pt x="3076" y="8721"/>
                </a:cubicBezTo>
                <a:cubicBezTo>
                  <a:pt x="3080" y="8721"/>
                  <a:pt x="3084" y="8721"/>
                  <a:pt x="3088" y="8722"/>
                </a:cubicBezTo>
                <a:cubicBezTo>
                  <a:pt x="2968" y="8745"/>
                  <a:pt x="2847" y="8756"/>
                  <a:pt x="2727" y="8756"/>
                </a:cubicBezTo>
                <a:cubicBezTo>
                  <a:pt x="2479" y="8756"/>
                  <a:pt x="2234" y="8709"/>
                  <a:pt x="2003" y="8620"/>
                </a:cubicBezTo>
                <a:lnTo>
                  <a:pt x="2003" y="8620"/>
                </a:lnTo>
                <a:cubicBezTo>
                  <a:pt x="2006" y="8623"/>
                  <a:pt x="2010" y="8623"/>
                  <a:pt x="2013" y="8627"/>
                </a:cubicBezTo>
                <a:cubicBezTo>
                  <a:pt x="1947" y="8605"/>
                  <a:pt x="1889" y="8572"/>
                  <a:pt x="1827" y="8546"/>
                </a:cubicBezTo>
                <a:lnTo>
                  <a:pt x="1827" y="8546"/>
                </a:lnTo>
                <a:cubicBezTo>
                  <a:pt x="1830" y="8548"/>
                  <a:pt x="1831" y="8549"/>
                  <a:pt x="1833" y="8551"/>
                </a:cubicBezTo>
                <a:lnTo>
                  <a:pt x="1833" y="8551"/>
                </a:lnTo>
                <a:cubicBezTo>
                  <a:pt x="1822" y="8544"/>
                  <a:pt x="1802" y="8535"/>
                  <a:pt x="1799" y="8535"/>
                </a:cubicBezTo>
                <a:cubicBezTo>
                  <a:pt x="1798" y="8535"/>
                  <a:pt x="1800" y="8537"/>
                  <a:pt x="1808" y="8542"/>
                </a:cubicBezTo>
                <a:cubicBezTo>
                  <a:pt x="1625" y="8466"/>
                  <a:pt x="1431" y="8334"/>
                  <a:pt x="1295" y="8183"/>
                </a:cubicBezTo>
                <a:lnTo>
                  <a:pt x="1295" y="8183"/>
                </a:lnTo>
                <a:cubicBezTo>
                  <a:pt x="1295" y="8183"/>
                  <a:pt x="1295" y="8183"/>
                  <a:pt x="1296" y="8183"/>
                </a:cubicBezTo>
                <a:cubicBezTo>
                  <a:pt x="1302" y="8183"/>
                  <a:pt x="1096" y="7984"/>
                  <a:pt x="1049" y="7908"/>
                </a:cubicBezTo>
                <a:cubicBezTo>
                  <a:pt x="1013" y="7879"/>
                  <a:pt x="983" y="7806"/>
                  <a:pt x="954" y="7758"/>
                </a:cubicBezTo>
                <a:lnTo>
                  <a:pt x="954" y="7758"/>
                </a:lnTo>
                <a:cubicBezTo>
                  <a:pt x="959" y="7764"/>
                  <a:pt x="962" y="7769"/>
                  <a:pt x="966" y="7775"/>
                </a:cubicBezTo>
                <a:lnTo>
                  <a:pt x="966" y="7775"/>
                </a:lnTo>
                <a:cubicBezTo>
                  <a:pt x="948" y="7745"/>
                  <a:pt x="937" y="7723"/>
                  <a:pt x="917" y="7706"/>
                </a:cubicBezTo>
                <a:cubicBezTo>
                  <a:pt x="426" y="6860"/>
                  <a:pt x="683" y="5833"/>
                  <a:pt x="1020" y="4989"/>
                </a:cubicBezTo>
                <a:lnTo>
                  <a:pt x="1020" y="4989"/>
                </a:lnTo>
                <a:cubicBezTo>
                  <a:pt x="1018" y="4993"/>
                  <a:pt x="1016" y="4996"/>
                  <a:pt x="1015" y="4998"/>
                </a:cubicBezTo>
                <a:lnTo>
                  <a:pt x="1015" y="4998"/>
                </a:lnTo>
                <a:cubicBezTo>
                  <a:pt x="1257" y="4355"/>
                  <a:pt x="1637" y="3788"/>
                  <a:pt x="2021" y="3226"/>
                </a:cubicBezTo>
                <a:lnTo>
                  <a:pt x="2021" y="3226"/>
                </a:lnTo>
                <a:cubicBezTo>
                  <a:pt x="2017" y="3229"/>
                  <a:pt x="2013" y="3233"/>
                  <a:pt x="2013" y="3233"/>
                </a:cubicBezTo>
                <a:cubicBezTo>
                  <a:pt x="2017" y="3229"/>
                  <a:pt x="2017" y="3226"/>
                  <a:pt x="2021" y="3221"/>
                </a:cubicBezTo>
                <a:cubicBezTo>
                  <a:pt x="2153" y="3028"/>
                  <a:pt x="2333" y="2815"/>
                  <a:pt x="2475" y="2620"/>
                </a:cubicBezTo>
                <a:lnTo>
                  <a:pt x="2475" y="2620"/>
                </a:lnTo>
                <a:cubicBezTo>
                  <a:pt x="2325" y="2786"/>
                  <a:pt x="2197" y="2979"/>
                  <a:pt x="2054" y="3148"/>
                </a:cubicBezTo>
                <a:cubicBezTo>
                  <a:pt x="2062" y="3138"/>
                  <a:pt x="2071" y="3124"/>
                  <a:pt x="2068" y="3124"/>
                </a:cubicBezTo>
                <a:cubicBezTo>
                  <a:pt x="2067" y="3124"/>
                  <a:pt x="2064" y="3127"/>
                  <a:pt x="2057" y="3133"/>
                </a:cubicBezTo>
                <a:cubicBezTo>
                  <a:pt x="2079" y="3097"/>
                  <a:pt x="2131" y="3057"/>
                  <a:pt x="2149" y="3009"/>
                </a:cubicBezTo>
                <a:lnTo>
                  <a:pt x="2149" y="3009"/>
                </a:lnTo>
                <a:cubicBezTo>
                  <a:pt x="2147" y="3010"/>
                  <a:pt x="2146" y="3012"/>
                  <a:pt x="2145" y="3014"/>
                </a:cubicBezTo>
                <a:lnTo>
                  <a:pt x="2145" y="3014"/>
                </a:lnTo>
                <a:cubicBezTo>
                  <a:pt x="2294" y="2802"/>
                  <a:pt x="2463" y="2602"/>
                  <a:pt x="2619" y="2404"/>
                </a:cubicBezTo>
                <a:lnTo>
                  <a:pt x="2619" y="2404"/>
                </a:lnTo>
                <a:cubicBezTo>
                  <a:pt x="2611" y="2407"/>
                  <a:pt x="2611" y="2407"/>
                  <a:pt x="2607" y="2412"/>
                </a:cubicBezTo>
                <a:cubicBezTo>
                  <a:pt x="2644" y="2363"/>
                  <a:pt x="2765" y="2239"/>
                  <a:pt x="2765" y="2221"/>
                </a:cubicBezTo>
                <a:cubicBezTo>
                  <a:pt x="2769" y="2217"/>
                  <a:pt x="2773" y="2214"/>
                  <a:pt x="2776" y="2209"/>
                </a:cubicBezTo>
                <a:cubicBezTo>
                  <a:pt x="2776" y="2210"/>
                  <a:pt x="2776" y="2210"/>
                  <a:pt x="2777" y="2210"/>
                </a:cubicBezTo>
                <a:cubicBezTo>
                  <a:pt x="2780" y="2210"/>
                  <a:pt x="2802" y="2176"/>
                  <a:pt x="2808" y="2176"/>
                </a:cubicBezTo>
                <a:cubicBezTo>
                  <a:pt x="2808" y="2176"/>
                  <a:pt x="2808" y="2176"/>
                  <a:pt x="2809" y="2177"/>
                </a:cubicBezTo>
                <a:cubicBezTo>
                  <a:pt x="2974" y="1986"/>
                  <a:pt x="3172" y="1759"/>
                  <a:pt x="3355" y="1612"/>
                </a:cubicBezTo>
                <a:cubicBezTo>
                  <a:pt x="3957" y="1071"/>
                  <a:pt x="4535" y="410"/>
                  <a:pt x="5320" y="133"/>
                </a:cubicBezTo>
                <a:lnTo>
                  <a:pt x="5320" y="133"/>
                </a:lnTo>
                <a:cubicBezTo>
                  <a:pt x="5362" y="122"/>
                  <a:pt x="5407" y="111"/>
                  <a:pt x="5447" y="111"/>
                </a:cubicBezTo>
                <a:close/>
                <a:moveTo>
                  <a:pt x="7764" y="2258"/>
                </a:moveTo>
                <a:cubicBezTo>
                  <a:pt x="7764" y="2280"/>
                  <a:pt x="7759" y="2297"/>
                  <a:pt x="7759" y="2324"/>
                </a:cubicBezTo>
                <a:cubicBezTo>
                  <a:pt x="7752" y="2419"/>
                  <a:pt x="7737" y="2500"/>
                  <a:pt x="7734" y="2598"/>
                </a:cubicBezTo>
                <a:lnTo>
                  <a:pt x="7727" y="2598"/>
                </a:lnTo>
                <a:cubicBezTo>
                  <a:pt x="7727" y="2617"/>
                  <a:pt x="7723" y="2635"/>
                  <a:pt x="7727" y="2639"/>
                </a:cubicBezTo>
                <a:lnTo>
                  <a:pt x="7727" y="2642"/>
                </a:lnTo>
                <a:cubicBezTo>
                  <a:pt x="7565" y="3779"/>
                  <a:pt x="7235" y="4927"/>
                  <a:pt x="6839" y="6020"/>
                </a:cubicBezTo>
                <a:cubicBezTo>
                  <a:pt x="6623" y="6599"/>
                  <a:pt x="6340" y="7168"/>
                  <a:pt x="5995" y="7692"/>
                </a:cubicBezTo>
                <a:cubicBezTo>
                  <a:pt x="6003" y="7684"/>
                  <a:pt x="6003" y="7684"/>
                  <a:pt x="6010" y="7681"/>
                </a:cubicBezTo>
                <a:lnTo>
                  <a:pt x="6010" y="7681"/>
                </a:lnTo>
                <a:cubicBezTo>
                  <a:pt x="5706" y="8124"/>
                  <a:pt x="5350" y="8594"/>
                  <a:pt x="4819" y="8762"/>
                </a:cubicBezTo>
                <a:lnTo>
                  <a:pt x="4822" y="8762"/>
                </a:lnTo>
                <a:cubicBezTo>
                  <a:pt x="4819" y="8766"/>
                  <a:pt x="4815" y="8766"/>
                  <a:pt x="4815" y="8766"/>
                </a:cubicBezTo>
                <a:cubicBezTo>
                  <a:pt x="4811" y="8766"/>
                  <a:pt x="4807" y="8770"/>
                  <a:pt x="4807" y="8770"/>
                </a:cubicBezTo>
                <a:cubicBezTo>
                  <a:pt x="4706" y="8801"/>
                  <a:pt x="4589" y="8817"/>
                  <a:pt x="4466" y="8817"/>
                </a:cubicBezTo>
                <a:cubicBezTo>
                  <a:pt x="4231" y="8817"/>
                  <a:pt x="3976" y="8760"/>
                  <a:pt x="3773" y="8649"/>
                </a:cubicBezTo>
                <a:cubicBezTo>
                  <a:pt x="5137" y="7835"/>
                  <a:pt x="5849" y="6269"/>
                  <a:pt x="6281" y="4795"/>
                </a:cubicBezTo>
                <a:cubicBezTo>
                  <a:pt x="6291" y="4796"/>
                  <a:pt x="6301" y="4796"/>
                  <a:pt x="6310" y="4796"/>
                </a:cubicBezTo>
                <a:cubicBezTo>
                  <a:pt x="6347" y="4796"/>
                  <a:pt x="6378" y="4791"/>
                  <a:pt x="6413" y="4788"/>
                </a:cubicBezTo>
                <a:lnTo>
                  <a:pt x="6403" y="4783"/>
                </a:lnTo>
                <a:cubicBezTo>
                  <a:pt x="6483" y="4769"/>
                  <a:pt x="6549" y="4769"/>
                  <a:pt x="6630" y="4758"/>
                </a:cubicBezTo>
                <a:cubicBezTo>
                  <a:pt x="6619" y="4758"/>
                  <a:pt x="6608" y="4754"/>
                  <a:pt x="6601" y="4754"/>
                </a:cubicBezTo>
                <a:cubicBezTo>
                  <a:pt x="6615" y="4732"/>
                  <a:pt x="6751" y="4732"/>
                  <a:pt x="6810" y="4722"/>
                </a:cubicBezTo>
                <a:cubicBezTo>
                  <a:pt x="6784" y="4714"/>
                  <a:pt x="6751" y="4714"/>
                  <a:pt x="6722" y="4710"/>
                </a:cubicBezTo>
                <a:cubicBezTo>
                  <a:pt x="6733" y="4707"/>
                  <a:pt x="6740" y="4707"/>
                  <a:pt x="6751" y="4707"/>
                </a:cubicBezTo>
                <a:cubicBezTo>
                  <a:pt x="6711" y="4700"/>
                  <a:pt x="6689" y="4685"/>
                  <a:pt x="6714" y="4681"/>
                </a:cubicBezTo>
                <a:cubicBezTo>
                  <a:pt x="6692" y="4678"/>
                  <a:pt x="6711" y="4670"/>
                  <a:pt x="6703" y="4666"/>
                </a:cubicBezTo>
                <a:cubicBezTo>
                  <a:pt x="6736" y="4663"/>
                  <a:pt x="6802" y="4656"/>
                  <a:pt x="6810" y="4644"/>
                </a:cubicBezTo>
                <a:lnTo>
                  <a:pt x="6810" y="4644"/>
                </a:lnTo>
                <a:cubicBezTo>
                  <a:pt x="6726" y="4658"/>
                  <a:pt x="6643" y="4664"/>
                  <a:pt x="6560" y="4664"/>
                </a:cubicBezTo>
                <a:cubicBezTo>
                  <a:pt x="6482" y="4664"/>
                  <a:pt x="6403" y="4659"/>
                  <a:pt x="6322" y="4648"/>
                </a:cubicBezTo>
                <a:cubicBezTo>
                  <a:pt x="6491" y="4021"/>
                  <a:pt x="6604" y="3387"/>
                  <a:pt x="6637" y="2742"/>
                </a:cubicBezTo>
                <a:cubicBezTo>
                  <a:pt x="7000" y="2558"/>
                  <a:pt x="7378" y="2385"/>
                  <a:pt x="7764" y="2258"/>
                </a:cubicBezTo>
                <a:close/>
                <a:moveTo>
                  <a:pt x="5492" y="1"/>
                </a:moveTo>
                <a:cubicBezTo>
                  <a:pt x="5253" y="1"/>
                  <a:pt x="4958" y="144"/>
                  <a:pt x="4711" y="304"/>
                </a:cubicBezTo>
                <a:lnTo>
                  <a:pt x="4711" y="304"/>
                </a:lnTo>
                <a:cubicBezTo>
                  <a:pt x="4726" y="294"/>
                  <a:pt x="4741" y="283"/>
                  <a:pt x="4756" y="274"/>
                </a:cubicBezTo>
                <a:lnTo>
                  <a:pt x="4756" y="274"/>
                </a:lnTo>
                <a:cubicBezTo>
                  <a:pt x="4740" y="283"/>
                  <a:pt x="4725" y="293"/>
                  <a:pt x="4710" y="302"/>
                </a:cubicBezTo>
                <a:lnTo>
                  <a:pt x="4710" y="302"/>
                </a:lnTo>
                <a:cubicBezTo>
                  <a:pt x="4705" y="306"/>
                  <a:pt x="4701" y="310"/>
                  <a:pt x="4696" y="314"/>
                </a:cubicBezTo>
                <a:lnTo>
                  <a:pt x="4696" y="314"/>
                </a:lnTo>
                <a:cubicBezTo>
                  <a:pt x="4633" y="355"/>
                  <a:pt x="4573" y="397"/>
                  <a:pt x="4518" y="439"/>
                </a:cubicBezTo>
                <a:cubicBezTo>
                  <a:pt x="4560" y="405"/>
                  <a:pt x="4600" y="376"/>
                  <a:pt x="4641" y="347"/>
                </a:cubicBezTo>
                <a:lnTo>
                  <a:pt x="4641" y="347"/>
                </a:lnTo>
                <a:cubicBezTo>
                  <a:pt x="4031" y="747"/>
                  <a:pt x="3506" y="1292"/>
                  <a:pt x="2989" y="1803"/>
                </a:cubicBezTo>
                <a:cubicBezTo>
                  <a:pt x="3095" y="1708"/>
                  <a:pt x="3198" y="1586"/>
                  <a:pt x="3315" y="1502"/>
                </a:cubicBezTo>
                <a:lnTo>
                  <a:pt x="3315" y="1502"/>
                </a:lnTo>
                <a:cubicBezTo>
                  <a:pt x="3253" y="1590"/>
                  <a:pt x="3139" y="1659"/>
                  <a:pt x="3088" y="1752"/>
                </a:cubicBezTo>
                <a:cubicBezTo>
                  <a:pt x="2606" y="2262"/>
                  <a:pt x="2159" y="2815"/>
                  <a:pt x="1748" y="3386"/>
                </a:cubicBezTo>
                <a:lnTo>
                  <a:pt x="1748" y="3386"/>
                </a:lnTo>
                <a:cubicBezTo>
                  <a:pt x="1751" y="3380"/>
                  <a:pt x="1752" y="3376"/>
                  <a:pt x="1751" y="3376"/>
                </a:cubicBezTo>
                <a:cubicBezTo>
                  <a:pt x="1750" y="3376"/>
                  <a:pt x="1746" y="3379"/>
                  <a:pt x="1739" y="3387"/>
                </a:cubicBezTo>
                <a:lnTo>
                  <a:pt x="1735" y="3383"/>
                </a:lnTo>
                <a:cubicBezTo>
                  <a:pt x="1771" y="3328"/>
                  <a:pt x="1797" y="3292"/>
                  <a:pt x="1830" y="3236"/>
                </a:cubicBezTo>
                <a:lnTo>
                  <a:pt x="1830" y="3236"/>
                </a:lnTo>
                <a:cubicBezTo>
                  <a:pt x="1027" y="4436"/>
                  <a:pt x="147" y="6020"/>
                  <a:pt x="664" y="7494"/>
                </a:cubicBezTo>
                <a:cubicBezTo>
                  <a:pt x="950" y="8238"/>
                  <a:pt x="1673" y="8803"/>
                  <a:pt x="2461" y="8906"/>
                </a:cubicBezTo>
                <a:cubicBezTo>
                  <a:pt x="2555" y="8918"/>
                  <a:pt x="2651" y="8924"/>
                  <a:pt x="2748" y="8924"/>
                </a:cubicBezTo>
                <a:cubicBezTo>
                  <a:pt x="2939" y="8924"/>
                  <a:pt x="3131" y="8899"/>
                  <a:pt x="3311" y="8843"/>
                </a:cubicBezTo>
                <a:cubicBezTo>
                  <a:pt x="3492" y="8789"/>
                  <a:pt x="3558" y="8740"/>
                  <a:pt x="3641" y="8740"/>
                </a:cubicBezTo>
                <a:cubicBezTo>
                  <a:pt x="3703" y="8740"/>
                  <a:pt x="3774" y="8767"/>
                  <a:pt x="3909" y="8840"/>
                </a:cubicBezTo>
                <a:cubicBezTo>
                  <a:pt x="4067" y="8920"/>
                  <a:pt x="4257" y="8942"/>
                  <a:pt x="4441" y="8946"/>
                </a:cubicBezTo>
                <a:cubicBezTo>
                  <a:pt x="5885" y="8942"/>
                  <a:pt x="6575" y="7043"/>
                  <a:pt x="7052" y="5924"/>
                </a:cubicBezTo>
                <a:cubicBezTo>
                  <a:pt x="7052" y="5924"/>
                  <a:pt x="7048" y="5924"/>
                  <a:pt x="7052" y="5921"/>
                </a:cubicBezTo>
                <a:lnTo>
                  <a:pt x="7052" y="5921"/>
                </a:lnTo>
                <a:cubicBezTo>
                  <a:pt x="7050" y="5922"/>
                  <a:pt x="7049" y="5923"/>
                  <a:pt x="7049" y="5923"/>
                </a:cubicBezTo>
                <a:cubicBezTo>
                  <a:pt x="7047" y="5923"/>
                  <a:pt x="7052" y="5916"/>
                  <a:pt x="7052" y="5913"/>
                </a:cubicBezTo>
                <a:lnTo>
                  <a:pt x="7052" y="5917"/>
                </a:lnTo>
                <a:cubicBezTo>
                  <a:pt x="7158" y="5656"/>
                  <a:pt x="7246" y="5400"/>
                  <a:pt x="7327" y="5132"/>
                </a:cubicBezTo>
                <a:lnTo>
                  <a:pt x="7327" y="5132"/>
                </a:lnTo>
                <a:lnTo>
                  <a:pt x="7319" y="5143"/>
                </a:lnTo>
                <a:cubicBezTo>
                  <a:pt x="7338" y="5084"/>
                  <a:pt x="7367" y="4996"/>
                  <a:pt x="7375" y="4945"/>
                </a:cubicBezTo>
                <a:lnTo>
                  <a:pt x="7375" y="4945"/>
                </a:lnTo>
                <a:cubicBezTo>
                  <a:pt x="7373" y="4947"/>
                  <a:pt x="7372" y="4947"/>
                  <a:pt x="7372" y="4947"/>
                </a:cubicBezTo>
                <a:cubicBezTo>
                  <a:pt x="7370" y="4947"/>
                  <a:pt x="7375" y="4937"/>
                  <a:pt x="7375" y="4937"/>
                </a:cubicBezTo>
                <a:cubicBezTo>
                  <a:pt x="7381" y="4899"/>
                  <a:pt x="7414" y="4838"/>
                  <a:pt x="7412" y="4812"/>
                </a:cubicBezTo>
                <a:lnTo>
                  <a:pt x="7412" y="4812"/>
                </a:lnTo>
                <a:cubicBezTo>
                  <a:pt x="7413" y="4809"/>
                  <a:pt x="7415" y="4805"/>
                  <a:pt x="7415" y="4805"/>
                </a:cubicBezTo>
                <a:cubicBezTo>
                  <a:pt x="7433" y="4751"/>
                  <a:pt x="7441" y="4692"/>
                  <a:pt x="7448" y="4656"/>
                </a:cubicBezTo>
                <a:cubicBezTo>
                  <a:pt x="7444" y="4615"/>
                  <a:pt x="7488" y="4516"/>
                  <a:pt x="7488" y="4472"/>
                </a:cubicBezTo>
                <a:cubicBezTo>
                  <a:pt x="7494" y="4456"/>
                  <a:pt x="7504" y="4419"/>
                  <a:pt x="7501" y="4419"/>
                </a:cubicBezTo>
                <a:lnTo>
                  <a:pt x="7501" y="4419"/>
                </a:lnTo>
                <a:cubicBezTo>
                  <a:pt x="7501" y="4419"/>
                  <a:pt x="7501" y="4419"/>
                  <a:pt x="7501" y="4419"/>
                </a:cubicBezTo>
                <a:lnTo>
                  <a:pt x="7501" y="4419"/>
                </a:lnTo>
                <a:cubicBezTo>
                  <a:pt x="7502" y="4417"/>
                  <a:pt x="7503" y="4415"/>
                  <a:pt x="7503" y="4414"/>
                </a:cubicBezTo>
                <a:cubicBezTo>
                  <a:pt x="7683" y="3683"/>
                  <a:pt x="7906" y="2954"/>
                  <a:pt x="7935" y="2187"/>
                </a:cubicBezTo>
                <a:cubicBezTo>
                  <a:pt x="8089" y="2129"/>
                  <a:pt x="8262" y="2067"/>
                  <a:pt x="8416" y="2004"/>
                </a:cubicBezTo>
                <a:cubicBezTo>
                  <a:pt x="8569" y="1940"/>
                  <a:pt x="8504" y="1714"/>
                  <a:pt x="8357" y="1714"/>
                </a:cubicBezTo>
                <a:cubicBezTo>
                  <a:pt x="8345" y="1714"/>
                  <a:pt x="8333" y="1715"/>
                  <a:pt x="8321" y="1718"/>
                </a:cubicBezTo>
                <a:cubicBezTo>
                  <a:pt x="8207" y="1744"/>
                  <a:pt x="8050" y="1791"/>
                  <a:pt x="7943" y="1825"/>
                </a:cubicBezTo>
                <a:cubicBezTo>
                  <a:pt x="7932" y="1363"/>
                  <a:pt x="7881" y="809"/>
                  <a:pt x="7488" y="498"/>
                </a:cubicBezTo>
                <a:cubicBezTo>
                  <a:pt x="7327" y="377"/>
                  <a:pt x="7139" y="333"/>
                  <a:pt x="6946" y="333"/>
                </a:cubicBezTo>
                <a:cubicBezTo>
                  <a:pt x="6724" y="333"/>
                  <a:pt x="6495" y="391"/>
                  <a:pt x="6293" y="456"/>
                </a:cubicBezTo>
                <a:lnTo>
                  <a:pt x="6293" y="456"/>
                </a:lnTo>
                <a:cubicBezTo>
                  <a:pt x="6296" y="454"/>
                  <a:pt x="6299" y="452"/>
                  <a:pt x="6303" y="449"/>
                </a:cubicBezTo>
                <a:lnTo>
                  <a:pt x="6303" y="449"/>
                </a:lnTo>
                <a:cubicBezTo>
                  <a:pt x="6175" y="493"/>
                  <a:pt x="6058" y="534"/>
                  <a:pt x="5944" y="589"/>
                </a:cubicBezTo>
                <a:cubicBezTo>
                  <a:pt x="5925" y="152"/>
                  <a:pt x="5737" y="1"/>
                  <a:pt x="54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73" name="Google Shape;873;p8"/>
          <p:cNvGrpSpPr/>
          <p:nvPr/>
        </p:nvGrpSpPr>
        <p:grpSpPr>
          <a:xfrm rot="5400349" flipH="1">
            <a:off x="1247454" y="3630877"/>
            <a:ext cx="612809" cy="856684"/>
            <a:chOff x="3378250" y="2315400"/>
            <a:chExt cx="621384" cy="868760"/>
          </a:xfrm>
        </p:grpSpPr>
        <p:sp>
          <p:nvSpPr>
            <p:cNvPr id="874" name="Google Shape;874;p8"/>
            <p:cNvSpPr/>
            <p:nvPr/>
          </p:nvSpPr>
          <p:spPr>
            <a:xfrm>
              <a:off x="3564829" y="2609991"/>
              <a:ext cx="434804" cy="220150"/>
            </a:xfrm>
            <a:custGeom>
              <a:avLst/>
              <a:gdLst/>
              <a:ahLst/>
              <a:cxnLst/>
              <a:rect l="l" t="t" r="r" b="b"/>
              <a:pathLst>
                <a:path w="8860" h="4486" extrusionOk="0">
                  <a:moveTo>
                    <a:pt x="8582" y="1468"/>
                  </a:moveTo>
                  <a:lnTo>
                    <a:pt x="8582" y="1471"/>
                  </a:lnTo>
                  <a:lnTo>
                    <a:pt x="8577" y="1468"/>
                  </a:lnTo>
                  <a:close/>
                  <a:moveTo>
                    <a:pt x="7910" y="1607"/>
                  </a:moveTo>
                  <a:lnTo>
                    <a:pt x="7910" y="1610"/>
                  </a:lnTo>
                  <a:cubicBezTo>
                    <a:pt x="7907" y="1610"/>
                    <a:pt x="7903" y="1610"/>
                    <a:pt x="7899" y="1615"/>
                  </a:cubicBezTo>
                  <a:lnTo>
                    <a:pt x="7899" y="1610"/>
                  </a:lnTo>
                  <a:cubicBezTo>
                    <a:pt x="7903" y="1610"/>
                    <a:pt x="7907" y="1610"/>
                    <a:pt x="7910" y="1607"/>
                  </a:cubicBezTo>
                  <a:close/>
                  <a:moveTo>
                    <a:pt x="8343" y="1637"/>
                  </a:moveTo>
                  <a:lnTo>
                    <a:pt x="8343" y="1640"/>
                  </a:lnTo>
                  <a:lnTo>
                    <a:pt x="8339" y="1640"/>
                  </a:lnTo>
                  <a:lnTo>
                    <a:pt x="8339" y="1637"/>
                  </a:lnTo>
                  <a:close/>
                  <a:moveTo>
                    <a:pt x="8354" y="1637"/>
                  </a:moveTo>
                  <a:cubicBezTo>
                    <a:pt x="8354" y="1640"/>
                    <a:pt x="8357" y="1640"/>
                    <a:pt x="8357" y="1644"/>
                  </a:cubicBezTo>
                  <a:cubicBezTo>
                    <a:pt x="8350" y="1647"/>
                    <a:pt x="8343" y="1647"/>
                    <a:pt x="8335" y="1647"/>
                  </a:cubicBezTo>
                  <a:cubicBezTo>
                    <a:pt x="8339" y="1644"/>
                    <a:pt x="8343" y="1644"/>
                    <a:pt x="8347" y="1644"/>
                  </a:cubicBezTo>
                  <a:cubicBezTo>
                    <a:pt x="8350" y="1640"/>
                    <a:pt x="8350" y="1640"/>
                    <a:pt x="8354" y="1637"/>
                  </a:cubicBezTo>
                  <a:close/>
                  <a:moveTo>
                    <a:pt x="8071" y="1647"/>
                  </a:moveTo>
                  <a:lnTo>
                    <a:pt x="8068" y="1651"/>
                  </a:lnTo>
                  <a:lnTo>
                    <a:pt x="8068" y="1647"/>
                  </a:lnTo>
                  <a:close/>
                  <a:moveTo>
                    <a:pt x="8281" y="1654"/>
                  </a:moveTo>
                  <a:cubicBezTo>
                    <a:pt x="8277" y="1659"/>
                    <a:pt x="8273" y="1659"/>
                    <a:pt x="8269" y="1662"/>
                  </a:cubicBezTo>
                  <a:cubicBezTo>
                    <a:pt x="8266" y="1659"/>
                    <a:pt x="8266" y="1654"/>
                    <a:pt x="8281" y="1654"/>
                  </a:cubicBezTo>
                  <a:close/>
                  <a:moveTo>
                    <a:pt x="7834" y="1674"/>
                  </a:moveTo>
                  <a:cubicBezTo>
                    <a:pt x="7835" y="1674"/>
                    <a:pt x="7836" y="1676"/>
                    <a:pt x="7833" y="1681"/>
                  </a:cubicBezTo>
                  <a:cubicBezTo>
                    <a:pt x="7833" y="1676"/>
                    <a:pt x="7829" y="1676"/>
                    <a:pt x="7829" y="1676"/>
                  </a:cubicBezTo>
                  <a:cubicBezTo>
                    <a:pt x="7831" y="1675"/>
                    <a:pt x="7832" y="1674"/>
                    <a:pt x="7834" y="1674"/>
                  </a:cubicBezTo>
                  <a:close/>
                  <a:moveTo>
                    <a:pt x="8416" y="1676"/>
                  </a:moveTo>
                  <a:lnTo>
                    <a:pt x="8416" y="1681"/>
                  </a:lnTo>
                  <a:lnTo>
                    <a:pt x="8398" y="1681"/>
                  </a:lnTo>
                  <a:cubicBezTo>
                    <a:pt x="8406" y="1676"/>
                    <a:pt x="8409" y="1676"/>
                    <a:pt x="8413" y="1676"/>
                  </a:cubicBezTo>
                  <a:close/>
                  <a:moveTo>
                    <a:pt x="8277" y="1691"/>
                  </a:moveTo>
                  <a:lnTo>
                    <a:pt x="8273" y="1695"/>
                  </a:lnTo>
                  <a:cubicBezTo>
                    <a:pt x="8273" y="1695"/>
                    <a:pt x="8269" y="1695"/>
                    <a:pt x="8269" y="1691"/>
                  </a:cubicBezTo>
                  <a:close/>
                  <a:moveTo>
                    <a:pt x="8233" y="1720"/>
                  </a:moveTo>
                  <a:lnTo>
                    <a:pt x="8233" y="1725"/>
                  </a:lnTo>
                  <a:lnTo>
                    <a:pt x="8229" y="1725"/>
                  </a:lnTo>
                  <a:lnTo>
                    <a:pt x="8229" y="1720"/>
                  </a:lnTo>
                  <a:close/>
                  <a:moveTo>
                    <a:pt x="7470" y="1977"/>
                  </a:moveTo>
                  <a:lnTo>
                    <a:pt x="7470" y="1979"/>
                  </a:lnTo>
                  <a:lnTo>
                    <a:pt x="7470" y="1979"/>
                  </a:lnTo>
                  <a:cubicBezTo>
                    <a:pt x="7469" y="1978"/>
                    <a:pt x="7468" y="1978"/>
                    <a:pt x="7466" y="1977"/>
                  </a:cubicBezTo>
                  <a:lnTo>
                    <a:pt x="7466" y="1977"/>
                  </a:lnTo>
                  <a:lnTo>
                    <a:pt x="7470" y="1981"/>
                  </a:lnTo>
                  <a:lnTo>
                    <a:pt x="7470" y="1979"/>
                  </a:lnTo>
                  <a:lnTo>
                    <a:pt x="7470" y="1979"/>
                  </a:lnTo>
                  <a:cubicBezTo>
                    <a:pt x="7471" y="1979"/>
                    <a:pt x="7472" y="1980"/>
                    <a:pt x="7472" y="1980"/>
                  </a:cubicBezTo>
                  <a:cubicBezTo>
                    <a:pt x="7473" y="1980"/>
                    <a:pt x="7472" y="1979"/>
                    <a:pt x="7470" y="1977"/>
                  </a:cubicBezTo>
                  <a:lnTo>
                    <a:pt x="7470" y="1977"/>
                  </a:lnTo>
                  <a:cubicBezTo>
                    <a:pt x="7474" y="1981"/>
                    <a:pt x="7474" y="1981"/>
                    <a:pt x="7477" y="1981"/>
                  </a:cubicBezTo>
                  <a:lnTo>
                    <a:pt x="7474" y="1984"/>
                  </a:lnTo>
                  <a:lnTo>
                    <a:pt x="7470" y="1981"/>
                  </a:lnTo>
                  <a:lnTo>
                    <a:pt x="7470" y="1981"/>
                  </a:lnTo>
                  <a:lnTo>
                    <a:pt x="7466" y="1977"/>
                  </a:lnTo>
                  <a:close/>
                  <a:moveTo>
                    <a:pt x="7668" y="1984"/>
                  </a:moveTo>
                  <a:cubicBezTo>
                    <a:pt x="7672" y="1985"/>
                    <a:pt x="7672" y="1985"/>
                    <a:pt x="7672" y="1989"/>
                  </a:cubicBezTo>
                  <a:cubicBezTo>
                    <a:pt x="7669" y="1989"/>
                    <a:pt x="7665" y="1990"/>
                    <a:pt x="7664" y="1990"/>
                  </a:cubicBezTo>
                  <a:cubicBezTo>
                    <a:pt x="7663" y="1990"/>
                    <a:pt x="7663" y="1990"/>
                    <a:pt x="7664" y="1989"/>
                  </a:cubicBezTo>
                  <a:cubicBezTo>
                    <a:pt x="7666" y="1986"/>
                    <a:pt x="7667" y="1985"/>
                    <a:pt x="7668" y="1984"/>
                  </a:cubicBezTo>
                  <a:close/>
                  <a:moveTo>
                    <a:pt x="7408" y="1989"/>
                  </a:moveTo>
                  <a:lnTo>
                    <a:pt x="7408" y="1992"/>
                  </a:lnTo>
                  <a:lnTo>
                    <a:pt x="7404" y="1992"/>
                  </a:lnTo>
                  <a:lnTo>
                    <a:pt x="7404" y="1989"/>
                  </a:lnTo>
                  <a:close/>
                  <a:moveTo>
                    <a:pt x="7442" y="1991"/>
                  </a:moveTo>
                  <a:cubicBezTo>
                    <a:pt x="7444" y="1991"/>
                    <a:pt x="7446" y="1992"/>
                    <a:pt x="7448" y="1992"/>
                  </a:cubicBezTo>
                  <a:cubicBezTo>
                    <a:pt x="7444" y="1996"/>
                    <a:pt x="7442" y="1996"/>
                    <a:pt x="7440" y="1996"/>
                  </a:cubicBezTo>
                  <a:cubicBezTo>
                    <a:pt x="7437" y="1996"/>
                    <a:pt x="7435" y="1996"/>
                    <a:pt x="7433" y="1996"/>
                  </a:cubicBezTo>
                  <a:cubicBezTo>
                    <a:pt x="7437" y="1992"/>
                    <a:pt x="7440" y="1991"/>
                    <a:pt x="7442" y="1991"/>
                  </a:cubicBezTo>
                  <a:close/>
                  <a:moveTo>
                    <a:pt x="7426" y="1996"/>
                  </a:moveTo>
                  <a:lnTo>
                    <a:pt x="7426" y="1999"/>
                  </a:lnTo>
                  <a:lnTo>
                    <a:pt x="7422" y="1999"/>
                  </a:lnTo>
                  <a:lnTo>
                    <a:pt x="7426" y="1996"/>
                  </a:lnTo>
                  <a:close/>
                  <a:moveTo>
                    <a:pt x="7243" y="2072"/>
                  </a:moveTo>
                  <a:lnTo>
                    <a:pt x="7239" y="2077"/>
                  </a:lnTo>
                  <a:lnTo>
                    <a:pt x="7235" y="2072"/>
                  </a:lnTo>
                  <a:close/>
                  <a:moveTo>
                    <a:pt x="6795" y="2182"/>
                  </a:moveTo>
                  <a:lnTo>
                    <a:pt x="6795" y="2182"/>
                  </a:lnTo>
                  <a:cubicBezTo>
                    <a:pt x="6791" y="2187"/>
                    <a:pt x="6788" y="2187"/>
                    <a:pt x="6781" y="2187"/>
                  </a:cubicBezTo>
                  <a:cubicBezTo>
                    <a:pt x="6788" y="2187"/>
                    <a:pt x="6791" y="2182"/>
                    <a:pt x="6795" y="2182"/>
                  </a:cubicBezTo>
                  <a:close/>
                  <a:moveTo>
                    <a:pt x="1761" y="2190"/>
                  </a:moveTo>
                  <a:lnTo>
                    <a:pt x="1765" y="2194"/>
                  </a:lnTo>
                  <a:lnTo>
                    <a:pt x="1753" y="2194"/>
                  </a:lnTo>
                  <a:cubicBezTo>
                    <a:pt x="1757" y="2194"/>
                    <a:pt x="1757" y="2194"/>
                    <a:pt x="1761" y="2190"/>
                  </a:cubicBezTo>
                  <a:close/>
                  <a:moveTo>
                    <a:pt x="6487" y="2289"/>
                  </a:moveTo>
                  <a:lnTo>
                    <a:pt x="6487" y="2292"/>
                  </a:lnTo>
                  <a:lnTo>
                    <a:pt x="6483" y="2292"/>
                  </a:lnTo>
                  <a:lnTo>
                    <a:pt x="6487" y="2289"/>
                  </a:lnTo>
                  <a:close/>
                  <a:moveTo>
                    <a:pt x="5534" y="2666"/>
                  </a:moveTo>
                  <a:lnTo>
                    <a:pt x="5530" y="2671"/>
                  </a:lnTo>
                  <a:lnTo>
                    <a:pt x="5530" y="2666"/>
                  </a:lnTo>
                  <a:close/>
                  <a:moveTo>
                    <a:pt x="5270" y="2688"/>
                  </a:moveTo>
                  <a:lnTo>
                    <a:pt x="5266" y="2693"/>
                  </a:lnTo>
                  <a:lnTo>
                    <a:pt x="5266" y="2688"/>
                  </a:lnTo>
                  <a:close/>
                  <a:moveTo>
                    <a:pt x="4969" y="2798"/>
                  </a:moveTo>
                  <a:lnTo>
                    <a:pt x="4969" y="2803"/>
                  </a:lnTo>
                  <a:cubicBezTo>
                    <a:pt x="4965" y="2803"/>
                    <a:pt x="4962" y="2803"/>
                    <a:pt x="4958" y="2806"/>
                  </a:cubicBezTo>
                  <a:lnTo>
                    <a:pt x="4958" y="2803"/>
                  </a:lnTo>
                  <a:cubicBezTo>
                    <a:pt x="4962" y="2803"/>
                    <a:pt x="4965" y="2803"/>
                    <a:pt x="4969" y="2798"/>
                  </a:cubicBezTo>
                  <a:close/>
                  <a:moveTo>
                    <a:pt x="5072" y="2847"/>
                  </a:moveTo>
                  <a:lnTo>
                    <a:pt x="5068" y="2850"/>
                  </a:lnTo>
                  <a:lnTo>
                    <a:pt x="5068" y="2847"/>
                  </a:lnTo>
                  <a:close/>
                  <a:moveTo>
                    <a:pt x="118" y="3106"/>
                  </a:moveTo>
                  <a:lnTo>
                    <a:pt x="120" y="3108"/>
                  </a:lnTo>
                  <a:lnTo>
                    <a:pt x="120" y="3108"/>
                  </a:lnTo>
                  <a:lnTo>
                    <a:pt x="121" y="3106"/>
                  </a:lnTo>
                  <a:close/>
                  <a:moveTo>
                    <a:pt x="515" y="3898"/>
                  </a:moveTo>
                  <a:cubicBezTo>
                    <a:pt x="513" y="3898"/>
                    <a:pt x="512" y="3898"/>
                    <a:pt x="510" y="3898"/>
                  </a:cubicBezTo>
                  <a:cubicBezTo>
                    <a:pt x="513" y="3898"/>
                    <a:pt x="513" y="3898"/>
                    <a:pt x="515" y="3898"/>
                  </a:cubicBezTo>
                  <a:close/>
                  <a:moveTo>
                    <a:pt x="8053" y="0"/>
                  </a:moveTo>
                  <a:cubicBezTo>
                    <a:pt x="8046" y="4"/>
                    <a:pt x="8042" y="4"/>
                    <a:pt x="8039" y="8"/>
                  </a:cubicBezTo>
                  <a:cubicBezTo>
                    <a:pt x="8013" y="15"/>
                    <a:pt x="7987" y="22"/>
                    <a:pt x="7965" y="34"/>
                  </a:cubicBezTo>
                  <a:cubicBezTo>
                    <a:pt x="7947" y="41"/>
                    <a:pt x="7925" y="48"/>
                    <a:pt x="7907" y="56"/>
                  </a:cubicBezTo>
                  <a:cubicBezTo>
                    <a:pt x="7888" y="63"/>
                    <a:pt x="7866" y="66"/>
                    <a:pt x="7851" y="78"/>
                  </a:cubicBezTo>
                  <a:cubicBezTo>
                    <a:pt x="7844" y="81"/>
                    <a:pt x="7833" y="85"/>
                    <a:pt x="7822" y="85"/>
                  </a:cubicBezTo>
                  <a:cubicBezTo>
                    <a:pt x="7815" y="88"/>
                    <a:pt x="7811" y="92"/>
                    <a:pt x="7800" y="92"/>
                  </a:cubicBezTo>
                  <a:cubicBezTo>
                    <a:pt x="7796" y="92"/>
                    <a:pt x="7785" y="100"/>
                    <a:pt x="7778" y="103"/>
                  </a:cubicBezTo>
                  <a:cubicBezTo>
                    <a:pt x="7745" y="114"/>
                    <a:pt x="7708" y="125"/>
                    <a:pt x="7675" y="140"/>
                  </a:cubicBezTo>
                  <a:cubicBezTo>
                    <a:pt x="7642" y="151"/>
                    <a:pt x="7609" y="162"/>
                    <a:pt x="7576" y="169"/>
                  </a:cubicBezTo>
                  <a:cubicBezTo>
                    <a:pt x="7547" y="180"/>
                    <a:pt x="7514" y="195"/>
                    <a:pt x="7485" y="206"/>
                  </a:cubicBezTo>
                  <a:cubicBezTo>
                    <a:pt x="7470" y="206"/>
                    <a:pt x="7459" y="213"/>
                    <a:pt x="7448" y="217"/>
                  </a:cubicBezTo>
                  <a:cubicBezTo>
                    <a:pt x="7437" y="217"/>
                    <a:pt x="7426" y="228"/>
                    <a:pt x="7415" y="228"/>
                  </a:cubicBezTo>
                  <a:cubicBezTo>
                    <a:pt x="7404" y="235"/>
                    <a:pt x="7393" y="235"/>
                    <a:pt x="7378" y="239"/>
                  </a:cubicBezTo>
                  <a:cubicBezTo>
                    <a:pt x="7367" y="246"/>
                    <a:pt x="7356" y="246"/>
                    <a:pt x="7345" y="254"/>
                  </a:cubicBezTo>
                  <a:cubicBezTo>
                    <a:pt x="7338" y="257"/>
                    <a:pt x="7331" y="261"/>
                    <a:pt x="7320" y="261"/>
                  </a:cubicBezTo>
                  <a:lnTo>
                    <a:pt x="7316" y="265"/>
                  </a:lnTo>
                  <a:cubicBezTo>
                    <a:pt x="7294" y="272"/>
                    <a:pt x="7272" y="283"/>
                    <a:pt x="7246" y="290"/>
                  </a:cubicBezTo>
                  <a:cubicBezTo>
                    <a:pt x="7213" y="305"/>
                    <a:pt x="7180" y="312"/>
                    <a:pt x="7147" y="327"/>
                  </a:cubicBezTo>
                  <a:cubicBezTo>
                    <a:pt x="7089" y="345"/>
                    <a:pt x="7030" y="371"/>
                    <a:pt x="6971" y="386"/>
                  </a:cubicBezTo>
                  <a:cubicBezTo>
                    <a:pt x="6964" y="389"/>
                    <a:pt x="6957" y="393"/>
                    <a:pt x="6953" y="393"/>
                  </a:cubicBezTo>
                  <a:cubicBezTo>
                    <a:pt x="6945" y="397"/>
                    <a:pt x="6938" y="400"/>
                    <a:pt x="6935" y="400"/>
                  </a:cubicBezTo>
                  <a:cubicBezTo>
                    <a:pt x="6913" y="408"/>
                    <a:pt x="6894" y="419"/>
                    <a:pt x="6872" y="419"/>
                  </a:cubicBezTo>
                  <a:cubicBezTo>
                    <a:pt x="6865" y="419"/>
                    <a:pt x="6854" y="422"/>
                    <a:pt x="6850" y="426"/>
                  </a:cubicBezTo>
                  <a:cubicBezTo>
                    <a:pt x="6843" y="433"/>
                    <a:pt x="6835" y="433"/>
                    <a:pt x="6825" y="437"/>
                  </a:cubicBezTo>
                  <a:cubicBezTo>
                    <a:pt x="6810" y="444"/>
                    <a:pt x="6791" y="448"/>
                    <a:pt x="6773" y="455"/>
                  </a:cubicBezTo>
                  <a:cubicBezTo>
                    <a:pt x="6768" y="457"/>
                    <a:pt x="6763" y="458"/>
                    <a:pt x="6759" y="458"/>
                  </a:cubicBezTo>
                  <a:cubicBezTo>
                    <a:pt x="6755" y="458"/>
                    <a:pt x="6751" y="457"/>
                    <a:pt x="6747" y="455"/>
                  </a:cubicBezTo>
                  <a:cubicBezTo>
                    <a:pt x="6744" y="459"/>
                    <a:pt x="6740" y="463"/>
                    <a:pt x="6737" y="463"/>
                  </a:cubicBezTo>
                  <a:cubicBezTo>
                    <a:pt x="6733" y="466"/>
                    <a:pt x="6725" y="466"/>
                    <a:pt x="6722" y="466"/>
                  </a:cubicBezTo>
                  <a:lnTo>
                    <a:pt x="6718" y="466"/>
                  </a:lnTo>
                  <a:cubicBezTo>
                    <a:pt x="6703" y="470"/>
                    <a:pt x="6689" y="477"/>
                    <a:pt x="6674" y="481"/>
                  </a:cubicBezTo>
                  <a:cubicBezTo>
                    <a:pt x="6656" y="485"/>
                    <a:pt x="6641" y="488"/>
                    <a:pt x="6627" y="492"/>
                  </a:cubicBezTo>
                  <a:cubicBezTo>
                    <a:pt x="6623" y="496"/>
                    <a:pt x="6615" y="496"/>
                    <a:pt x="6608" y="499"/>
                  </a:cubicBezTo>
                  <a:cubicBezTo>
                    <a:pt x="6607" y="501"/>
                    <a:pt x="6604" y="501"/>
                    <a:pt x="6601" y="501"/>
                  </a:cubicBezTo>
                  <a:cubicBezTo>
                    <a:pt x="6598" y="501"/>
                    <a:pt x="6595" y="501"/>
                    <a:pt x="6593" y="503"/>
                  </a:cubicBezTo>
                  <a:cubicBezTo>
                    <a:pt x="6590" y="507"/>
                    <a:pt x="6583" y="507"/>
                    <a:pt x="6579" y="507"/>
                  </a:cubicBezTo>
                  <a:cubicBezTo>
                    <a:pt x="6571" y="507"/>
                    <a:pt x="6561" y="507"/>
                    <a:pt x="6561" y="510"/>
                  </a:cubicBezTo>
                  <a:cubicBezTo>
                    <a:pt x="6549" y="518"/>
                    <a:pt x="6539" y="518"/>
                    <a:pt x="6531" y="518"/>
                  </a:cubicBezTo>
                  <a:cubicBezTo>
                    <a:pt x="6529" y="520"/>
                    <a:pt x="6527" y="520"/>
                    <a:pt x="6526" y="520"/>
                  </a:cubicBezTo>
                  <a:cubicBezTo>
                    <a:pt x="6524" y="520"/>
                    <a:pt x="6522" y="520"/>
                    <a:pt x="6520" y="521"/>
                  </a:cubicBezTo>
                  <a:cubicBezTo>
                    <a:pt x="6509" y="521"/>
                    <a:pt x="6498" y="525"/>
                    <a:pt x="6487" y="529"/>
                  </a:cubicBezTo>
                  <a:cubicBezTo>
                    <a:pt x="6476" y="532"/>
                    <a:pt x="6465" y="532"/>
                    <a:pt x="6454" y="536"/>
                  </a:cubicBezTo>
                  <a:cubicBezTo>
                    <a:pt x="6439" y="540"/>
                    <a:pt x="6429" y="543"/>
                    <a:pt x="6414" y="547"/>
                  </a:cubicBezTo>
                  <a:cubicBezTo>
                    <a:pt x="6399" y="551"/>
                    <a:pt x="6388" y="554"/>
                    <a:pt x="6373" y="558"/>
                  </a:cubicBezTo>
                  <a:cubicBezTo>
                    <a:pt x="6366" y="562"/>
                    <a:pt x="6359" y="565"/>
                    <a:pt x="6351" y="565"/>
                  </a:cubicBezTo>
                  <a:cubicBezTo>
                    <a:pt x="6341" y="569"/>
                    <a:pt x="6333" y="569"/>
                    <a:pt x="6326" y="569"/>
                  </a:cubicBezTo>
                  <a:cubicBezTo>
                    <a:pt x="6322" y="569"/>
                    <a:pt x="6322" y="569"/>
                    <a:pt x="6319" y="573"/>
                  </a:cubicBezTo>
                  <a:cubicBezTo>
                    <a:pt x="6285" y="580"/>
                    <a:pt x="6256" y="595"/>
                    <a:pt x="6223" y="598"/>
                  </a:cubicBezTo>
                  <a:cubicBezTo>
                    <a:pt x="6212" y="602"/>
                    <a:pt x="6201" y="606"/>
                    <a:pt x="6190" y="609"/>
                  </a:cubicBezTo>
                  <a:cubicBezTo>
                    <a:pt x="6179" y="613"/>
                    <a:pt x="6172" y="617"/>
                    <a:pt x="6161" y="617"/>
                  </a:cubicBezTo>
                  <a:cubicBezTo>
                    <a:pt x="6150" y="617"/>
                    <a:pt x="6143" y="628"/>
                    <a:pt x="6131" y="631"/>
                  </a:cubicBezTo>
                  <a:lnTo>
                    <a:pt x="6121" y="631"/>
                  </a:lnTo>
                  <a:cubicBezTo>
                    <a:pt x="6109" y="631"/>
                    <a:pt x="6102" y="635"/>
                    <a:pt x="6091" y="639"/>
                  </a:cubicBezTo>
                  <a:cubicBezTo>
                    <a:pt x="6084" y="642"/>
                    <a:pt x="6073" y="646"/>
                    <a:pt x="6065" y="650"/>
                  </a:cubicBezTo>
                  <a:cubicBezTo>
                    <a:pt x="6055" y="650"/>
                    <a:pt x="6043" y="653"/>
                    <a:pt x="6033" y="657"/>
                  </a:cubicBezTo>
                  <a:cubicBezTo>
                    <a:pt x="6025" y="661"/>
                    <a:pt x="6014" y="661"/>
                    <a:pt x="6011" y="668"/>
                  </a:cubicBezTo>
                  <a:cubicBezTo>
                    <a:pt x="5999" y="668"/>
                    <a:pt x="5989" y="672"/>
                    <a:pt x="5981" y="675"/>
                  </a:cubicBezTo>
                  <a:cubicBezTo>
                    <a:pt x="5923" y="694"/>
                    <a:pt x="5864" y="712"/>
                    <a:pt x="5805" y="730"/>
                  </a:cubicBezTo>
                  <a:cubicBezTo>
                    <a:pt x="5798" y="734"/>
                    <a:pt x="5787" y="738"/>
                    <a:pt x="5776" y="738"/>
                  </a:cubicBezTo>
                  <a:cubicBezTo>
                    <a:pt x="5769" y="741"/>
                    <a:pt x="5757" y="745"/>
                    <a:pt x="5750" y="749"/>
                  </a:cubicBezTo>
                  <a:cubicBezTo>
                    <a:pt x="5747" y="752"/>
                    <a:pt x="5743" y="752"/>
                    <a:pt x="5739" y="752"/>
                  </a:cubicBezTo>
                  <a:cubicBezTo>
                    <a:pt x="5721" y="756"/>
                    <a:pt x="5703" y="760"/>
                    <a:pt x="5684" y="767"/>
                  </a:cubicBezTo>
                  <a:cubicBezTo>
                    <a:pt x="5655" y="778"/>
                    <a:pt x="5625" y="786"/>
                    <a:pt x="5596" y="796"/>
                  </a:cubicBezTo>
                  <a:cubicBezTo>
                    <a:pt x="5589" y="796"/>
                    <a:pt x="5581" y="796"/>
                    <a:pt x="5574" y="800"/>
                  </a:cubicBezTo>
                  <a:cubicBezTo>
                    <a:pt x="5559" y="808"/>
                    <a:pt x="5545" y="811"/>
                    <a:pt x="5530" y="815"/>
                  </a:cubicBezTo>
                  <a:cubicBezTo>
                    <a:pt x="5527" y="815"/>
                    <a:pt x="5523" y="815"/>
                    <a:pt x="5519" y="818"/>
                  </a:cubicBezTo>
                  <a:cubicBezTo>
                    <a:pt x="5515" y="822"/>
                    <a:pt x="5508" y="822"/>
                    <a:pt x="5501" y="826"/>
                  </a:cubicBezTo>
                  <a:cubicBezTo>
                    <a:pt x="5483" y="833"/>
                    <a:pt x="5464" y="833"/>
                    <a:pt x="5446" y="844"/>
                  </a:cubicBezTo>
                  <a:lnTo>
                    <a:pt x="5442" y="844"/>
                  </a:lnTo>
                  <a:cubicBezTo>
                    <a:pt x="5440" y="844"/>
                    <a:pt x="5439" y="843"/>
                    <a:pt x="5437" y="843"/>
                  </a:cubicBezTo>
                  <a:cubicBezTo>
                    <a:pt x="5429" y="843"/>
                    <a:pt x="5422" y="852"/>
                    <a:pt x="5413" y="852"/>
                  </a:cubicBezTo>
                  <a:cubicBezTo>
                    <a:pt x="5402" y="859"/>
                    <a:pt x="5391" y="862"/>
                    <a:pt x="5380" y="866"/>
                  </a:cubicBezTo>
                  <a:cubicBezTo>
                    <a:pt x="5329" y="881"/>
                    <a:pt x="5281" y="899"/>
                    <a:pt x="5229" y="914"/>
                  </a:cubicBezTo>
                  <a:cubicBezTo>
                    <a:pt x="5226" y="914"/>
                    <a:pt x="5219" y="918"/>
                    <a:pt x="5215" y="918"/>
                  </a:cubicBezTo>
                  <a:cubicBezTo>
                    <a:pt x="5207" y="925"/>
                    <a:pt x="5200" y="925"/>
                    <a:pt x="5193" y="928"/>
                  </a:cubicBezTo>
                  <a:cubicBezTo>
                    <a:pt x="5182" y="932"/>
                    <a:pt x="5175" y="936"/>
                    <a:pt x="5167" y="940"/>
                  </a:cubicBezTo>
                  <a:cubicBezTo>
                    <a:pt x="5149" y="947"/>
                    <a:pt x="5134" y="950"/>
                    <a:pt x="5119" y="958"/>
                  </a:cubicBezTo>
                  <a:cubicBezTo>
                    <a:pt x="5101" y="965"/>
                    <a:pt x="5083" y="969"/>
                    <a:pt x="5068" y="976"/>
                  </a:cubicBezTo>
                  <a:cubicBezTo>
                    <a:pt x="5050" y="980"/>
                    <a:pt x="5035" y="991"/>
                    <a:pt x="5017" y="991"/>
                  </a:cubicBezTo>
                  <a:cubicBezTo>
                    <a:pt x="5013" y="991"/>
                    <a:pt x="5006" y="994"/>
                    <a:pt x="5006" y="998"/>
                  </a:cubicBezTo>
                  <a:cubicBezTo>
                    <a:pt x="5002" y="1002"/>
                    <a:pt x="4995" y="1006"/>
                    <a:pt x="4991" y="1006"/>
                  </a:cubicBezTo>
                  <a:cubicBezTo>
                    <a:pt x="4980" y="1006"/>
                    <a:pt x="4965" y="1009"/>
                    <a:pt x="4958" y="1013"/>
                  </a:cubicBezTo>
                  <a:cubicBezTo>
                    <a:pt x="4943" y="1020"/>
                    <a:pt x="4929" y="1024"/>
                    <a:pt x="4914" y="1031"/>
                  </a:cubicBezTo>
                  <a:cubicBezTo>
                    <a:pt x="4899" y="1035"/>
                    <a:pt x="4885" y="1038"/>
                    <a:pt x="4874" y="1042"/>
                  </a:cubicBezTo>
                  <a:cubicBezTo>
                    <a:pt x="4867" y="1046"/>
                    <a:pt x="4863" y="1046"/>
                    <a:pt x="4855" y="1050"/>
                  </a:cubicBezTo>
                  <a:cubicBezTo>
                    <a:pt x="4855" y="1053"/>
                    <a:pt x="4845" y="1053"/>
                    <a:pt x="4841" y="1053"/>
                  </a:cubicBezTo>
                  <a:cubicBezTo>
                    <a:pt x="4837" y="1060"/>
                    <a:pt x="4830" y="1060"/>
                    <a:pt x="4823" y="1060"/>
                  </a:cubicBezTo>
                  <a:cubicBezTo>
                    <a:pt x="4801" y="1068"/>
                    <a:pt x="4779" y="1075"/>
                    <a:pt x="4757" y="1082"/>
                  </a:cubicBezTo>
                  <a:cubicBezTo>
                    <a:pt x="4753" y="1086"/>
                    <a:pt x="4745" y="1086"/>
                    <a:pt x="4742" y="1090"/>
                  </a:cubicBezTo>
                  <a:cubicBezTo>
                    <a:pt x="4735" y="1094"/>
                    <a:pt x="4723" y="1097"/>
                    <a:pt x="4716" y="1101"/>
                  </a:cubicBezTo>
                  <a:cubicBezTo>
                    <a:pt x="4705" y="1101"/>
                    <a:pt x="4694" y="1104"/>
                    <a:pt x="4683" y="1108"/>
                  </a:cubicBezTo>
                  <a:cubicBezTo>
                    <a:pt x="4613" y="1134"/>
                    <a:pt x="4540" y="1152"/>
                    <a:pt x="4474" y="1182"/>
                  </a:cubicBezTo>
                  <a:cubicBezTo>
                    <a:pt x="4463" y="1185"/>
                    <a:pt x="4452" y="1185"/>
                    <a:pt x="4445" y="1189"/>
                  </a:cubicBezTo>
                  <a:cubicBezTo>
                    <a:pt x="4434" y="1196"/>
                    <a:pt x="4419" y="1200"/>
                    <a:pt x="4408" y="1204"/>
                  </a:cubicBezTo>
                  <a:cubicBezTo>
                    <a:pt x="4386" y="1211"/>
                    <a:pt x="4361" y="1218"/>
                    <a:pt x="4339" y="1226"/>
                  </a:cubicBezTo>
                  <a:cubicBezTo>
                    <a:pt x="4331" y="1226"/>
                    <a:pt x="4327" y="1229"/>
                    <a:pt x="4324" y="1229"/>
                  </a:cubicBezTo>
                  <a:cubicBezTo>
                    <a:pt x="4309" y="1240"/>
                    <a:pt x="4291" y="1248"/>
                    <a:pt x="4276" y="1251"/>
                  </a:cubicBezTo>
                  <a:cubicBezTo>
                    <a:pt x="4273" y="1251"/>
                    <a:pt x="4269" y="1251"/>
                    <a:pt x="4269" y="1255"/>
                  </a:cubicBezTo>
                  <a:cubicBezTo>
                    <a:pt x="4258" y="1262"/>
                    <a:pt x="4247" y="1262"/>
                    <a:pt x="4236" y="1266"/>
                  </a:cubicBezTo>
                  <a:cubicBezTo>
                    <a:pt x="4221" y="1270"/>
                    <a:pt x="4214" y="1277"/>
                    <a:pt x="4199" y="1280"/>
                  </a:cubicBezTo>
                  <a:cubicBezTo>
                    <a:pt x="4148" y="1299"/>
                    <a:pt x="4097" y="1314"/>
                    <a:pt x="4045" y="1332"/>
                  </a:cubicBezTo>
                  <a:cubicBezTo>
                    <a:pt x="4027" y="1339"/>
                    <a:pt x="4009" y="1343"/>
                    <a:pt x="3994" y="1358"/>
                  </a:cubicBezTo>
                  <a:lnTo>
                    <a:pt x="3987" y="1358"/>
                  </a:lnTo>
                  <a:cubicBezTo>
                    <a:pt x="3950" y="1368"/>
                    <a:pt x="3913" y="1387"/>
                    <a:pt x="3877" y="1398"/>
                  </a:cubicBezTo>
                  <a:cubicBezTo>
                    <a:pt x="3873" y="1398"/>
                    <a:pt x="3869" y="1398"/>
                    <a:pt x="3865" y="1402"/>
                  </a:cubicBezTo>
                  <a:lnTo>
                    <a:pt x="3862" y="1402"/>
                  </a:lnTo>
                  <a:cubicBezTo>
                    <a:pt x="3865" y="1409"/>
                    <a:pt x="3855" y="1409"/>
                    <a:pt x="3847" y="1412"/>
                  </a:cubicBezTo>
                  <a:cubicBezTo>
                    <a:pt x="3814" y="1420"/>
                    <a:pt x="3785" y="1434"/>
                    <a:pt x="3752" y="1446"/>
                  </a:cubicBezTo>
                  <a:cubicBezTo>
                    <a:pt x="3748" y="1446"/>
                    <a:pt x="3748" y="1449"/>
                    <a:pt x="3745" y="1449"/>
                  </a:cubicBezTo>
                  <a:cubicBezTo>
                    <a:pt x="3726" y="1456"/>
                    <a:pt x="3711" y="1464"/>
                    <a:pt x="3689" y="1471"/>
                  </a:cubicBezTo>
                  <a:cubicBezTo>
                    <a:pt x="3689" y="1471"/>
                    <a:pt x="3686" y="1475"/>
                    <a:pt x="3682" y="1475"/>
                  </a:cubicBezTo>
                  <a:cubicBezTo>
                    <a:pt x="3667" y="1483"/>
                    <a:pt x="3657" y="1490"/>
                    <a:pt x="3638" y="1493"/>
                  </a:cubicBezTo>
                  <a:cubicBezTo>
                    <a:pt x="3635" y="1493"/>
                    <a:pt x="3631" y="1497"/>
                    <a:pt x="3623" y="1497"/>
                  </a:cubicBezTo>
                  <a:cubicBezTo>
                    <a:pt x="3609" y="1508"/>
                    <a:pt x="3591" y="1515"/>
                    <a:pt x="3569" y="1522"/>
                  </a:cubicBezTo>
                  <a:cubicBezTo>
                    <a:pt x="3557" y="1527"/>
                    <a:pt x="3543" y="1530"/>
                    <a:pt x="3532" y="1537"/>
                  </a:cubicBezTo>
                  <a:cubicBezTo>
                    <a:pt x="3539" y="1534"/>
                    <a:pt x="3547" y="1534"/>
                    <a:pt x="3554" y="1530"/>
                  </a:cubicBezTo>
                  <a:lnTo>
                    <a:pt x="3554" y="1530"/>
                  </a:lnTo>
                  <a:cubicBezTo>
                    <a:pt x="3547" y="1534"/>
                    <a:pt x="3539" y="1537"/>
                    <a:pt x="3532" y="1537"/>
                  </a:cubicBezTo>
                  <a:cubicBezTo>
                    <a:pt x="3528" y="1541"/>
                    <a:pt x="3517" y="1541"/>
                    <a:pt x="3513" y="1544"/>
                  </a:cubicBezTo>
                  <a:cubicBezTo>
                    <a:pt x="3510" y="1549"/>
                    <a:pt x="3503" y="1549"/>
                    <a:pt x="3499" y="1552"/>
                  </a:cubicBezTo>
                  <a:cubicBezTo>
                    <a:pt x="3495" y="1556"/>
                    <a:pt x="3484" y="1556"/>
                    <a:pt x="3477" y="1559"/>
                  </a:cubicBezTo>
                  <a:cubicBezTo>
                    <a:pt x="3469" y="1563"/>
                    <a:pt x="3462" y="1563"/>
                    <a:pt x="3455" y="1566"/>
                  </a:cubicBezTo>
                  <a:lnTo>
                    <a:pt x="3473" y="1566"/>
                  </a:lnTo>
                  <a:cubicBezTo>
                    <a:pt x="3466" y="1571"/>
                    <a:pt x="3459" y="1571"/>
                    <a:pt x="3455" y="1571"/>
                  </a:cubicBezTo>
                  <a:cubicBezTo>
                    <a:pt x="3425" y="1581"/>
                    <a:pt x="3400" y="1593"/>
                    <a:pt x="3371" y="1603"/>
                  </a:cubicBezTo>
                  <a:cubicBezTo>
                    <a:pt x="3371" y="1603"/>
                    <a:pt x="3367" y="1603"/>
                    <a:pt x="3367" y="1607"/>
                  </a:cubicBezTo>
                  <a:cubicBezTo>
                    <a:pt x="3356" y="1610"/>
                    <a:pt x="3345" y="1618"/>
                    <a:pt x="3334" y="1622"/>
                  </a:cubicBezTo>
                  <a:cubicBezTo>
                    <a:pt x="3319" y="1625"/>
                    <a:pt x="3312" y="1632"/>
                    <a:pt x="3297" y="1632"/>
                  </a:cubicBezTo>
                  <a:cubicBezTo>
                    <a:pt x="3293" y="1637"/>
                    <a:pt x="3286" y="1637"/>
                    <a:pt x="3286" y="1640"/>
                  </a:cubicBezTo>
                  <a:cubicBezTo>
                    <a:pt x="3279" y="1647"/>
                    <a:pt x="3264" y="1647"/>
                    <a:pt x="3257" y="1651"/>
                  </a:cubicBezTo>
                  <a:cubicBezTo>
                    <a:pt x="3246" y="1654"/>
                    <a:pt x="3235" y="1662"/>
                    <a:pt x="3224" y="1666"/>
                  </a:cubicBezTo>
                  <a:cubicBezTo>
                    <a:pt x="3209" y="1669"/>
                    <a:pt x="3202" y="1676"/>
                    <a:pt x="3187" y="1681"/>
                  </a:cubicBezTo>
                  <a:cubicBezTo>
                    <a:pt x="3165" y="1691"/>
                    <a:pt x="3139" y="1698"/>
                    <a:pt x="3117" y="1710"/>
                  </a:cubicBezTo>
                  <a:cubicBezTo>
                    <a:pt x="3103" y="1717"/>
                    <a:pt x="3085" y="1720"/>
                    <a:pt x="3066" y="1728"/>
                  </a:cubicBezTo>
                  <a:cubicBezTo>
                    <a:pt x="3055" y="1735"/>
                    <a:pt x="3041" y="1739"/>
                    <a:pt x="3026" y="1742"/>
                  </a:cubicBezTo>
                  <a:cubicBezTo>
                    <a:pt x="3011" y="1747"/>
                    <a:pt x="2997" y="1754"/>
                    <a:pt x="2982" y="1757"/>
                  </a:cubicBezTo>
                  <a:cubicBezTo>
                    <a:pt x="2963" y="1764"/>
                    <a:pt x="2941" y="1772"/>
                    <a:pt x="2923" y="1779"/>
                  </a:cubicBezTo>
                  <a:cubicBezTo>
                    <a:pt x="2917" y="1782"/>
                    <a:pt x="2912" y="1787"/>
                    <a:pt x="2906" y="1787"/>
                  </a:cubicBezTo>
                  <a:cubicBezTo>
                    <a:pt x="2904" y="1787"/>
                    <a:pt x="2902" y="1787"/>
                    <a:pt x="2901" y="1786"/>
                  </a:cubicBezTo>
                  <a:cubicBezTo>
                    <a:pt x="2897" y="1786"/>
                    <a:pt x="2894" y="1791"/>
                    <a:pt x="2890" y="1791"/>
                  </a:cubicBezTo>
                  <a:cubicBezTo>
                    <a:pt x="2887" y="1798"/>
                    <a:pt x="2883" y="1798"/>
                    <a:pt x="2875" y="1798"/>
                  </a:cubicBezTo>
                  <a:cubicBezTo>
                    <a:pt x="2846" y="1808"/>
                    <a:pt x="2817" y="1816"/>
                    <a:pt x="2791" y="1830"/>
                  </a:cubicBezTo>
                  <a:cubicBezTo>
                    <a:pt x="2784" y="1830"/>
                    <a:pt x="2777" y="1835"/>
                    <a:pt x="2769" y="1835"/>
                  </a:cubicBezTo>
                  <a:cubicBezTo>
                    <a:pt x="2762" y="1835"/>
                    <a:pt x="2755" y="1838"/>
                    <a:pt x="2747" y="1842"/>
                  </a:cubicBezTo>
                  <a:cubicBezTo>
                    <a:pt x="2740" y="1845"/>
                    <a:pt x="2733" y="1849"/>
                    <a:pt x="2725" y="1852"/>
                  </a:cubicBezTo>
                  <a:cubicBezTo>
                    <a:pt x="2718" y="1857"/>
                    <a:pt x="2711" y="1860"/>
                    <a:pt x="2699" y="1860"/>
                  </a:cubicBezTo>
                  <a:cubicBezTo>
                    <a:pt x="2692" y="1864"/>
                    <a:pt x="2685" y="1864"/>
                    <a:pt x="2681" y="1871"/>
                  </a:cubicBezTo>
                  <a:cubicBezTo>
                    <a:pt x="2677" y="1871"/>
                    <a:pt x="2670" y="1871"/>
                    <a:pt x="2667" y="1874"/>
                  </a:cubicBezTo>
                  <a:lnTo>
                    <a:pt x="2659" y="1874"/>
                  </a:lnTo>
                  <a:cubicBezTo>
                    <a:pt x="2655" y="1879"/>
                    <a:pt x="2648" y="1879"/>
                    <a:pt x="2645" y="1882"/>
                  </a:cubicBezTo>
                  <a:cubicBezTo>
                    <a:pt x="2641" y="1886"/>
                    <a:pt x="2633" y="1886"/>
                    <a:pt x="2626" y="1889"/>
                  </a:cubicBezTo>
                  <a:cubicBezTo>
                    <a:pt x="2619" y="1889"/>
                    <a:pt x="2615" y="1893"/>
                    <a:pt x="2608" y="1893"/>
                  </a:cubicBezTo>
                  <a:cubicBezTo>
                    <a:pt x="2586" y="1901"/>
                    <a:pt x="2567" y="1908"/>
                    <a:pt x="2545" y="1915"/>
                  </a:cubicBezTo>
                  <a:cubicBezTo>
                    <a:pt x="2538" y="1915"/>
                    <a:pt x="2535" y="1918"/>
                    <a:pt x="2527" y="1923"/>
                  </a:cubicBezTo>
                  <a:cubicBezTo>
                    <a:pt x="2520" y="1926"/>
                    <a:pt x="2509" y="1926"/>
                    <a:pt x="2505" y="1930"/>
                  </a:cubicBezTo>
                  <a:cubicBezTo>
                    <a:pt x="2487" y="1937"/>
                    <a:pt x="2469" y="1940"/>
                    <a:pt x="2450" y="1948"/>
                  </a:cubicBezTo>
                  <a:cubicBezTo>
                    <a:pt x="2439" y="1952"/>
                    <a:pt x="2425" y="1955"/>
                    <a:pt x="2410" y="1959"/>
                  </a:cubicBezTo>
                  <a:cubicBezTo>
                    <a:pt x="2399" y="1967"/>
                    <a:pt x="2384" y="1970"/>
                    <a:pt x="2369" y="1974"/>
                  </a:cubicBezTo>
                  <a:cubicBezTo>
                    <a:pt x="2355" y="1977"/>
                    <a:pt x="2344" y="1984"/>
                    <a:pt x="2329" y="1989"/>
                  </a:cubicBezTo>
                  <a:cubicBezTo>
                    <a:pt x="2315" y="1992"/>
                    <a:pt x="2300" y="1996"/>
                    <a:pt x="2285" y="1999"/>
                  </a:cubicBezTo>
                  <a:cubicBezTo>
                    <a:pt x="2274" y="2003"/>
                    <a:pt x="2263" y="2011"/>
                    <a:pt x="2249" y="2014"/>
                  </a:cubicBezTo>
                  <a:cubicBezTo>
                    <a:pt x="2237" y="2018"/>
                    <a:pt x="2223" y="2025"/>
                    <a:pt x="2208" y="2025"/>
                  </a:cubicBezTo>
                  <a:lnTo>
                    <a:pt x="2201" y="2033"/>
                  </a:lnTo>
                  <a:cubicBezTo>
                    <a:pt x="2197" y="2033"/>
                    <a:pt x="2193" y="2036"/>
                    <a:pt x="2183" y="2036"/>
                  </a:cubicBezTo>
                  <a:cubicBezTo>
                    <a:pt x="2179" y="2036"/>
                    <a:pt x="2171" y="2040"/>
                    <a:pt x="2171" y="2043"/>
                  </a:cubicBezTo>
                  <a:cubicBezTo>
                    <a:pt x="2164" y="2047"/>
                    <a:pt x="2157" y="2047"/>
                    <a:pt x="2153" y="2050"/>
                  </a:cubicBezTo>
                  <a:lnTo>
                    <a:pt x="2139" y="2050"/>
                  </a:lnTo>
                  <a:cubicBezTo>
                    <a:pt x="2135" y="2055"/>
                    <a:pt x="2131" y="2058"/>
                    <a:pt x="2127" y="2058"/>
                  </a:cubicBezTo>
                  <a:cubicBezTo>
                    <a:pt x="2091" y="2069"/>
                    <a:pt x="2058" y="2084"/>
                    <a:pt x="2025" y="2094"/>
                  </a:cubicBezTo>
                  <a:cubicBezTo>
                    <a:pt x="2014" y="2099"/>
                    <a:pt x="2003" y="2099"/>
                    <a:pt x="1992" y="2106"/>
                  </a:cubicBezTo>
                  <a:cubicBezTo>
                    <a:pt x="1981" y="2109"/>
                    <a:pt x="1970" y="2113"/>
                    <a:pt x="1959" y="2116"/>
                  </a:cubicBezTo>
                  <a:cubicBezTo>
                    <a:pt x="1948" y="2121"/>
                    <a:pt x="1933" y="2124"/>
                    <a:pt x="1922" y="2128"/>
                  </a:cubicBezTo>
                  <a:cubicBezTo>
                    <a:pt x="1919" y="2131"/>
                    <a:pt x="1907" y="2131"/>
                    <a:pt x="1904" y="2135"/>
                  </a:cubicBezTo>
                  <a:lnTo>
                    <a:pt x="1900" y="2135"/>
                  </a:lnTo>
                  <a:cubicBezTo>
                    <a:pt x="1893" y="2135"/>
                    <a:pt x="1889" y="2138"/>
                    <a:pt x="1882" y="2143"/>
                  </a:cubicBezTo>
                  <a:cubicBezTo>
                    <a:pt x="1878" y="2146"/>
                    <a:pt x="1867" y="2146"/>
                    <a:pt x="1860" y="2146"/>
                  </a:cubicBezTo>
                  <a:lnTo>
                    <a:pt x="1856" y="2150"/>
                  </a:lnTo>
                  <a:cubicBezTo>
                    <a:pt x="1853" y="2157"/>
                    <a:pt x="1841" y="2153"/>
                    <a:pt x="1838" y="2157"/>
                  </a:cubicBezTo>
                  <a:cubicBezTo>
                    <a:pt x="1831" y="2160"/>
                    <a:pt x="1823" y="2165"/>
                    <a:pt x="1816" y="2165"/>
                  </a:cubicBezTo>
                  <a:lnTo>
                    <a:pt x="1809" y="2165"/>
                  </a:lnTo>
                  <a:cubicBezTo>
                    <a:pt x="1801" y="2172"/>
                    <a:pt x="1797" y="2172"/>
                    <a:pt x="1790" y="2172"/>
                  </a:cubicBezTo>
                  <a:cubicBezTo>
                    <a:pt x="1783" y="2172"/>
                    <a:pt x="1779" y="2179"/>
                    <a:pt x="1768" y="2179"/>
                  </a:cubicBezTo>
                  <a:cubicBezTo>
                    <a:pt x="1765" y="2179"/>
                    <a:pt x="1761" y="2182"/>
                    <a:pt x="1757" y="2182"/>
                  </a:cubicBezTo>
                  <a:cubicBezTo>
                    <a:pt x="1751" y="2182"/>
                    <a:pt x="1747" y="2187"/>
                    <a:pt x="1743" y="2187"/>
                  </a:cubicBezTo>
                  <a:cubicBezTo>
                    <a:pt x="1741" y="2187"/>
                    <a:pt x="1740" y="2187"/>
                    <a:pt x="1739" y="2187"/>
                  </a:cubicBezTo>
                  <a:cubicBezTo>
                    <a:pt x="1739" y="2194"/>
                    <a:pt x="1721" y="2197"/>
                    <a:pt x="1717" y="2204"/>
                  </a:cubicBezTo>
                  <a:cubicBezTo>
                    <a:pt x="1721" y="2206"/>
                    <a:pt x="1725" y="2207"/>
                    <a:pt x="1729" y="2207"/>
                  </a:cubicBezTo>
                  <a:cubicBezTo>
                    <a:pt x="1734" y="2207"/>
                    <a:pt x="1739" y="2206"/>
                    <a:pt x="1743" y="2204"/>
                  </a:cubicBezTo>
                  <a:cubicBezTo>
                    <a:pt x="1765" y="2197"/>
                    <a:pt x="1787" y="2194"/>
                    <a:pt x="1809" y="2187"/>
                  </a:cubicBezTo>
                  <a:cubicBezTo>
                    <a:pt x="1819" y="2182"/>
                    <a:pt x="1831" y="2179"/>
                    <a:pt x="1841" y="2179"/>
                  </a:cubicBezTo>
                  <a:lnTo>
                    <a:pt x="1849" y="2175"/>
                  </a:lnTo>
                  <a:cubicBezTo>
                    <a:pt x="1856" y="2172"/>
                    <a:pt x="1863" y="2168"/>
                    <a:pt x="1867" y="2168"/>
                  </a:cubicBezTo>
                  <a:cubicBezTo>
                    <a:pt x="1897" y="2157"/>
                    <a:pt x="1922" y="2150"/>
                    <a:pt x="1951" y="2138"/>
                  </a:cubicBezTo>
                  <a:cubicBezTo>
                    <a:pt x="1970" y="2135"/>
                    <a:pt x="1970" y="2135"/>
                    <a:pt x="1985" y="2135"/>
                  </a:cubicBezTo>
                  <a:cubicBezTo>
                    <a:pt x="1995" y="2124"/>
                    <a:pt x="1995" y="2124"/>
                    <a:pt x="2029" y="2116"/>
                  </a:cubicBezTo>
                  <a:lnTo>
                    <a:pt x="2029" y="2116"/>
                  </a:lnTo>
                  <a:cubicBezTo>
                    <a:pt x="2029" y="2131"/>
                    <a:pt x="2021" y="2135"/>
                    <a:pt x="1999" y="2146"/>
                  </a:cubicBezTo>
                  <a:cubicBezTo>
                    <a:pt x="1988" y="2146"/>
                    <a:pt x="1981" y="2146"/>
                    <a:pt x="1973" y="2153"/>
                  </a:cubicBezTo>
                  <a:cubicBezTo>
                    <a:pt x="1966" y="2157"/>
                    <a:pt x="1955" y="2157"/>
                    <a:pt x="1948" y="2160"/>
                  </a:cubicBezTo>
                  <a:cubicBezTo>
                    <a:pt x="1926" y="2168"/>
                    <a:pt x="1907" y="2175"/>
                    <a:pt x="1889" y="2179"/>
                  </a:cubicBezTo>
                  <a:cubicBezTo>
                    <a:pt x="1871" y="2182"/>
                    <a:pt x="1856" y="2197"/>
                    <a:pt x="1834" y="2197"/>
                  </a:cubicBezTo>
                  <a:cubicBezTo>
                    <a:pt x="1831" y="2204"/>
                    <a:pt x="1823" y="2201"/>
                    <a:pt x="1816" y="2204"/>
                  </a:cubicBezTo>
                  <a:cubicBezTo>
                    <a:pt x="1812" y="2204"/>
                    <a:pt x="1801" y="2204"/>
                    <a:pt x="1797" y="2212"/>
                  </a:cubicBezTo>
                  <a:lnTo>
                    <a:pt x="1790" y="2216"/>
                  </a:lnTo>
                  <a:cubicBezTo>
                    <a:pt x="1789" y="2215"/>
                    <a:pt x="1787" y="2215"/>
                    <a:pt x="1786" y="2215"/>
                  </a:cubicBezTo>
                  <a:cubicBezTo>
                    <a:pt x="1780" y="2215"/>
                    <a:pt x="1774" y="2219"/>
                    <a:pt x="1768" y="2219"/>
                  </a:cubicBezTo>
                  <a:cubicBezTo>
                    <a:pt x="1757" y="2223"/>
                    <a:pt x="1750" y="2223"/>
                    <a:pt x="1743" y="2223"/>
                  </a:cubicBezTo>
                  <a:cubicBezTo>
                    <a:pt x="1739" y="2226"/>
                    <a:pt x="1735" y="2226"/>
                    <a:pt x="1735" y="2226"/>
                  </a:cubicBezTo>
                  <a:cubicBezTo>
                    <a:pt x="1728" y="2234"/>
                    <a:pt x="1717" y="2234"/>
                    <a:pt x="1709" y="2238"/>
                  </a:cubicBezTo>
                  <a:cubicBezTo>
                    <a:pt x="1702" y="2241"/>
                    <a:pt x="1695" y="2245"/>
                    <a:pt x="1684" y="2245"/>
                  </a:cubicBezTo>
                  <a:cubicBezTo>
                    <a:pt x="1680" y="2248"/>
                    <a:pt x="1673" y="2248"/>
                    <a:pt x="1665" y="2248"/>
                  </a:cubicBezTo>
                  <a:cubicBezTo>
                    <a:pt x="1658" y="2256"/>
                    <a:pt x="1651" y="2253"/>
                    <a:pt x="1647" y="2256"/>
                  </a:cubicBezTo>
                  <a:cubicBezTo>
                    <a:pt x="1640" y="2256"/>
                    <a:pt x="1633" y="2260"/>
                    <a:pt x="1625" y="2263"/>
                  </a:cubicBezTo>
                  <a:cubicBezTo>
                    <a:pt x="1621" y="2267"/>
                    <a:pt x="1611" y="2267"/>
                    <a:pt x="1607" y="2270"/>
                  </a:cubicBezTo>
                  <a:cubicBezTo>
                    <a:pt x="1570" y="2282"/>
                    <a:pt x="1533" y="2292"/>
                    <a:pt x="1501" y="2304"/>
                  </a:cubicBezTo>
                  <a:cubicBezTo>
                    <a:pt x="1486" y="2307"/>
                    <a:pt x="1471" y="2311"/>
                    <a:pt x="1457" y="2319"/>
                  </a:cubicBezTo>
                  <a:cubicBezTo>
                    <a:pt x="1445" y="2322"/>
                    <a:pt x="1434" y="2329"/>
                    <a:pt x="1423" y="2336"/>
                  </a:cubicBezTo>
                  <a:cubicBezTo>
                    <a:pt x="1401" y="2348"/>
                    <a:pt x="1379" y="2351"/>
                    <a:pt x="1357" y="2363"/>
                  </a:cubicBezTo>
                  <a:cubicBezTo>
                    <a:pt x="1357" y="2363"/>
                    <a:pt x="1354" y="2363"/>
                    <a:pt x="1350" y="2366"/>
                  </a:cubicBezTo>
                  <a:cubicBezTo>
                    <a:pt x="1339" y="2366"/>
                    <a:pt x="1317" y="2373"/>
                    <a:pt x="1310" y="2377"/>
                  </a:cubicBezTo>
                  <a:cubicBezTo>
                    <a:pt x="1306" y="2377"/>
                    <a:pt x="1280" y="2385"/>
                    <a:pt x="1277" y="2388"/>
                  </a:cubicBezTo>
                  <a:cubicBezTo>
                    <a:pt x="1262" y="2392"/>
                    <a:pt x="1251" y="2395"/>
                    <a:pt x="1236" y="2399"/>
                  </a:cubicBezTo>
                  <a:cubicBezTo>
                    <a:pt x="1211" y="2410"/>
                    <a:pt x="1211" y="2414"/>
                    <a:pt x="1178" y="2421"/>
                  </a:cubicBezTo>
                  <a:lnTo>
                    <a:pt x="1167" y="2421"/>
                  </a:lnTo>
                  <a:cubicBezTo>
                    <a:pt x="1156" y="2432"/>
                    <a:pt x="1137" y="2432"/>
                    <a:pt x="1130" y="2439"/>
                  </a:cubicBezTo>
                  <a:cubicBezTo>
                    <a:pt x="1130" y="2439"/>
                    <a:pt x="1123" y="2439"/>
                    <a:pt x="1119" y="2443"/>
                  </a:cubicBezTo>
                  <a:cubicBezTo>
                    <a:pt x="1104" y="2443"/>
                    <a:pt x="1090" y="2446"/>
                    <a:pt x="1075" y="2454"/>
                  </a:cubicBezTo>
                  <a:cubicBezTo>
                    <a:pt x="1064" y="2458"/>
                    <a:pt x="1049" y="2461"/>
                    <a:pt x="1038" y="2465"/>
                  </a:cubicBezTo>
                  <a:cubicBezTo>
                    <a:pt x="1024" y="2468"/>
                    <a:pt x="1016" y="2476"/>
                    <a:pt x="1009" y="2483"/>
                  </a:cubicBezTo>
                  <a:cubicBezTo>
                    <a:pt x="1005" y="2481"/>
                    <a:pt x="1002" y="2481"/>
                    <a:pt x="999" y="2481"/>
                  </a:cubicBezTo>
                  <a:cubicBezTo>
                    <a:pt x="996" y="2481"/>
                    <a:pt x="992" y="2481"/>
                    <a:pt x="987" y="2483"/>
                  </a:cubicBezTo>
                  <a:cubicBezTo>
                    <a:pt x="976" y="2487"/>
                    <a:pt x="965" y="2490"/>
                    <a:pt x="954" y="2495"/>
                  </a:cubicBezTo>
                  <a:cubicBezTo>
                    <a:pt x="939" y="2495"/>
                    <a:pt x="925" y="2502"/>
                    <a:pt x="910" y="2509"/>
                  </a:cubicBezTo>
                  <a:cubicBezTo>
                    <a:pt x="888" y="2517"/>
                    <a:pt x="866" y="2527"/>
                    <a:pt x="844" y="2531"/>
                  </a:cubicBezTo>
                  <a:cubicBezTo>
                    <a:pt x="822" y="2539"/>
                    <a:pt x="800" y="2553"/>
                    <a:pt x="778" y="2553"/>
                  </a:cubicBezTo>
                  <a:lnTo>
                    <a:pt x="774" y="2556"/>
                  </a:lnTo>
                  <a:cubicBezTo>
                    <a:pt x="771" y="2561"/>
                    <a:pt x="763" y="2561"/>
                    <a:pt x="756" y="2561"/>
                  </a:cubicBezTo>
                  <a:cubicBezTo>
                    <a:pt x="749" y="2564"/>
                    <a:pt x="741" y="2568"/>
                    <a:pt x="737" y="2568"/>
                  </a:cubicBezTo>
                  <a:cubicBezTo>
                    <a:pt x="727" y="2568"/>
                    <a:pt x="727" y="2575"/>
                    <a:pt x="719" y="2575"/>
                  </a:cubicBezTo>
                  <a:cubicBezTo>
                    <a:pt x="697" y="2575"/>
                    <a:pt x="679" y="2586"/>
                    <a:pt x="657" y="2593"/>
                  </a:cubicBezTo>
                  <a:cubicBezTo>
                    <a:pt x="651" y="2593"/>
                    <a:pt x="645" y="2598"/>
                    <a:pt x="641" y="2598"/>
                  </a:cubicBezTo>
                  <a:cubicBezTo>
                    <a:pt x="640" y="2598"/>
                    <a:pt x="640" y="2597"/>
                    <a:pt x="639" y="2597"/>
                  </a:cubicBezTo>
                  <a:cubicBezTo>
                    <a:pt x="624" y="2597"/>
                    <a:pt x="617" y="2605"/>
                    <a:pt x="609" y="2612"/>
                  </a:cubicBezTo>
                  <a:cubicBezTo>
                    <a:pt x="595" y="2619"/>
                    <a:pt x="591" y="2630"/>
                    <a:pt x="573" y="2634"/>
                  </a:cubicBezTo>
                  <a:lnTo>
                    <a:pt x="569" y="2637"/>
                  </a:lnTo>
                  <a:cubicBezTo>
                    <a:pt x="569" y="2644"/>
                    <a:pt x="558" y="2649"/>
                    <a:pt x="551" y="2652"/>
                  </a:cubicBezTo>
                  <a:cubicBezTo>
                    <a:pt x="547" y="2653"/>
                    <a:pt x="543" y="2654"/>
                    <a:pt x="540" y="2654"/>
                  </a:cubicBezTo>
                  <a:cubicBezTo>
                    <a:pt x="534" y="2654"/>
                    <a:pt x="531" y="2651"/>
                    <a:pt x="529" y="2649"/>
                  </a:cubicBezTo>
                  <a:cubicBezTo>
                    <a:pt x="510" y="2659"/>
                    <a:pt x="495" y="2666"/>
                    <a:pt x="477" y="2678"/>
                  </a:cubicBezTo>
                  <a:cubicBezTo>
                    <a:pt x="466" y="2681"/>
                    <a:pt x="459" y="2688"/>
                    <a:pt x="455" y="2696"/>
                  </a:cubicBezTo>
                  <a:lnTo>
                    <a:pt x="451" y="2700"/>
                  </a:lnTo>
                  <a:cubicBezTo>
                    <a:pt x="448" y="2700"/>
                    <a:pt x="441" y="2703"/>
                    <a:pt x="433" y="2707"/>
                  </a:cubicBezTo>
                  <a:cubicBezTo>
                    <a:pt x="437" y="2715"/>
                    <a:pt x="422" y="2715"/>
                    <a:pt x="419" y="2718"/>
                  </a:cubicBezTo>
                  <a:cubicBezTo>
                    <a:pt x="415" y="2722"/>
                    <a:pt x="404" y="2729"/>
                    <a:pt x="404" y="2732"/>
                  </a:cubicBezTo>
                  <a:cubicBezTo>
                    <a:pt x="393" y="2737"/>
                    <a:pt x="404" y="2740"/>
                    <a:pt x="400" y="2744"/>
                  </a:cubicBezTo>
                  <a:cubicBezTo>
                    <a:pt x="385" y="2751"/>
                    <a:pt x="382" y="2754"/>
                    <a:pt x="378" y="2762"/>
                  </a:cubicBezTo>
                  <a:cubicBezTo>
                    <a:pt x="375" y="2769"/>
                    <a:pt x="375" y="2776"/>
                    <a:pt x="360" y="2784"/>
                  </a:cubicBezTo>
                  <a:cubicBezTo>
                    <a:pt x="356" y="2791"/>
                    <a:pt x="345" y="2791"/>
                    <a:pt x="338" y="2798"/>
                  </a:cubicBezTo>
                  <a:cubicBezTo>
                    <a:pt x="334" y="2803"/>
                    <a:pt x="326" y="2810"/>
                    <a:pt x="319" y="2813"/>
                  </a:cubicBezTo>
                  <a:cubicBezTo>
                    <a:pt x="304" y="2825"/>
                    <a:pt x="287" y="2835"/>
                    <a:pt x="287" y="2847"/>
                  </a:cubicBezTo>
                  <a:cubicBezTo>
                    <a:pt x="282" y="2850"/>
                    <a:pt x="279" y="2850"/>
                    <a:pt x="279" y="2850"/>
                  </a:cubicBezTo>
                  <a:cubicBezTo>
                    <a:pt x="272" y="2854"/>
                    <a:pt x="260" y="2857"/>
                    <a:pt x="268" y="2864"/>
                  </a:cubicBezTo>
                  <a:cubicBezTo>
                    <a:pt x="268" y="2864"/>
                    <a:pt x="260" y="2869"/>
                    <a:pt x="257" y="2872"/>
                  </a:cubicBezTo>
                  <a:cubicBezTo>
                    <a:pt x="253" y="2872"/>
                    <a:pt x="250" y="2876"/>
                    <a:pt x="246" y="2876"/>
                  </a:cubicBezTo>
                  <a:cubicBezTo>
                    <a:pt x="243" y="2879"/>
                    <a:pt x="250" y="2883"/>
                    <a:pt x="243" y="2883"/>
                  </a:cubicBezTo>
                  <a:cubicBezTo>
                    <a:pt x="231" y="2886"/>
                    <a:pt x="231" y="2894"/>
                    <a:pt x="235" y="2898"/>
                  </a:cubicBezTo>
                  <a:lnTo>
                    <a:pt x="235" y="2901"/>
                  </a:lnTo>
                  <a:cubicBezTo>
                    <a:pt x="231" y="2908"/>
                    <a:pt x="228" y="2916"/>
                    <a:pt x="228" y="2923"/>
                  </a:cubicBezTo>
                  <a:cubicBezTo>
                    <a:pt x="228" y="2927"/>
                    <a:pt x="238" y="2927"/>
                    <a:pt x="231" y="2930"/>
                  </a:cubicBezTo>
                  <a:cubicBezTo>
                    <a:pt x="235" y="2935"/>
                    <a:pt x="231" y="2938"/>
                    <a:pt x="228" y="2942"/>
                  </a:cubicBezTo>
                  <a:cubicBezTo>
                    <a:pt x="228" y="2945"/>
                    <a:pt x="228" y="2945"/>
                    <a:pt x="231" y="2945"/>
                  </a:cubicBezTo>
                  <a:cubicBezTo>
                    <a:pt x="238" y="2949"/>
                    <a:pt x="235" y="2952"/>
                    <a:pt x="231" y="2957"/>
                  </a:cubicBezTo>
                  <a:cubicBezTo>
                    <a:pt x="228" y="2964"/>
                    <a:pt x="224" y="2967"/>
                    <a:pt x="221" y="2974"/>
                  </a:cubicBezTo>
                  <a:lnTo>
                    <a:pt x="228" y="2974"/>
                  </a:lnTo>
                  <a:cubicBezTo>
                    <a:pt x="231" y="2974"/>
                    <a:pt x="231" y="2979"/>
                    <a:pt x="235" y="2979"/>
                  </a:cubicBezTo>
                  <a:lnTo>
                    <a:pt x="235" y="2982"/>
                  </a:lnTo>
                  <a:cubicBezTo>
                    <a:pt x="224" y="2993"/>
                    <a:pt x="235" y="2996"/>
                    <a:pt x="243" y="3001"/>
                  </a:cubicBezTo>
                  <a:lnTo>
                    <a:pt x="243" y="3004"/>
                  </a:lnTo>
                  <a:cubicBezTo>
                    <a:pt x="238" y="3008"/>
                    <a:pt x="250" y="3008"/>
                    <a:pt x="246" y="3008"/>
                  </a:cubicBezTo>
                  <a:cubicBezTo>
                    <a:pt x="238" y="3015"/>
                    <a:pt x="250" y="3015"/>
                    <a:pt x="250" y="3015"/>
                  </a:cubicBezTo>
                  <a:lnTo>
                    <a:pt x="250" y="3026"/>
                  </a:lnTo>
                  <a:cubicBezTo>
                    <a:pt x="257" y="3033"/>
                    <a:pt x="265" y="3037"/>
                    <a:pt x="268" y="3045"/>
                  </a:cubicBezTo>
                  <a:lnTo>
                    <a:pt x="268" y="3048"/>
                  </a:lnTo>
                  <a:cubicBezTo>
                    <a:pt x="282" y="3052"/>
                    <a:pt x="287" y="3062"/>
                    <a:pt x="304" y="3062"/>
                  </a:cubicBezTo>
                  <a:lnTo>
                    <a:pt x="301" y="3062"/>
                  </a:lnTo>
                  <a:cubicBezTo>
                    <a:pt x="309" y="3067"/>
                    <a:pt x="312" y="3067"/>
                    <a:pt x="316" y="3067"/>
                  </a:cubicBezTo>
                  <a:cubicBezTo>
                    <a:pt x="319" y="3068"/>
                    <a:pt x="323" y="3068"/>
                    <a:pt x="326" y="3068"/>
                  </a:cubicBezTo>
                  <a:cubicBezTo>
                    <a:pt x="329" y="3068"/>
                    <a:pt x="331" y="3068"/>
                    <a:pt x="331" y="3070"/>
                  </a:cubicBezTo>
                  <a:cubicBezTo>
                    <a:pt x="339" y="3066"/>
                    <a:pt x="346" y="3065"/>
                    <a:pt x="353" y="3065"/>
                  </a:cubicBezTo>
                  <a:cubicBezTo>
                    <a:pt x="360" y="3065"/>
                    <a:pt x="367" y="3067"/>
                    <a:pt x="375" y="3067"/>
                  </a:cubicBezTo>
                  <a:lnTo>
                    <a:pt x="382" y="3067"/>
                  </a:lnTo>
                  <a:cubicBezTo>
                    <a:pt x="382" y="3067"/>
                    <a:pt x="385" y="3062"/>
                    <a:pt x="389" y="3055"/>
                  </a:cubicBezTo>
                  <a:lnTo>
                    <a:pt x="393" y="3062"/>
                  </a:lnTo>
                  <a:cubicBezTo>
                    <a:pt x="397" y="3067"/>
                    <a:pt x="400" y="3070"/>
                    <a:pt x="404" y="3070"/>
                  </a:cubicBezTo>
                  <a:cubicBezTo>
                    <a:pt x="406" y="3069"/>
                    <a:pt x="408" y="3069"/>
                    <a:pt x="410" y="3069"/>
                  </a:cubicBezTo>
                  <a:cubicBezTo>
                    <a:pt x="414" y="3069"/>
                    <a:pt x="417" y="3071"/>
                    <a:pt x="411" y="3074"/>
                  </a:cubicBezTo>
                  <a:cubicBezTo>
                    <a:pt x="407" y="3077"/>
                    <a:pt x="419" y="3081"/>
                    <a:pt x="404" y="3084"/>
                  </a:cubicBezTo>
                  <a:cubicBezTo>
                    <a:pt x="397" y="3096"/>
                    <a:pt x="385" y="3099"/>
                    <a:pt x="375" y="3106"/>
                  </a:cubicBezTo>
                  <a:cubicBezTo>
                    <a:pt x="363" y="3111"/>
                    <a:pt x="353" y="3111"/>
                    <a:pt x="348" y="3118"/>
                  </a:cubicBezTo>
                  <a:lnTo>
                    <a:pt x="345" y="3118"/>
                  </a:lnTo>
                  <a:cubicBezTo>
                    <a:pt x="326" y="3121"/>
                    <a:pt x="316" y="3128"/>
                    <a:pt x="312" y="3140"/>
                  </a:cubicBezTo>
                  <a:cubicBezTo>
                    <a:pt x="312" y="3147"/>
                    <a:pt x="301" y="3155"/>
                    <a:pt x="294" y="3155"/>
                  </a:cubicBezTo>
                  <a:cubicBezTo>
                    <a:pt x="286" y="3155"/>
                    <a:pt x="278" y="3156"/>
                    <a:pt x="270" y="3156"/>
                  </a:cubicBezTo>
                  <a:cubicBezTo>
                    <a:pt x="266" y="3156"/>
                    <a:pt x="263" y="3156"/>
                    <a:pt x="260" y="3155"/>
                  </a:cubicBezTo>
                  <a:cubicBezTo>
                    <a:pt x="260" y="3152"/>
                    <a:pt x="260" y="3151"/>
                    <a:pt x="259" y="3151"/>
                  </a:cubicBezTo>
                  <a:cubicBezTo>
                    <a:pt x="258" y="3151"/>
                    <a:pt x="257" y="3152"/>
                    <a:pt x="257" y="3155"/>
                  </a:cubicBezTo>
                  <a:lnTo>
                    <a:pt x="238" y="3155"/>
                  </a:lnTo>
                  <a:cubicBezTo>
                    <a:pt x="221" y="3150"/>
                    <a:pt x="209" y="3147"/>
                    <a:pt x="194" y="3140"/>
                  </a:cubicBezTo>
                  <a:lnTo>
                    <a:pt x="199" y="3136"/>
                  </a:lnTo>
                  <a:cubicBezTo>
                    <a:pt x="202" y="3136"/>
                    <a:pt x="206" y="3133"/>
                    <a:pt x="206" y="3128"/>
                  </a:cubicBezTo>
                  <a:lnTo>
                    <a:pt x="206" y="3128"/>
                  </a:lnTo>
                  <a:cubicBezTo>
                    <a:pt x="206" y="3128"/>
                    <a:pt x="199" y="3128"/>
                    <a:pt x="199" y="3133"/>
                  </a:cubicBezTo>
                  <a:cubicBezTo>
                    <a:pt x="184" y="3133"/>
                    <a:pt x="177" y="3133"/>
                    <a:pt x="169" y="3128"/>
                  </a:cubicBezTo>
                  <a:cubicBezTo>
                    <a:pt x="172" y="3125"/>
                    <a:pt x="177" y="3121"/>
                    <a:pt x="180" y="3121"/>
                  </a:cubicBezTo>
                  <a:cubicBezTo>
                    <a:pt x="172" y="3121"/>
                    <a:pt x="165" y="3125"/>
                    <a:pt x="162" y="3125"/>
                  </a:cubicBezTo>
                  <a:cubicBezTo>
                    <a:pt x="158" y="3121"/>
                    <a:pt x="155" y="3121"/>
                    <a:pt x="150" y="3118"/>
                  </a:cubicBezTo>
                  <a:cubicBezTo>
                    <a:pt x="140" y="3118"/>
                    <a:pt x="136" y="3111"/>
                    <a:pt x="121" y="3111"/>
                  </a:cubicBezTo>
                  <a:lnTo>
                    <a:pt x="120" y="3108"/>
                  </a:lnTo>
                  <a:lnTo>
                    <a:pt x="120" y="3108"/>
                  </a:lnTo>
                  <a:lnTo>
                    <a:pt x="118" y="3111"/>
                  </a:lnTo>
                  <a:lnTo>
                    <a:pt x="118" y="3106"/>
                  </a:lnTo>
                  <a:cubicBezTo>
                    <a:pt x="120" y="3106"/>
                    <a:pt x="122" y="3105"/>
                    <a:pt x="123" y="3105"/>
                  </a:cubicBezTo>
                  <a:cubicBezTo>
                    <a:pt x="128" y="3105"/>
                    <a:pt x="132" y="3108"/>
                    <a:pt x="137" y="3108"/>
                  </a:cubicBezTo>
                  <a:cubicBezTo>
                    <a:pt x="139" y="3108"/>
                    <a:pt x="141" y="3107"/>
                    <a:pt x="143" y="3106"/>
                  </a:cubicBezTo>
                  <a:cubicBezTo>
                    <a:pt x="140" y="3103"/>
                    <a:pt x="136" y="3102"/>
                    <a:pt x="131" y="3102"/>
                  </a:cubicBezTo>
                  <a:cubicBezTo>
                    <a:pt x="125" y="3102"/>
                    <a:pt x="117" y="3104"/>
                    <a:pt x="111" y="3106"/>
                  </a:cubicBezTo>
                  <a:lnTo>
                    <a:pt x="106" y="3103"/>
                  </a:lnTo>
                  <a:lnTo>
                    <a:pt x="92" y="3103"/>
                  </a:lnTo>
                  <a:cubicBezTo>
                    <a:pt x="89" y="3099"/>
                    <a:pt x="77" y="3099"/>
                    <a:pt x="67" y="3099"/>
                  </a:cubicBezTo>
                  <a:cubicBezTo>
                    <a:pt x="59" y="3099"/>
                    <a:pt x="55" y="3096"/>
                    <a:pt x="48" y="3092"/>
                  </a:cubicBezTo>
                  <a:cubicBezTo>
                    <a:pt x="55" y="3089"/>
                    <a:pt x="55" y="3084"/>
                    <a:pt x="48" y="3084"/>
                  </a:cubicBezTo>
                  <a:cubicBezTo>
                    <a:pt x="40" y="3084"/>
                    <a:pt x="37" y="3084"/>
                    <a:pt x="30" y="3081"/>
                  </a:cubicBezTo>
                  <a:cubicBezTo>
                    <a:pt x="23" y="3081"/>
                    <a:pt x="15" y="3081"/>
                    <a:pt x="11" y="3077"/>
                  </a:cubicBezTo>
                  <a:lnTo>
                    <a:pt x="4" y="3077"/>
                  </a:lnTo>
                  <a:cubicBezTo>
                    <a:pt x="4" y="3081"/>
                    <a:pt x="1" y="3081"/>
                    <a:pt x="4" y="3081"/>
                  </a:cubicBezTo>
                  <a:cubicBezTo>
                    <a:pt x="17" y="3084"/>
                    <a:pt x="22" y="3093"/>
                    <a:pt x="34" y="3093"/>
                  </a:cubicBezTo>
                  <a:cubicBezTo>
                    <a:pt x="36" y="3093"/>
                    <a:pt x="38" y="3093"/>
                    <a:pt x="40" y="3092"/>
                  </a:cubicBezTo>
                  <a:lnTo>
                    <a:pt x="45" y="3096"/>
                  </a:lnTo>
                  <a:cubicBezTo>
                    <a:pt x="55" y="3096"/>
                    <a:pt x="52" y="3106"/>
                    <a:pt x="55" y="3111"/>
                  </a:cubicBezTo>
                  <a:cubicBezTo>
                    <a:pt x="45" y="3114"/>
                    <a:pt x="45" y="3118"/>
                    <a:pt x="48" y="3121"/>
                  </a:cubicBezTo>
                  <a:lnTo>
                    <a:pt x="55" y="3121"/>
                  </a:lnTo>
                  <a:cubicBezTo>
                    <a:pt x="62" y="3121"/>
                    <a:pt x="81" y="3128"/>
                    <a:pt x="84" y="3128"/>
                  </a:cubicBezTo>
                  <a:cubicBezTo>
                    <a:pt x="89" y="3133"/>
                    <a:pt x="96" y="3133"/>
                    <a:pt x="99" y="3136"/>
                  </a:cubicBezTo>
                  <a:cubicBezTo>
                    <a:pt x="106" y="3136"/>
                    <a:pt x="114" y="3140"/>
                    <a:pt x="114" y="3143"/>
                  </a:cubicBezTo>
                  <a:cubicBezTo>
                    <a:pt x="111" y="3147"/>
                    <a:pt x="121" y="3147"/>
                    <a:pt x="118" y="3150"/>
                  </a:cubicBezTo>
                  <a:cubicBezTo>
                    <a:pt x="111" y="3155"/>
                    <a:pt x="103" y="3158"/>
                    <a:pt x="96" y="3162"/>
                  </a:cubicBezTo>
                  <a:lnTo>
                    <a:pt x="96" y="3165"/>
                  </a:lnTo>
                  <a:cubicBezTo>
                    <a:pt x="106" y="3158"/>
                    <a:pt x="121" y="3155"/>
                    <a:pt x="133" y="3150"/>
                  </a:cubicBezTo>
                  <a:cubicBezTo>
                    <a:pt x="136" y="3150"/>
                    <a:pt x="140" y="3158"/>
                    <a:pt x="143" y="3158"/>
                  </a:cubicBezTo>
                  <a:cubicBezTo>
                    <a:pt x="150" y="3158"/>
                    <a:pt x="155" y="3162"/>
                    <a:pt x="158" y="3165"/>
                  </a:cubicBezTo>
                  <a:cubicBezTo>
                    <a:pt x="161" y="3165"/>
                    <a:pt x="163" y="3164"/>
                    <a:pt x="165" y="3164"/>
                  </a:cubicBezTo>
                  <a:cubicBezTo>
                    <a:pt x="177" y="3164"/>
                    <a:pt x="178" y="3172"/>
                    <a:pt x="187" y="3172"/>
                  </a:cubicBezTo>
                  <a:cubicBezTo>
                    <a:pt x="194" y="3177"/>
                    <a:pt x="199" y="3180"/>
                    <a:pt x="206" y="3180"/>
                  </a:cubicBezTo>
                  <a:cubicBezTo>
                    <a:pt x="208" y="3179"/>
                    <a:pt x="210" y="3179"/>
                    <a:pt x="211" y="3179"/>
                  </a:cubicBezTo>
                  <a:cubicBezTo>
                    <a:pt x="217" y="3179"/>
                    <a:pt x="219" y="3184"/>
                    <a:pt x="228" y="3184"/>
                  </a:cubicBezTo>
                  <a:cubicBezTo>
                    <a:pt x="224" y="3187"/>
                    <a:pt x="235" y="3191"/>
                    <a:pt x="231" y="3194"/>
                  </a:cubicBezTo>
                  <a:cubicBezTo>
                    <a:pt x="228" y="3202"/>
                    <a:pt x="231" y="3202"/>
                    <a:pt x="235" y="3206"/>
                  </a:cubicBezTo>
                  <a:cubicBezTo>
                    <a:pt x="238" y="3209"/>
                    <a:pt x="243" y="3209"/>
                    <a:pt x="235" y="3213"/>
                  </a:cubicBezTo>
                  <a:cubicBezTo>
                    <a:pt x="231" y="3216"/>
                    <a:pt x="228" y="3221"/>
                    <a:pt x="228" y="3221"/>
                  </a:cubicBezTo>
                  <a:cubicBezTo>
                    <a:pt x="231" y="3221"/>
                    <a:pt x="224" y="3228"/>
                    <a:pt x="231" y="3231"/>
                  </a:cubicBezTo>
                  <a:cubicBezTo>
                    <a:pt x="234" y="3231"/>
                    <a:pt x="236" y="3233"/>
                    <a:pt x="239" y="3233"/>
                  </a:cubicBezTo>
                  <a:cubicBezTo>
                    <a:pt x="240" y="3233"/>
                    <a:pt x="241" y="3232"/>
                    <a:pt x="243" y="3231"/>
                  </a:cubicBezTo>
                  <a:lnTo>
                    <a:pt x="243" y="3231"/>
                  </a:lnTo>
                  <a:cubicBezTo>
                    <a:pt x="235" y="3238"/>
                    <a:pt x="246" y="3238"/>
                    <a:pt x="250" y="3238"/>
                  </a:cubicBezTo>
                  <a:cubicBezTo>
                    <a:pt x="253" y="3238"/>
                    <a:pt x="256" y="3237"/>
                    <a:pt x="259" y="3237"/>
                  </a:cubicBezTo>
                  <a:cubicBezTo>
                    <a:pt x="271" y="3237"/>
                    <a:pt x="276" y="3243"/>
                    <a:pt x="279" y="3246"/>
                  </a:cubicBezTo>
                  <a:cubicBezTo>
                    <a:pt x="282" y="3250"/>
                    <a:pt x="279" y="3253"/>
                    <a:pt x="279" y="3257"/>
                  </a:cubicBezTo>
                  <a:cubicBezTo>
                    <a:pt x="282" y="3260"/>
                    <a:pt x="290" y="3260"/>
                    <a:pt x="294" y="3260"/>
                  </a:cubicBezTo>
                  <a:lnTo>
                    <a:pt x="297" y="3260"/>
                  </a:lnTo>
                  <a:cubicBezTo>
                    <a:pt x="309" y="3265"/>
                    <a:pt x="323" y="3268"/>
                    <a:pt x="326" y="3279"/>
                  </a:cubicBezTo>
                  <a:cubicBezTo>
                    <a:pt x="326" y="3282"/>
                    <a:pt x="338" y="3282"/>
                    <a:pt x="338" y="3287"/>
                  </a:cubicBezTo>
                  <a:cubicBezTo>
                    <a:pt x="338" y="3287"/>
                    <a:pt x="331" y="3294"/>
                    <a:pt x="331" y="3297"/>
                  </a:cubicBezTo>
                  <a:cubicBezTo>
                    <a:pt x="331" y="3301"/>
                    <a:pt x="338" y="3304"/>
                    <a:pt x="326" y="3312"/>
                  </a:cubicBezTo>
                  <a:cubicBezTo>
                    <a:pt x="319" y="3319"/>
                    <a:pt x="338" y="3316"/>
                    <a:pt x="334" y="3319"/>
                  </a:cubicBezTo>
                  <a:cubicBezTo>
                    <a:pt x="331" y="3323"/>
                    <a:pt x="331" y="3326"/>
                    <a:pt x="326" y="3331"/>
                  </a:cubicBezTo>
                  <a:cubicBezTo>
                    <a:pt x="326" y="3338"/>
                    <a:pt x="323" y="3341"/>
                    <a:pt x="319" y="3348"/>
                  </a:cubicBezTo>
                  <a:cubicBezTo>
                    <a:pt x="316" y="3360"/>
                    <a:pt x="316" y="3375"/>
                    <a:pt x="301" y="3385"/>
                  </a:cubicBezTo>
                  <a:cubicBezTo>
                    <a:pt x="297" y="3392"/>
                    <a:pt x="290" y="3400"/>
                    <a:pt x="294" y="3404"/>
                  </a:cubicBezTo>
                  <a:cubicBezTo>
                    <a:pt x="297" y="3411"/>
                    <a:pt x="294" y="3414"/>
                    <a:pt x="287" y="3422"/>
                  </a:cubicBezTo>
                  <a:cubicBezTo>
                    <a:pt x="282" y="3429"/>
                    <a:pt x="279" y="3441"/>
                    <a:pt x="279" y="3448"/>
                  </a:cubicBezTo>
                  <a:cubicBezTo>
                    <a:pt x="282" y="3451"/>
                    <a:pt x="282" y="3458"/>
                    <a:pt x="275" y="3466"/>
                  </a:cubicBezTo>
                  <a:cubicBezTo>
                    <a:pt x="272" y="3466"/>
                    <a:pt x="272" y="3470"/>
                    <a:pt x="272" y="3470"/>
                  </a:cubicBezTo>
                  <a:cubicBezTo>
                    <a:pt x="279" y="3470"/>
                    <a:pt x="275" y="3473"/>
                    <a:pt x="272" y="3477"/>
                  </a:cubicBezTo>
                  <a:cubicBezTo>
                    <a:pt x="272" y="3480"/>
                    <a:pt x="268" y="3480"/>
                    <a:pt x="272" y="3485"/>
                  </a:cubicBezTo>
                  <a:cubicBezTo>
                    <a:pt x="272" y="3488"/>
                    <a:pt x="268" y="3492"/>
                    <a:pt x="265" y="3499"/>
                  </a:cubicBezTo>
                  <a:cubicBezTo>
                    <a:pt x="260" y="3502"/>
                    <a:pt x="260" y="3502"/>
                    <a:pt x="260" y="3507"/>
                  </a:cubicBezTo>
                  <a:cubicBezTo>
                    <a:pt x="268" y="3514"/>
                    <a:pt x="260" y="3524"/>
                    <a:pt x="257" y="3532"/>
                  </a:cubicBezTo>
                  <a:cubicBezTo>
                    <a:pt x="253" y="3539"/>
                    <a:pt x="257" y="3546"/>
                    <a:pt x="253" y="3551"/>
                  </a:cubicBezTo>
                  <a:cubicBezTo>
                    <a:pt x="265" y="3554"/>
                    <a:pt x="253" y="3561"/>
                    <a:pt x="257" y="3565"/>
                  </a:cubicBezTo>
                  <a:cubicBezTo>
                    <a:pt x="260" y="3568"/>
                    <a:pt x="250" y="3573"/>
                    <a:pt x="260" y="3576"/>
                  </a:cubicBezTo>
                  <a:cubicBezTo>
                    <a:pt x="265" y="3576"/>
                    <a:pt x="257" y="3580"/>
                    <a:pt x="257" y="3583"/>
                  </a:cubicBezTo>
                  <a:cubicBezTo>
                    <a:pt x="260" y="3587"/>
                    <a:pt x="260" y="3590"/>
                    <a:pt x="260" y="3590"/>
                  </a:cubicBezTo>
                  <a:cubicBezTo>
                    <a:pt x="257" y="3595"/>
                    <a:pt x="253" y="3598"/>
                    <a:pt x="253" y="3598"/>
                  </a:cubicBezTo>
                  <a:cubicBezTo>
                    <a:pt x="260" y="3598"/>
                    <a:pt x="260" y="3602"/>
                    <a:pt x="257" y="3609"/>
                  </a:cubicBezTo>
                  <a:cubicBezTo>
                    <a:pt x="260" y="3612"/>
                    <a:pt x="250" y="3624"/>
                    <a:pt x="260" y="3624"/>
                  </a:cubicBezTo>
                  <a:cubicBezTo>
                    <a:pt x="260" y="3624"/>
                    <a:pt x="260" y="3627"/>
                    <a:pt x="257" y="3631"/>
                  </a:cubicBezTo>
                  <a:cubicBezTo>
                    <a:pt x="257" y="3634"/>
                    <a:pt x="253" y="3634"/>
                    <a:pt x="253" y="3639"/>
                  </a:cubicBezTo>
                  <a:cubicBezTo>
                    <a:pt x="253" y="3642"/>
                    <a:pt x="260" y="3649"/>
                    <a:pt x="257" y="3656"/>
                  </a:cubicBezTo>
                  <a:cubicBezTo>
                    <a:pt x="253" y="3661"/>
                    <a:pt x="265" y="3656"/>
                    <a:pt x="260" y="3664"/>
                  </a:cubicBezTo>
                  <a:cubicBezTo>
                    <a:pt x="257" y="3668"/>
                    <a:pt x="257" y="3668"/>
                    <a:pt x="260" y="3668"/>
                  </a:cubicBezTo>
                  <a:cubicBezTo>
                    <a:pt x="265" y="3671"/>
                    <a:pt x="260" y="3675"/>
                    <a:pt x="260" y="3675"/>
                  </a:cubicBezTo>
                  <a:cubicBezTo>
                    <a:pt x="265" y="3683"/>
                    <a:pt x="268" y="3686"/>
                    <a:pt x="265" y="3693"/>
                  </a:cubicBezTo>
                  <a:lnTo>
                    <a:pt x="260" y="3697"/>
                  </a:lnTo>
                  <a:cubicBezTo>
                    <a:pt x="260" y="3705"/>
                    <a:pt x="260" y="3712"/>
                    <a:pt x="257" y="3715"/>
                  </a:cubicBezTo>
                  <a:cubicBezTo>
                    <a:pt x="257" y="3722"/>
                    <a:pt x="253" y="3727"/>
                    <a:pt x="257" y="3730"/>
                  </a:cubicBezTo>
                  <a:cubicBezTo>
                    <a:pt x="257" y="3734"/>
                    <a:pt x="257" y="3737"/>
                    <a:pt x="253" y="3741"/>
                  </a:cubicBezTo>
                  <a:cubicBezTo>
                    <a:pt x="246" y="3744"/>
                    <a:pt x="257" y="3744"/>
                    <a:pt x="257" y="3749"/>
                  </a:cubicBezTo>
                  <a:cubicBezTo>
                    <a:pt x="250" y="3756"/>
                    <a:pt x="257" y="3759"/>
                    <a:pt x="260" y="3766"/>
                  </a:cubicBezTo>
                  <a:cubicBezTo>
                    <a:pt x="268" y="3774"/>
                    <a:pt x="272" y="3781"/>
                    <a:pt x="257" y="3793"/>
                  </a:cubicBezTo>
                  <a:cubicBezTo>
                    <a:pt x="257" y="3796"/>
                    <a:pt x="257" y="3796"/>
                    <a:pt x="253" y="3800"/>
                  </a:cubicBezTo>
                  <a:cubicBezTo>
                    <a:pt x="265" y="3796"/>
                    <a:pt x="275" y="3793"/>
                    <a:pt x="282" y="3793"/>
                  </a:cubicBezTo>
                  <a:cubicBezTo>
                    <a:pt x="290" y="3793"/>
                    <a:pt x="297" y="3796"/>
                    <a:pt x="304" y="3800"/>
                  </a:cubicBezTo>
                  <a:cubicBezTo>
                    <a:pt x="312" y="3800"/>
                    <a:pt x="304" y="3810"/>
                    <a:pt x="316" y="3810"/>
                  </a:cubicBezTo>
                  <a:cubicBezTo>
                    <a:pt x="316" y="3818"/>
                    <a:pt x="323" y="3822"/>
                    <a:pt x="331" y="3825"/>
                  </a:cubicBezTo>
                  <a:cubicBezTo>
                    <a:pt x="334" y="3825"/>
                    <a:pt x="341" y="3829"/>
                    <a:pt x="338" y="3832"/>
                  </a:cubicBezTo>
                  <a:cubicBezTo>
                    <a:pt x="338" y="3837"/>
                    <a:pt x="345" y="3837"/>
                    <a:pt x="348" y="3840"/>
                  </a:cubicBezTo>
                  <a:cubicBezTo>
                    <a:pt x="360" y="3840"/>
                    <a:pt x="375" y="3840"/>
                    <a:pt x="382" y="3847"/>
                  </a:cubicBezTo>
                  <a:cubicBezTo>
                    <a:pt x="383" y="3848"/>
                    <a:pt x="385" y="3849"/>
                    <a:pt x="388" y="3849"/>
                  </a:cubicBezTo>
                  <a:cubicBezTo>
                    <a:pt x="393" y="3849"/>
                    <a:pt x="399" y="3847"/>
                    <a:pt x="404" y="3847"/>
                  </a:cubicBezTo>
                  <a:cubicBezTo>
                    <a:pt x="407" y="3851"/>
                    <a:pt x="404" y="3859"/>
                    <a:pt x="415" y="3859"/>
                  </a:cubicBezTo>
                  <a:cubicBezTo>
                    <a:pt x="418" y="3857"/>
                    <a:pt x="420" y="3857"/>
                    <a:pt x="422" y="3857"/>
                  </a:cubicBezTo>
                  <a:cubicBezTo>
                    <a:pt x="426" y="3857"/>
                    <a:pt x="427" y="3860"/>
                    <a:pt x="429" y="3862"/>
                  </a:cubicBezTo>
                  <a:cubicBezTo>
                    <a:pt x="433" y="3862"/>
                    <a:pt x="437" y="3859"/>
                    <a:pt x="441" y="3859"/>
                  </a:cubicBezTo>
                  <a:cubicBezTo>
                    <a:pt x="444" y="3862"/>
                    <a:pt x="444" y="3866"/>
                    <a:pt x="455" y="3866"/>
                  </a:cubicBezTo>
                  <a:cubicBezTo>
                    <a:pt x="461" y="3863"/>
                    <a:pt x="464" y="3861"/>
                    <a:pt x="468" y="3861"/>
                  </a:cubicBezTo>
                  <a:cubicBezTo>
                    <a:pt x="470" y="3861"/>
                    <a:pt x="471" y="3861"/>
                    <a:pt x="473" y="3862"/>
                  </a:cubicBezTo>
                  <a:cubicBezTo>
                    <a:pt x="481" y="3862"/>
                    <a:pt x="477" y="3866"/>
                    <a:pt x="473" y="3869"/>
                  </a:cubicBezTo>
                  <a:lnTo>
                    <a:pt x="477" y="3869"/>
                  </a:lnTo>
                  <a:cubicBezTo>
                    <a:pt x="481" y="3873"/>
                    <a:pt x="488" y="3876"/>
                    <a:pt x="495" y="3876"/>
                  </a:cubicBezTo>
                  <a:cubicBezTo>
                    <a:pt x="510" y="3881"/>
                    <a:pt x="517" y="3884"/>
                    <a:pt x="521" y="3895"/>
                  </a:cubicBezTo>
                  <a:lnTo>
                    <a:pt x="517" y="3895"/>
                  </a:lnTo>
                  <a:cubicBezTo>
                    <a:pt x="516" y="3896"/>
                    <a:pt x="515" y="3897"/>
                    <a:pt x="515" y="3898"/>
                  </a:cubicBezTo>
                  <a:lnTo>
                    <a:pt x="515" y="3898"/>
                  </a:lnTo>
                  <a:cubicBezTo>
                    <a:pt x="515" y="3897"/>
                    <a:pt x="516" y="3897"/>
                    <a:pt x="516" y="3897"/>
                  </a:cubicBezTo>
                  <a:cubicBezTo>
                    <a:pt x="523" y="3897"/>
                    <a:pt x="522" y="3903"/>
                    <a:pt x="525" y="3906"/>
                  </a:cubicBezTo>
                  <a:lnTo>
                    <a:pt x="521" y="3906"/>
                  </a:lnTo>
                  <a:cubicBezTo>
                    <a:pt x="514" y="3913"/>
                    <a:pt x="529" y="3917"/>
                    <a:pt x="517" y="3925"/>
                  </a:cubicBezTo>
                  <a:cubicBezTo>
                    <a:pt x="525" y="3928"/>
                    <a:pt x="510" y="3932"/>
                    <a:pt x="510" y="3935"/>
                  </a:cubicBezTo>
                  <a:cubicBezTo>
                    <a:pt x="510" y="3939"/>
                    <a:pt x="507" y="3947"/>
                    <a:pt x="507" y="3950"/>
                  </a:cubicBezTo>
                  <a:cubicBezTo>
                    <a:pt x="503" y="3954"/>
                    <a:pt x="499" y="3957"/>
                    <a:pt x="499" y="3957"/>
                  </a:cubicBezTo>
                  <a:cubicBezTo>
                    <a:pt x="488" y="3961"/>
                    <a:pt x="481" y="3961"/>
                    <a:pt x="473" y="3964"/>
                  </a:cubicBezTo>
                  <a:cubicBezTo>
                    <a:pt x="470" y="3969"/>
                    <a:pt x="466" y="3976"/>
                    <a:pt x="459" y="3976"/>
                  </a:cubicBezTo>
                  <a:cubicBezTo>
                    <a:pt x="444" y="3979"/>
                    <a:pt x="441" y="3986"/>
                    <a:pt x="441" y="3994"/>
                  </a:cubicBezTo>
                  <a:cubicBezTo>
                    <a:pt x="441" y="4001"/>
                    <a:pt x="429" y="4008"/>
                    <a:pt x="429" y="4020"/>
                  </a:cubicBezTo>
                  <a:cubicBezTo>
                    <a:pt x="429" y="4020"/>
                    <a:pt x="426" y="4020"/>
                    <a:pt x="422" y="4023"/>
                  </a:cubicBezTo>
                  <a:cubicBezTo>
                    <a:pt x="426" y="4027"/>
                    <a:pt x="422" y="4035"/>
                    <a:pt x="433" y="4038"/>
                  </a:cubicBezTo>
                  <a:lnTo>
                    <a:pt x="433" y="4042"/>
                  </a:lnTo>
                  <a:cubicBezTo>
                    <a:pt x="437" y="4045"/>
                    <a:pt x="437" y="4049"/>
                    <a:pt x="441" y="4052"/>
                  </a:cubicBezTo>
                  <a:cubicBezTo>
                    <a:pt x="444" y="4057"/>
                    <a:pt x="433" y="4060"/>
                    <a:pt x="441" y="4064"/>
                  </a:cubicBezTo>
                  <a:cubicBezTo>
                    <a:pt x="441" y="4064"/>
                    <a:pt x="441" y="4067"/>
                    <a:pt x="437" y="4067"/>
                  </a:cubicBezTo>
                  <a:cubicBezTo>
                    <a:pt x="433" y="4074"/>
                    <a:pt x="433" y="4079"/>
                    <a:pt x="437" y="4082"/>
                  </a:cubicBezTo>
                  <a:cubicBezTo>
                    <a:pt x="441" y="4089"/>
                    <a:pt x="441" y="4096"/>
                    <a:pt x="433" y="4108"/>
                  </a:cubicBezTo>
                  <a:cubicBezTo>
                    <a:pt x="429" y="4111"/>
                    <a:pt x="433" y="4115"/>
                    <a:pt x="429" y="4118"/>
                  </a:cubicBezTo>
                  <a:cubicBezTo>
                    <a:pt x="422" y="4123"/>
                    <a:pt x="415" y="4126"/>
                    <a:pt x="411" y="4130"/>
                  </a:cubicBezTo>
                  <a:cubicBezTo>
                    <a:pt x="411" y="4137"/>
                    <a:pt x="407" y="4137"/>
                    <a:pt x="404" y="4145"/>
                  </a:cubicBezTo>
                  <a:cubicBezTo>
                    <a:pt x="400" y="4155"/>
                    <a:pt x="397" y="4162"/>
                    <a:pt x="389" y="4174"/>
                  </a:cubicBezTo>
                  <a:lnTo>
                    <a:pt x="389" y="4177"/>
                  </a:lnTo>
                  <a:cubicBezTo>
                    <a:pt x="397" y="4184"/>
                    <a:pt x="389" y="4189"/>
                    <a:pt x="389" y="4196"/>
                  </a:cubicBezTo>
                  <a:cubicBezTo>
                    <a:pt x="389" y="4203"/>
                    <a:pt x="385" y="4211"/>
                    <a:pt x="385" y="4218"/>
                  </a:cubicBezTo>
                  <a:cubicBezTo>
                    <a:pt x="389" y="4221"/>
                    <a:pt x="385" y="4221"/>
                    <a:pt x="385" y="4225"/>
                  </a:cubicBezTo>
                  <a:cubicBezTo>
                    <a:pt x="378" y="4233"/>
                    <a:pt x="378" y="4240"/>
                    <a:pt x="375" y="4243"/>
                  </a:cubicBezTo>
                  <a:cubicBezTo>
                    <a:pt x="382" y="4243"/>
                    <a:pt x="375" y="4250"/>
                    <a:pt x="375" y="4255"/>
                  </a:cubicBezTo>
                  <a:cubicBezTo>
                    <a:pt x="378" y="4258"/>
                    <a:pt x="378" y="4262"/>
                    <a:pt x="382" y="4265"/>
                  </a:cubicBezTo>
                  <a:cubicBezTo>
                    <a:pt x="385" y="4272"/>
                    <a:pt x="378" y="4284"/>
                    <a:pt x="382" y="4291"/>
                  </a:cubicBezTo>
                  <a:cubicBezTo>
                    <a:pt x="375" y="4299"/>
                    <a:pt x="385" y="4302"/>
                    <a:pt x="375" y="4309"/>
                  </a:cubicBezTo>
                  <a:cubicBezTo>
                    <a:pt x="370" y="4309"/>
                    <a:pt x="370" y="4313"/>
                    <a:pt x="367" y="4313"/>
                  </a:cubicBezTo>
                  <a:cubicBezTo>
                    <a:pt x="360" y="4324"/>
                    <a:pt x="356" y="4335"/>
                    <a:pt x="348" y="4346"/>
                  </a:cubicBezTo>
                  <a:cubicBezTo>
                    <a:pt x="345" y="4350"/>
                    <a:pt x="341" y="4357"/>
                    <a:pt x="341" y="4360"/>
                  </a:cubicBezTo>
                  <a:cubicBezTo>
                    <a:pt x="338" y="4372"/>
                    <a:pt x="326" y="4382"/>
                    <a:pt x="326" y="4390"/>
                  </a:cubicBezTo>
                  <a:cubicBezTo>
                    <a:pt x="331" y="4401"/>
                    <a:pt x="312" y="4412"/>
                    <a:pt x="319" y="4419"/>
                  </a:cubicBezTo>
                  <a:cubicBezTo>
                    <a:pt x="319" y="4419"/>
                    <a:pt x="309" y="4423"/>
                    <a:pt x="312" y="4426"/>
                  </a:cubicBezTo>
                  <a:cubicBezTo>
                    <a:pt x="316" y="4434"/>
                    <a:pt x="309" y="4441"/>
                    <a:pt x="301" y="4448"/>
                  </a:cubicBezTo>
                  <a:cubicBezTo>
                    <a:pt x="306" y="4448"/>
                    <a:pt x="311" y="4447"/>
                    <a:pt x="315" y="4447"/>
                  </a:cubicBezTo>
                  <a:cubicBezTo>
                    <a:pt x="317" y="4447"/>
                    <a:pt x="318" y="4447"/>
                    <a:pt x="319" y="4448"/>
                  </a:cubicBezTo>
                  <a:cubicBezTo>
                    <a:pt x="322" y="4454"/>
                    <a:pt x="327" y="4458"/>
                    <a:pt x="337" y="4458"/>
                  </a:cubicBezTo>
                  <a:cubicBezTo>
                    <a:pt x="340" y="4458"/>
                    <a:pt x="344" y="4457"/>
                    <a:pt x="348" y="4456"/>
                  </a:cubicBezTo>
                  <a:cubicBezTo>
                    <a:pt x="348" y="4460"/>
                    <a:pt x="353" y="4467"/>
                    <a:pt x="356" y="4470"/>
                  </a:cubicBezTo>
                  <a:cubicBezTo>
                    <a:pt x="360" y="4470"/>
                    <a:pt x="367" y="4475"/>
                    <a:pt x="370" y="4478"/>
                  </a:cubicBezTo>
                  <a:cubicBezTo>
                    <a:pt x="370" y="4478"/>
                    <a:pt x="367" y="4482"/>
                    <a:pt x="375" y="4482"/>
                  </a:cubicBezTo>
                  <a:cubicBezTo>
                    <a:pt x="378" y="4481"/>
                    <a:pt x="380" y="4481"/>
                    <a:pt x="383" y="4481"/>
                  </a:cubicBezTo>
                  <a:cubicBezTo>
                    <a:pt x="392" y="4481"/>
                    <a:pt x="399" y="4485"/>
                    <a:pt x="407" y="4485"/>
                  </a:cubicBezTo>
                  <a:cubicBezTo>
                    <a:pt x="429" y="4482"/>
                    <a:pt x="448" y="4475"/>
                    <a:pt x="463" y="4467"/>
                  </a:cubicBezTo>
                  <a:cubicBezTo>
                    <a:pt x="470" y="4463"/>
                    <a:pt x="481" y="4463"/>
                    <a:pt x="485" y="4463"/>
                  </a:cubicBezTo>
                  <a:cubicBezTo>
                    <a:pt x="503" y="4463"/>
                    <a:pt x="521" y="4460"/>
                    <a:pt x="539" y="4453"/>
                  </a:cubicBezTo>
                  <a:cubicBezTo>
                    <a:pt x="554" y="4448"/>
                    <a:pt x="569" y="4445"/>
                    <a:pt x="583" y="4445"/>
                  </a:cubicBezTo>
                  <a:cubicBezTo>
                    <a:pt x="595" y="4441"/>
                    <a:pt x="605" y="4441"/>
                    <a:pt x="617" y="4438"/>
                  </a:cubicBezTo>
                  <a:cubicBezTo>
                    <a:pt x="627" y="4434"/>
                    <a:pt x="635" y="4434"/>
                    <a:pt x="642" y="4434"/>
                  </a:cubicBezTo>
                  <a:cubicBezTo>
                    <a:pt x="644" y="4433"/>
                    <a:pt x="644" y="4433"/>
                    <a:pt x="645" y="4433"/>
                  </a:cubicBezTo>
                  <a:cubicBezTo>
                    <a:pt x="647" y="4433"/>
                    <a:pt x="648" y="4434"/>
                    <a:pt x="653" y="4434"/>
                  </a:cubicBezTo>
                  <a:cubicBezTo>
                    <a:pt x="664" y="4434"/>
                    <a:pt x="671" y="4431"/>
                    <a:pt x="683" y="4426"/>
                  </a:cubicBezTo>
                  <a:cubicBezTo>
                    <a:pt x="688" y="4424"/>
                    <a:pt x="695" y="4421"/>
                    <a:pt x="701" y="4421"/>
                  </a:cubicBezTo>
                  <a:cubicBezTo>
                    <a:pt x="704" y="4421"/>
                    <a:pt x="706" y="4422"/>
                    <a:pt x="708" y="4423"/>
                  </a:cubicBezTo>
                  <a:cubicBezTo>
                    <a:pt x="708" y="4423"/>
                    <a:pt x="715" y="4423"/>
                    <a:pt x="715" y="4419"/>
                  </a:cubicBezTo>
                  <a:cubicBezTo>
                    <a:pt x="741" y="4416"/>
                    <a:pt x="763" y="4409"/>
                    <a:pt x="785" y="4401"/>
                  </a:cubicBezTo>
                  <a:cubicBezTo>
                    <a:pt x="793" y="4401"/>
                    <a:pt x="803" y="4401"/>
                    <a:pt x="803" y="4397"/>
                  </a:cubicBezTo>
                  <a:cubicBezTo>
                    <a:pt x="815" y="4390"/>
                    <a:pt x="833" y="4394"/>
                    <a:pt x="840" y="4382"/>
                  </a:cubicBezTo>
                  <a:cubicBezTo>
                    <a:pt x="844" y="4387"/>
                    <a:pt x="844" y="4387"/>
                    <a:pt x="847" y="4387"/>
                  </a:cubicBezTo>
                  <a:cubicBezTo>
                    <a:pt x="859" y="4375"/>
                    <a:pt x="859" y="4375"/>
                    <a:pt x="877" y="4375"/>
                  </a:cubicBezTo>
                  <a:cubicBezTo>
                    <a:pt x="888" y="4375"/>
                    <a:pt x="903" y="4368"/>
                    <a:pt x="917" y="4368"/>
                  </a:cubicBezTo>
                  <a:cubicBezTo>
                    <a:pt x="921" y="4368"/>
                    <a:pt x="925" y="4365"/>
                    <a:pt x="925" y="4365"/>
                  </a:cubicBezTo>
                  <a:cubicBezTo>
                    <a:pt x="928" y="4357"/>
                    <a:pt x="939" y="4357"/>
                    <a:pt x="947" y="4357"/>
                  </a:cubicBezTo>
                  <a:cubicBezTo>
                    <a:pt x="961" y="4353"/>
                    <a:pt x="980" y="4346"/>
                    <a:pt x="998" y="4343"/>
                  </a:cubicBezTo>
                  <a:cubicBezTo>
                    <a:pt x="1002" y="4338"/>
                    <a:pt x="1009" y="4338"/>
                    <a:pt x="1009" y="4338"/>
                  </a:cubicBezTo>
                  <a:cubicBezTo>
                    <a:pt x="1016" y="4331"/>
                    <a:pt x="1024" y="4331"/>
                    <a:pt x="1035" y="4331"/>
                  </a:cubicBezTo>
                  <a:cubicBezTo>
                    <a:pt x="1042" y="4331"/>
                    <a:pt x="1046" y="4331"/>
                    <a:pt x="1053" y="4328"/>
                  </a:cubicBezTo>
                  <a:lnTo>
                    <a:pt x="1057" y="4324"/>
                  </a:lnTo>
                  <a:lnTo>
                    <a:pt x="1071" y="4324"/>
                  </a:lnTo>
                  <a:cubicBezTo>
                    <a:pt x="1075" y="4324"/>
                    <a:pt x="1079" y="4321"/>
                    <a:pt x="1082" y="4321"/>
                  </a:cubicBezTo>
                  <a:cubicBezTo>
                    <a:pt x="1093" y="4316"/>
                    <a:pt x="1104" y="4313"/>
                    <a:pt x="1119" y="4309"/>
                  </a:cubicBezTo>
                  <a:cubicBezTo>
                    <a:pt x="1152" y="4302"/>
                    <a:pt x="1185" y="4291"/>
                    <a:pt x="1218" y="4280"/>
                  </a:cubicBezTo>
                  <a:lnTo>
                    <a:pt x="1222" y="4280"/>
                  </a:lnTo>
                  <a:cubicBezTo>
                    <a:pt x="1225" y="4280"/>
                    <a:pt x="1225" y="4280"/>
                    <a:pt x="1229" y="4284"/>
                  </a:cubicBezTo>
                  <a:cubicBezTo>
                    <a:pt x="1244" y="4277"/>
                    <a:pt x="1258" y="4272"/>
                    <a:pt x="1269" y="4269"/>
                  </a:cubicBezTo>
                  <a:cubicBezTo>
                    <a:pt x="1284" y="4265"/>
                    <a:pt x="1299" y="4258"/>
                    <a:pt x="1313" y="4258"/>
                  </a:cubicBezTo>
                  <a:cubicBezTo>
                    <a:pt x="1321" y="4258"/>
                    <a:pt x="1328" y="4250"/>
                    <a:pt x="1335" y="4250"/>
                  </a:cubicBezTo>
                  <a:cubicBezTo>
                    <a:pt x="1350" y="4247"/>
                    <a:pt x="1361" y="4243"/>
                    <a:pt x="1372" y="4240"/>
                  </a:cubicBezTo>
                  <a:cubicBezTo>
                    <a:pt x="1387" y="4233"/>
                    <a:pt x="1398" y="4233"/>
                    <a:pt x="1412" y="4228"/>
                  </a:cubicBezTo>
                  <a:cubicBezTo>
                    <a:pt x="1449" y="4218"/>
                    <a:pt x="1482" y="4206"/>
                    <a:pt x="1519" y="4196"/>
                  </a:cubicBezTo>
                  <a:cubicBezTo>
                    <a:pt x="1526" y="4192"/>
                    <a:pt x="1530" y="4189"/>
                    <a:pt x="1541" y="4184"/>
                  </a:cubicBezTo>
                  <a:cubicBezTo>
                    <a:pt x="1559" y="4184"/>
                    <a:pt x="1574" y="4174"/>
                    <a:pt x="1592" y="4170"/>
                  </a:cubicBezTo>
                  <a:cubicBezTo>
                    <a:pt x="1611" y="4159"/>
                    <a:pt x="1633" y="4159"/>
                    <a:pt x="1651" y="4148"/>
                  </a:cubicBezTo>
                  <a:cubicBezTo>
                    <a:pt x="1653" y="4149"/>
                    <a:pt x="1655" y="4149"/>
                    <a:pt x="1656" y="4149"/>
                  </a:cubicBezTo>
                  <a:cubicBezTo>
                    <a:pt x="1671" y="4149"/>
                    <a:pt x="1682" y="4136"/>
                    <a:pt x="1695" y="4133"/>
                  </a:cubicBezTo>
                  <a:cubicBezTo>
                    <a:pt x="1721" y="4123"/>
                    <a:pt x="1721" y="4123"/>
                    <a:pt x="1746" y="4118"/>
                  </a:cubicBezTo>
                  <a:cubicBezTo>
                    <a:pt x="1750" y="4118"/>
                    <a:pt x="1753" y="4115"/>
                    <a:pt x="1753" y="4115"/>
                  </a:cubicBezTo>
                  <a:cubicBezTo>
                    <a:pt x="1761" y="4108"/>
                    <a:pt x="1768" y="4108"/>
                    <a:pt x="1775" y="4104"/>
                  </a:cubicBezTo>
                  <a:cubicBezTo>
                    <a:pt x="1790" y="4101"/>
                    <a:pt x="1801" y="4096"/>
                    <a:pt x="1812" y="4093"/>
                  </a:cubicBezTo>
                  <a:cubicBezTo>
                    <a:pt x="1823" y="4089"/>
                    <a:pt x="1834" y="4086"/>
                    <a:pt x="1849" y="4082"/>
                  </a:cubicBezTo>
                  <a:cubicBezTo>
                    <a:pt x="1851" y="4080"/>
                    <a:pt x="1856" y="4077"/>
                    <a:pt x="1859" y="4077"/>
                  </a:cubicBezTo>
                  <a:cubicBezTo>
                    <a:pt x="1861" y="4077"/>
                    <a:pt x="1862" y="4077"/>
                    <a:pt x="1863" y="4079"/>
                  </a:cubicBezTo>
                  <a:cubicBezTo>
                    <a:pt x="1875" y="4079"/>
                    <a:pt x="1875" y="4071"/>
                    <a:pt x="1882" y="4071"/>
                  </a:cubicBezTo>
                  <a:cubicBezTo>
                    <a:pt x="1929" y="4052"/>
                    <a:pt x="1981" y="4042"/>
                    <a:pt x="2029" y="4027"/>
                  </a:cubicBezTo>
                  <a:cubicBezTo>
                    <a:pt x="2030" y="4025"/>
                    <a:pt x="2032" y="4025"/>
                    <a:pt x="2034" y="4025"/>
                  </a:cubicBezTo>
                  <a:cubicBezTo>
                    <a:pt x="2036" y="4025"/>
                    <a:pt x="2039" y="4025"/>
                    <a:pt x="2043" y="4023"/>
                  </a:cubicBezTo>
                  <a:cubicBezTo>
                    <a:pt x="2043" y="4023"/>
                    <a:pt x="2047" y="4020"/>
                    <a:pt x="2047" y="4016"/>
                  </a:cubicBezTo>
                  <a:cubicBezTo>
                    <a:pt x="2052" y="4016"/>
                    <a:pt x="2056" y="4017"/>
                    <a:pt x="2059" y="4017"/>
                  </a:cubicBezTo>
                  <a:cubicBezTo>
                    <a:pt x="2062" y="4017"/>
                    <a:pt x="2065" y="4016"/>
                    <a:pt x="2069" y="4013"/>
                  </a:cubicBezTo>
                  <a:lnTo>
                    <a:pt x="2076" y="4013"/>
                  </a:lnTo>
                  <a:cubicBezTo>
                    <a:pt x="2083" y="4013"/>
                    <a:pt x="2087" y="4008"/>
                    <a:pt x="2091" y="4005"/>
                  </a:cubicBezTo>
                  <a:cubicBezTo>
                    <a:pt x="2098" y="4001"/>
                    <a:pt x="2109" y="3998"/>
                    <a:pt x="2117" y="3998"/>
                  </a:cubicBezTo>
                  <a:cubicBezTo>
                    <a:pt x="2135" y="3994"/>
                    <a:pt x="2149" y="3986"/>
                    <a:pt x="2168" y="3983"/>
                  </a:cubicBezTo>
                  <a:cubicBezTo>
                    <a:pt x="2171" y="3983"/>
                    <a:pt x="2175" y="3979"/>
                    <a:pt x="2175" y="3979"/>
                  </a:cubicBezTo>
                  <a:cubicBezTo>
                    <a:pt x="2190" y="3979"/>
                    <a:pt x="2201" y="3972"/>
                    <a:pt x="2215" y="3969"/>
                  </a:cubicBezTo>
                  <a:cubicBezTo>
                    <a:pt x="2227" y="3964"/>
                    <a:pt x="2237" y="3961"/>
                    <a:pt x="2249" y="3961"/>
                  </a:cubicBezTo>
                  <a:cubicBezTo>
                    <a:pt x="2259" y="3961"/>
                    <a:pt x="2271" y="3957"/>
                    <a:pt x="2278" y="3950"/>
                  </a:cubicBezTo>
                  <a:cubicBezTo>
                    <a:pt x="2289" y="3942"/>
                    <a:pt x="2303" y="3939"/>
                    <a:pt x="2315" y="3935"/>
                  </a:cubicBezTo>
                  <a:cubicBezTo>
                    <a:pt x="2325" y="3932"/>
                    <a:pt x="2337" y="3928"/>
                    <a:pt x="2344" y="3925"/>
                  </a:cubicBezTo>
                  <a:cubicBezTo>
                    <a:pt x="2355" y="3925"/>
                    <a:pt x="2366" y="3920"/>
                    <a:pt x="2373" y="3917"/>
                  </a:cubicBezTo>
                  <a:cubicBezTo>
                    <a:pt x="2384" y="3913"/>
                    <a:pt x="2391" y="3910"/>
                    <a:pt x="2403" y="3906"/>
                  </a:cubicBezTo>
                  <a:cubicBezTo>
                    <a:pt x="2425" y="3898"/>
                    <a:pt x="2450" y="3891"/>
                    <a:pt x="2472" y="3884"/>
                  </a:cubicBezTo>
                  <a:cubicBezTo>
                    <a:pt x="2498" y="3876"/>
                    <a:pt x="2520" y="3869"/>
                    <a:pt x="2542" y="3859"/>
                  </a:cubicBezTo>
                  <a:cubicBezTo>
                    <a:pt x="2579" y="3847"/>
                    <a:pt x="2615" y="3832"/>
                    <a:pt x="2652" y="3822"/>
                  </a:cubicBezTo>
                  <a:cubicBezTo>
                    <a:pt x="2677" y="3815"/>
                    <a:pt x="2703" y="3803"/>
                    <a:pt x="2729" y="3796"/>
                  </a:cubicBezTo>
                  <a:lnTo>
                    <a:pt x="2733" y="3793"/>
                  </a:lnTo>
                  <a:lnTo>
                    <a:pt x="2725" y="3793"/>
                  </a:lnTo>
                  <a:cubicBezTo>
                    <a:pt x="2733" y="3788"/>
                    <a:pt x="2740" y="3788"/>
                    <a:pt x="2747" y="3785"/>
                  </a:cubicBezTo>
                  <a:lnTo>
                    <a:pt x="2747" y="3785"/>
                  </a:lnTo>
                  <a:lnTo>
                    <a:pt x="2740" y="3793"/>
                  </a:lnTo>
                  <a:cubicBezTo>
                    <a:pt x="2765" y="3785"/>
                    <a:pt x="2787" y="3778"/>
                    <a:pt x="2809" y="3771"/>
                  </a:cubicBezTo>
                  <a:lnTo>
                    <a:pt x="2809" y="3766"/>
                  </a:lnTo>
                  <a:cubicBezTo>
                    <a:pt x="2806" y="3766"/>
                    <a:pt x="2802" y="3771"/>
                    <a:pt x="2795" y="3771"/>
                  </a:cubicBezTo>
                  <a:cubicBezTo>
                    <a:pt x="2835" y="3756"/>
                    <a:pt x="2872" y="3744"/>
                    <a:pt x="2909" y="3734"/>
                  </a:cubicBezTo>
                  <a:lnTo>
                    <a:pt x="2912" y="3734"/>
                  </a:lnTo>
                  <a:cubicBezTo>
                    <a:pt x="2905" y="3734"/>
                    <a:pt x="2901" y="3737"/>
                    <a:pt x="2897" y="3741"/>
                  </a:cubicBezTo>
                  <a:cubicBezTo>
                    <a:pt x="2912" y="3737"/>
                    <a:pt x="2931" y="3730"/>
                    <a:pt x="2949" y="3722"/>
                  </a:cubicBezTo>
                  <a:cubicBezTo>
                    <a:pt x="2953" y="3722"/>
                    <a:pt x="2953" y="3722"/>
                    <a:pt x="2960" y="3719"/>
                  </a:cubicBezTo>
                  <a:lnTo>
                    <a:pt x="2960" y="3719"/>
                  </a:lnTo>
                  <a:cubicBezTo>
                    <a:pt x="2941" y="3722"/>
                    <a:pt x="2931" y="3730"/>
                    <a:pt x="2916" y="3730"/>
                  </a:cubicBezTo>
                  <a:cubicBezTo>
                    <a:pt x="2938" y="3722"/>
                    <a:pt x="2960" y="3715"/>
                    <a:pt x="2978" y="3705"/>
                  </a:cubicBezTo>
                  <a:lnTo>
                    <a:pt x="2978" y="3697"/>
                  </a:lnTo>
                  <a:cubicBezTo>
                    <a:pt x="2985" y="3697"/>
                    <a:pt x="2997" y="3693"/>
                    <a:pt x="3004" y="3690"/>
                  </a:cubicBezTo>
                  <a:cubicBezTo>
                    <a:pt x="3015" y="3683"/>
                    <a:pt x="3022" y="3675"/>
                    <a:pt x="3033" y="3664"/>
                  </a:cubicBezTo>
                  <a:cubicBezTo>
                    <a:pt x="3041" y="3661"/>
                    <a:pt x="3051" y="3661"/>
                    <a:pt x="3059" y="3656"/>
                  </a:cubicBezTo>
                  <a:lnTo>
                    <a:pt x="3070" y="3656"/>
                  </a:lnTo>
                  <a:cubicBezTo>
                    <a:pt x="3081" y="3656"/>
                    <a:pt x="3088" y="3649"/>
                    <a:pt x="3099" y="3649"/>
                  </a:cubicBezTo>
                  <a:cubicBezTo>
                    <a:pt x="3103" y="3649"/>
                    <a:pt x="3110" y="3649"/>
                    <a:pt x="3110" y="3646"/>
                  </a:cubicBezTo>
                  <a:cubicBezTo>
                    <a:pt x="3117" y="3639"/>
                    <a:pt x="3129" y="3639"/>
                    <a:pt x="3139" y="3634"/>
                  </a:cubicBezTo>
                  <a:cubicBezTo>
                    <a:pt x="3169" y="3624"/>
                    <a:pt x="3198" y="3617"/>
                    <a:pt x="3224" y="3605"/>
                  </a:cubicBezTo>
                  <a:cubicBezTo>
                    <a:pt x="3235" y="3605"/>
                    <a:pt x="3231" y="3602"/>
                    <a:pt x="3235" y="3598"/>
                  </a:cubicBezTo>
                  <a:cubicBezTo>
                    <a:pt x="3246" y="3595"/>
                    <a:pt x="3257" y="3590"/>
                    <a:pt x="3268" y="3587"/>
                  </a:cubicBezTo>
                  <a:lnTo>
                    <a:pt x="3275" y="3587"/>
                  </a:lnTo>
                  <a:cubicBezTo>
                    <a:pt x="3276" y="3587"/>
                    <a:pt x="3278" y="3588"/>
                    <a:pt x="3280" y="3588"/>
                  </a:cubicBezTo>
                  <a:cubicBezTo>
                    <a:pt x="3287" y="3588"/>
                    <a:pt x="3295" y="3583"/>
                    <a:pt x="3301" y="3583"/>
                  </a:cubicBezTo>
                  <a:cubicBezTo>
                    <a:pt x="3312" y="3568"/>
                    <a:pt x="3334" y="3568"/>
                    <a:pt x="3349" y="3558"/>
                  </a:cubicBezTo>
                  <a:cubicBezTo>
                    <a:pt x="3371" y="3554"/>
                    <a:pt x="3393" y="3543"/>
                    <a:pt x="3418" y="3539"/>
                  </a:cubicBezTo>
                  <a:cubicBezTo>
                    <a:pt x="3422" y="3539"/>
                    <a:pt x="3429" y="3536"/>
                    <a:pt x="3433" y="3532"/>
                  </a:cubicBezTo>
                  <a:cubicBezTo>
                    <a:pt x="3444" y="3524"/>
                    <a:pt x="3455" y="3524"/>
                    <a:pt x="3462" y="3521"/>
                  </a:cubicBezTo>
                  <a:cubicBezTo>
                    <a:pt x="3473" y="3514"/>
                    <a:pt x="3484" y="3514"/>
                    <a:pt x="3495" y="3510"/>
                  </a:cubicBezTo>
                  <a:cubicBezTo>
                    <a:pt x="3499" y="3507"/>
                    <a:pt x="3506" y="3507"/>
                    <a:pt x="3506" y="3502"/>
                  </a:cubicBezTo>
                  <a:cubicBezTo>
                    <a:pt x="3513" y="3499"/>
                    <a:pt x="3525" y="3499"/>
                    <a:pt x="3532" y="3495"/>
                  </a:cubicBezTo>
                  <a:cubicBezTo>
                    <a:pt x="3539" y="3492"/>
                    <a:pt x="3547" y="3488"/>
                    <a:pt x="3554" y="3485"/>
                  </a:cubicBezTo>
                  <a:cubicBezTo>
                    <a:pt x="3576" y="3477"/>
                    <a:pt x="3594" y="3470"/>
                    <a:pt x="3613" y="3463"/>
                  </a:cubicBezTo>
                  <a:cubicBezTo>
                    <a:pt x="3638" y="3451"/>
                    <a:pt x="3664" y="3444"/>
                    <a:pt x="3693" y="3433"/>
                  </a:cubicBezTo>
                  <a:cubicBezTo>
                    <a:pt x="3711" y="3426"/>
                    <a:pt x="3730" y="3414"/>
                    <a:pt x="3752" y="3411"/>
                  </a:cubicBezTo>
                  <a:cubicBezTo>
                    <a:pt x="3759" y="3404"/>
                    <a:pt x="3774" y="3404"/>
                    <a:pt x="3785" y="3397"/>
                  </a:cubicBezTo>
                  <a:cubicBezTo>
                    <a:pt x="3803" y="3389"/>
                    <a:pt x="3821" y="3382"/>
                    <a:pt x="3843" y="3375"/>
                  </a:cubicBezTo>
                  <a:cubicBezTo>
                    <a:pt x="3858" y="3367"/>
                    <a:pt x="3877" y="3363"/>
                    <a:pt x="3891" y="3356"/>
                  </a:cubicBezTo>
                  <a:cubicBezTo>
                    <a:pt x="3895" y="3353"/>
                    <a:pt x="3902" y="3348"/>
                    <a:pt x="3909" y="3345"/>
                  </a:cubicBezTo>
                  <a:cubicBezTo>
                    <a:pt x="3913" y="3345"/>
                    <a:pt x="3913" y="3341"/>
                    <a:pt x="3913" y="3338"/>
                  </a:cubicBezTo>
                  <a:cubicBezTo>
                    <a:pt x="3919" y="3338"/>
                    <a:pt x="3927" y="3333"/>
                    <a:pt x="3934" y="3333"/>
                  </a:cubicBezTo>
                  <a:cubicBezTo>
                    <a:pt x="3936" y="3333"/>
                    <a:pt x="3938" y="3333"/>
                    <a:pt x="3939" y="3334"/>
                  </a:cubicBezTo>
                  <a:cubicBezTo>
                    <a:pt x="3943" y="3334"/>
                    <a:pt x="3953" y="3331"/>
                    <a:pt x="3953" y="3331"/>
                  </a:cubicBezTo>
                  <a:cubicBezTo>
                    <a:pt x="3961" y="3323"/>
                    <a:pt x="3975" y="3323"/>
                    <a:pt x="3983" y="3316"/>
                  </a:cubicBezTo>
                  <a:cubicBezTo>
                    <a:pt x="3994" y="3316"/>
                    <a:pt x="4001" y="3309"/>
                    <a:pt x="4012" y="3304"/>
                  </a:cubicBezTo>
                  <a:cubicBezTo>
                    <a:pt x="4027" y="3301"/>
                    <a:pt x="4041" y="3290"/>
                    <a:pt x="4060" y="3287"/>
                  </a:cubicBezTo>
                  <a:lnTo>
                    <a:pt x="4063" y="3287"/>
                  </a:lnTo>
                  <a:cubicBezTo>
                    <a:pt x="4078" y="3272"/>
                    <a:pt x="4097" y="3268"/>
                    <a:pt x="4119" y="3265"/>
                  </a:cubicBezTo>
                  <a:cubicBezTo>
                    <a:pt x="4126" y="3265"/>
                    <a:pt x="4141" y="3260"/>
                    <a:pt x="4148" y="3253"/>
                  </a:cubicBezTo>
                  <a:cubicBezTo>
                    <a:pt x="4151" y="3250"/>
                    <a:pt x="4159" y="3250"/>
                    <a:pt x="4159" y="3250"/>
                  </a:cubicBezTo>
                  <a:cubicBezTo>
                    <a:pt x="4166" y="3250"/>
                    <a:pt x="4166" y="3246"/>
                    <a:pt x="4170" y="3246"/>
                  </a:cubicBezTo>
                  <a:cubicBezTo>
                    <a:pt x="4181" y="3243"/>
                    <a:pt x="4188" y="3238"/>
                    <a:pt x="4199" y="3235"/>
                  </a:cubicBezTo>
                  <a:cubicBezTo>
                    <a:pt x="4210" y="3228"/>
                    <a:pt x="4221" y="3224"/>
                    <a:pt x="4232" y="3216"/>
                  </a:cubicBezTo>
                  <a:cubicBezTo>
                    <a:pt x="4243" y="3209"/>
                    <a:pt x="4258" y="3202"/>
                    <a:pt x="4265" y="3194"/>
                  </a:cubicBezTo>
                  <a:cubicBezTo>
                    <a:pt x="4269" y="3191"/>
                    <a:pt x="4269" y="3191"/>
                    <a:pt x="4273" y="3191"/>
                  </a:cubicBezTo>
                  <a:cubicBezTo>
                    <a:pt x="4280" y="3191"/>
                    <a:pt x="4291" y="3187"/>
                    <a:pt x="4298" y="3184"/>
                  </a:cubicBezTo>
                  <a:cubicBezTo>
                    <a:pt x="4309" y="3177"/>
                    <a:pt x="4320" y="3172"/>
                    <a:pt x="4327" y="3169"/>
                  </a:cubicBezTo>
                  <a:cubicBezTo>
                    <a:pt x="4339" y="3165"/>
                    <a:pt x="4353" y="3162"/>
                    <a:pt x="4364" y="3158"/>
                  </a:cubicBezTo>
                  <a:cubicBezTo>
                    <a:pt x="4375" y="3155"/>
                    <a:pt x="4383" y="3150"/>
                    <a:pt x="4390" y="3143"/>
                  </a:cubicBezTo>
                  <a:lnTo>
                    <a:pt x="4408" y="3143"/>
                  </a:lnTo>
                  <a:cubicBezTo>
                    <a:pt x="4412" y="3136"/>
                    <a:pt x="4415" y="3136"/>
                    <a:pt x="4427" y="3133"/>
                  </a:cubicBezTo>
                  <a:cubicBezTo>
                    <a:pt x="4445" y="3125"/>
                    <a:pt x="4471" y="3121"/>
                    <a:pt x="4485" y="3106"/>
                  </a:cubicBezTo>
                  <a:cubicBezTo>
                    <a:pt x="4485" y="3106"/>
                    <a:pt x="4493" y="3106"/>
                    <a:pt x="4496" y="3103"/>
                  </a:cubicBezTo>
                  <a:cubicBezTo>
                    <a:pt x="4503" y="3099"/>
                    <a:pt x="4511" y="3103"/>
                    <a:pt x="4522" y="3096"/>
                  </a:cubicBezTo>
                  <a:cubicBezTo>
                    <a:pt x="4529" y="3092"/>
                    <a:pt x="4540" y="3089"/>
                    <a:pt x="4551" y="3084"/>
                  </a:cubicBezTo>
                  <a:cubicBezTo>
                    <a:pt x="4562" y="3081"/>
                    <a:pt x="4573" y="3077"/>
                    <a:pt x="4584" y="3070"/>
                  </a:cubicBezTo>
                  <a:cubicBezTo>
                    <a:pt x="4591" y="3067"/>
                    <a:pt x="4595" y="3062"/>
                    <a:pt x="4603" y="3055"/>
                  </a:cubicBezTo>
                  <a:cubicBezTo>
                    <a:pt x="4603" y="3061"/>
                    <a:pt x="4604" y="3063"/>
                    <a:pt x="4607" y="3063"/>
                  </a:cubicBezTo>
                  <a:cubicBezTo>
                    <a:pt x="4610" y="3063"/>
                    <a:pt x="4613" y="3061"/>
                    <a:pt x="4617" y="3059"/>
                  </a:cubicBezTo>
                  <a:cubicBezTo>
                    <a:pt x="4621" y="3055"/>
                    <a:pt x="4628" y="3055"/>
                    <a:pt x="4628" y="3052"/>
                  </a:cubicBezTo>
                  <a:cubicBezTo>
                    <a:pt x="4643" y="3052"/>
                    <a:pt x="4650" y="3048"/>
                    <a:pt x="4657" y="3040"/>
                  </a:cubicBezTo>
                  <a:cubicBezTo>
                    <a:pt x="4665" y="3040"/>
                    <a:pt x="4672" y="3040"/>
                    <a:pt x="4679" y="3033"/>
                  </a:cubicBezTo>
                  <a:lnTo>
                    <a:pt x="4687" y="3033"/>
                  </a:lnTo>
                  <a:cubicBezTo>
                    <a:pt x="4698" y="3033"/>
                    <a:pt x="4709" y="3030"/>
                    <a:pt x="4720" y="3026"/>
                  </a:cubicBezTo>
                  <a:cubicBezTo>
                    <a:pt x="4731" y="3023"/>
                    <a:pt x="4745" y="3018"/>
                    <a:pt x="4753" y="3011"/>
                  </a:cubicBezTo>
                  <a:lnTo>
                    <a:pt x="4757" y="3008"/>
                  </a:lnTo>
                  <a:cubicBezTo>
                    <a:pt x="4758" y="3008"/>
                    <a:pt x="4759" y="3009"/>
                    <a:pt x="4761" y="3009"/>
                  </a:cubicBezTo>
                  <a:cubicBezTo>
                    <a:pt x="4765" y="3009"/>
                    <a:pt x="4768" y="3004"/>
                    <a:pt x="4771" y="3004"/>
                  </a:cubicBezTo>
                  <a:cubicBezTo>
                    <a:pt x="4779" y="3001"/>
                    <a:pt x="4786" y="3001"/>
                    <a:pt x="4793" y="2996"/>
                  </a:cubicBezTo>
                  <a:cubicBezTo>
                    <a:pt x="4823" y="2986"/>
                    <a:pt x="4848" y="2979"/>
                    <a:pt x="4877" y="2967"/>
                  </a:cubicBezTo>
                  <a:cubicBezTo>
                    <a:pt x="4885" y="2967"/>
                    <a:pt x="4889" y="2964"/>
                    <a:pt x="4892" y="2964"/>
                  </a:cubicBezTo>
                  <a:cubicBezTo>
                    <a:pt x="4899" y="2957"/>
                    <a:pt x="4911" y="2952"/>
                    <a:pt x="4921" y="2952"/>
                  </a:cubicBezTo>
                  <a:cubicBezTo>
                    <a:pt x="4933" y="2949"/>
                    <a:pt x="4943" y="2945"/>
                    <a:pt x="4955" y="2938"/>
                  </a:cubicBezTo>
                  <a:cubicBezTo>
                    <a:pt x="4962" y="2938"/>
                    <a:pt x="4965" y="2930"/>
                    <a:pt x="4973" y="2930"/>
                  </a:cubicBezTo>
                  <a:cubicBezTo>
                    <a:pt x="4977" y="2930"/>
                    <a:pt x="4984" y="2927"/>
                    <a:pt x="4991" y="2923"/>
                  </a:cubicBezTo>
                  <a:cubicBezTo>
                    <a:pt x="4995" y="2920"/>
                    <a:pt x="5002" y="2916"/>
                    <a:pt x="5006" y="2913"/>
                  </a:cubicBezTo>
                  <a:cubicBezTo>
                    <a:pt x="5009" y="2913"/>
                    <a:pt x="5013" y="2913"/>
                    <a:pt x="5021" y="2908"/>
                  </a:cubicBezTo>
                  <a:cubicBezTo>
                    <a:pt x="5028" y="2905"/>
                    <a:pt x="5039" y="2901"/>
                    <a:pt x="5050" y="2901"/>
                  </a:cubicBezTo>
                  <a:cubicBezTo>
                    <a:pt x="5065" y="2894"/>
                    <a:pt x="5079" y="2891"/>
                    <a:pt x="5090" y="2891"/>
                  </a:cubicBezTo>
                  <a:cubicBezTo>
                    <a:pt x="5097" y="2891"/>
                    <a:pt x="5109" y="2886"/>
                    <a:pt x="5116" y="2886"/>
                  </a:cubicBezTo>
                  <a:cubicBezTo>
                    <a:pt x="5134" y="2879"/>
                    <a:pt x="5153" y="2876"/>
                    <a:pt x="5171" y="2869"/>
                  </a:cubicBezTo>
                  <a:cubicBezTo>
                    <a:pt x="5189" y="2861"/>
                    <a:pt x="5207" y="2854"/>
                    <a:pt x="5226" y="2847"/>
                  </a:cubicBezTo>
                  <a:cubicBezTo>
                    <a:pt x="5237" y="2842"/>
                    <a:pt x="5244" y="2839"/>
                    <a:pt x="5255" y="2835"/>
                  </a:cubicBezTo>
                  <a:lnTo>
                    <a:pt x="5263" y="2835"/>
                  </a:lnTo>
                  <a:cubicBezTo>
                    <a:pt x="5266" y="2832"/>
                    <a:pt x="5270" y="2832"/>
                    <a:pt x="5270" y="2832"/>
                  </a:cubicBezTo>
                  <a:cubicBezTo>
                    <a:pt x="5292" y="2825"/>
                    <a:pt x="5310" y="2817"/>
                    <a:pt x="5332" y="2810"/>
                  </a:cubicBezTo>
                  <a:cubicBezTo>
                    <a:pt x="5332" y="2806"/>
                    <a:pt x="5336" y="2806"/>
                    <a:pt x="5339" y="2803"/>
                  </a:cubicBezTo>
                  <a:cubicBezTo>
                    <a:pt x="5347" y="2798"/>
                    <a:pt x="5351" y="2798"/>
                    <a:pt x="5358" y="2798"/>
                  </a:cubicBezTo>
                  <a:lnTo>
                    <a:pt x="5369" y="2798"/>
                  </a:lnTo>
                  <a:cubicBezTo>
                    <a:pt x="5373" y="2791"/>
                    <a:pt x="5380" y="2791"/>
                    <a:pt x="5387" y="2791"/>
                  </a:cubicBezTo>
                  <a:cubicBezTo>
                    <a:pt x="5395" y="2788"/>
                    <a:pt x="5398" y="2788"/>
                    <a:pt x="5405" y="2784"/>
                  </a:cubicBezTo>
                  <a:cubicBezTo>
                    <a:pt x="5407" y="2782"/>
                    <a:pt x="5410" y="2782"/>
                    <a:pt x="5413" y="2782"/>
                  </a:cubicBezTo>
                  <a:cubicBezTo>
                    <a:pt x="5416" y="2782"/>
                    <a:pt x="5419" y="2782"/>
                    <a:pt x="5420" y="2781"/>
                  </a:cubicBezTo>
                  <a:cubicBezTo>
                    <a:pt x="5424" y="2776"/>
                    <a:pt x="5427" y="2776"/>
                    <a:pt x="5431" y="2773"/>
                  </a:cubicBezTo>
                  <a:cubicBezTo>
                    <a:pt x="5434" y="2770"/>
                    <a:pt x="5437" y="2768"/>
                    <a:pt x="5440" y="2768"/>
                  </a:cubicBezTo>
                  <a:cubicBezTo>
                    <a:pt x="5442" y="2768"/>
                    <a:pt x="5444" y="2768"/>
                    <a:pt x="5446" y="2769"/>
                  </a:cubicBezTo>
                  <a:cubicBezTo>
                    <a:pt x="5449" y="2762"/>
                    <a:pt x="5457" y="2762"/>
                    <a:pt x="5464" y="2759"/>
                  </a:cubicBezTo>
                  <a:cubicBezTo>
                    <a:pt x="5471" y="2759"/>
                    <a:pt x="5479" y="2754"/>
                    <a:pt x="5486" y="2751"/>
                  </a:cubicBezTo>
                  <a:cubicBezTo>
                    <a:pt x="5486" y="2747"/>
                    <a:pt x="5497" y="2747"/>
                    <a:pt x="5501" y="2747"/>
                  </a:cubicBezTo>
                  <a:cubicBezTo>
                    <a:pt x="5515" y="2744"/>
                    <a:pt x="5530" y="2737"/>
                    <a:pt x="5545" y="2729"/>
                  </a:cubicBezTo>
                  <a:cubicBezTo>
                    <a:pt x="5547" y="2729"/>
                    <a:pt x="5549" y="2729"/>
                    <a:pt x="5551" y="2729"/>
                  </a:cubicBezTo>
                  <a:cubicBezTo>
                    <a:pt x="5564" y="2729"/>
                    <a:pt x="5576" y="2721"/>
                    <a:pt x="5589" y="2718"/>
                  </a:cubicBezTo>
                  <a:cubicBezTo>
                    <a:pt x="5593" y="2718"/>
                    <a:pt x="5596" y="2718"/>
                    <a:pt x="5596" y="2715"/>
                  </a:cubicBezTo>
                  <a:cubicBezTo>
                    <a:pt x="5603" y="2715"/>
                    <a:pt x="5611" y="2707"/>
                    <a:pt x="5611" y="2707"/>
                  </a:cubicBezTo>
                  <a:cubicBezTo>
                    <a:pt x="5611" y="2703"/>
                    <a:pt x="5622" y="2700"/>
                    <a:pt x="5622" y="2696"/>
                  </a:cubicBezTo>
                  <a:cubicBezTo>
                    <a:pt x="5628" y="2696"/>
                    <a:pt x="5633" y="2697"/>
                    <a:pt x="5638" y="2697"/>
                  </a:cubicBezTo>
                  <a:cubicBezTo>
                    <a:pt x="5645" y="2697"/>
                    <a:pt x="5653" y="2695"/>
                    <a:pt x="5662" y="2688"/>
                  </a:cubicBezTo>
                  <a:cubicBezTo>
                    <a:pt x="5665" y="2689"/>
                    <a:pt x="5666" y="2690"/>
                    <a:pt x="5668" y="2690"/>
                  </a:cubicBezTo>
                  <a:cubicBezTo>
                    <a:pt x="5675" y="2690"/>
                    <a:pt x="5678" y="2684"/>
                    <a:pt x="5681" y="2681"/>
                  </a:cubicBezTo>
                  <a:cubicBezTo>
                    <a:pt x="5684" y="2681"/>
                    <a:pt x="5691" y="2678"/>
                    <a:pt x="5695" y="2678"/>
                  </a:cubicBezTo>
                  <a:cubicBezTo>
                    <a:pt x="5706" y="2671"/>
                    <a:pt x="5721" y="2666"/>
                    <a:pt x="5732" y="2663"/>
                  </a:cubicBezTo>
                  <a:cubicBezTo>
                    <a:pt x="5745" y="2663"/>
                    <a:pt x="5752" y="2652"/>
                    <a:pt x="5764" y="2652"/>
                  </a:cubicBezTo>
                  <a:cubicBezTo>
                    <a:pt x="5766" y="2652"/>
                    <a:pt x="5767" y="2652"/>
                    <a:pt x="5769" y="2652"/>
                  </a:cubicBezTo>
                  <a:lnTo>
                    <a:pt x="5772" y="2649"/>
                  </a:lnTo>
                  <a:cubicBezTo>
                    <a:pt x="5776" y="2644"/>
                    <a:pt x="5779" y="2644"/>
                    <a:pt x="5783" y="2641"/>
                  </a:cubicBezTo>
                  <a:cubicBezTo>
                    <a:pt x="5791" y="2641"/>
                    <a:pt x="5794" y="2637"/>
                    <a:pt x="5798" y="2637"/>
                  </a:cubicBezTo>
                  <a:cubicBezTo>
                    <a:pt x="5823" y="2622"/>
                    <a:pt x="5849" y="2619"/>
                    <a:pt x="5871" y="2612"/>
                  </a:cubicBezTo>
                  <a:cubicBezTo>
                    <a:pt x="5875" y="2612"/>
                    <a:pt x="5875" y="2615"/>
                    <a:pt x="5875" y="2615"/>
                  </a:cubicBezTo>
                  <a:cubicBezTo>
                    <a:pt x="5897" y="2608"/>
                    <a:pt x="5915" y="2600"/>
                    <a:pt x="5933" y="2593"/>
                  </a:cubicBezTo>
                  <a:cubicBezTo>
                    <a:pt x="5943" y="2590"/>
                    <a:pt x="5951" y="2585"/>
                    <a:pt x="5960" y="2585"/>
                  </a:cubicBezTo>
                  <a:cubicBezTo>
                    <a:pt x="5963" y="2585"/>
                    <a:pt x="5965" y="2585"/>
                    <a:pt x="5967" y="2586"/>
                  </a:cubicBezTo>
                  <a:cubicBezTo>
                    <a:pt x="5985" y="2578"/>
                    <a:pt x="5999" y="2575"/>
                    <a:pt x="6014" y="2571"/>
                  </a:cubicBezTo>
                  <a:cubicBezTo>
                    <a:pt x="6025" y="2568"/>
                    <a:pt x="6033" y="2564"/>
                    <a:pt x="6040" y="2564"/>
                  </a:cubicBezTo>
                  <a:cubicBezTo>
                    <a:pt x="6043" y="2564"/>
                    <a:pt x="6065" y="2553"/>
                    <a:pt x="6065" y="2553"/>
                  </a:cubicBezTo>
                  <a:cubicBezTo>
                    <a:pt x="6065" y="2546"/>
                    <a:pt x="6073" y="2546"/>
                    <a:pt x="6077" y="2546"/>
                  </a:cubicBezTo>
                  <a:lnTo>
                    <a:pt x="6102" y="2539"/>
                  </a:lnTo>
                  <a:cubicBezTo>
                    <a:pt x="6109" y="2531"/>
                    <a:pt x="6121" y="2531"/>
                    <a:pt x="6131" y="2524"/>
                  </a:cubicBezTo>
                  <a:cubicBezTo>
                    <a:pt x="6143" y="2524"/>
                    <a:pt x="6157" y="2517"/>
                    <a:pt x="6172" y="2512"/>
                  </a:cubicBezTo>
                  <a:cubicBezTo>
                    <a:pt x="6175" y="2512"/>
                    <a:pt x="6179" y="2509"/>
                    <a:pt x="6183" y="2509"/>
                  </a:cubicBezTo>
                  <a:cubicBezTo>
                    <a:pt x="6187" y="2510"/>
                    <a:pt x="6191" y="2510"/>
                    <a:pt x="6195" y="2510"/>
                  </a:cubicBezTo>
                  <a:cubicBezTo>
                    <a:pt x="6204" y="2510"/>
                    <a:pt x="6213" y="2508"/>
                    <a:pt x="6223" y="2505"/>
                  </a:cubicBezTo>
                  <a:cubicBezTo>
                    <a:pt x="6224" y="2504"/>
                    <a:pt x="6226" y="2504"/>
                    <a:pt x="6227" y="2504"/>
                  </a:cubicBezTo>
                  <a:cubicBezTo>
                    <a:pt x="6230" y="2504"/>
                    <a:pt x="6232" y="2505"/>
                    <a:pt x="6234" y="2505"/>
                  </a:cubicBezTo>
                  <a:cubicBezTo>
                    <a:pt x="6238" y="2502"/>
                    <a:pt x="6245" y="2502"/>
                    <a:pt x="6249" y="2498"/>
                  </a:cubicBezTo>
                  <a:cubicBezTo>
                    <a:pt x="6256" y="2495"/>
                    <a:pt x="6260" y="2495"/>
                    <a:pt x="6267" y="2490"/>
                  </a:cubicBezTo>
                  <a:cubicBezTo>
                    <a:pt x="6275" y="2487"/>
                    <a:pt x="6278" y="2487"/>
                    <a:pt x="6285" y="2483"/>
                  </a:cubicBezTo>
                  <a:cubicBezTo>
                    <a:pt x="6293" y="2476"/>
                    <a:pt x="6300" y="2480"/>
                    <a:pt x="6307" y="2476"/>
                  </a:cubicBezTo>
                  <a:lnTo>
                    <a:pt x="6315" y="2476"/>
                  </a:lnTo>
                  <a:cubicBezTo>
                    <a:pt x="6329" y="2465"/>
                    <a:pt x="6348" y="2461"/>
                    <a:pt x="6366" y="2458"/>
                  </a:cubicBezTo>
                  <a:cubicBezTo>
                    <a:pt x="6370" y="2454"/>
                    <a:pt x="6381" y="2454"/>
                    <a:pt x="6385" y="2451"/>
                  </a:cubicBezTo>
                  <a:cubicBezTo>
                    <a:pt x="6392" y="2446"/>
                    <a:pt x="6399" y="2446"/>
                    <a:pt x="6407" y="2446"/>
                  </a:cubicBezTo>
                  <a:lnTo>
                    <a:pt x="6414" y="2446"/>
                  </a:lnTo>
                  <a:cubicBezTo>
                    <a:pt x="6432" y="2439"/>
                    <a:pt x="6451" y="2436"/>
                    <a:pt x="6465" y="2429"/>
                  </a:cubicBezTo>
                  <a:cubicBezTo>
                    <a:pt x="6469" y="2424"/>
                    <a:pt x="6480" y="2421"/>
                    <a:pt x="6487" y="2421"/>
                  </a:cubicBezTo>
                  <a:cubicBezTo>
                    <a:pt x="6502" y="2417"/>
                    <a:pt x="6505" y="2417"/>
                    <a:pt x="6520" y="2410"/>
                  </a:cubicBezTo>
                  <a:cubicBezTo>
                    <a:pt x="6524" y="2410"/>
                    <a:pt x="6531" y="2410"/>
                    <a:pt x="6539" y="2407"/>
                  </a:cubicBezTo>
                  <a:cubicBezTo>
                    <a:pt x="6553" y="2402"/>
                    <a:pt x="6568" y="2399"/>
                    <a:pt x="6586" y="2392"/>
                  </a:cubicBezTo>
                  <a:cubicBezTo>
                    <a:pt x="6601" y="2380"/>
                    <a:pt x="6619" y="2373"/>
                    <a:pt x="6641" y="2370"/>
                  </a:cubicBezTo>
                  <a:cubicBezTo>
                    <a:pt x="6663" y="2366"/>
                    <a:pt x="6663" y="2363"/>
                    <a:pt x="6674" y="2363"/>
                  </a:cubicBezTo>
                  <a:cubicBezTo>
                    <a:pt x="6681" y="2358"/>
                    <a:pt x="6689" y="2363"/>
                    <a:pt x="6696" y="2355"/>
                  </a:cubicBezTo>
                  <a:cubicBezTo>
                    <a:pt x="6703" y="2351"/>
                    <a:pt x="6715" y="2348"/>
                    <a:pt x="6722" y="2348"/>
                  </a:cubicBezTo>
                  <a:cubicBezTo>
                    <a:pt x="6725" y="2348"/>
                    <a:pt x="6733" y="2348"/>
                    <a:pt x="6740" y="2344"/>
                  </a:cubicBezTo>
                  <a:cubicBezTo>
                    <a:pt x="6777" y="2333"/>
                    <a:pt x="6813" y="2322"/>
                    <a:pt x="6854" y="2314"/>
                  </a:cubicBezTo>
                  <a:cubicBezTo>
                    <a:pt x="6861" y="2311"/>
                    <a:pt x="6872" y="2307"/>
                    <a:pt x="6879" y="2304"/>
                  </a:cubicBezTo>
                  <a:cubicBezTo>
                    <a:pt x="6891" y="2304"/>
                    <a:pt x="6901" y="2300"/>
                    <a:pt x="6909" y="2300"/>
                  </a:cubicBezTo>
                  <a:cubicBezTo>
                    <a:pt x="6920" y="2297"/>
                    <a:pt x="6927" y="2297"/>
                    <a:pt x="6935" y="2297"/>
                  </a:cubicBezTo>
                  <a:cubicBezTo>
                    <a:pt x="6942" y="2289"/>
                    <a:pt x="6953" y="2285"/>
                    <a:pt x="6960" y="2285"/>
                  </a:cubicBezTo>
                  <a:cubicBezTo>
                    <a:pt x="6967" y="2285"/>
                    <a:pt x="6979" y="2282"/>
                    <a:pt x="6986" y="2278"/>
                  </a:cubicBezTo>
                  <a:cubicBezTo>
                    <a:pt x="6997" y="2275"/>
                    <a:pt x="7008" y="2278"/>
                    <a:pt x="7019" y="2270"/>
                  </a:cubicBezTo>
                  <a:cubicBezTo>
                    <a:pt x="7026" y="2267"/>
                    <a:pt x="7033" y="2270"/>
                    <a:pt x="7041" y="2263"/>
                  </a:cubicBezTo>
                  <a:cubicBezTo>
                    <a:pt x="7048" y="2260"/>
                    <a:pt x="7055" y="2260"/>
                    <a:pt x="7063" y="2256"/>
                  </a:cubicBezTo>
                  <a:cubicBezTo>
                    <a:pt x="7074" y="2253"/>
                    <a:pt x="7089" y="2253"/>
                    <a:pt x="7096" y="2245"/>
                  </a:cubicBezTo>
                  <a:cubicBezTo>
                    <a:pt x="7099" y="2241"/>
                    <a:pt x="7111" y="2238"/>
                    <a:pt x="7114" y="2238"/>
                  </a:cubicBezTo>
                  <a:cubicBezTo>
                    <a:pt x="7125" y="2238"/>
                    <a:pt x="7136" y="2231"/>
                    <a:pt x="7147" y="2231"/>
                  </a:cubicBezTo>
                  <a:cubicBezTo>
                    <a:pt x="7162" y="2226"/>
                    <a:pt x="7173" y="2223"/>
                    <a:pt x="7184" y="2219"/>
                  </a:cubicBezTo>
                  <a:cubicBezTo>
                    <a:pt x="7192" y="2217"/>
                    <a:pt x="7200" y="2214"/>
                    <a:pt x="7208" y="2214"/>
                  </a:cubicBezTo>
                  <a:cubicBezTo>
                    <a:pt x="7211" y="2214"/>
                    <a:pt x="7214" y="2215"/>
                    <a:pt x="7217" y="2216"/>
                  </a:cubicBezTo>
                  <a:cubicBezTo>
                    <a:pt x="7221" y="2216"/>
                    <a:pt x="7224" y="2212"/>
                    <a:pt x="7228" y="2212"/>
                  </a:cubicBezTo>
                  <a:cubicBezTo>
                    <a:pt x="7235" y="2209"/>
                    <a:pt x="7246" y="2204"/>
                    <a:pt x="7257" y="2204"/>
                  </a:cubicBezTo>
                  <a:cubicBezTo>
                    <a:pt x="7257" y="2204"/>
                    <a:pt x="7265" y="2201"/>
                    <a:pt x="7268" y="2201"/>
                  </a:cubicBezTo>
                  <a:cubicBezTo>
                    <a:pt x="7279" y="2190"/>
                    <a:pt x="7279" y="2190"/>
                    <a:pt x="7297" y="2187"/>
                  </a:cubicBezTo>
                  <a:cubicBezTo>
                    <a:pt x="7309" y="2182"/>
                    <a:pt x="7320" y="2179"/>
                    <a:pt x="7334" y="2175"/>
                  </a:cubicBezTo>
                  <a:lnTo>
                    <a:pt x="7338" y="2172"/>
                  </a:lnTo>
                  <a:lnTo>
                    <a:pt x="7349" y="2172"/>
                  </a:lnTo>
                  <a:cubicBezTo>
                    <a:pt x="7349" y="2172"/>
                    <a:pt x="7349" y="2168"/>
                    <a:pt x="7353" y="2165"/>
                  </a:cubicBezTo>
                  <a:cubicBezTo>
                    <a:pt x="7356" y="2165"/>
                    <a:pt x="7364" y="2160"/>
                    <a:pt x="7371" y="2160"/>
                  </a:cubicBezTo>
                  <a:cubicBezTo>
                    <a:pt x="7375" y="2160"/>
                    <a:pt x="7378" y="2157"/>
                    <a:pt x="7386" y="2157"/>
                  </a:cubicBezTo>
                  <a:lnTo>
                    <a:pt x="7393" y="2157"/>
                  </a:lnTo>
                  <a:cubicBezTo>
                    <a:pt x="7404" y="2146"/>
                    <a:pt x="7419" y="2143"/>
                    <a:pt x="7437" y="2143"/>
                  </a:cubicBezTo>
                  <a:cubicBezTo>
                    <a:pt x="7441" y="2143"/>
                    <a:pt x="7444" y="2143"/>
                    <a:pt x="7448" y="2138"/>
                  </a:cubicBezTo>
                  <a:cubicBezTo>
                    <a:pt x="7459" y="2138"/>
                    <a:pt x="7455" y="2135"/>
                    <a:pt x="7455" y="2131"/>
                  </a:cubicBezTo>
                  <a:lnTo>
                    <a:pt x="7474" y="2131"/>
                  </a:lnTo>
                  <a:cubicBezTo>
                    <a:pt x="7474" y="2131"/>
                    <a:pt x="7477" y="2128"/>
                    <a:pt x="7477" y="2124"/>
                  </a:cubicBezTo>
                  <a:lnTo>
                    <a:pt x="7496" y="2124"/>
                  </a:lnTo>
                  <a:cubicBezTo>
                    <a:pt x="7503" y="2121"/>
                    <a:pt x="7514" y="2121"/>
                    <a:pt x="7518" y="2116"/>
                  </a:cubicBezTo>
                  <a:cubicBezTo>
                    <a:pt x="7532" y="2106"/>
                    <a:pt x="7547" y="2102"/>
                    <a:pt x="7565" y="2099"/>
                  </a:cubicBezTo>
                  <a:cubicBezTo>
                    <a:pt x="7565" y="2099"/>
                    <a:pt x="7565" y="2094"/>
                    <a:pt x="7569" y="2094"/>
                  </a:cubicBezTo>
                  <a:lnTo>
                    <a:pt x="7569" y="2087"/>
                  </a:lnTo>
                  <a:cubicBezTo>
                    <a:pt x="7573" y="2088"/>
                    <a:pt x="7577" y="2088"/>
                    <a:pt x="7580" y="2088"/>
                  </a:cubicBezTo>
                  <a:cubicBezTo>
                    <a:pt x="7590" y="2088"/>
                    <a:pt x="7598" y="2085"/>
                    <a:pt x="7606" y="2080"/>
                  </a:cubicBezTo>
                  <a:cubicBezTo>
                    <a:pt x="7624" y="2069"/>
                    <a:pt x="7646" y="2065"/>
                    <a:pt x="7664" y="2058"/>
                  </a:cubicBezTo>
                  <a:cubicBezTo>
                    <a:pt x="7679" y="2055"/>
                    <a:pt x="7694" y="2047"/>
                    <a:pt x="7705" y="2043"/>
                  </a:cubicBezTo>
                  <a:cubicBezTo>
                    <a:pt x="7727" y="2033"/>
                    <a:pt x="7727" y="2033"/>
                    <a:pt x="7749" y="2028"/>
                  </a:cubicBezTo>
                  <a:cubicBezTo>
                    <a:pt x="7756" y="2028"/>
                    <a:pt x="7763" y="2025"/>
                    <a:pt x="7763" y="2021"/>
                  </a:cubicBezTo>
                  <a:cubicBezTo>
                    <a:pt x="7763" y="2021"/>
                    <a:pt x="7767" y="2021"/>
                    <a:pt x="7767" y="2018"/>
                  </a:cubicBezTo>
                  <a:cubicBezTo>
                    <a:pt x="7774" y="2014"/>
                    <a:pt x="7789" y="2014"/>
                    <a:pt x="7796" y="2006"/>
                  </a:cubicBezTo>
                  <a:cubicBezTo>
                    <a:pt x="7807" y="1999"/>
                    <a:pt x="7818" y="1996"/>
                    <a:pt x="7829" y="1992"/>
                  </a:cubicBezTo>
                  <a:cubicBezTo>
                    <a:pt x="7837" y="1992"/>
                    <a:pt x="7848" y="1989"/>
                    <a:pt x="7855" y="1984"/>
                  </a:cubicBezTo>
                  <a:cubicBezTo>
                    <a:pt x="7863" y="1984"/>
                    <a:pt x="7873" y="1981"/>
                    <a:pt x="7877" y="1977"/>
                  </a:cubicBezTo>
                  <a:cubicBezTo>
                    <a:pt x="7880" y="1975"/>
                    <a:pt x="7883" y="1974"/>
                    <a:pt x="7885" y="1974"/>
                  </a:cubicBezTo>
                  <a:cubicBezTo>
                    <a:pt x="7888" y="1974"/>
                    <a:pt x="7890" y="1975"/>
                    <a:pt x="7892" y="1975"/>
                  </a:cubicBezTo>
                  <a:cubicBezTo>
                    <a:pt x="7893" y="1975"/>
                    <a:pt x="7894" y="1974"/>
                    <a:pt x="7895" y="1974"/>
                  </a:cubicBezTo>
                  <a:cubicBezTo>
                    <a:pt x="7903" y="1967"/>
                    <a:pt x="7914" y="1967"/>
                    <a:pt x="7921" y="1962"/>
                  </a:cubicBezTo>
                  <a:cubicBezTo>
                    <a:pt x="7965" y="1948"/>
                    <a:pt x="8013" y="1933"/>
                    <a:pt x="8064" y="1915"/>
                  </a:cubicBezTo>
                  <a:cubicBezTo>
                    <a:pt x="8064" y="1915"/>
                    <a:pt x="8068" y="1911"/>
                    <a:pt x="8071" y="1908"/>
                  </a:cubicBezTo>
                  <a:cubicBezTo>
                    <a:pt x="8075" y="1908"/>
                    <a:pt x="8079" y="1904"/>
                    <a:pt x="8083" y="1904"/>
                  </a:cubicBezTo>
                  <a:cubicBezTo>
                    <a:pt x="8093" y="1901"/>
                    <a:pt x="8105" y="1896"/>
                    <a:pt x="8119" y="1893"/>
                  </a:cubicBezTo>
                  <a:cubicBezTo>
                    <a:pt x="8129" y="1890"/>
                    <a:pt x="8135" y="1881"/>
                    <a:pt x="8146" y="1881"/>
                  </a:cubicBezTo>
                  <a:cubicBezTo>
                    <a:pt x="8148" y="1881"/>
                    <a:pt x="8150" y="1882"/>
                    <a:pt x="8152" y="1882"/>
                  </a:cubicBezTo>
                  <a:lnTo>
                    <a:pt x="8156" y="1879"/>
                  </a:lnTo>
                  <a:cubicBezTo>
                    <a:pt x="8159" y="1874"/>
                    <a:pt x="8171" y="1871"/>
                    <a:pt x="8178" y="1867"/>
                  </a:cubicBezTo>
                  <a:cubicBezTo>
                    <a:pt x="8193" y="1864"/>
                    <a:pt x="8211" y="1857"/>
                    <a:pt x="8225" y="1852"/>
                  </a:cubicBezTo>
                  <a:cubicBezTo>
                    <a:pt x="8233" y="1849"/>
                    <a:pt x="8240" y="1849"/>
                    <a:pt x="8244" y="1845"/>
                  </a:cubicBezTo>
                  <a:cubicBezTo>
                    <a:pt x="8251" y="1845"/>
                    <a:pt x="8255" y="1842"/>
                    <a:pt x="8259" y="1838"/>
                  </a:cubicBezTo>
                  <a:cubicBezTo>
                    <a:pt x="8266" y="1835"/>
                    <a:pt x="8273" y="1830"/>
                    <a:pt x="8284" y="1830"/>
                  </a:cubicBezTo>
                  <a:cubicBezTo>
                    <a:pt x="8288" y="1830"/>
                    <a:pt x="8295" y="1827"/>
                    <a:pt x="8299" y="1823"/>
                  </a:cubicBezTo>
                  <a:cubicBezTo>
                    <a:pt x="8310" y="1816"/>
                    <a:pt x="8325" y="1816"/>
                    <a:pt x="8339" y="1808"/>
                  </a:cubicBezTo>
                  <a:cubicBezTo>
                    <a:pt x="8350" y="1805"/>
                    <a:pt x="8361" y="1798"/>
                    <a:pt x="8376" y="1794"/>
                  </a:cubicBezTo>
                  <a:cubicBezTo>
                    <a:pt x="8391" y="1791"/>
                    <a:pt x="8409" y="1786"/>
                    <a:pt x="8423" y="1779"/>
                  </a:cubicBezTo>
                  <a:cubicBezTo>
                    <a:pt x="8438" y="1776"/>
                    <a:pt x="8450" y="1769"/>
                    <a:pt x="8464" y="1761"/>
                  </a:cubicBezTo>
                  <a:cubicBezTo>
                    <a:pt x="8472" y="1757"/>
                    <a:pt x="8482" y="1754"/>
                    <a:pt x="8489" y="1750"/>
                  </a:cubicBezTo>
                  <a:cubicBezTo>
                    <a:pt x="8497" y="1747"/>
                    <a:pt x="8501" y="1747"/>
                    <a:pt x="8508" y="1742"/>
                  </a:cubicBezTo>
                  <a:cubicBezTo>
                    <a:pt x="8516" y="1742"/>
                    <a:pt x="8523" y="1739"/>
                    <a:pt x="8526" y="1739"/>
                  </a:cubicBezTo>
                  <a:cubicBezTo>
                    <a:pt x="8533" y="1735"/>
                    <a:pt x="8538" y="1735"/>
                    <a:pt x="8541" y="1732"/>
                  </a:cubicBezTo>
                  <a:cubicBezTo>
                    <a:pt x="8548" y="1732"/>
                    <a:pt x="8555" y="1728"/>
                    <a:pt x="8563" y="1728"/>
                  </a:cubicBezTo>
                  <a:cubicBezTo>
                    <a:pt x="8567" y="1725"/>
                    <a:pt x="8570" y="1725"/>
                    <a:pt x="8574" y="1725"/>
                  </a:cubicBezTo>
                  <a:cubicBezTo>
                    <a:pt x="8582" y="1725"/>
                    <a:pt x="8592" y="1725"/>
                    <a:pt x="8599" y="1720"/>
                  </a:cubicBezTo>
                  <a:cubicBezTo>
                    <a:pt x="8607" y="1713"/>
                    <a:pt x="8614" y="1717"/>
                    <a:pt x="8621" y="1713"/>
                  </a:cubicBezTo>
                  <a:cubicBezTo>
                    <a:pt x="8629" y="1710"/>
                    <a:pt x="8640" y="1706"/>
                    <a:pt x="8648" y="1706"/>
                  </a:cubicBezTo>
                  <a:cubicBezTo>
                    <a:pt x="8655" y="1703"/>
                    <a:pt x="8665" y="1703"/>
                    <a:pt x="8673" y="1698"/>
                  </a:cubicBezTo>
                  <a:cubicBezTo>
                    <a:pt x="8684" y="1695"/>
                    <a:pt x="8709" y="1695"/>
                    <a:pt x="8724" y="1695"/>
                  </a:cubicBezTo>
                  <a:cubicBezTo>
                    <a:pt x="8729" y="1695"/>
                    <a:pt x="8733" y="1695"/>
                    <a:pt x="8738" y="1695"/>
                  </a:cubicBezTo>
                  <a:cubicBezTo>
                    <a:pt x="8744" y="1695"/>
                    <a:pt x="8751" y="1694"/>
                    <a:pt x="8758" y="1688"/>
                  </a:cubicBezTo>
                  <a:lnTo>
                    <a:pt x="8758" y="1681"/>
                  </a:lnTo>
                  <a:cubicBezTo>
                    <a:pt x="8775" y="1681"/>
                    <a:pt x="8787" y="1676"/>
                    <a:pt x="8797" y="1666"/>
                  </a:cubicBezTo>
                  <a:cubicBezTo>
                    <a:pt x="8809" y="1659"/>
                    <a:pt x="8819" y="1651"/>
                    <a:pt x="8834" y="1647"/>
                  </a:cubicBezTo>
                  <a:cubicBezTo>
                    <a:pt x="8834" y="1647"/>
                    <a:pt x="8834" y="1644"/>
                    <a:pt x="8831" y="1644"/>
                  </a:cubicBezTo>
                  <a:cubicBezTo>
                    <a:pt x="8819" y="1637"/>
                    <a:pt x="8824" y="1625"/>
                    <a:pt x="8831" y="1610"/>
                  </a:cubicBezTo>
                  <a:cubicBezTo>
                    <a:pt x="8846" y="1607"/>
                    <a:pt x="8841" y="1596"/>
                    <a:pt x="8853" y="1588"/>
                  </a:cubicBezTo>
                  <a:cubicBezTo>
                    <a:pt x="8856" y="1585"/>
                    <a:pt x="8856" y="1581"/>
                    <a:pt x="8860" y="1574"/>
                  </a:cubicBezTo>
                  <a:cubicBezTo>
                    <a:pt x="8846" y="1571"/>
                    <a:pt x="8853" y="1559"/>
                    <a:pt x="8846" y="1552"/>
                  </a:cubicBezTo>
                  <a:cubicBezTo>
                    <a:pt x="8846" y="1544"/>
                    <a:pt x="8846" y="1541"/>
                    <a:pt x="8849" y="1534"/>
                  </a:cubicBezTo>
                  <a:lnTo>
                    <a:pt x="8853" y="1530"/>
                  </a:lnTo>
                  <a:cubicBezTo>
                    <a:pt x="8849" y="1530"/>
                    <a:pt x="8846" y="1530"/>
                    <a:pt x="8838" y="1527"/>
                  </a:cubicBezTo>
                  <a:cubicBezTo>
                    <a:pt x="8841" y="1522"/>
                    <a:pt x="8846" y="1515"/>
                    <a:pt x="8849" y="1508"/>
                  </a:cubicBezTo>
                  <a:cubicBezTo>
                    <a:pt x="8853" y="1500"/>
                    <a:pt x="8856" y="1497"/>
                    <a:pt x="8841" y="1493"/>
                  </a:cubicBezTo>
                  <a:cubicBezTo>
                    <a:pt x="8827" y="1490"/>
                    <a:pt x="8812" y="1483"/>
                    <a:pt x="8794" y="1478"/>
                  </a:cubicBezTo>
                  <a:cubicBezTo>
                    <a:pt x="8794" y="1478"/>
                    <a:pt x="8790" y="1478"/>
                    <a:pt x="8790" y="1475"/>
                  </a:cubicBezTo>
                  <a:cubicBezTo>
                    <a:pt x="8787" y="1468"/>
                    <a:pt x="8790" y="1461"/>
                    <a:pt x="8772" y="1461"/>
                  </a:cubicBezTo>
                  <a:lnTo>
                    <a:pt x="8772" y="1456"/>
                  </a:lnTo>
                  <a:cubicBezTo>
                    <a:pt x="8775" y="1453"/>
                    <a:pt x="8768" y="1449"/>
                    <a:pt x="8768" y="1446"/>
                  </a:cubicBezTo>
                  <a:cubicBezTo>
                    <a:pt x="8768" y="1439"/>
                    <a:pt x="8765" y="1434"/>
                    <a:pt x="8758" y="1434"/>
                  </a:cubicBezTo>
                  <a:cubicBezTo>
                    <a:pt x="8753" y="1434"/>
                    <a:pt x="8753" y="1427"/>
                    <a:pt x="8753" y="1427"/>
                  </a:cubicBezTo>
                  <a:lnTo>
                    <a:pt x="8753" y="1424"/>
                  </a:lnTo>
                  <a:cubicBezTo>
                    <a:pt x="8746" y="1417"/>
                    <a:pt x="8739" y="1409"/>
                    <a:pt x="8739" y="1402"/>
                  </a:cubicBezTo>
                  <a:cubicBezTo>
                    <a:pt x="8736" y="1395"/>
                    <a:pt x="8728" y="1387"/>
                    <a:pt x="8724" y="1380"/>
                  </a:cubicBezTo>
                  <a:lnTo>
                    <a:pt x="8721" y="1376"/>
                  </a:lnTo>
                  <a:cubicBezTo>
                    <a:pt x="8714" y="1376"/>
                    <a:pt x="8706" y="1373"/>
                    <a:pt x="8699" y="1368"/>
                  </a:cubicBezTo>
                  <a:cubicBezTo>
                    <a:pt x="8706" y="1365"/>
                    <a:pt x="8709" y="1361"/>
                    <a:pt x="8714" y="1361"/>
                  </a:cubicBezTo>
                  <a:cubicBezTo>
                    <a:pt x="8709" y="1358"/>
                    <a:pt x="8702" y="1358"/>
                    <a:pt x="8702" y="1358"/>
                  </a:cubicBezTo>
                  <a:cubicBezTo>
                    <a:pt x="8699" y="1351"/>
                    <a:pt x="8687" y="1346"/>
                    <a:pt x="8677" y="1346"/>
                  </a:cubicBezTo>
                  <a:cubicBezTo>
                    <a:pt x="8670" y="1346"/>
                    <a:pt x="8665" y="1343"/>
                    <a:pt x="8670" y="1339"/>
                  </a:cubicBezTo>
                  <a:cubicBezTo>
                    <a:pt x="8670" y="1336"/>
                    <a:pt x="8673" y="1332"/>
                    <a:pt x="8665" y="1332"/>
                  </a:cubicBezTo>
                  <a:cubicBezTo>
                    <a:pt x="8662" y="1332"/>
                    <a:pt x="8662" y="1324"/>
                    <a:pt x="8662" y="1324"/>
                  </a:cubicBezTo>
                  <a:cubicBezTo>
                    <a:pt x="8670" y="1317"/>
                    <a:pt x="8665" y="1314"/>
                    <a:pt x="8662" y="1310"/>
                  </a:cubicBezTo>
                  <a:cubicBezTo>
                    <a:pt x="8658" y="1302"/>
                    <a:pt x="8655" y="1295"/>
                    <a:pt x="8651" y="1288"/>
                  </a:cubicBezTo>
                  <a:cubicBezTo>
                    <a:pt x="8649" y="1286"/>
                    <a:pt x="8647" y="1286"/>
                    <a:pt x="8646" y="1286"/>
                  </a:cubicBezTo>
                  <a:cubicBezTo>
                    <a:pt x="8645" y="1286"/>
                    <a:pt x="8645" y="1286"/>
                    <a:pt x="8648" y="1284"/>
                  </a:cubicBezTo>
                  <a:lnTo>
                    <a:pt x="8643" y="1280"/>
                  </a:lnTo>
                  <a:cubicBezTo>
                    <a:pt x="8655" y="1270"/>
                    <a:pt x="8636" y="1273"/>
                    <a:pt x="8640" y="1266"/>
                  </a:cubicBezTo>
                  <a:cubicBezTo>
                    <a:pt x="8640" y="1266"/>
                    <a:pt x="8636" y="1262"/>
                    <a:pt x="8633" y="1262"/>
                  </a:cubicBezTo>
                  <a:cubicBezTo>
                    <a:pt x="8626" y="1258"/>
                    <a:pt x="8618" y="1255"/>
                    <a:pt x="8611" y="1251"/>
                  </a:cubicBezTo>
                  <a:cubicBezTo>
                    <a:pt x="8607" y="1244"/>
                    <a:pt x="8592" y="1244"/>
                    <a:pt x="8589" y="1236"/>
                  </a:cubicBezTo>
                  <a:cubicBezTo>
                    <a:pt x="8586" y="1237"/>
                    <a:pt x="8583" y="1237"/>
                    <a:pt x="8582" y="1237"/>
                  </a:cubicBezTo>
                  <a:cubicBezTo>
                    <a:pt x="8575" y="1237"/>
                    <a:pt x="8578" y="1231"/>
                    <a:pt x="8582" y="1226"/>
                  </a:cubicBezTo>
                  <a:cubicBezTo>
                    <a:pt x="8582" y="1222"/>
                    <a:pt x="8577" y="1218"/>
                    <a:pt x="8582" y="1214"/>
                  </a:cubicBezTo>
                  <a:cubicBezTo>
                    <a:pt x="8585" y="1214"/>
                    <a:pt x="8577" y="1211"/>
                    <a:pt x="8574" y="1207"/>
                  </a:cubicBezTo>
                  <a:cubicBezTo>
                    <a:pt x="8567" y="1204"/>
                    <a:pt x="8555" y="1200"/>
                    <a:pt x="8552" y="1192"/>
                  </a:cubicBezTo>
                  <a:lnTo>
                    <a:pt x="8548" y="1189"/>
                  </a:lnTo>
                  <a:cubicBezTo>
                    <a:pt x="8555" y="1185"/>
                    <a:pt x="8552" y="1182"/>
                    <a:pt x="8555" y="1174"/>
                  </a:cubicBezTo>
                  <a:cubicBezTo>
                    <a:pt x="8555" y="1167"/>
                    <a:pt x="8555" y="1160"/>
                    <a:pt x="8567" y="1152"/>
                  </a:cubicBezTo>
                  <a:lnTo>
                    <a:pt x="8567" y="1148"/>
                  </a:lnTo>
                  <a:cubicBezTo>
                    <a:pt x="8563" y="1152"/>
                    <a:pt x="8560" y="1152"/>
                    <a:pt x="8555" y="1152"/>
                  </a:cubicBezTo>
                  <a:cubicBezTo>
                    <a:pt x="8560" y="1148"/>
                    <a:pt x="8563" y="1145"/>
                    <a:pt x="8563" y="1141"/>
                  </a:cubicBezTo>
                  <a:cubicBezTo>
                    <a:pt x="8563" y="1134"/>
                    <a:pt x="8570" y="1126"/>
                    <a:pt x="8574" y="1119"/>
                  </a:cubicBezTo>
                  <a:cubicBezTo>
                    <a:pt x="8574" y="1112"/>
                    <a:pt x="8585" y="1104"/>
                    <a:pt x="8582" y="1101"/>
                  </a:cubicBezTo>
                  <a:cubicBezTo>
                    <a:pt x="8589" y="1097"/>
                    <a:pt x="8592" y="1097"/>
                    <a:pt x="8589" y="1094"/>
                  </a:cubicBezTo>
                  <a:lnTo>
                    <a:pt x="8589" y="1082"/>
                  </a:lnTo>
                  <a:cubicBezTo>
                    <a:pt x="8589" y="1079"/>
                    <a:pt x="8592" y="1075"/>
                    <a:pt x="8592" y="1072"/>
                  </a:cubicBezTo>
                  <a:lnTo>
                    <a:pt x="8592" y="1057"/>
                  </a:lnTo>
                  <a:cubicBezTo>
                    <a:pt x="8592" y="1053"/>
                    <a:pt x="8592" y="1046"/>
                    <a:pt x="8589" y="1042"/>
                  </a:cubicBezTo>
                  <a:cubicBezTo>
                    <a:pt x="8582" y="1035"/>
                    <a:pt x="8589" y="1013"/>
                    <a:pt x="8592" y="1002"/>
                  </a:cubicBezTo>
                  <a:cubicBezTo>
                    <a:pt x="8599" y="998"/>
                    <a:pt x="8599" y="991"/>
                    <a:pt x="8599" y="987"/>
                  </a:cubicBezTo>
                  <a:cubicBezTo>
                    <a:pt x="8596" y="984"/>
                    <a:pt x="8596" y="976"/>
                    <a:pt x="8592" y="972"/>
                  </a:cubicBezTo>
                  <a:cubicBezTo>
                    <a:pt x="8585" y="969"/>
                    <a:pt x="8592" y="965"/>
                    <a:pt x="8589" y="962"/>
                  </a:cubicBezTo>
                  <a:cubicBezTo>
                    <a:pt x="8589" y="954"/>
                    <a:pt x="8582" y="950"/>
                    <a:pt x="8574" y="947"/>
                  </a:cubicBezTo>
                  <a:cubicBezTo>
                    <a:pt x="8574" y="943"/>
                    <a:pt x="8577" y="940"/>
                    <a:pt x="8582" y="936"/>
                  </a:cubicBezTo>
                  <a:cubicBezTo>
                    <a:pt x="8552" y="921"/>
                    <a:pt x="8560" y="896"/>
                    <a:pt x="8574" y="870"/>
                  </a:cubicBezTo>
                  <a:cubicBezTo>
                    <a:pt x="8563" y="870"/>
                    <a:pt x="8552" y="870"/>
                    <a:pt x="8541" y="874"/>
                  </a:cubicBezTo>
                  <a:cubicBezTo>
                    <a:pt x="8526" y="874"/>
                    <a:pt x="8523" y="870"/>
                    <a:pt x="8530" y="862"/>
                  </a:cubicBezTo>
                  <a:cubicBezTo>
                    <a:pt x="8530" y="859"/>
                    <a:pt x="8533" y="855"/>
                    <a:pt x="8538" y="852"/>
                  </a:cubicBezTo>
                  <a:cubicBezTo>
                    <a:pt x="8538" y="848"/>
                    <a:pt x="8533" y="840"/>
                    <a:pt x="8533" y="837"/>
                  </a:cubicBezTo>
                  <a:cubicBezTo>
                    <a:pt x="8538" y="833"/>
                    <a:pt x="8541" y="830"/>
                    <a:pt x="8548" y="826"/>
                  </a:cubicBezTo>
                  <a:cubicBezTo>
                    <a:pt x="8552" y="822"/>
                    <a:pt x="8560" y="818"/>
                    <a:pt x="8567" y="815"/>
                  </a:cubicBezTo>
                  <a:cubicBezTo>
                    <a:pt x="8564" y="815"/>
                    <a:pt x="8562" y="813"/>
                    <a:pt x="8561" y="813"/>
                  </a:cubicBezTo>
                  <a:cubicBezTo>
                    <a:pt x="8560" y="813"/>
                    <a:pt x="8560" y="813"/>
                    <a:pt x="8560" y="815"/>
                  </a:cubicBezTo>
                  <a:cubicBezTo>
                    <a:pt x="8557" y="815"/>
                    <a:pt x="8556" y="816"/>
                    <a:pt x="8554" y="816"/>
                  </a:cubicBezTo>
                  <a:cubicBezTo>
                    <a:pt x="8549" y="816"/>
                    <a:pt x="8550" y="811"/>
                    <a:pt x="8545" y="811"/>
                  </a:cubicBezTo>
                  <a:cubicBezTo>
                    <a:pt x="8560" y="800"/>
                    <a:pt x="8533" y="800"/>
                    <a:pt x="8541" y="793"/>
                  </a:cubicBezTo>
                  <a:cubicBezTo>
                    <a:pt x="8530" y="789"/>
                    <a:pt x="8533" y="786"/>
                    <a:pt x="8530" y="778"/>
                  </a:cubicBezTo>
                  <a:cubicBezTo>
                    <a:pt x="8530" y="774"/>
                    <a:pt x="8526" y="767"/>
                    <a:pt x="8545" y="763"/>
                  </a:cubicBezTo>
                  <a:lnTo>
                    <a:pt x="8545" y="760"/>
                  </a:lnTo>
                  <a:cubicBezTo>
                    <a:pt x="8548" y="756"/>
                    <a:pt x="8555" y="749"/>
                    <a:pt x="8555" y="745"/>
                  </a:cubicBezTo>
                  <a:cubicBezTo>
                    <a:pt x="8555" y="741"/>
                    <a:pt x="8567" y="738"/>
                    <a:pt x="8555" y="738"/>
                  </a:cubicBezTo>
                  <a:cubicBezTo>
                    <a:pt x="8563" y="730"/>
                    <a:pt x="8552" y="730"/>
                    <a:pt x="8552" y="730"/>
                  </a:cubicBezTo>
                  <a:cubicBezTo>
                    <a:pt x="8541" y="730"/>
                    <a:pt x="8552" y="719"/>
                    <a:pt x="8545" y="719"/>
                  </a:cubicBezTo>
                  <a:cubicBezTo>
                    <a:pt x="8560" y="712"/>
                    <a:pt x="8548" y="705"/>
                    <a:pt x="8548" y="701"/>
                  </a:cubicBezTo>
                  <a:cubicBezTo>
                    <a:pt x="8552" y="697"/>
                    <a:pt x="8560" y="694"/>
                    <a:pt x="8567" y="686"/>
                  </a:cubicBezTo>
                  <a:cubicBezTo>
                    <a:pt x="8555" y="686"/>
                    <a:pt x="8552" y="690"/>
                    <a:pt x="8548" y="690"/>
                  </a:cubicBezTo>
                  <a:cubicBezTo>
                    <a:pt x="8541" y="690"/>
                    <a:pt x="8533" y="686"/>
                    <a:pt x="8526" y="683"/>
                  </a:cubicBezTo>
                  <a:lnTo>
                    <a:pt x="8526" y="679"/>
                  </a:lnTo>
                  <a:cubicBezTo>
                    <a:pt x="8533" y="668"/>
                    <a:pt x="8526" y="661"/>
                    <a:pt x="8523" y="653"/>
                  </a:cubicBezTo>
                  <a:cubicBezTo>
                    <a:pt x="8519" y="650"/>
                    <a:pt x="8516" y="646"/>
                    <a:pt x="8501" y="646"/>
                  </a:cubicBezTo>
                  <a:lnTo>
                    <a:pt x="8482" y="646"/>
                  </a:lnTo>
                  <a:cubicBezTo>
                    <a:pt x="8479" y="639"/>
                    <a:pt x="8479" y="628"/>
                    <a:pt x="8482" y="624"/>
                  </a:cubicBezTo>
                  <a:lnTo>
                    <a:pt x="8482" y="620"/>
                  </a:lnTo>
                  <a:cubicBezTo>
                    <a:pt x="8479" y="617"/>
                    <a:pt x="8475" y="617"/>
                    <a:pt x="8479" y="613"/>
                  </a:cubicBezTo>
                  <a:cubicBezTo>
                    <a:pt x="8482" y="609"/>
                    <a:pt x="8479" y="602"/>
                    <a:pt x="8486" y="595"/>
                  </a:cubicBezTo>
                  <a:cubicBezTo>
                    <a:pt x="8494" y="587"/>
                    <a:pt x="8489" y="587"/>
                    <a:pt x="8497" y="587"/>
                  </a:cubicBezTo>
                  <a:cubicBezTo>
                    <a:pt x="8504" y="584"/>
                    <a:pt x="8508" y="580"/>
                    <a:pt x="8516" y="580"/>
                  </a:cubicBezTo>
                  <a:cubicBezTo>
                    <a:pt x="8508" y="576"/>
                    <a:pt x="8497" y="576"/>
                    <a:pt x="8489" y="576"/>
                  </a:cubicBezTo>
                  <a:cubicBezTo>
                    <a:pt x="8482" y="573"/>
                    <a:pt x="8475" y="573"/>
                    <a:pt x="8479" y="565"/>
                  </a:cubicBezTo>
                  <a:cubicBezTo>
                    <a:pt x="8479" y="558"/>
                    <a:pt x="8475" y="551"/>
                    <a:pt x="8482" y="543"/>
                  </a:cubicBezTo>
                  <a:cubicBezTo>
                    <a:pt x="8486" y="536"/>
                    <a:pt x="8486" y="536"/>
                    <a:pt x="8508" y="532"/>
                  </a:cubicBezTo>
                  <a:cubicBezTo>
                    <a:pt x="8504" y="532"/>
                    <a:pt x="8504" y="529"/>
                    <a:pt x="8501" y="529"/>
                  </a:cubicBezTo>
                  <a:cubicBezTo>
                    <a:pt x="8489" y="529"/>
                    <a:pt x="8482" y="525"/>
                    <a:pt x="8472" y="525"/>
                  </a:cubicBezTo>
                  <a:cubicBezTo>
                    <a:pt x="8457" y="521"/>
                    <a:pt x="8445" y="514"/>
                    <a:pt x="8442" y="507"/>
                  </a:cubicBezTo>
                  <a:cubicBezTo>
                    <a:pt x="8438" y="499"/>
                    <a:pt x="8442" y="496"/>
                    <a:pt x="8428" y="496"/>
                  </a:cubicBezTo>
                  <a:lnTo>
                    <a:pt x="8428" y="488"/>
                  </a:lnTo>
                  <a:cubicBezTo>
                    <a:pt x="8428" y="485"/>
                    <a:pt x="8431" y="485"/>
                    <a:pt x="8428" y="481"/>
                  </a:cubicBezTo>
                  <a:cubicBezTo>
                    <a:pt x="8416" y="481"/>
                    <a:pt x="8420" y="477"/>
                    <a:pt x="8431" y="470"/>
                  </a:cubicBezTo>
                  <a:cubicBezTo>
                    <a:pt x="8435" y="470"/>
                    <a:pt x="8435" y="466"/>
                    <a:pt x="8438" y="463"/>
                  </a:cubicBezTo>
                  <a:cubicBezTo>
                    <a:pt x="8431" y="463"/>
                    <a:pt x="8423" y="466"/>
                    <a:pt x="8423" y="466"/>
                  </a:cubicBezTo>
                  <a:cubicBezTo>
                    <a:pt x="8421" y="464"/>
                    <a:pt x="8418" y="461"/>
                    <a:pt x="8413" y="461"/>
                  </a:cubicBezTo>
                  <a:cubicBezTo>
                    <a:pt x="8411" y="461"/>
                    <a:pt x="8409" y="461"/>
                    <a:pt x="8406" y="463"/>
                  </a:cubicBezTo>
                  <a:lnTo>
                    <a:pt x="8401" y="463"/>
                  </a:lnTo>
                  <a:cubicBezTo>
                    <a:pt x="8400" y="461"/>
                    <a:pt x="8399" y="461"/>
                    <a:pt x="8397" y="461"/>
                  </a:cubicBezTo>
                  <a:cubicBezTo>
                    <a:pt x="8395" y="461"/>
                    <a:pt x="8392" y="463"/>
                    <a:pt x="8387" y="463"/>
                  </a:cubicBezTo>
                  <a:cubicBezTo>
                    <a:pt x="8376" y="463"/>
                    <a:pt x="8372" y="455"/>
                    <a:pt x="8372" y="448"/>
                  </a:cubicBezTo>
                  <a:cubicBezTo>
                    <a:pt x="8372" y="444"/>
                    <a:pt x="8372" y="437"/>
                    <a:pt x="8369" y="433"/>
                  </a:cubicBezTo>
                  <a:cubicBezTo>
                    <a:pt x="8361" y="430"/>
                    <a:pt x="8361" y="422"/>
                    <a:pt x="8357" y="419"/>
                  </a:cubicBezTo>
                  <a:cubicBezTo>
                    <a:pt x="8357" y="415"/>
                    <a:pt x="8357" y="411"/>
                    <a:pt x="8354" y="408"/>
                  </a:cubicBezTo>
                  <a:cubicBezTo>
                    <a:pt x="8354" y="404"/>
                    <a:pt x="8347" y="400"/>
                    <a:pt x="8335" y="400"/>
                  </a:cubicBezTo>
                  <a:cubicBezTo>
                    <a:pt x="8328" y="400"/>
                    <a:pt x="8325" y="400"/>
                    <a:pt x="8321" y="393"/>
                  </a:cubicBezTo>
                  <a:cubicBezTo>
                    <a:pt x="8321" y="386"/>
                    <a:pt x="8317" y="378"/>
                    <a:pt x="8325" y="367"/>
                  </a:cubicBezTo>
                  <a:cubicBezTo>
                    <a:pt x="8325" y="364"/>
                    <a:pt x="8321" y="360"/>
                    <a:pt x="8321" y="360"/>
                  </a:cubicBezTo>
                  <a:cubicBezTo>
                    <a:pt x="8325" y="356"/>
                    <a:pt x="8328" y="353"/>
                    <a:pt x="8332" y="353"/>
                  </a:cubicBezTo>
                  <a:cubicBezTo>
                    <a:pt x="8332" y="349"/>
                    <a:pt x="8335" y="349"/>
                    <a:pt x="8335" y="345"/>
                  </a:cubicBezTo>
                  <a:cubicBezTo>
                    <a:pt x="8335" y="342"/>
                    <a:pt x="8328" y="338"/>
                    <a:pt x="8335" y="334"/>
                  </a:cubicBezTo>
                  <a:cubicBezTo>
                    <a:pt x="8347" y="331"/>
                    <a:pt x="8335" y="327"/>
                    <a:pt x="8343" y="323"/>
                  </a:cubicBezTo>
                  <a:cubicBezTo>
                    <a:pt x="8347" y="320"/>
                    <a:pt x="8343" y="316"/>
                    <a:pt x="8347" y="312"/>
                  </a:cubicBezTo>
                  <a:cubicBezTo>
                    <a:pt x="8350" y="309"/>
                    <a:pt x="8357" y="305"/>
                    <a:pt x="8361" y="298"/>
                  </a:cubicBezTo>
                  <a:lnTo>
                    <a:pt x="8365" y="298"/>
                  </a:lnTo>
                  <a:cubicBezTo>
                    <a:pt x="8357" y="298"/>
                    <a:pt x="8354" y="298"/>
                    <a:pt x="8350" y="294"/>
                  </a:cubicBezTo>
                  <a:cubicBezTo>
                    <a:pt x="8347" y="294"/>
                    <a:pt x="8347" y="290"/>
                    <a:pt x="8343" y="290"/>
                  </a:cubicBezTo>
                  <a:cubicBezTo>
                    <a:pt x="8343" y="287"/>
                    <a:pt x="8339" y="283"/>
                    <a:pt x="8343" y="283"/>
                  </a:cubicBezTo>
                  <a:cubicBezTo>
                    <a:pt x="8354" y="272"/>
                    <a:pt x="8347" y="268"/>
                    <a:pt x="8354" y="261"/>
                  </a:cubicBezTo>
                  <a:cubicBezTo>
                    <a:pt x="8357" y="257"/>
                    <a:pt x="8354" y="254"/>
                    <a:pt x="8357" y="250"/>
                  </a:cubicBezTo>
                  <a:cubicBezTo>
                    <a:pt x="8365" y="239"/>
                    <a:pt x="8376" y="228"/>
                    <a:pt x="8387" y="217"/>
                  </a:cubicBezTo>
                  <a:cubicBezTo>
                    <a:pt x="8382" y="217"/>
                    <a:pt x="8377" y="215"/>
                    <a:pt x="8371" y="215"/>
                  </a:cubicBezTo>
                  <a:cubicBezTo>
                    <a:pt x="8368" y="215"/>
                    <a:pt x="8365" y="216"/>
                    <a:pt x="8361" y="217"/>
                  </a:cubicBezTo>
                  <a:cubicBezTo>
                    <a:pt x="8357" y="217"/>
                    <a:pt x="8350" y="220"/>
                    <a:pt x="8343" y="220"/>
                  </a:cubicBezTo>
                  <a:lnTo>
                    <a:pt x="8335" y="220"/>
                  </a:lnTo>
                  <a:cubicBezTo>
                    <a:pt x="8332" y="213"/>
                    <a:pt x="8321" y="213"/>
                    <a:pt x="8317" y="210"/>
                  </a:cubicBezTo>
                  <a:cubicBezTo>
                    <a:pt x="8317" y="206"/>
                    <a:pt x="8310" y="206"/>
                    <a:pt x="8310" y="206"/>
                  </a:cubicBezTo>
                  <a:cubicBezTo>
                    <a:pt x="8317" y="198"/>
                    <a:pt x="8313" y="195"/>
                    <a:pt x="8313" y="191"/>
                  </a:cubicBezTo>
                  <a:cubicBezTo>
                    <a:pt x="8310" y="180"/>
                    <a:pt x="8317" y="169"/>
                    <a:pt x="8335" y="162"/>
                  </a:cubicBezTo>
                  <a:cubicBezTo>
                    <a:pt x="8339" y="158"/>
                    <a:pt x="8343" y="154"/>
                    <a:pt x="8343" y="154"/>
                  </a:cubicBezTo>
                  <a:cubicBezTo>
                    <a:pt x="8339" y="151"/>
                    <a:pt x="8354" y="144"/>
                    <a:pt x="8350" y="136"/>
                  </a:cubicBezTo>
                  <a:lnTo>
                    <a:pt x="8350" y="136"/>
                  </a:lnTo>
                  <a:cubicBezTo>
                    <a:pt x="8339" y="144"/>
                    <a:pt x="8325" y="144"/>
                    <a:pt x="8313" y="147"/>
                  </a:cubicBezTo>
                  <a:cubicBezTo>
                    <a:pt x="8303" y="154"/>
                    <a:pt x="8291" y="151"/>
                    <a:pt x="8281" y="158"/>
                  </a:cubicBezTo>
                  <a:cubicBezTo>
                    <a:pt x="8277" y="154"/>
                    <a:pt x="8277" y="147"/>
                    <a:pt x="8269" y="144"/>
                  </a:cubicBezTo>
                  <a:cubicBezTo>
                    <a:pt x="8262" y="140"/>
                    <a:pt x="8262" y="136"/>
                    <a:pt x="8259" y="132"/>
                  </a:cubicBezTo>
                  <a:cubicBezTo>
                    <a:pt x="8256" y="133"/>
                    <a:pt x="8254" y="133"/>
                    <a:pt x="8252" y="133"/>
                  </a:cubicBezTo>
                  <a:cubicBezTo>
                    <a:pt x="8244" y="133"/>
                    <a:pt x="8239" y="129"/>
                    <a:pt x="8237" y="129"/>
                  </a:cubicBezTo>
                  <a:cubicBezTo>
                    <a:pt x="8225" y="125"/>
                    <a:pt x="8215" y="122"/>
                    <a:pt x="8215" y="114"/>
                  </a:cubicBezTo>
                  <a:cubicBezTo>
                    <a:pt x="8215" y="110"/>
                    <a:pt x="8211" y="107"/>
                    <a:pt x="8211" y="100"/>
                  </a:cubicBezTo>
                  <a:cubicBezTo>
                    <a:pt x="8225" y="92"/>
                    <a:pt x="8218" y="85"/>
                    <a:pt x="8233" y="74"/>
                  </a:cubicBezTo>
                  <a:cubicBezTo>
                    <a:pt x="8229" y="66"/>
                    <a:pt x="8251" y="56"/>
                    <a:pt x="8233" y="52"/>
                  </a:cubicBezTo>
                  <a:cubicBezTo>
                    <a:pt x="8233" y="44"/>
                    <a:pt x="8225" y="41"/>
                    <a:pt x="8225" y="37"/>
                  </a:cubicBezTo>
                  <a:lnTo>
                    <a:pt x="8207" y="19"/>
                  </a:lnTo>
                  <a:cubicBezTo>
                    <a:pt x="8202" y="15"/>
                    <a:pt x="8199" y="15"/>
                    <a:pt x="8195" y="15"/>
                  </a:cubicBezTo>
                  <a:cubicBezTo>
                    <a:pt x="8191" y="15"/>
                    <a:pt x="8185" y="15"/>
                    <a:pt x="8174" y="15"/>
                  </a:cubicBezTo>
                  <a:cubicBezTo>
                    <a:pt x="8159" y="15"/>
                    <a:pt x="8145" y="22"/>
                    <a:pt x="8130" y="22"/>
                  </a:cubicBezTo>
                  <a:cubicBezTo>
                    <a:pt x="8125" y="22"/>
                    <a:pt x="8120" y="24"/>
                    <a:pt x="8115" y="24"/>
                  </a:cubicBezTo>
                  <a:cubicBezTo>
                    <a:pt x="8113" y="24"/>
                    <a:pt x="8110" y="24"/>
                    <a:pt x="8108" y="22"/>
                  </a:cubicBezTo>
                  <a:cubicBezTo>
                    <a:pt x="8099" y="26"/>
                    <a:pt x="8092" y="27"/>
                    <a:pt x="8086" y="27"/>
                  </a:cubicBezTo>
                  <a:cubicBezTo>
                    <a:pt x="8079" y="27"/>
                    <a:pt x="8072" y="26"/>
                    <a:pt x="8064" y="26"/>
                  </a:cubicBezTo>
                  <a:cubicBezTo>
                    <a:pt x="8064" y="22"/>
                    <a:pt x="8061" y="19"/>
                    <a:pt x="8068" y="12"/>
                  </a:cubicBezTo>
                  <a:cubicBezTo>
                    <a:pt x="8071" y="8"/>
                    <a:pt x="8071" y="4"/>
                    <a:pt x="80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5" name="Google Shape;875;p8"/>
            <p:cNvSpPr/>
            <p:nvPr/>
          </p:nvSpPr>
          <p:spPr>
            <a:xfrm>
              <a:off x="3624601" y="2820175"/>
              <a:ext cx="196" cy="245"/>
            </a:xfrm>
            <a:custGeom>
              <a:avLst/>
              <a:gdLst/>
              <a:ahLst/>
              <a:cxnLst/>
              <a:rect l="l" t="t" r="r" b="b"/>
              <a:pathLst>
                <a:path w="4" h="5" extrusionOk="0">
                  <a:moveTo>
                    <a:pt x="0" y="1"/>
                  </a:moveTo>
                  <a:lnTo>
                    <a:pt x="0" y="4"/>
                  </a:lnTo>
                  <a:lnTo>
                    <a:pt x="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6" name="Google Shape;876;p8"/>
            <p:cNvSpPr/>
            <p:nvPr/>
          </p:nvSpPr>
          <p:spPr>
            <a:xfrm>
              <a:off x="3703071" y="2794608"/>
              <a:ext cx="196" cy="245"/>
            </a:xfrm>
            <a:custGeom>
              <a:avLst/>
              <a:gdLst/>
              <a:ahLst/>
              <a:cxnLst/>
              <a:rect l="l" t="t" r="r" b="b"/>
              <a:pathLst>
                <a:path w="4" h="5" extrusionOk="0">
                  <a:moveTo>
                    <a:pt x="0" y="1"/>
                  </a:moveTo>
                  <a:lnTo>
                    <a:pt x="0" y="4"/>
                  </a:lnTo>
                  <a:lnTo>
                    <a:pt x="4" y="4"/>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8"/>
            <p:cNvSpPr/>
            <p:nvPr/>
          </p:nvSpPr>
          <p:spPr>
            <a:xfrm>
              <a:off x="3916445" y="2621867"/>
              <a:ext cx="49" cy="245"/>
            </a:xfrm>
            <a:custGeom>
              <a:avLst/>
              <a:gdLst/>
              <a:ahLst/>
              <a:cxnLst/>
              <a:rect l="l" t="t" r="r" b="b"/>
              <a:pathLst>
                <a:path w="1" h="5" extrusionOk="0">
                  <a:moveTo>
                    <a:pt x="0" y="4"/>
                  </a:moveTo>
                  <a:lnTo>
                    <a:pt x="0" y="4"/>
                  </a:lnTo>
                  <a:lnTo>
                    <a:pt x="0" y="4"/>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8"/>
            <p:cNvSpPr/>
            <p:nvPr/>
          </p:nvSpPr>
          <p:spPr>
            <a:xfrm>
              <a:off x="3614836" y="3059460"/>
              <a:ext cx="250920" cy="124700"/>
            </a:xfrm>
            <a:custGeom>
              <a:avLst/>
              <a:gdLst/>
              <a:ahLst/>
              <a:cxnLst/>
              <a:rect l="l" t="t" r="r" b="b"/>
              <a:pathLst>
                <a:path w="5113" h="2541" extrusionOk="0">
                  <a:moveTo>
                    <a:pt x="1468" y="101"/>
                  </a:moveTo>
                  <a:lnTo>
                    <a:pt x="1472" y="104"/>
                  </a:lnTo>
                  <a:lnTo>
                    <a:pt x="1464" y="104"/>
                  </a:lnTo>
                  <a:cubicBezTo>
                    <a:pt x="1468" y="104"/>
                    <a:pt x="1468" y="104"/>
                    <a:pt x="1468" y="101"/>
                  </a:cubicBezTo>
                  <a:close/>
                  <a:moveTo>
                    <a:pt x="2645" y="1967"/>
                  </a:moveTo>
                  <a:cubicBezTo>
                    <a:pt x="2648" y="1967"/>
                    <a:pt x="2648" y="1967"/>
                    <a:pt x="2652" y="1971"/>
                  </a:cubicBezTo>
                  <a:lnTo>
                    <a:pt x="2645" y="1971"/>
                  </a:lnTo>
                  <a:lnTo>
                    <a:pt x="2645" y="1967"/>
                  </a:lnTo>
                  <a:close/>
                  <a:moveTo>
                    <a:pt x="2821" y="1993"/>
                  </a:moveTo>
                  <a:lnTo>
                    <a:pt x="2824" y="1996"/>
                  </a:lnTo>
                  <a:lnTo>
                    <a:pt x="2821" y="1996"/>
                  </a:lnTo>
                  <a:lnTo>
                    <a:pt x="2821" y="1993"/>
                  </a:lnTo>
                  <a:close/>
                  <a:moveTo>
                    <a:pt x="4376" y="2118"/>
                  </a:moveTo>
                  <a:lnTo>
                    <a:pt x="4376" y="2121"/>
                  </a:lnTo>
                  <a:cubicBezTo>
                    <a:pt x="4376" y="2118"/>
                    <a:pt x="4372" y="2118"/>
                    <a:pt x="4372" y="2118"/>
                  </a:cubicBezTo>
                  <a:close/>
                  <a:moveTo>
                    <a:pt x="4317" y="2143"/>
                  </a:moveTo>
                  <a:cubicBezTo>
                    <a:pt x="4320" y="2143"/>
                    <a:pt x="4320" y="2147"/>
                    <a:pt x="4320" y="2150"/>
                  </a:cubicBezTo>
                  <a:cubicBezTo>
                    <a:pt x="4317" y="2147"/>
                    <a:pt x="4317" y="2147"/>
                    <a:pt x="4317" y="2143"/>
                  </a:cubicBezTo>
                  <a:close/>
                  <a:moveTo>
                    <a:pt x="3672" y="2169"/>
                  </a:moveTo>
                  <a:cubicBezTo>
                    <a:pt x="3672" y="2169"/>
                    <a:pt x="3675" y="2169"/>
                    <a:pt x="3679" y="2172"/>
                  </a:cubicBezTo>
                  <a:cubicBezTo>
                    <a:pt x="3675" y="2172"/>
                    <a:pt x="3672" y="2172"/>
                    <a:pt x="3672" y="2169"/>
                  </a:cubicBezTo>
                  <a:close/>
                  <a:moveTo>
                    <a:pt x="3914" y="2253"/>
                  </a:moveTo>
                  <a:lnTo>
                    <a:pt x="3914" y="2257"/>
                  </a:lnTo>
                  <a:lnTo>
                    <a:pt x="3914" y="2260"/>
                  </a:lnTo>
                  <a:cubicBezTo>
                    <a:pt x="3914" y="2257"/>
                    <a:pt x="3910" y="2257"/>
                    <a:pt x="3910" y="2257"/>
                  </a:cubicBezTo>
                  <a:lnTo>
                    <a:pt x="3914" y="2253"/>
                  </a:lnTo>
                  <a:close/>
                  <a:moveTo>
                    <a:pt x="4024" y="2264"/>
                  </a:moveTo>
                  <a:lnTo>
                    <a:pt x="4024" y="2268"/>
                  </a:lnTo>
                  <a:lnTo>
                    <a:pt x="4020" y="2268"/>
                  </a:lnTo>
                  <a:lnTo>
                    <a:pt x="4020" y="2264"/>
                  </a:lnTo>
                  <a:close/>
                  <a:moveTo>
                    <a:pt x="4030" y="2266"/>
                  </a:moveTo>
                  <a:cubicBezTo>
                    <a:pt x="4031" y="2266"/>
                    <a:pt x="4032" y="2269"/>
                    <a:pt x="4034" y="2272"/>
                  </a:cubicBezTo>
                  <a:cubicBezTo>
                    <a:pt x="4027" y="2272"/>
                    <a:pt x="4027" y="2268"/>
                    <a:pt x="4027" y="2268"/>
                  </a:cubicBezTo>
                  <a:cubicBezTo>
                    <a:pt x="4028" y="2267"/>
                    <a:pt x="4029" y="2266"/>
                    <a:pt x="4030" y="2266"/>
                  </a:cubicBezTo>
                  <a:close/>
                  <a:moveTo>
                    <a:pt x="4724" y="2268"/>
                  </a:moveTo>
                  <a:lnTo>
                    <a:pt x="4724" y="2272"/>
                  </a:lnTo>
                  <a:lnTo>
                    <a:pt x="4720" y="2268"/>
                  </a:lnTo>
                  <a:close/>
                  <a:moveTo>
                    <a:pt x="4049" y="2268"/>
                  </a:moveTo>
                  <a:lnTo>
                    <a:pt x="4053" y="2272"/>
                  </a:lnTo>
                  <a:cubicBezTo>
                    <a:pt x="4053" y="2272"/>
                    <a:pt x="4049" y="2272"/>
                    <a:pt x="4049" y="2275"/>
                  </a:cubicBezTo>
                  <a:lnTo>
                    <a:pt x="4049" y="2268"/>
                  </a:lnTo>
                  <a:close/>
                  <a:moveTo>
                    <a:pt x="4517" y="2310"/>
                  </a:moveTo>
                  <a:cubicBezTo>
                    <a:pt x="4518" y="2310"/>
                    <a:pt x="4520" y="2311"/>
                    <a:pt x="4522" y="2312"/>
                  </a:cubicBezTo>
                  <a:cubicBezTo>
                    <a:pt x="4518" y="2312"/>
                    <a:pt x="4518" y="2312"/>
                    <a:pt x="4515" y="2316"/>
                  </a:cubicBezTo>
                  <a:cubicBezTo>
                    <a:pt x="4515" y="2313"/>
                    <a:pt x="4515" y="2310"/>
                    <a:pt x="4517" y="2310"/>
                  </a:cubicBezTo>
                  <a:close/>
                  <a:moveTo>
                    <a:pt x="4555" y="2319"/>
                  </a:moveTo>
                  <a:lnTo>
                    <a:pt x="4559" y="2323"/>
                  </a:lnTo>
                  <a:lnTo>
                    <a:pt x="4555" y="2326"/>
                  </a:lnTo>
                  <a:lnTo>
                    <a:pt x="4555" y="2323"/>
                  </a:lnTo>
                  <a:lnTo>
                    <a:pt x="4555" y="2319"/>
                  </a:lnTo>
                  <a:close/>
                  <a:moveTo>
                    <a:pt x="4445" y="2330"/>
                  </a:moveTo>
                  <a:lnTo>
                    <a:pt x="4442" y="2334"/>
                  </a:lnTo>
                  <a:lnTo>
                    <a:pt x="4442" y="2330"/>
                  </a:lnTo>
                  <a:close/>
                  <a:moveTo>
                    <a:pt x="4562" y="2326"/>
                  </a:moveTo>
                  <a:cubicBezTo>
                    <a:pt x="4562" y="2330"/>
                    <a:pt x="4562" y="2330"/>
                    <a:pt x="4559" y="2334"/>
                  </a:cubicBezTo>
                  <a:cubicBezTo>
                    <a:pt x="4555" y="2334"/>
                    <a:pt x="4552" y="2334"/>
                    <a:pt x="4552" y="2326"/>
                  </a:cubicBezTo>
                  <a:lnTo>
                    <a:pt x="4552" y="2326"/>
                  </a:lnTo>
                  <a:lnTo>
                    <a:pt x="4555" y="2330"/>
                  </a:lnTo>
                  <a:cubicBezTo>
                    <a:pt x="4559" y="2330"/>
                    <a:pt x="4559" y="2326"/>
                    <a:pt x="4562" y="2326"/>
                  </a:cubicBezTo>
                  <a:close/>
                  <a:moveTo>
                    <a:pt x="4508" y="2341"/>
                  </a:moveTo>
                  <a:lnTo>
                    <a:pt x="4508" y="2345"/>
                  </a:lnTo>
                  <a:lnTo>
                    <a:pt x="4504" y="2341"/>
                  </a:lnTo>
                  <a:close/>
                  <a:moveTo>
                    <a:pt x="4133" y="2356"/>
                  </a:moveTo>
                  <a:cubicBezTo>
                    <a:pt x="4134" y="2357"/>
                    <a:pt x="4134" y="2358"/>
                    <a:pt x="4134" y="2360"/>
                  </a:cubicBezTo>
                  <a:cubicBezTo>
                    <a:pt x="4130" y="2360"/>
                    <a:pt x="4126" y="2360"/>
                    <a:pt x="4130" y="2356"/>
                  </a:cubicBezTo>
                  <a:cubicBezTo>
                    <a:pt x="4132" y="2356"/>
                    <a:pt x="4133" y="2356"/>
                    <a:pt x="4133" y="2356"/>
                  </a:cubicBezTo>
                  <a:close/>
                  <a:moveTo>
                    <a:pt x="4574" y="2385"/>
                  </a:moveTo>
                  <a:lnTo>
                    <a:pt x="4574" y="2389"/>
                  </a:lnTo>
                  <a:lnTo>
                    <a:pt x="4570" y="2389"/>
                  </a:lnTo>
                  <a:lnTo>
                    <a:pt x="4566" y="2385"/>
                  </a:lnTo>
                  <a:close/>
                  <a:moveTo>
                    <a:pt x="4148" y="2414"/>
                  </a:moveTo>
                  <a:lnTo>
                    <a:pt x="4148" y="2418"/>
                  </a:lnTo>
                  <a:lnTo>
                    <a:pt x="4144" y="2414"/>
                  </a:lnTo>
                  <a:close/>
                  <a:moveTo>
                    <a:pt x="4460" y="2462"/>
                  </a:moveTo>
                  <a:lnTo>
                    <a:pt x="4456" y="2466"/>
                  </a:lnTo>
                  <a:lnTo>
                    <a:pt x="4456" y="2462"/>
                  </a:lnTo>
                  <a:close/>
                  <a:moveTo>
                    <a:pt x="820" y="1"/>
                  </a:moveTo>
                  <a:cubicBezTo>
                    <a:pt x="816" y="1"/>
                    <a:pt x="813" y="2"/>
                    <a:pt x="812" y="2"/>
                  </a:cubicBezTo>
                  <a:cubicBezTo>
                    <a:pt x="802" y="5"/>
                    <a:pt x="798" y="10"/>
                    <a:pt x="791" y="10"/>
                  </a:cubicBezTo>
                  <a:cubicBezTo>
                    <a:pt x="790" y="10"/>
                    <a:pt x="788" y="10"/>
                    <a:pt x="786" y="9"/>
                  </a:cubicBezTo>
                  <a:lnTo>
                    <a:pt x="782" y="9"/>
                  </a:lnTo>
                  <a:cubicBezTo>
                    <a:pt x="780" y="13"/>
                    <a:pt x="778" y="14"/>
                    <a:pt x="776" y="14"/>
                  </a:cubicBezTo>
                  <a:cubicBezTo>
                    <a:pt x="775" y="14"/>
                    <a:pt x="773" y="13"/>
                    <a:pt x="771" y="13"/>
                  </a:cubicBezTo>
                  <a:cubicBezTo>
                    <a:pt x="764" y="13"/>
                    <a:pt x="760" y="9"/>
                    <a:pt x="760" y="2"/>
                  </a:cubicBezTo>
                  <a:cubicBezTo>
                    <a:pt x="749" y="6"/>
                    <a:pt x="738" y="6"/>
                    <a:pt x="727" y="6"/>
                  </a:cubicBezTo>
                  <a:cubicBezTo>
                    <a:pt x="720" y="9"/>
                    <a:pt x="716" y="9"/>
                    <a:pt x="712" y="13"/>
                  </a:cubicBezTo>
                  <a:lnTo>
                    <a:pt x="709" y="16"/>
                  </a:lnTo>
                  <a:lnTo>
                    <a:pt x="698" y="16"/>
                  </a:lnTo>
                  <a:cubicBezTo>
                    <a:pt x="698" y="19"/>
                    <a:pt x="697" y="20"/>
                    <a:pt x="695" y="20"/>
                  </a:cubicBezTo>
                  <a:cubicBezTo>
                    <a:pt x="694" y="20"/>
                    <a:pt x="691" y="19"/>
                    <a:pt x="689" y="19"/>
                  </a:cubicBezTo>
                  <a:cubicBezTo>
                    <a:pt x="688" y="19"/>
                    <a:pt x="687" y="19"/>
                    <a:pt x="687" y="20"/>
                  </a:cubicBezTo>
                  <a:cubicBezTo>
                    <a:pt x="687" y="24"/>
                    <a:pt x="676" y="24"/>
                    <a:pt x="676" y="28"/>
                  </a:cubicBezTo>
                  <a:cubicBezTo>
                    <a:pt x="668" y="28"/>
                    <a:pt x="672" y="35"/>
                    <a:pt x="668" y="38"/>
                  </a:cubicBezTo>
                  <a:cubicBezTo>
                    <a:pt x="666" y="37"/>
                    <a:pt x="664" y="37"/>
                    <a:pt x="663" y="37"/>
                  </a:cubicBezTo>
                  <a:cubicBezTo>
                    <a:pt x="659" y="37"/>
                    <a:pt x="656" y="39"/>
                    <a:pt x="654" y="42"/>
                  </a:cubicBezTo>
                  <a:cubicBezTo>
                    <a:pt x="650" y="50"/>
                    <a:pt x="646" y="53"/>
                    <a:pt x="636" y="53"/>
                  </a:cubicBezTo>
                  <a:cubicBezTo>
                    <a:pt x="636" y="57"/>
                    <a:pt x="634" y="58"/>
                    <a:pt x="631" y="58"/>
                  </a:cubicBezTo>
                  <a:cubicBezTo>
                    <a:pt x="629" y="58"/>
                    <a:pt x="626" y="57"/>
                    <a:pt x="624" y="57"/>
                  </a:cubicBezTo>
                  <a:cubicBezTo>
                    <a:pt x="621" y="60"/>
                    <a:pt x="614" y="60"/>
                    <a:pt x="610" y="64"/>
                  </a:cubicBezTo>
                  <a:cubicBezTo>
                    <a:pt x="599" y="68"/>
                    <a:pt x="588" y="68"/>
                    <a:pt x="580" y="79"/>
                  </a:cubicBezTo>
                  <a:cubicBezTo>
                    <a:pt x="580" y="80"/>
                    <a:pt x="579" y="80"/>
                    <a:pt x="578" y="80"/>
                  </a:cubicBezTo>
                  <a:cubicBezTo>
                    <a:pt x="577" y="80"/>
                    <a:pt x="577" y="80"/>
                    <a:pt x="577" y="82"/>
                  </a:cubicBezTo>
                  <a:cubicBezTo>
                    <a:pt x="573" y="82"/>
                    <a:pt x="566" y="82"/>
                    <a:pt x="566" y="90"/>
                  </a:cubicBezTo>
                  <a:lnTo>
                    <a:pt x="555" y="90"/>
                  </a:lnTo>
                  <a:cubicBezTo>
                    <a:pt x="551" y="94"/>
                    <a:pt x="555" y="97"/>
                    <a:pt x="548" y="97"/>
                  </a:cubicBezTo>
                  <a:cubicBezTo>
                    <a:pt x="544" y="97"/>
                    <a:pt x="540" y="101"/>
                    <a:pt x="540" y="104"/>
                  </a:cubicBezTo>
                  <a:lnTo>
                    <a:pt x="540" y="108"/>
                  </a:lnTo>
                  <a:cubicBezTo>
                    <a:pt x="536" y="112"/>
                    <a:pt x="533" y="119"/>
                    <a:pt x="529" y="123"/>
                  </a:cubicBezTo>
                  <a:cubicBezTo>
                    <a:pt x="529" y="126"/>
                    <a:pt x="533" y="130"/>
                    <a:pt x="526" y="134"/>
                  </a:cubicBezTo>
                  <a:cubicBezTo>
                    <a:pt x="529" y="138"/>
                    <a:pt x="526" y="141"/>
                    <a:pt x="522" y="141"/>
                  </a:cubicBezTo>
                  <a:lnTo>
                    <a:pt x="522" y="145"/>
                  </a:lnTo>
                  <a:cubicBezTo>
                    <a:pt x="522" y="152"/>
                    <a:pt x="522" y="152"/>
                    <a:pt x="518" y="156"/>
                  </a:cubicBezTo>
                  <a:cubicBezTo>
                    <a:pt x="514" y="160"/>
                    <a:pt x="511" y="163"/>
                    <a:pt x="507" y="170"/>
                  </a:cubicBezTo>
                  <a:lnTo>
                    <a:pt x="511" y="170"/>
                  </a:lnTo>
                  <a:lnTo>
                    <a:pt x="511" y="178"/>
                  </a:lnTo>
                  <a:lnTo>
                    <a:pt x="511" y="182"/>
                  </a:lnTo>
                  <a:cubicBezTo>
                    <a:pt x="504" y="185"/>
                    <a:pt x="504" y="192"/>
                    <a:pt x="507" y="200"/>
                  </a:cubicBezTo>
                  <a:lnTo>
                    <a:pt x="507" y="204"/>
                  </a:lnTo>
                  <a:cubicBezTo>
                    <a:pt x="504" y="204"/>
                    <a:pt x="507" y="207"/>
                    <a:pt x="504" y="211"/>
                  </a:cubicBezTo>
                  <a:cubicBezTo>
                    <a:pt x="500" y="211"/>
                    <a:pt x="504" y="214"/>
                    <a:pt x="504" y="218"/>
                  </a:cubicBezTo>
                  <a:cubicBezTo>
                    <a:pt x="504" y="222"/>
                    <a:pt x="500" y="222"/>
                    <a:pt x="500" y="226"/>
                  </a:cubicBezTo>
                  <a:cubicBezTo>
                    <a:pt x="500" y="233"/>
                    <a:pt x="504" y="240"/>
                    <a:pt x="500" y="251"/>
                  </a:cubicBezTo>
                  <a:lnTo>
                    <a:pt x="500" y="255"/>
                  </a:lnTo>
                  <a:cubicBezTo>
                    <a:pt x="507" y="262"/>
                    <a:pt x="504" y="273"/>
                    <a:pt x="511" y="280"/>
                  </a:cubicBezTo>
                  <a:lnTo>
                    <a:pt x="507" y="280"/>
                  </a:lnTo>
                  <a:cubicBezTo>
                    <a:pt x="511" y="284"/>
                    <a:pt x="514" y="288"/>
                    <a:pt x="514" y="292"/>
                  </a:cubicBezTo>
                  <a:cubicBezTo>
                    <a:pt x="514" y="295"/>
                    <a:pt x="522" y="295"/>
                    <a:pt x="522" y="299"/>
                  </a:cubicBezTo>
                  <a:cubicBezTo>
                    <a:pt x="529" y="299"/>
                    <a:pt x="533" y="310"/>
                    <a:pt x="540" y="314"/>
                  </a:cubicBezTo>
                  <a:lnTo>
                    <a:pt x="544" y="317"/>
                  </a:lnTo>
                  <a:cubicBezTo>
                    <a:pt x="544" y="317"/>
                    <a:pt x="548" y="314"/>
                    <a:pt x="551" y="310"/>
                  </a:cubicBezTo>
                  <a:lnTo>
                    <a:pt x="551" y="310"/>
                  </a:lnTo>
                  <a:cubicBezTo>
                    <a:pt x="551" y="317"/>
                    <a:pt x="548" y="317"/>
                    <a:pt x="551" y="321"/>
                  </a:cubicBezTo>
                  <a:lnTo>
                    <a:pt x="551" y="328"/>
                  </a:lnTo>
                  <a:cubicBezTo>
                    <a:pt x="555" y="328"/>
                    <a:pt x="558" y="332"/>
                    <a:pt x="555" y="336"/>
                  </a:cubicBezTo>
                  <a:cubicBezTo>
                    <a:pt x="552" y="336"/>
                    <a:pt x="551" y="343"/>
                    <a:pt x="547" y="343"/>
                  </a:cubicBezTo>
                  <a:cubicBezTo>
                    <a:pt x="546" y="343"/>
                    <a:pt x="545" y="343"/>
                    <a:pt x="544" y="343"/>
                  </a:cubicBezTo>
                  <a:cubicBezTo>
                    <a:pt x="542" y="346"/>
                    <a:pt x="539" y="347"/>
                    <a:pt x="536" y="347"/>
                  </a:cubicBezTo>
                  <a:cubicBezTo>
                    <a:pt x="533" y="347"/>
                    <a:pt x="529" y="346"/>
                    <a:pt x="526" y="346"/>
                  </a:cubicBezTo>
                  <a:cubicBezTo>
                    <a:pt x="524" y="347"/>
                    <a:pt x="522" y="347"/>
                    <a:pt x="521" y="347"/>
                  </a:cubicBezTo>
                  <a:cubicBezTo>
                    <a:pt x="517" y="347"/>
                    <a:pt x="515" y="345"/>
                    <a:pt x="513" y="345"/>
                  </a:cubicBezTo>
                  <a:cubicBezTo>
                    <a:pt x="512" y="345"/>
                    <a:pt x="511" y="345"/>
                    <a:pt x="511" y="346"/>
                  </a:cubicBezTo>
                  <a:lnTo>
                    <a:pt x="507" y="346"/>
                  </a:lnTo>
                  <a:cubicBezTo>
                    <a:pt x="503" y="345"/>
                    <a:pt x="500" y="344"/>
                    <a:pt x="497" y="344"/>
                  </a:cubicBezTo>
                  <a:cubicBezTo>
                    <a:pt x="493" y="344"/>
                    <a:pt x="490" y="347"/>
                    <a:pt x="485" y="354"/>
                  </a:cubicBezTo>
                  <a:cubicBezTo>
                    <a:pt x="483" y="357"/>
                    <a:pt x="478" y="359"/>
                    <a:pt x="475" y="359"/>
                  </a:cubicBezTo>
                  <a:cubicBezTo>
                    <a:pt x="474" y="359"/>
                    <a:pt x="474" y="359"/>
                    <a:pt x="474" y="358"/>
                  </a:cubicBezTo>
                  <a:cubicBezTo>
                    <a:pt x="467" y="354"/>
                    <a:pt x="460" y="354"/>
                    <a:pt x="460" y="343"/>
                  </a:cubicBezTo>
                  <a:lnTo>
                    <a:pt x="456" y="343"/>
                  </a:lnTo>
                  <a:cubicBezTo>
                    <a:pt x="452" y="343"/>
                    <a:pt x="452" y="339"/>
                    <a:pt x="448" y="336"/>
                  </a:cubicBezTo>
                  <a:cubicBezTo>
                    <a:pt x="441" y="324"/>
                    <a:pt x="438" y="314"/>
                    <a:pt x="434" y="302"/>
                  </a:cubicBezTo>
                  <a:lnTo>
                    <a:pt x="438" y="302"/>
                  </a:lnTo>
                  <a:cubicBezTo>
                    <a:pt x="441" y="302"/>
                    <a:pt x="441" y="302"/>
                    <a:pt x="441" y="299"/>
                  </a:cubicBezTo>
                  <a:lnTo>
                    <a:pt x="438" y="299"/>
                  </a:lnTo>
                  <a:cubicBezTo>
                    <a:pt x="430" y="295"/>
                    <a:pt x="430" y="292"/>
                    <a:pt x="430" y="284"/>
                  </a:cubicBezTo>
                  <a:lnTo>
                    <a:pt x="434" y="280"/>
                  </a:lnTo>
                  <a:cubicBezTo>
                    <a:pt x="430" y="280"/>
                    <a:pt x="426" y="280"/>
                    <a:pt x="426" y="277"/>
                  </a:cubicBezTo>
                  <a:cubicBezTo>
                    <a:pt x="423" y="273"/>
                    <a:pt x="423" y="270"/>
                    <a:pt x="423" y="270"/>
                  </a:cubicBezTo>
                  <a:cubicBezTo>
                    <a:pt x="419" y="262"/>
                    <a:pt x="419" y="255"/>
                    <a:pt x="412" y="248"/>
                  </a:cubicBezTo>
                  <a:lnTo>
                    <a:pt x="412" y="244"/>
                  </a:lnTo>
                  <a:cubicBezTo>
                    <a:pt x="419" y="244"/>
                    <a:pt x="419" y="251"/>
                    <a:pt x="423" y="255"/>
                  </a:cubicBezTo>
                  <a:cubicBezTo>
                    <a:pt x="423" y="244"/>
                    <a:pt x="415" y="240"/>
                    <a:pt x="408" y="240"/>
                  </a:cubicBezTo>
                  <a:cubicBezTo>
                    <a:pt x="408" y="236"/>
                    <a:pt x="408" y="236"/>
                    <a:pt x="412" y="236"/>
                  </a:cubicBezTo>
                  <a:cubicBezTo>
                    <a:pt x="408" y="233"/>
                    <a:pt x="404" y="233"/>
                    <a:pt x="404" y="229"/>
                  </a:cubicBezTo>
                  <a:cubicBezTo>
                    <a:pt x="401" y="222"/>
                    <a:pt x="397" y="222"/>
                    <a:pt x="393" y="214"/>
                  </a:cubicBezTo>
                  <a:cubicBezTo>
                    <a:pt x="390" y="211"/>
                    <a:pt x="390" y="207"/>
                    <a:pt x="390" y="204"/>
                  </a:cubicBezTo>
                  <a:cubicBezTo>
                    <a:pt x="390" y="200"/>
                    <a:pt x="393" y="196"/>
                    <a:pt x="390" y="196"/>
                  </a:cubicBezTo>
                  <a:cubicBezTo>
                    <a:pt x="386" y="192"/>
                    <a:pt x="386" y="189"/>
                    <a:pt x="382" y="185"/>
                  </a:cubicBezTo>
                  <a:cubicBezTo>
                    <a:pt x="382" y="182"/>
                    <a:pt x="375" y="178"/>
                    <a:pt x="375" y="170"/>
                  </a:cubicBezTo>
                  <a:lnTo>
                    <a:pt x="371" y="170"/>
                  </a:lnTo>
                  <a:lnTo>
                    <a:pt x="371" y="174"/>
                  </a:lnTo>
                  <a:cubicBezTo>
                    <a:pt x="379" y="182"/>
                    <a:pt x="375" y="192"/>
                    <a:pt x="382" y="200"/>
                  </a:cubicBezTo>
                  <a:lnTo>
                    <a:pt x="386" y="204"/>
                  </a:lnTo>
                  <a:cubicBezTo>
                    <a:pt x="390" y="211"/>
                    <a:pt x="386" y="214"/>
                    <a:pt x="382" y="222"/>
                  </a:cubicBezTo>
                  <a:cubicBezTo>
                    <a:pt x="381" y="221"/>
                    <a:pt x="380" y="220"/>
                    <a:pt x="379" y="220"/>
                  </a:cubicBezTo>
                  <a:cubicBezTo>
                    <a:pt x="377" y="220"/>
                    <a:pt x="376" y="223"/>
                    <a:pt x="379" y="226"/>
                  </a:cubicBezTo>
                  <a:lnTo>
                    <a:pt x="379" y="229"/>
                  </a:lnTo>
                  <a:cubicBezTo>
                    <a:pt x="382" y="233"/>
                    <a:pt x="390" y="248"/>
                    <a:pt x="390" y="251"/>
                  </a:cubicBezTo>
                  <a:cubicBezTo>
                    <a:pt x="390" y="255"/>
                    <a:pt x="393" y="258"/>
                    <a:pt x="393" y="262"/>
                  </a:cubicBezTo>
                  <a:cubicBezTo>
                    <a:pt x="397" y="262"/>
                    <a:pt x="401" y="273"/>
                    <a:pt x="397" y="273"/>
                  </a:cubicBezTo>
                  <a:cubicBezTo>
                    <a:pt x="393" y="277"/>
                    <a:pt x="401" y="280"/>
                    <a:pt x="397" y="280"/>
                  </a:cubicBezTo>
                  <a:cubicBezTo>
                    <a:pt x="393" y="284"/>
                    <a:pt x="386" y="284"/>
                    <a:pt x="382" y="284"/>
                  </a:cubicBezTo>
                  <a:cubicBezTo>
                    <a:pt x="390" y="288"/>
                    <a:pt x="397" y="288"/>
                    <a:pt x="404" y="288"/>
                  </a:cubicBezTo>
                  <a:lnTo>
                    <a:pt x="404" y="299"/>
                  </a:lnTo>
                  <a:cubicBezTo>
                    <a:pt x="408" y="302"/>
                    <a:pt x="408" y="306"/>
                    <a:pt x="408" y="310"/>
                  </a:cubicBezTo>
                  <a:cubicBezTo>
                    <a:pt x="419" y="317"/>
                    <a:pt x="415" y="324"/>
                    <a:pt x="419" y="332"/>
                  </a:cubicBezTo>
                  <a:cubicBezTo>
                    <a:pt x="419" y="336"/>
                    <a:pt x="423" y="343"/>
                    <a:pt x="423" y="343"/>
                  </a:cubicBezTo>
                  <a:cubicBezTo>
                    <a:pt x="430" y="346"/>
                    <a:pt x="430" y="354"/>
                    <a:pt x="434" y="358"/>
                  </a:cubicBezTo>
                  <a:cubicBezTo>
                    <a:pt x="430" y="361"/>
                    <a:pt x="434" y="365"/>
                    <a:pt x="430" y="368"/>
                  </a:cubicBezTo>
                  <a:cubicBezTo>
                    <a:pt x="426" y="372"/>
                    <a:pt x="426" y="376"/>
                    <a:pt x="426" y="380"/>
                  </a:cubicBezTo>
                  <a:cubicBezTo>
                    <a:pt x="430" y="383"/>
                    <a:pt x="430" y="387"/>
                    <a:pt x="423" y="387"/>
                  </a:cubicBezTo>
                  <a:lnTo>
                    <a:pt x="419" y="390"/>
                  </a:lnTo>
                  <a:cubicBezTo>
                    <a:pt x="419" y="394"/>
                    <a:pt x="415" y="394"/>
                    <a:pt x="415" y="402"/>
                  </a:cubicBezTo>
                  <a:cubicBezTo>
                    <a:pt x="415" y="405"/>
                    <a:pt x="419" y="405"/>
                    <a:pt x="423" y="409"/>
                  </a:cubicBezTo>
                  <a:cubicBezTo>
                    <a:pt x="415" y="412"/>
                    <a:pt x="419" y="412"/>
                    <a:pt x="423" y="416"/>
                  </a:cubicBezTo>
                  <a:cubicBezTo>
                    <a:pt x="430" y="420"/>
                    <a:pt x="430" y="427"/>
                    <a:pt x="430" y="434"/>
                  </a:cubicBezTo>
                  <a:lnTo>
                    <a:pt x="430" y="446"/>
                  </a:lnTo>
                  <a:cubicBezTo>
                    <a:pt x="430" y="446"/>
                    <a:pt x="430" y="449"/>
                    <a:pt x="434" y="453"/>
                  </a:cubicBezTo>
                  <a:lnTo>
                    <a:pt x="434" y="456"/>
                  </a:lnTo>
                  <a:cubicBezTo>
                    <a:pt x="438" y="464"/>
                    <a:pt x="445" y="471"/>
                    <a:pt x="441" y="482"/>
                  </a:cubicBezTo>
                  <a:cubicBezTo>
                    <a:pt x="441" y="486"/>
                    <a:pt x="445" y="490"/>
                    <a:pt x="445" y="493"/>
                  </a:cubicBezTo>
                  <a:cubicBezTo>
                    <a:pt x="441" y="497"/>
                    <a:pt x="438" y="497"/>
                    <a:pt x="438" y="500"/>
                  </a:cubicBezTo>
                  <a:cubicBezTo>
                    <a:pt x="434" y="504"/>
                    <a:pt x="434" y="512"/>
                    <a:pt x="430" y="512"/>
                  </a:cubicBezTo>
                  <a:cubicBezTo>
                    <a:pt x="423" y="515"/>
                    <a:pt x="434" y="519"/>
                    <a:pt x="430" y="522"/>
                  </a:cubicBezTo>
                  <a:cubicBezTo>
                    <a:pt x="426" y="526"/>
                    <a:pt x="423" y="526"/>
                    <a:pt x="423" y="530"/>
                  </a:cubicBezTo>
                  <a:cubicBezTo>
                    <a:pt x="419" y="534"/>
                    <a:pt x="415" y="537"/>
                    <a:pt x="412" y="544"/>
                  </a:cubicBezTo>
                  <a:cubicBezTo>
                    <a:pt x="404" y="552"/>
                    <a:pt x="401" y="563"/>
                    <a:pt x="390" y="570"/>
                  </a:cubicBezTo>
                  <a:cubicBezTo>
                    <a:pt x="386" y="570"/>
                    <a:pt x="382" y="578"/>
                    <a:pt x="379" y="581"/>
                  </a:cubicBezTo>
                  <a:cubicBezTo>
                    <a:pt x="379" y="588"/>
                    <a:pt x="375" y="592"/>
                    <a:pt x="371" y="596"/>
                  </a:cubicBezTo>
                  <a:cubicBezTo>
                    <a:pt x="364" y="600"/>
                    <a:pt x="360" y="607"/>
                    <a:pt x="360" y="614"/>
                  </a:cubicBezTo>
                  <a:cubicBezTo>
                    <a:pt x="357" y="622"/>
                    <a:pt x="353" y="625"/>
                    <a:pt x="349" y="629"/>
                  </a:cubicBezTo>
                  <a:lnTo>
                    <a:pt x="346" y="632"/>
                  </a:lnTo>
                  <a:cubicBezTo>
                    <a:pt x="349" y="636"/>
                    <a:pt x="346" y="636"/>
                    <a:pt x="342" y="640"/>
                  </a:cubicBezTo>
                  <a:lnTo>
                    <a:pt x="342" y="644"/>
                  </a:lnTo>
                  <a:cubicBezTo>
                    <a:pt x="342" y="647"/>
                    <a:pt x="338" y="651"/>
                    <a:pt x="335" y="654"/>
                  </a:cubicBezTo>
                  <a:cubicBezTo>
                    <a:pt x="331" y="654"/>
                    <a:pt x="327" y="658"/>
                    <a:pt x="327" y="662"/>
                  </a:cubicBezTo>
                  <a:cubicBezTo>
                    <a:pt x="327" y="669"/>
                    <a:pt x="324" y="676"/>
                    <a:pt x="316" y="684"/>
                  </a:cubicBezTo>
                  <a:cubicBezTo>
                    <a:pt x="313" y="688"/>
                    <a:pt x="313" y="691"/>
                    <a:pt x="309" y="698"/>
                  </a:cubicBezTo>
                  <a:cubicBezTo>
                    <a:pt x="313" y="702"/>
                    <a:pt x="305" y="706"/>
                    <a:pt x="305" y="713"/>
                  </a:cubicBezTo>
                  <a:cubicBezTo>
                    <a:pt x="305" y="713"/>
                    <a:pt x="298" y="717"/>
                    <a:pt x="302" y="720"/>
                  </a:cubicBezTo>
                  <a:cubicBezTo>
                    <a:pt x="305" y="720"/>
                    <a:pt x="298" y="724"/>
                    <a:pt x="298" y="728"/>
                  </a:cubicBezTo>
                  <a:lnTo>
                    <a:pt x="298" y="735"/>
                  </a:lnTo>
                  <a:cubicBezTo>
                    <a:pt x="294" y="739"/>
                    <a:pt x="291" y="739"/>
                    <a:pt x="291" y="739"/>
                  </a:cubicBezTo>
                  <a:cubicBezTo>
                    <a:pt x="294" y="742"/>
                    <a:pt x="294" y="746"/>
                    <a:pt x="287" y="750"/>
                  </a:cubicBezTo>
                  <a:cubicBezTo>
                    <a:pt x="291" y="754"/>
                    <a:pt x="280" y="757"/>
                    <a:pt x="283" y="764"/>
                  </a:cubicBezTo>
                  <a:cubicBezTo>
                    <a:pt x="283" y="764"/>
                    <a:pt x="283" y="768"/>
                    <a:pt x="280" y="772"/>
                  </a:cubicBezTo>
                  <a:lnTo>
                    <a:pt x="276" y="772"/>
                  </a:lnTo>
                  <a:cubicBezTo>
                    <a:pt x="276" y="779"/>
                    <a:pt x="276" y="786"/>
                    <a:pt x="269" y="794"/>
                  </a:cubicBezTo>
                  <a:cubicBezTo>
                    <a:pt x="269" y="794"/>
                    <a:pt x="272" y="798"/>
                    <a:pt x="269" y="798"/>
                  </a:cubicBezTo>
                  <a:lnTo>
                    <a:pt x="269" y="805"/>
                  </a:lnTo>
                  <a:cubicBezTo>
                    <a:pt x="269" y="805"/>
                    <a:pt x="265" y="808"/>
                    <a:pt x="265" y="812"/>
                  </a:cubicBezTo>
                  <a:cubicBezTo>
                    <a:pt x="265" y="820"/>
                    <a:pt x="265" y="823"/>
                    <a:pt x="261" y="827"/>
                  </a:cubicBezTo>
                  <a:lnTo>
                    <a:pt x="258" y="830"/>
                  </a:lnTo>
                  <a:cubicBezTo>
                    <a:pt x="254" y="834"/>
                    <a:pt x="254" y="842"/>
                    <a:pt x="250" y="845"/>
                  </a:cubicBezTo>
                  <a:cubicBezTo>
                    <a:pt x="247" y="849"/>
                    <a:pt x="243" y="852"/>
                    <a:pt x="243" y="856"/>
                  </a:cubicBezTo>
                  <a:cubicBezTo>
                    <a:pt x="243" y="860"/>
                    <a:pt x="243" y="864"/>
                    <a:pt x="239" y="867"/>
                  </a:cubicBezTo>
                  <a:cubicBezTo>
                    <a:pt x="236" y="867"/>
                    <a:pt x="239" y="871"/>
                    <a:pt x="236" y="874"/>
                  </a:cubicBezTo>
                  <a:cubicBezTo>
                    <a:pt x="232" y="878"/>
                    <a:pt x="232" y="886"/>
                    <a:pt x="232" y="893"/>
                  </a:cubicBezTo>
                  <a:cubicBezTo>
                    <a:pt x="232" y="900"/>
                    <a:pt x="232" y="908"/>
                    <a:pt x="221" y="915"/>
                  </a:cubicBezTo>
                  <a:lnTo>
                    <a:pt x="217" y="918"/>
                  </a:lnTo>
                  <a:cubicBezTo>
                    <a:pt x="225" y="918"/>
                    <a:pt x="228" y="922"/>
                    <a:pt x="232" y="922"/>
                  </a:cubicBezTo>
                  <a:cubicBezTo>
                    <a:pt x="236" y="930"/>
                    <a:pt x="236" y="933"/>
                    <a:pt x="239" y="937"/>
                  </a:cubicBezTo>
                  <a:cubicBezTo>
                    <a:pt x="243" y="944"/>
                    <a:pt x="236" y="948"/>
                    <a:pt x="239" y="952"/>
                  </a:cubicBezTo>
                  <a:cubicBezTo>
                    <a:pt x="239" y="959"/>
                    <a:pt x="239" y="966"/>
                    <a:pt x="243" y="974"/>
                  </a:cubicBezTo>
                  <a:lnTo>
                    <a:pt x="243" y="984"/>
                  </a:lnTo>
                  <a:cubicBezTo>
                    <a:pt x="239" y="988"/>
                    <a:pt x="243" y="988"/>
                    <a:pt x="247" y="992"/>
                  </a:cubicBezTo>
                  <a:cubicBezTo>
                    <a:pt x="250" y="999"/>
                    <a:pt x="254" y="1006"/>
                    <a:pt x="254" y="1010"/>
                  </a:cubicBezTo>
                  <a:cubicBezTo>
                    <a:pt x="258" y="1018"/>
                    <a:pt x="261" y="1021"/>
                    <a:pt x="265" y="1025"/>
                  </a:cubicBezTo>
                  <a:cubicBezTo>
                    <a:pt x="265" y="1028"/>
                    <a:pt x="261" y="1032"/>
                    <a:pt x="265" y="1036"/>
                  </a:cubicBezTo>
                  <a:cubicBezTo>
                    <a:pt x="272" y="1040"/>
                    <a:pt x="269" y="1043"/>
                    <a:pt x="272" y="1047"/>
                  </a:cubicBezTo>
                  <a:lnTo>
                    <a:pt x="276" y="1047"/>
                  </a:lnTo>
                  <a:cubicBezTo>
                    <a:pt x="276" y="1054"/>
                    <a:pt x="276" y="1058"/>
                    <a:pt x="283" y="1058"/>
                  </a:cubicBezTo>
                  <a:cubicBezTo>
                    <a:pt x="283" y="1062"/>
                    <a:pt x="287" y="1062"/>
                    <a:pt x="291" y="1062"/>
                  </a:cubicBezTo>
                  <a:cubicBezTo>
                    <a:pt x="294" y="1065"/>
                    <a:pt x="291" y="1069"/>
                    <a:pt x="287" y="1069"/>
                  </a:cubicBezTo>
                  <a:lnTo>
                    <a:pt x="291" y="1072"/>
                  </a:lnTo>
                  <a:cubicBezTo>
                    <a:pt x="291" y="1076"/>
                    <a:pt x="291" y="1084"/>
                    <a:pt x="294" y="1087"/>
                  </a:cubicBezTo>
                  <a:cubicBezTo>
                    <a:pt x="298" y="1094"/>
                    <a:pt x="302" y="1102"/>
                    <a:pt x="298" y="1113"/>
                  </a:cubicBezTo>
                  <a:lnTo>
                    <a:pt x="294" y="1113"/>
                  </a:lnTo>
                  <a:cubicBezTo>
                    <a:pt x="302" y="1116"/>
                    <a:pt x="298" y="1120"/>
                    <a:pt x="298" y="1124"/>
                  </a:cubicBezTo>
                  <a:lnTo>
                    <a:pt x="294" y="1128"/>
                  </a:lnTo>
                  <a:cubicBezTo>
                    <a:pt x="291" y="1128"/>
                    <a:pt x="294" y="1135"/>
                    <a:pt x="287" y="1138"/>
                  </a:cubicBezTo>
                  <a:cubicBezTo>
                    <a:pt x="291" y="1142"/>
                    <a:pt x="280" y="1142"/>
                    <a:pt x="280" y="1146"/>
                  </a:cubicBezTo>
                  <a:cubicBezTo>
                    <a:pt x="280" y="1150"/>
                    <a:pt x="276" y="1153"/>
                    <a:pt x="272" y="1157"/>
                  </a:cubicBezTo>
                  <a:cubicBezTo>
                    <a:pt x="269" y="1157"/>
                    <a:pt x="269" y="1160"/>
                    <a:pt x="265" y="1160"/>
                  </a:cubicBezTo>
                  <a:cubicBezTo>
                    <a:pt x="261" y="1157"/>
                    <a:pt x="258" y="1157"/>
                    <a:pt x="254" y="1157"/>
                  </a:cubicBezTo>
                  <a:cubicBezTo>
                    <a:pt x="250" y="1157"/>
                    <a:pt x="247" y="1160"/>
                    <a:pt x="243" y="1160"/>
                  </a:cubicBezTo>
                  <a:cubicBezTo>
                    <a:pt x="242" y="1160"/>
                    <a:pt x="240" y="1159"/>
                    <a:pt x="239" y="1159"/>
                  </a:cubicBezTo>
                  <a:cubicBezTo>
                    <a:pt x="234" y="1159"/>
                    <a:pt x="231" y="1165"/>
                    <a:pt x="228" y="1168"/>
                  </a:cubicBezTo>
                  <a:cubicBezTo>
                    <a:pt x="225" y="1175"/>
                    <a:pt x="217" y="1179"/>
                    <a:pt x="214" y="1186"/>
                  </a:cubicBezTo>
                  <a:lnTo>
                    <a:pt x="210" y="1186"/>
                  </a:lnTo>
                  <a:cubicBezTo>
                    <a:pt x="210" y="1194"/>
                    <a:pt x="203" y="1197"/>
                    <a:pt x="206" y="1204"/>
                  </a:cubicBezTo>
                  <a:lnTo>
                    <a:pt x="206" y="1208"/>
                  </a:lnTo>
                  <a:lnTo>
                    <a:pt x="206" y="1219"/>
                  </a:lnTo>
                  <a:cubicBezTo>
                    <a:pt x="206" y="1223"/>
                    <a:pt x="199" y="1226"/>
                    <a:pt x="203" y="1230"/>
                  </a:cubicBezTo>
                  <a:cubicBezTo>
                    <a:pt x="203" y="1234"/>
                    <a:pt x="199" y="1234"/>
                    <a:pt x="199" y="1234"/>
                  </a:cubicBezTo>
                  <a:cubicBezTo>
                    <a:pt x="195" y="1238"/>
                    <a:pt x="195" y="1241"/>
                    <a:pt x="195" y="1245"/>
                  </a:cubicBezTo>
                  <a:cubicBezTo>
                    <a:pt x="192" y="1252"/>
                    <a:pt x="188" y="1260"/>
                    <a:pt x="184" y="1267"/>
                  </a:cubicBezTo>
                  <a:cubicBezTo>
                    <a:pt x="181" y="1270"/>
                    <a:pt x="181" y="1274"/>
                    <a:pt x="177" y="1274"/>
                  </a:cubicBezTo>
                  <a:cubicBezTo>
                    <a:pt x="173" y="1278"/>
                    <a:pt x="170" y="1278"/>
                    <a:pt x="162" y="1278"/>
                  </a:cubicBezTo>
                  <a:cubicBezTo>
                    <a:pt x="162" y="1285"/>
                    <a:pt x="162" y="1285"/>
                    <a:pt x="155" y="1289"/>
                  </a:cubicBezTo>
                  <a:cubicBezTo>
                    <a:pt x="151" y="1296"/>
                    <a:pt x="148" y="1304"/>
                    <a:pt x="140" y="1307"/>
                  </a:cubicBezTo>
                  <a:cubicBezTo>
                    <a:pt x="137" y="1307"/>
                    <a:pt x="137" y="1311"/>
                    <a:pt x="137" y="1311"/>
                  </a:cubicBezTo>
                  <a:cubicBezTo>
                    <a:pt x="137" y="1318"/>
                    <a:pt x="133" y="1322"/>
                    <a:pt x="129" y="1329"/>
                  </a:cubicBezTo>
                  <a:cubicBezTo>
                    <a:pt x="129" y="1333"/>
                    <a:pt x="122" y="1340"/>
                    <a:pt x="122" y="1348"/>
                  </a:cubicBezTo>
                  <a:lnTo>
                    <a:pt x="118" y="1351"/>
                  </a:lnTo>
                  <a:cubicBezTo>
                    <a:pt x="115" y="1355"/>
                    <a:pt x="111" y="1358"/>
                    <a:pt x="107" y="1366"/>
                  </a:cubicBezTo>
                  <a:cubicBezTo>
                    <a:pt x="111" y="1370"/>
                    <a:pt x="104" y="1370"/>
                    <a:pt x="104" y="1373"/>
                  </a:cubicBezTo>
                  <a:cubicBezTo>
                    <a:pt x="104" y="1377"/>
                    <a:pt x="100" y="1380"/>
                    <a:pt x="100" y="1384"/>
                  </a:cubicBezTo>
                  <a:cubicBezTo>
                    <a:pt x="100" y="1395"/>
                    <a:pt x="93" y="1402"/>
                    <a:pt x="93" y="1414"/>
                  </a:cubicBezTo>
                  <a:cubicBezTo>
                    <a:pt x="89" y="1414"/>
                    <a:pt x="89" y="1421"/>
                    <a:pt x="82" y="1421"/>
                  </a:cubicBezTo>
                  <a:lnTo>
                    <a:pt x="78" y="1424"/>
                  </a:lnTo>
                  <a:cubicBezTo>
                    <a:pt x="71" y="1432"/>
                    <a:pt x="67" y="1439"/>
                    <a:pt x="60" y="1446"/>
                  </a:cubicBezTo>
                  <a:cubicBezTo>
                    <a:pt x="56" y="1446"/>
                    <a:pt x="52" y="1450"/>
                    <a:pt x="49" y="1458"/>
                  </a:cubicBezTo>
                  <a:cubicBezTo>
                    <a:pt x="45" y="1465"/>
                    <a:pt x="34" y="1468"/>
                    <a:pt x="34" y="1476"/>
                  </a:cubicBezTo>
                  <a:cubicBezTo>
                    <a:pt x="30" y="1487"/>
                    <a:pt x="19" y="1487"/>
                    <a:pt x="16" y="1498"/>
                  </a:cubicBezTo>
                  <a:cubicBezTo>
                    <a:pt x="16" y="1500"/>
                    <a:pt x="15" y="1500"/>
                    <a:pt x="14" y="1500"/>
                  </a:cubicBezTo>
                  <a:cubicBezTo>
                    <a:pt x="13" y="1500"/>
                    <a:pt x="12" y="1500"/>
                    <a:pt x="12" y="1502"/>
                  </a:cubicBezTo>
                  <a:cubicBezTo>
                    <a:pt x="12" y="1509"/>
                    <a:pt x="5" y="1512"/>
                    <a:pt x="1" y="1516"/>
                  </a:cubicBezTo>
                  <a:cubicBezTo>
                    <a:pt x="1" y="1520"/>
                    <a:pt x="5" y="1520"/>
                    <a:pt x="8" y="1527"/>
                  </a:cubicBezTo>
                  <a:cubicBezTo>
                    <a:pt x="8" y="1531"/>
                    <a:pt x="8" y="1542"/>
                    <a:pt x="16" y="1546"/>
                  </a:cubicBezTo>
                  <a:lnTo>
                    <a:pt x="16" y="1560"/>
                  </a:lnTo>
                  <a:cubicBezTo>
                    <a:pt x="16" y="1564"/>
                    <a:pt x="19" y="1568"/>
                    <a:pt x="19" y="1571"/>
                  </a:cubicBezTo>
                  <a:cubicBezTo>
                    <a:pt x="19" y="1571"/>
                    <a:pt x="16" y="1575"/>
                    <a:pt x="19" y="1575"/>
                  </a:cubicBezTo>
                  <a:cubicBezTo>
                    <a:pt x="27" y="1582"/>
                    <a:pt x="30" y="1590"/>
                    <a:pt x="34" y="1593"/>
                  </a:cubicBezTo>
                  <a:cubicBezTo>
                    <a:pt x="45" y="1597"/>
                    <a:pt x="52" y="1600"/>
                    <a:pt x="63" y="1600"/>
                  </a:cubicBezTo>
                  <a:cubicBezTo>
                    <a:pt x="67" y="1600"/>
                    <a:pt x="71" y="1604"/>
                    <a:pt x="74" y="1608"/>
                  </a:cubicBezTo>
                  <a:cubicBezTo>
                    <a:pt x="82" y="1615"/>
                    <a:pt x="93" y="1615"/>
                    <a:pt x="100" y="1619"/>
                  </a:cubicBezTo>
                  <a:cubicBezTo>
                    <a:pt x="111" y="1622"/>
                    <a:pt x="118" y="1626"/>
                    <a:pt x="126" y="1630"/>
                  </a:cubicBezTo>
                  <a:cubicBezTo>
                    <a:pt x="129" y="1634"/>
                    <a:pt x="137" y="1637"/>
                    <a:pt x="144" y="1637"/>
                  </a:cubicBezTo>
                  <a:cubicBezTo>
                    <a:pt x="148" y="1637"/>
                    <a:pt x="151" y="1641"/>
                    <a:pt x="155" y="1644"/>
                  </a:cubicBezTo>
                  <a:cubicBezTo>
                    <a:pt x="155" y="1644"/>
                    <a:pt x="155" y="1648"/>
                    <a:pt x="159" y="1648"/>
                  </a:cubicBezTo>
                  <a:cubicBezTo>
                    <a:pt x="162" y="1652"/>
                    <a:pt x="170" y="1652"/>
                    <a:pt x="173" y="1656"/>
                  </a:cubicBezTo>
                  <a:cubicBezTo>
                    <a:pt x="181" y="1656"/>
                    <a:pt x="184" y="1656"/>
                    <a:pt x="188" y="1663"/>
                  </a:cubicBezTo>
                  <a:lnTo>
                    <a:pt x="192" y="1663"/>
                  </a:lnTo>
                  <a:cubicBezTo>
                    <a:pt x="203" y="1666"/>
                    <a:pt x="217" y="1670"/>
                    <a:pt x="228" y="1674"/>
                  </a:cubicBezTo>
                  <a:cubicBezTo>
                    <a:pt x="232" y="1678"/>
                    <a:pt x="236" y="1681"/>
                    <a:pt x="239" y="1681"/>
                  </a:cubicBezTo>
                  <a:cubicBezTo>
                    <a:pt x="241" y="1679"/>
                    <a:pt x="243" y="1679"/>
                    <a:pt x="244" y="1679"/>
                  </a:cubicBezTo>
                  <a:cubicBezTo>
                    <a:pt x="248" y="1679"/>
                    <a:pt x="251" y="1682"/>
                    <a:pt x="255" y="1682"/>
                  </a:cubicBezTo>
                  <a:cubicBezTo>
                    <a:pt x="256" y="1682"/>
                    <a:pt x="257" y="1682"/>
                    <a:pt x="258" y="1681"/>
                  </a:cubicBezTo>
                  <a:cubicBezTo>
                    <a:pt x="261" y="1685"/>
                    <a:pt x="261" y="1685"/>
                    <a:pt x="261" y="1688"/>
                  </a:cubicBezTo>
                  <a:cubicBezTo>
                    <a:pt x="266" y="1686"/>
                    <a:pt x="267" y="1684"/>
                    <a:pt x="269" y="1684"/>
                  </a:cubicBezTo>
                  <a:cubicBezTo>
                    <a:pt x="271" y="1684"/>
                    <a:pt x="273" y="1685"/>
                    <a:pt x="276" y="1688"/>
                  </a:cubicBezTo>
                  <a:cubicBezTo>
                    <a:pt x="283" y="1692"/>
                    <a:pt x="294" y="1696"/>
                    <a:pt x="298" y="1700"/>
                  </a:cubicBezTo>
                  <a:lnTo>
                    <a:pt x="302" y="1700"/>
                  </a:lnTo>
                  <a:cubicBezTo>
                    <a:pt x="304" y="1699"/>
                    <a:pt x="306" y="1698"/>
                    <a:pt x="308" y="1698"/>
                  </a:cubicBezTo>
                  <a:cubicBezTo>
                    <a:pt x="311" y="1698"/>
                    <a:pt x="314" y="1700"/>
                    <a:pt x="316" y="1700"/>
                  </a:cubicBezTo>
                  <a:cubicBezTo>
                    <a:pt x="324" y="1703"/>
                    <a:pt x="335" y="1707"/>
                    <a:pt x="342" y="1707"/>
                  </a:cubicBezTo>
                  <a:cubicBezTo>
                    <a:pt x="345" y="1709"/>
                    <a:pt x="347" y="1712"/>
                    <a:pt x="349" y="1712"/>
                  </a:cubicBezTo>
                  <a:cubicBezTo>
                    <a:pt x="349" y="1712"/>
                    <a:pt x="349" y="1711"/>
                    <a:pt x="349" y="1710"/>
                  </a:cubicBezTo>
                  <a:cubicBezTo>
                    <a:pt x="351" y="1710"/>
                    <a:pt x="352" y="1709"/>
                    <a:pt x="353" y="1709"/>
                  </a:cubicBezTo>
                  <a:cubicBezTo>
                    <a:pt x="358" y="1709"/>
                    <a:pt x="361" y="1714"/>
                    <a:pt x="364" y="1714"/>
                  </a:cubicBezTo>
                  <a:cubicBezTo>
                    <a:pt x="367" y="1717"/>
                    <a:pt x="368" y="1720"/>
                    <a:pt x="370" y="1720"/>
                  </a:cubicBezTo>
                  <a:cubicBezTo>
                    <a:pt x="372" y="1720"/>
                    <a:pt x="373" y="1719"/>
                    <a:pt x="375" y="1718"/>
                  </a:cubicBezTo>
                  <a:lnTo>
                    <a:pt x="375" y="1722"/>
                  </a:lnTo>
                  <a:cubicBezTo>
                    <a:pt x="379" y="1722"/>
                    <a:pt x="379" y="1722"/>
                    <a:pt x="382" y="1725"/>
                  </a:cubicBezTo>
                  <a:cubicBezTo>
                    <a:pt x="382" y="1725"/>
                    <a:pt x="384" y="1724"/>
                    <a:pt x="386" y="1724"/>
                  </a:cubicBezTo>
                  <a:cubicBezTo>
                    <a:pt x="387" y="1724"/>
                    <a:pt x="389" y="1724"/>
                    <a:pt x="390" y="1725"/>
                  </a:cubicBezTo>
                  <a:cubicBezTo>
                    <a:pt x="393" y="1725"/>
                    <a:pt x="401" y="1729"/>
                    <a:pt x="408" y="1729"/>
                  </a:cubicBezTo>
                  <a:cubicBezTo>
                    <a:pt x="426" y="1736"/>
                    <a:pt x="445" y="1740"/>
                    <a:pt x="463" y="1744"/>
                  </a:cubicBezTo>
                  <a:lnTo>
                    <a:pt x="467" y="1747"/>
                  </a:lnTo>
                  <a:lnTo>
                    <a:pt x="467" y="1751"/>
                  </a:lnTo>
                  <a:cubicBezTo>
                    <a:pt x="474" y="1754"/>
                    <a:pt x="482" y="1754"/>
                    <a:pt x="489" y="1758"/>
                  </a:cubicBezTo>
                  <a:cubicBezTo>
                    <a:pt x="496" y="1758"/>
                    <a:pt x="507" y="1758"/>
                    <a:pt x="511" y="1762"/>
                  </a:cubicBezTo>
                  <a:cubicBezTo>
                    <a:pt x="512" y="1764"/>
                    <a:pt x="515" y="1764"/>
                    <a:pt x="518" y="1764"/>
                  </a:cubicBezTo>
                  <a:cubicBezTo>
                    <a:pt x="521" y="1764"/>
                    <a:pt x="524" y="1764"/>
                    <a:pt x="526" y="1766"/>
                  </a:cubicBezTo>
                  <a:cubicBezTo>
                    <a:pt x="533" y="1769"/>
                    <a:pt x="540" y="1769"/>
                    <a:pt x="548" y="1773"/>
                  </a:cubicBezTo>
                  <a:cubicBezTo>
                    <a:pt x="555" y="1773"/>
                    <a:pt x="558" y="1776"/>
                    <a:pt x="566" y="1780"/>
                  </a:cubicBezTo>
                  <a:cubicBezTo>
                    <a:pt x="588" y="1784"/>
                    <a:pt x="606" y="1788"/>
                    <a:pt x="628" y="1791"/>
                  </a:cubicBezTo>
                  <a:cubicBezTo>
                    <a:pt x="630" y="1793"/>
                    <a:pt x="632" y="1793"/>
                    <a:pt x="634" y="1793"/>
                  </a:cubicBezTo>
                  <a:cubicBezTo>
                    <a:pt x="636" y="1793"/>
                    <a:pt x="637" y="1793"/>
                    <a:pt x="639" y="1795"/>
                  </a:cubicBezTo>
                  <a:cubicBezTo>
                    <a:pt x="646" y="1798"/>
                    <a:pt x="658" y="1798"/>
                    <a:pt x="668" y="1802"/>
                  </a:cubicBezTo>
                  <a:cubicBezTo>
                    <a:pt x="670" y="1801"/>
                    <a:pt x="671" y="1801"/>
                    <a:pt x="673" y="1801"/>
                  </a:cubicBezTo>
                  <a:cubicBezTo>
                    <a:pt x="681" y="1801"/>
                    <a:pt x="689" y="1807"/>
                    <a:pt x="697" y="1807"/>
                  </a:cubicBezTo>
                  <a:cubicBezTo>
                    <a:pt x="698" y="1807"/>
                    <a:pt x="700" y="1807"/>
                    <a:pt x="702" y="1806"/>
                  </a:cubicBezTo>
                  <a:cubicBezTo>
                    <a:pt x="704" y="1809"/>
                    <a:pt x="707" y="1810"/>
                    <a:pt x="709" y="1810"/>
                  </a:cubicBezTo>
                  <a:cubicBezTo>
                    <a:pt x="712" y="1810"/>
                    <a:pt x="715" y="1809"/>
                    <a:pt x="718" y="1809"/>
                  </a:cubicBezTo>
                  <a:cubicBezTo>
                    <a:pt x="720" y="1809"/>
                    <a:pt x="722" y="1809"/>
                    <a:pt x="724" y="1810"/>
                  </a:cubicBezTo>
                  <a:cubicBezTo>
                    <a:pt x="742" y="1810"/>
                    <a:pt x="742" y="1810"/>
                    <a:pt x="753" y="1817"/>
                  </a:cubicBezTo>
                  <a:cubicBezTo>
                    <a:pt x="755" y="1817"/>
                    <a:pt x="756" y="1818"/>
                    <a:pt x="757" y="1818"/>
                  </a:cubicBezTo>
                  <a:cubicBezTo>
                    <a:pt x="758" y="1818"/>
                    <a:pt x="758" y="1818"/>
                    <a:pt x="760" y="1817"/>
                  </a:cubicBezTo>
                  <a:cubicBezTo>
                    <a:pt x="761" y="1816"/>
                    <a:pt x="762" y="1815"/>
                    <a:pt x="764" y="1815"/>
                  </a:cubicBezTo>
                  <a:cubicBezTo>
                    <a:pt x="766" y="1815"/>
                    <a:pt x="769" y="1817"/>
                    <a:pt x="771" y="1817"/>
                  </a:cubicBezTo>
                  <a:cubicBezTo>
                    <a:pt x="778" y="1820"/>
                    <a:pt x="786" y="1824"/>
                    <a:pt x="793" y="1824"/>
                  </a:cubicBezTo>
                  <a:cubicBezTo>
                    <a:pt x="797" y="1824"/>
                    <a:pt x="804" y="1824"/>
                    <a:pt x="812" y="1828"/>
                  </a:cubicBezTo>
                  <a:cubicBezTo>
                    <a:pt x="815" y="1828"/>
                    <a:pt x="819" y="1828"/>
                    <a:pt x="822" y="1832"/>
                  </a:cubicBezTo>
                  <a:cubicBezTo>
                    <a:pt x="823" y="1833"/>
                    <a:pt x="824" y="1833"/>
                    <a:pt x="825" y="1833"/>
                  </a:cubicBezTo>
                  <a:cubicBezTo>
                    <a:pt x="826" y="1833"/>
                    <a:pt x="827" y="1832"/>
                    <a:pt x="830" y="1832"/>
                  </a:cubicBezTo>
                  <a:cubicBezTo>
                    <a:pt x="859" y="1835"/>
                    <a:pt x="885" y="1846"/>
                    <a:pt x="910" y="1854"/>
                  </a:cubicBezTo>
                  <a:cubicBezTo>
                    <a:pt x="914" y="1854"/>
                    <a:pt x="914" y="1854"/>
                    <a:pt x="918" y="1857"/>
                  </a:cubicBezTo>
                  <a:cubicBezTo>
                    <a:pt x="922" y="1854"/>
                    <a:pt x="922" y="1854"/>
                    <a:pt x="925" y="1850"/>
                  </a:cubicBezTo>
                  <a:cubicBezTo>
                    <a:pt x="928" y="1855"/>
                    <a:pt x="928" y="1859"/>
                    <a:pt x="931" y="1859"/>
                  </a:cubicBezTo>
                  <a:cubicBezTo>
                    <a:pt x="932" y="1859"/>
                    <a:pt x="934" y="1858"/>
                    <a:pt x="936" y="1857"/>
                  </a:cubicBezTo>
                  <a:cubicBezTo>
                    <a:pt x="940" y="1861"/>
                    <a:pt x="944" y="1861"/>
                    <a:pt x="947" y="1861"/>
                  </a:cubicBezTo>
                  <a:cubicBezTo>
                    <a:pt x="951" y="1861"/>
                    <a:pt x="958" y="1861"/>
                    <a:pt x="962" y="1864"/>
                  </a:cubicBezTo>
                  <a:cubicBezTo>
                    <a:pt x="969" y="1868"/>
                    <a:pt x="980" y="1868"/>
                    <a:pt x="988" y="1872"/>
                  </a:cubicBezTo>
                  <a:cubicBezTo>
                    <a:pt x="990" y="1872"/>
                    <a:pt x="991" y="1870"/>
                    <a:pt x="992" y="1870"/>
                  </a:cubicBezTo>
                  <a:cubicBezTo>
                    <a:pt x="993" y="1870"/>
                    <a:pt x="993" y="1871"/>
                    <a:pt x="995" y="1872"/>
                  </a:cubicBezTo>
                  <a:cubicBezTo>
                    <a:pt x="998" y="1876"/>
                    <a:pt x="1010" y="1876"/>
                    <a:pt x="1013" y="1876"/>
                  </a:cubicBezTo>
                  <a:cubicBezTo>
                    <a:pt x="1020" y="1879"/>
                    <a:pt x="1028" y="1879"/>
                    <a:pt x="1032" y="1883"/>
                  </a:cubicBezTo>
                  <a:cubicBezTo>
                    <a:pt x="1035" y="1890"/>
                    <a:pt x="1042" y="1890"/>
                    <a:pt x="1050" y="1890"/>
                  </a:cubicBezTo>
                  <a:cubicBezTo>
                    <a:pt x="1054" y="1888"/>
                    <a:pt x="1057" y="1887"/>
                    <a:pt x="1061" y="1887"/>
                  </a:cubicBezTo>
                  <a:cubicBezTo>
                    <a:pt x="1064" y="1887"/>
                    <a:pt x="1068" y="1888"/>
                    <a:pt x="1072" y="1890"/>
                  </a:cubicBezTo>
                  <a:cubicBezTo>
                    <a:pt x="1076" y="1890"/>
                    <a:pt x="1083" y="1890"/>
                    <a:pt x="1086" y="1894"/>
                  </a:cubicBezTo>
                  <a:cubicBezTo>
                    <a:pt x="1094" y="1894"/>
                    <a:pt x="1098" y="1898"/>
                    <a:pt x="1101" y="1898"/>
                  </a:cubicBezTo>
                  <a:cubicBezTo>
                    <a:pt x="1108" y="1898"/>
                    <a:pt x="1112" y="1898"/>
                    <a:pt x="1120" y="1901"/>
                  </a:cubicBezTo>
                  <a:cubicBezTo>
                    <a:pt x="1130" y="1901"/>
                    <a:pt x="1145" y="1905"/>
                    <a:pt x="1160" y="1908"/>
                  </a:cubicBezTo>
                  <a:cubicBezTo>
                    <a:pt x="1171" y="1912"/>
                    <a:pt x="1186" y="1916"/>
                    <a:pt x="1200" y="1916"/>
                  </a:cubicBezTo>
                  <a:cubicBezTo>
                    <a:pt x="1218" y="1920"/>
                    <a:pt x="1240" y="1920"/>
                    <a:pt x="1259" y="1927"/>
                  </a:cubicBezTo>
                  <a:cubicBezTo>
                    <a:pt x="1274" y="1930"/>
                    <a:pt x="1288" y="1930"/>
                    <a:pt x="1303" y="1934"/>
                  </a:cubicBezTo>
                  <a:lnTo>
                    <a:pt x="1306" y="1934"/>
                  </a:lnTo>
                  <a:cubicBezTo>
                    <a:pt x="1303" y="1934"/>
                    <a:pt x="1303" y="1930"/>
                    <a:pt x="1303" y="1930"/>
                  </a:cubicBezTo>
                  <a:cubicBezTo>
                    <a:pt x="1306" y="1930"/>
                    <a:pt x="1310" y="1930"/>
                    <a:pt x="1314" y="1934"/>
                  </a:cubicBezTo>
                  <a:cubicBezTo>
                    <a:pt x="1314" y="1934"/>
                    <a:pt x="1310" y="1934"/>
                    <a:pt x="1310" y="1938"/>
                  </a:cubicBezTo>
                  <a:cubicBezTo>
                    <a:pt x="1325" y="1938"/>
                    <a:pt x="1336" y="1942"/>
                    <a:pt x="1347" y="1945"/>
                  </a:cubicBezTo>
                  <a:lnTo>
                    <a:pt x="1350" y="1945"/>
                  </a:lnTo>
                  <a:cubicBezTo>
                    <a:pt x="1347" y="1942"/>
                    <a:pt x="1343" y="1942"/>
                    <a:pt x="1343" y="1942"/>
                  </a:cubicBezTo>
                  <a:lnTo>
                    <a:pt x="1343" y="1938"/>
                  </a:lnTo>
                  <a:cubicBezTo>
                    <a:pt x="1365" y="1945"/>
                    <a:pt x="1384" y="1949"/>
                    <a:pt x="1406" y="1952"/>
                  </a:cubicBezTo>
                  <a:lnTo>
                    <a:pt x="1398" y="1952"/>
                  </a:lnTo>
                  <a:cubicBezTo>
                    <a:pt x="1406" y="1956"/>
                    <a:pt x="1416" y="1960"/>
                    <a:pt x="1424" y="1964"/>
                  </a:cubicBezTo>
                  <a:lnTo>
                    <a:pt x="1431" y="1964"/>
                  </a:lnTo>
                  <a:cubicBezTo>
                    <a:pt x="1424" y="1956"/>
                    <a:pt x="1416" y="1960"/>
                    <a:pt x="1409" y="1952"/>
                  </a:cubicBezTo>
                  <a:lnTo>
                    <a:pt x="1409" y="1952"/>
                  </a:lnTo>
                  <a:cubicBezTo>
                    <a:pt x="1420" y="1956"/>
                    <a:pt x="1435" y="1956"/>
                    <a:pt x="1446" y="1956"/>
                  </a:cubicBezTo>
                  <a:cubicBezTo>
                    <a:pt x="1446" y="1956"/>
                    <a:pt x="1446" y="1952"/>
                    <a:pt x="1450" y="1952"/>
                  </a:cubicBezTo>
                  <a:lnTo>
                    <a:pt x="1464" y="1952"/>
                  </a:lnTo>
                  <a:cubicBezTo>
                    <a:pt x="1472" y="1949"/>
                    <a:pt x="1475" y="1945"/>
                    <a:pt x="1482" y="1942"/>
                  </a:cubicBezTo>
                  <a:cubicBezTo>
                    <a:pt x="1490" y="1945"/>
                    <a:pt x="1494" y="1945"/>
                    <a:pt x="1497" y="1945"/>
                  </a:cubicBezTo>
                  <a:cubicBezTo>
                    <a:pt x="1501" y="1949"/>
                    <a:pt x="1501" y="1952"/>
                    <a:pt x="1504" y="1952"/>
                  </a:cubicBezTo>
                  <a:cubicBezTo>
                    <a:pt x="1508" y="1952"/>
                    <a:pt x="1516" y="1952"/>
                    <a:pt x="1519" y="1960"/>
                  </a:cubicBezTo>
                  <a:lnTo>
                    <a:pt x="1526" y="1960"/>
                  </a:lnTo>
                  <a:cubicBezTo>
                    <a:pt x="1527" y="1959"/>
                    <a:pt x="1529" y="1958"/>
                    <a:pt x="1531" y="1958"/>
                  </a:cubicBezTo>
                  <a:cubicBezTo>
                    <a:pt x="1534" y="1958"/>
                    <a:pt x="1539" y="1960"/>
                    <a:pt x="1541" y="1960"/>
                  </a:cubicBezTo>
                  <a:cubicBezTo>
                    <a:pt x="1560" y="1964"/>
                    <a:pt x="1574" y="1967"/>
                    <a:pt x="1589" y="1971"/>
                  </a:cubicBezTo>
                  <a:cubicBezTo>
                    <a:pt x="1590" y="1972"/>
                    <a:pt x="1591" y="1972"/>
                    <a:pt x="1592" y="1972"/>
                  </a:cubicBezTo>
                  <a:cubicBezTo>
                    <a:pt x="1596" y="1972"/>
                    <a:pt x="1596" y="1967"/>
                    <a:pt x="1596" y="1967"/>
                  </a:cubicBezTo>
                  <a:cubicBezTo>
                    <a:pt x="1604" y="1967"/>
                    <a:pt x="1611" y="1971"/>
                    <a:pt x="1614" y="1971"/>
                  </a:cubicBezTo>
                  <a:cubicBezTo>
                    <a:pt x="1618" y="1971"/>
                    <a:pt x="1618" y="1974"/>
                    <a:pt x="1622" y="1974"/>
                  </a:cubicBezTo>
                  <a:cubicBezTo>
                    <a:pt x="1622" y="1982"/>
                    <a:pt x="1629" y="1978"/>
                    <a:pt x="1633" y="1982"/>
                  </a:cubicBezTo>
                  <a:cubicBezTo>
                    <a:pt x="1635" y="1979"/>
                    <a:pt x="1639" y="1979"/>
                    <a:pt x="1642" y="1979"/>
                  </a:cubicBezTo>
                  <a:cubicBezTo>
                    <a:pt x="1646" y="1979"/>
                    <a:pt x="1650" y="1979"/>
                    <a:pt x="1654" y="1979"/>
                  </a:cubicBezTo>
                  <a:cubicBezTo>
                    <a:pt x="1656" y="1979"/>
                    <a:pt x="1659" y="1979"/>
                    <a:pt x="1662" y="1978"/>
                  </a:cubicBezTo>
                  <a:cubicBezTo>
                    <a:pt x="1673" y="1982"/>
                    <a:pt x="1688" y="1982"/>
                    <a:pt x="1699" y="1989"/>
                  </a:cubicBezTo>
                  <a:cubicBezTo>
                    <a:pt x="1702" y="1993"/>
                    <a:pt x="1706" y="1993"/>
                    <a:pt x="1710" y="1993"/>
                  </a:cubicBezTo>
                  <a:cubicBezTo>
                    <a:pt x="1711" y="1992"/>
                    <a:pt x="1713" y="1991"/>
                    <a:pt x="1715" y="1991"/>
                  </a:cubicBezTo>
                  <a:cubicBezTo>
                    <a:pt x="1718" y="1991"/>
                    <a:pt x="1722" y="1993"/>
                    <a:pt x="1724" y="1993"/>
                  </a:cubicBezTo>
                  <a:cubicBezTo>
                    <a:pt x="1726" y="1992"/>
                    <a:pt x="1729" y="1991"/>
                    <a:pt x="1731" y="1991"/>
                  </a:cubicBezTo>
                  <a:cubicBezTo>
                    <a:pt x="1736" y="1991"/>
                    <a:pt x="1741" y="1994"/>
                    <a:pt x="1746" y="1996"/>
                  </a:cubicBezTo>
                  <a:lnTo>
                    <a:pt x="1750" y="1996"/>
                  </a:lnTo>
                  <a:cubicBezTo>
                    <a:pt x="1752" y="1995"/>
                    <a:pt x="1754" y="1995"/>
                    <a:pt x="1756" y="1995"/>
                  </a:cubicBezTo>
                  <a:cubicBezTo>
                    <a:pt x="1760" y="1995"/>
                    <a:pt x="1762" y="1996"/>
                    <a:pt x="1765" y="1996"/>
                  </a:cubicBezTo>
                  <a:lnTo>
                    <a:pt x="1780" y="1996"/>
                  </a:lnTo>
                  <a:cubicBezTo>
                    <a:pt x="1790" y="2000"/>
                    <a:pt x="1802" y="2000"/>
                    <a:pt x="1812" y="2004"/>
                  </a:cubicBezTo>
                  <a:cubicBezTo>
                    <a:pt x="1827" y="2004"/>
                    <a:pt x="1842" y="2008"/>
                    <a:pt x="1856" y="2008"/>
                  </a:cubicBezTo>
                  <a:cubicBezTo>
                    <a:pt x="1871" y="2011"/>
                    <a:pt x="1882" y="2008"/>
                    <a:pt x="1893" y="2015"/>
                  </a:cubicBezTo>
                  <a:cubicBezTo>
                    <a:pt x="1895" y="2014"/>
                    <a:pt x="1897" y="2013"/>
                    <a:pt x="1899" y="2013"/>
                  </a:cubicBezTo>
                  <a:cubicBezTo>
                    <a:pt x="1903" y="2013"/>
                    <a:pt x="1906" y="2015"/>
                    <a:pt x="1912" y="2015"/>
                  </a:cubicBezTo>
                  <a:cubicBezTo>
                    <a:pt x="1922" y="2015"/>
                    <a:pt x="1934" y="2015"/>
                    <a:pt x="1948" y="2018"/>
                  </a:cubicBezTo>
                  <a:cubicBezTo>
                    <a:pt x="1956" y="2018"/>
                    <a:pt x="1966" y="2022"/>
                    <a:pt x="1974" y="2022"/>
                  </a:cubicBezTo>
                  <a:cubicBezTo>
                    <a:pt x="1975" y="2021"/>
                    <a:pt x="1976" y="2020"/>
                    <a:pt x="1978" y="2020"/>
                  </a:cubicBezTo>
                  <a:cubicBezTo>
                    <a:pt x="1980" y="2020"/>
                    <a:pt x="1982" y="2022"/>
                    <a:pt x="1985" y="2022"/>
                  </a:cubicBezTo>
                  <a:cubicBezTo>
                    <a:pt x="1988" y="2022"/>
                    <a:pt x="1988" y="2018"/>
                    <a:pt x="1988" y="2015"/>
                  </a:cubicBezTo>
                  <a:cubicBezTo>
                    <a:pt x="1996" y="2018"/>
                    <a:pt x="2000" y="2015"/>
                    <a:pt x="2003" y="2022"/>
                  </a:cubicBezTo>
                  <a:cubicBezTo>
                    <a:pt x="2003" y="2022"/>
                    <a:pt x="2006" y="2024"/>
                    <a:pt x="2008" y="2024"/>
                  </a:cubicBezTo>
                  <a:cubicBezTo>
                    <a:pt x="2009" y="2024"/>
                    <a:pt x="2010" y="2023"/>
                    <a:pt x="2010" y="2022"/>
                  </a:cubicBezTo>
                  <a:cubicBezTo>
                    <a:pt x="2012" y="2021"/>
                    <a:pt x="2013" y="2021"/>
                    <a:pt x="2015" y="2021"/>
                  </a:cubicBezTo>
                  <a:cubicBezTo>
                    <a:pt x="2019" y="2021"/>
                    <a:pt x="2023" y="2023"/>
                    <a:pt x="2026" y="2023"/>
                  </a:cubicBezTo>
                  <a:cubicBezTo>
                    <a:pt x="2027" y="2023"/>
                    <a:pt x="2028" y="2023"/>
                    <a:pt x="2029" y="2022"/>
                  </a:cubicBezTo>
                  <a:cubicBezTo>
                    <a:pt x="2030" y="2024"/>
                    <a:pt x="2033" y="2024"/>
                    <a:pt x="2037" y="2024"/>
                  </a:cubicBezTo>
                  <a:cubicBezTo>
                    <a:pt x="2040" y="2024"/>
                    <a:pt x="2044" y="2024"/>
                    <a:pt x="2047" y="2026"/>
                  </a:cubicBezTo>
                  <a:cubicBezTo>
                    <a:pt x="2051" y="2028"/>
                    <a:pt x="2055" y="2028"/>
                    <a:pt x="2060" y="2028"/>
                  </a:cubicBezTo>
                  <a:cubicBezTo>
                    <a:pt x="2065" y="2028"/>
                    <a:pt x="2069" y="2028"/>
                    <a:pt x="2073" y="2030"/>
                  </a:cubicBezTo>
                  <a:lnTo>
                    <a:pt x="2076" y="2030"/>
                  </a:lnTo>
                  <a:cubicBezTo>
                    <a:pt x="2080" y="2029"/>
                    <a:pt x="2083" y="2028"/>
                    <a:pt x="2085" y="2028"/>
                  </a:cubicBezTo>
                  <a:cubicBezTo>
                    <a:pt x="2092" y="2028"/>
                    <a:pt x="2098" y="2031"/>
                    <a:pt x="2106" y="2033"/>
                  </a:cubicBezTo>
                  <a:cubicBezTo>
                    <a:pt x="2111" y="2036"/>
                    <a:pt x="2114" y="2038"/>
                    <a:pt x="2118" y="2038"/>
                  </a:cubicBezTo>
                  <a:cubicBezTo>
                    <a:pt x="2120" y="2038"/>
                    <a:pt x="2122" y="2038"/>
                    <a:pt x="2124" y="2037"/>
                  </a:cubicBezTo>
                  <a:lnTo>
                    <a:pt x="2132" y="2037"/>
                  </a:lnTo>
                  <a:cubicBezTo>
                    <a:pt x="2132" y="2038"/>
                    <a:pt x="2132" y="2038"/>
                    <a:pt x="2133" y="2038"/>
                  </a:cubicBezTo>
                  <a:cubicBezTo>
                    <a:pt x="2134" y="2038"/>
                    <a:pt x="2136" y="2037"/>
                    <a:pt x="2139" y="2037"/>
                  </a:cubicBezTo>
                  <a:cubicBezTo>
                    <a:pt x="2142" y="2037"/>
                    <a:pt x="2150" y="2037"/>
                    <a:pt x="2154" y="2040"/>
                  </a:cubicBezTo>
                  <a:cubicBezTo>
                    <a:pt x="2161" y="2040"/>
                    <a:pt x="2168" y="2040"/>
                    <a:pt x="2176" y="2037"/>
                  </a:cubicBezTo>
                  <a:cubicBezTo>
                    <a:pt x="2183" y="2033"/>
                    <a:pt x="2190" y="2033"/>
                    <a:pt x="2198" y="2033"/>
                  </a:cubicBezTo>
                  <a:lnTo>
                    <a:pt x="2201" y="2033"/>
                  </a:lnTo>
                  <a:cubicBezTo>
                    <a:pt x="2205" y="2033"/>
                    <a:pt x="2212" y="2037"/>
                    <a:pt x="2216" y="2037"/>
                  </a:cubicBezTo>
                  <a:cubicBezTo>
                    <a:pt x="2218" y="2036"/>
                    <a:pt x="2220" y="2035"/>
                    <a:pt x="2222" y="2035"/>
                  </a:cubicBezTo>
                  <a:cubicBezTo>
                    <a:pt x="2226" y="2035"/>
                    <a:pt x="2229" y="2037"/>
                    <a:pt x="2234" y="2037"/>
                  </a:cubicBezTo>
                  <a:cubicBezTo>
                    <a:pt x="2242" y="2037"/>
                    <a:pt x="2249" y="2037"/>
                    <a:pt x="2252" y="2040"/>
                  </a:cubicBezTo>
                  <a:cubicBezTo>
                    <a:pt x="2260" y="2040"/>
                    <a:pt x="2267" y="2040"/>
                    <a:pt x="2271" y="2037"/>
                  </a:cubicBezTo>
                  <a:lnTo>
                    <a:pt x="2278" y="2044"/>
                  </a:lnTo>
                  <a:cubicBezTo>
                    <a:pt x="2282" y="2040"/>
                    <a:pt x="2286" y="2040"/>
                    <a:pt x="2289" y="2040"/>
                  </a:cubicBezTo>
                  <a:cubicBezTo>
                    <a:pt x="2299" y="2043"/>
                    <a:pt x="2308" y="2047"/>
                    <a:pt x="2315" y="2047"/>
                  </a:cubicBezTo>
                  <a:cubicBezTo>
                    <a:pt x="2319" y="2047"/>
                    <a:pt x="2323" y="2046"/>
                    <a:pt x="2326" y="2044"/>
                  </a:cubicBezTo>
                  <a:cubicBezTo>
                    <a:pt x="2326" y="2044"/>
                    <a:pt x="2328" y="2046"/>
                    <a:pt x="2330" y="2046"/>
                  </a:cubicBezTo>
                  <a:cubicBezTo>
                    <a:pt x="2331" y="2046"/>
                    <a:pt x="2332" y="2045"/>
                    <a:pt x="2333" y="2044"/>
                  </a:cubicBezTo>
                  <a:cubicBezTo>
                    <a:pt x="2336" y="2044"/>
                    <a:pt x="2339" y="2049"/>
                    <a:pt x="2342" y="2049"/>
                  </a:cubicBezTo>
                  <a:cubicBezTo>
                    <a:pt x="2342" y="2049"/>
                    <a:pt x="2343" y="2049"/>
                    <a:pt x="2344" y="2048"/>
                  </a:cubicBezTo>
                  <a:cubicBezTo>
                    <a:pt x="2352" y="2048"/>
                    <a:pt x="2355" y="2052"/>
                    <a:pt x="2362" y="2052"/>
                  </a:cubicBezTo>
                  <a:cubicBezTo>
                    <a:pt x="2366" y="2054"/>
                    <a:pt x="2370" y="2054"/>
                    <a:pt x="2374" y="2054"/>
                  </a:cubicBezTo>
                  <a:cubicBezTo>
                    <a:pt x="2377" y="2054"/>
                    <a:pt x="2381" y="2054"/>
                    <a:pt x="2384" y="2052"/>
                  </a:cubicBezTo>
                  <a:cubicBezTo>
                    <a:pt x="2388" y="2052"/>
                    <a:pt x="2392" y="2048"/>
                    <a:pt x="2396" y="2048"/>
                  </a:cubicBezTo>
                  <a:cubicBezTo>
                    <a:pt x="2392" y="2055"/>
                    <a:pt x="2399" y="2055"/>
                    <a:pt x="2403" y="2055"/>
                  </a:cubicBezTo>
                  <a:lnTo>
                    <a:pt x="2410" y="2055"/>
                  </a:lnTo>
                  <a:cubicBezTo>
                    <a:pt x="2412" y="2058"/>
                    <a:pt x="2414" y="2059"/>
                    <a:pt x="2417" y="2059"/>
                  </a:cubicBezTo>
                  <a:cubicBezTo>
                    <a:pt x="2420" y="2059"/>
                    <a:pt x="2424" y="2057"/>
                    <a:pt x="2428" y="2055"/>
                  </a:cubicBezTo>
                  <a:cubicBezTo>
                    <a:pt x="2428" y="2058"/>
                    <a:pt x="2430" y="2060"/>
                    <a:pt x="2434" y="2060"/>
                  </a:cubicBezTo>
                  <a:cubicBezTo>
                    <a:pt x="2435" y="2060"/>
                    <a:pt x="2437" y="2060"/>
                    <a:pt x="2440" y="2059"/>
                  </a:cubicBezTo>
                  <a:lnTo>
                    <a:pt x="2440" y="2062"/>
                  </a:lnTo>
                  <a:cubicBezTo>
                    <a:pt x="2447" y="2066"/>
                    <a:pt x="2450" y="2066"/>
                    <a:pt x="2458" y="2070"/>
                  </a:cubicBezTo>
                  <a:cubicBezTo>
                    <a:pt x="2461" y="2070"/>
                    <a:pt x="2465" y="2071"/>
                    <a:pt x="2468" y="2071"/>
                  </a:cubicBezTo>
                  <a:cubicBezTo>
                    <a:pt x="2472" y="2071"/>
                    <a:pt x="2476" y="2070"/>
                    <a:pt x="2480" y="2066"/>
                  </a:cubicBezTo>
                  <a:cubicBezTo>
                    <a:pt x="2482" y="2070"/>
                    <a:pt x="2484" y="2071"/>
                    <a:pt x="2486" y="2071"/>
                  </a:cubicBezTo>
                  <a:cubicBezTo>
                    <a:pt x="2487" y="2071"/>
                    <a:pt x="2489" y="2070"/>
                    <a:pt x="2491" y="2070"/>
                  </a:cubicBezTo>
                  <a:cubicBezTo>
                    <a:pt x="2494" y="2070"/>
                    <a:pt x="2498" y="2070"/>
                    <a:pt x="2502" y="2074"/>
                  </a:cubicBezTo>
                  <a:cubicBezTo>
                    <a:pt x="2516" y="2077"/>
                    <a:pt x="2535" y="2081"/>
                    <a:pt x="2550" y="2084"/>
                  </a:cubicBezTo>
                  <a:lnTo>
                    <a:pt x="2557" y="2084"/>
                  </a:lnTo>
                  <a:cubicBezTo>
                    <a:pt x="2559" y="2083"/>
                    <a:pt x="2561" y="2083"/>
                    <a:pt x="2563" y="2083"/>
                  </a:cubicBezTo>
                  <a:cubicBezTo>
                    <a:pt x="2567" y="2083"/>
                    <a:pt x="2570" y="2084"/>
                    <a:pt x="2575" y="2084"/>
                  </a:cubicBezTo>
                  <a:cubicBezTo>
                    <a:pt x="2579" y="2088"/>
                    <a:pt x="2586" y="2088"/>
                    <a:pt x="2594" y="2088"/>
                  </a:cubicBezTo>
                  <a:cubicBezTo>
                    <a:pt x="2594" y="2089"/>
                    <a:pt x="2595" y="2089"/>
                    <a:pt x="2596" y="2089"/>
                  </a:cubicBezTo>
                  <a:cubicBezTo>
                    <a:pt x="2598" y="2089"/>
                    <a:pt x="2600" y="2087"/>
                    <a:pt x="2602" y="2087"/>
                  </a:cubicBezTo>
                  <a:cubicBezTo>
                    <a:pt x="2603" y="2087"/>
                    <a:pt x="2604" y="2087"/>
                    <a:pt x="2604" y="2088"/>
                  </a:cubicBezTo>
                  <a:cubicBezTo>
                    <a:pt x="2605" y="2089"/>
                    <a:pt x="2607" y="2090"/>
                    <a:pt x="2608" y="2090"/>
                  </a:cubicBezTo>
                  <a:cubicBezTo>
                    <a:pt x="2611" y="2090"/>
                    <a:pt x="2613" y="2088"/>
                    <a:pt x="2616" y="2088"/>
                  </a:cubicBezTo>
                  <a:lnTo>
                    <a:pt x="2634" y="2088"/>
                  </a:lnTo>
                  <a:cubicBezTo>
                    <a:pt x="2638" y="2088"/>
                    <a:pt x="2645" y="2092"/>
                    <a:pt x="2648" y="2092"/>
                  </a:cubicBezTo>
                  <a:cubicBezTo>
                    <a:pt x="2656" y="2092"/>
                    <a:pt x="2667" y="2096"/>
                    <a:pt x="2670" y="2099"/>
                  </a:cubicBezTo>
                  <a:cubicBezTo>
                    <a:pt x="2674" y="2103"/>
                    <a:pt x="2678" y="2106"/>
                    <a:pt x="2682" y="2106"/>
                  </a:cubicBezTo>
                  <a:cubicBezTo>
                    <a:pt x="2692" y="2110"/>
                    <a:pt x="2704" y="2114"/>
                    <a:pt x="2714" y="2114"/>
                  </a:cubicBezTo>
                  <a:cubicBezTo>
                    <a:pt x="2726" y="2118"/>
                    <a:pt x="2736" y="2118"/>
                    <a:pt x="2748" y="2118"/>
                  </a:cubicBezTo>
                  <a:lnTo>
                    <a:pt x="2762" y="2118"/>
                  </a:lnTo>
                  <a:cubicBezTo>
                    <a:pt x="2766" y="2118"/>
                    <a:pt x="2766" y="2121"/>
                    <a:pt x="2766" y="2121"/>
                  </a:cubicBezTo>
                  <a:lnTo>
                    <a:pt x="2773" y="2121"/>
                  </a:lnTo>
                  <a:cubicBezTo>
                    <a:pt x="2784" y="2121"/>
                    <a:pt x="2795" y="2125"/>
                    <a:pt x="2806" y="2125"/>
                  </a:cubicBezTo>
                  <a:lnTo>
                    <a:pt x="2810" y="2125"/>
                  </a:lnTo>
                  <a:cubicBezTo>
                    <a:pt x="2817" y="2125"/>
                    <a:pt x="2817" y="2125"/>
                    <a:pt x="2821" y="2128"/>
                  </a:cubicBezTo>
                  <a:cubicBezTo>
                    <a:pt x="2821" y="2132"/>
                    <a:pt x="2824" y="2132"/>
                    <a:pt x="2828" y="2132"/>
                  </a:cubicBezTo>
                  <a:lnTo>
                    <a:pt x="2839" y="2132"/>
                  </a:lnTo>
                  <a:cubicBezTo>
                    <a:pt x="2843" y="2132"/>
                    <a:pt x="2846" y="2136"/>
                    <a:pt x="2846" y="2136"/>
                  </a:cubicBezTo>
                  <a:cubicBezTo>
                    <a:pt x="2847" y="2135"/>
                    <a:pt x="2848" y="2135"/>
                    <a:pt x="2849" y="2135"/>
                  </a:cubicBezTo>
                  <a:cubicBezTo>
                    <a:pt x="2851" y="2135"/>
                    <a:pt x="2853" y="2137"/>
                    <a:pt x="2856" y="2137"/>
                  </a:cubicBezTo>
                  <a:cubicBezTo>
                    <a:pt x="2856" y="2137"/>
                    <a:pt x="2857" y="2137"/>
                    <a:pt x="2858" y="2136"/>
                  </a:cubicBezTo>
                  <a:lnTo>
                    <a:pt x="2865" y="2136"/>
                  </a:lnTo>
                  <a:cubicBezTo>
                    <a:pt x="2865" y="2136"/>
                    <a:pt x="2866" y="2134"/>
                    <a:pt x="2868" y="2134"/>
                  </a:cubicBezTo>
                  <a:cubicBezTo>
                    <a:pt x="2869" y="2134"/>
                    <a:pt x="2871" y="2135"/>
                    <a:pt x="2872" y="2136"/>
                  </a:cubicBezTo>
                  <a:lnTo>
                    <a:pt x="2883" y="2136"/>
                  </a:lnTo>
                  <a:cubicBezTo>
                    <a:pt x="2887" y="2140"/>
                    <a:pt x="2890" y="2140"/>
                    <a:pt x="2894" y="2140"/>
                  </a:cubicBezTo>
                  <a:cubicBezTo>
                    <a:pt x="2898" y="2140"/>
                    <a:pt x="2902" y="2140"/>
                    <a:pt x="2905" y="2143"/>
                  </a:cubicBezTo>
                  <a:lnTo>
                    <a:pt x="2927" y="2143"/>
                  </a:lnTo>
                  <a:cubicBezTo>
                    <a:pt x="2934" y="2150"/>
                    <a:pt x="2946" y="2150"/>
                    <a:pt x="2953" y="2154"/>
                  </a:cubicBezTo>
                  <a:lnTo>
                    <a:pt x="2956" y="2154"/>
                  </a:lnTo>
                  <a:cubicBezTo>
                    <a:pt x="2960" y="2154"/>
                    <a:pt x="2968" y="2154"/>
                    <a:pt x="2968" y="2150"/>
                  </a:cubicBezTo>
                  <a:cubicBezTo>
                    <a:pt x="2968" y="2149"/>
                    <a:pt x="2969" y="2149"/>
                    <a:pt x="2971" y="2149"/>
                  </a:cubicBezTo>
                  <a:cubicBezTo>
                    <a:pt x="2973" y="2149"/>
                    <a:pt x="2975" y="2149"/>
                    <a:pt x="2975" y="2147"/>
                  </a:cubicBezTo>
                  <a:cubicBezTo>
                    <a:pt x="2981" y="2150"/>
                    <a:pt x="2985" y="2159"/>
                    <a:pt x="2993" y="2159"/>
                  </a:cubicBezTo>
                  <a:cubicBezTo>
                    <a:pt x="2994" y="2159"/>
                    <a:pt x="2995" y="2159"/>
                    <a:pt x="2997" y="2158"/>
                  </a:cubicBezTo>
                  <a:cubicBezTo>
                    <a:pt x="2998" y="2160"/>
                    <a:pt x="3000" y="2161"/>
                    <a:pt x="3002" y="2161"/>
                  </a:cubicBezTo>
                  <a:cubicBezTo>
                    <a:pt x="3004" y="2161"/>
                    <a:pt x="3006" y="2160"/>
                    <a:pt x="3008" y="2158"/>
                  </a:cubicBezTo>
                  <a:lnTo>
                    <a:pt x="3015" y="2158"/>
                  </a:lnTo>
                  <a:cubicBezTo>
                    <a:pt x="3022" y="2162"/>
                    <a:pt x="3030" y="2162"/>
                    <a:pt x="3034" y="2162"/>
                  </a:cubicBezTo>
                  <a:cubicBezTo>
                    <a:pt x="3035" y="2163"/>
                    <a:pt x="3037" y="2163"/>
                    <a:pt x="3040" y="2163"/>
                  </a:cubicBezTo>
                  <a:cubicBezTo>
                    <a:pt x="3042" y="2163"/>
                    <a:pt x="3044" y="2163"/>
                    <a:pt x="3046" y="2163"/>
                  </a:cubicBezTo>
                  <a:cubicBezTo>
                    <a:pt x="3050" y="2163"/>
                    <a:pt x="3054" y="2164"/>
                    <a:pt x="3056" y="2169"/>
                  </a:cubicBezTo>
                  <a:lnTo>
                    <a:pt x="3059" y="2165"/>
                  </a:lnTo>
                  <a:lnTo>
                    <a:pt x="3074" y="2165"/>
                  </a:lnTo>
                  <a:cubicBezTo>
                    <a:pt x="3088" y="2165"/>
                    <a:pt x="3103" y="2172"/>
                    <a:pt x="3118" y="2172"/>
                  </a:cubicBezTo>
                  <a:lnTo>
                    <a:pt x="3118" y="2176"/>
                  </a:lnTo>
                  <a:cubicBezTo>
                    <a:pt x="3129" y="2180"/>
                    <a:pt x="3140" y="2184"/>
                    <a:pt x="3151" y="2184"/>
                  </a:cubicBezTo>
                  <a:cubicBezTo>
                    <a:pt x="3153" y="2184"/>
                    <a:pt x="3155" y="2183"/>
                    <a:pt x="3158" y="2183"/>
                  </a:cubicBezTo>
                  <a:cubicBezTo>
                    <a:pt x="3161" y="2183"/>
                    <a:pt x="3164" y="2184"/>
                    <a:pt x="3166" y="2187"/>
                  </a:cubicBezTo>
                  <a:lnTo>
                    <a:pt x="3169" y="2191"/>
                  </a:lnTo>
                  <a:cubicBezTo>
                    <a:pt x="3176" y="2191"/>
                    <a:pt x="3184" y="2194"/>
                    <a:pt x="3195" y="2194"/>
                  </a:cubicBezTo>
                  <a:cubicBezTo>
                    <a:pt x="3198" y="2198"/>
                    <a:pt x="3202" y="2198"/>
                    <a:pt x="3210" y="2198"/>
                  </a:cubicBezTo>
                  <a:lnTo>
                    <a:pt x="3224" y="2198"/>
                  </a:lnTo>
                  <a:cubicBezTo>
                    <a:pt x="3224" y="2197"/>
                    <a:pt x="3224" y="2196"/>
                    <a:pt x="3225" y="2196"/>
                  </a:cubicBezTo>
                  <a:cubicBezTo>
                    <a:pt x="3227" y="2196"/>
                    <a:pt x="3229" y="2198"/>
                    <a:pt x="3232" y="2198"/>
                  </a:cubicBezTo>
                  <a:lnTo>
                    <a:pt x="3242" y="2202"/>
                  </a:lnTo>
                  <a:cubicBezTo>
                    <a:pt x="3248" y="2202"/>
                    <a:pt x="3251" y="2204"/>
                    <a:pt x="3255" y="2204"/>
                  </a:cubicBezTo>
                  <a:cubicBezTo>
                    <a:pt x="3256" y="2204"/>
                    <a:pt x="3258" y="2203"/>
                    <a:pt x="3261" y="2202"/>
                  </a:cubicBezTo>
                  <a:cubicBezTo>
                    <a:pt x="3268" y="2209"/>
                    <a:pt x="3276" y="2206"/>
                    <a:pt x="3283" y="2209"/>
                  </a:cubicBezTo>
                  <a:cubicBezTo>
                    <a:pt x="3286" y="2209"/>
                    <a:pt x="3290" y="2209"/>
                    <a:pt x="3290" y="2213"/>
                  </a:cubicBezTo>
                  <a:cubicBezTo>
                    <a:pt x="3294" y="2220"/>
                    <a:pt x="3301" y="2220"/>
                    <a:pt x="3308" y="2224"/>
                  </a:cubicBezTo>
                  <a:cubicBezTo>
                    <a:pt x="3312" y="2224"/>
                    <a:pt x="3312" y="2228"/>
                    <a:pt x="3316" y="2228"/>
                  </a:cubicBezTo>
                  <a:lnTo>
                    <a:pt x="3334" y="2228"/>
                  </a:lnTo>
                  <a:cubicBezTo>
                    <a:pt x="3337" y="2228"/>
                    <a:pt x="3339" y="2229"/>
                    <a:pt x="3342" y="2229"/>
                  </a:cubicBezTo>
                  <a:cubicBezTo>
                    <a:pt x="3343" y="2229"/>
                    <a:pt x="3344" y="2229"/>
                    <a:pt x="3345" y="2228"/>
                  </a:cubicBezTo>
                  <a:cubicBezTo>
                    <a:pt x="3349" y="2228"/>
                    <a:pt x="3352" y="2231"/>
                    <a:pt x="3356" y="2235"/>
                  </a:cubicBezTo>
                  <a:lnTo>
                    <a:pt x="3360" y="2235"/>
                  </a:lnTo>
                  <a:cubicBezTo>
                    <a:pt x="3362" y="2234"/>
                    <a:pt x="3364" y="2234"/>
                    <a:pt x="3366" y="2234"/>
                  </a:cubicBezTo>
                  <a:cubicBezTo>
                    <a:pt x="3374" y="2234"/>
                    <a:pt x="3380" y="2238"/>
                    <a:pt x="3389" y="2238"/>
                  </a:cubicBezTo>
                  <a:cubicBezTo>
                    <a:pt x="3393" y="2238"/>
                    <a:pt x="3396" y="2242"/>
                    <a:pt x="3400" y="2242"/>
                  </a:cubicBezTo>
                  <a:cubicBezTo>
                    <a:pt x="3404" y="2242"/>
                    <a:pt x="3408" y="2242"/>
                    <a:pt x="3411" y="2246"/>
                  </a:cubicBezTo>
                  <a:lnTo>
                    <a:pt x="3415" y="2250"/>
                  </a:lnTo>
                  <a:cubicBezTo>
                    <a:pt x="3424" y="2250"/>
                    <a:pt x="3430" y="2254"/>
                    <a:pt x="3438" y="2254"/>
                  </a:cubicBezTo>
                  <a:cubicBezTo>
                    <a:pt x="3440" y="2254"/>
                    <a:pt x="3442" y="2254"/>
                    <a:pt x="3444" y="2253"/>
                  </a:cubicBezTo>
                  <a:cubicBezTo>
                    <a:pt x="3448" y="2253"/>
                    <a:pt x="3452" y="2253"/>
                    <a:pt x="3455" y="2257"/>
                  </a:cubicBezTo>
                  <a:cubicBezTo>
                    <a:pt x="3462" y="2260"/>
                    <a:pt x="3462" y="2260"/>
                    <a:pt x="3474" y="2260"/>
                  </a:cubicBezTo>
                  <a:cubicBezTo>
                    <a:pt x="3477" y="2264"/>
                    <a:pt x="3481" y="2264"/>
                    <a:pt x="3484" y="2264"/>
                  </a:cubicBezTo>
                  <a:cubicBezTo>
                    <a:pt x="3492" y="2268"/>
                    <a:pt x="3499" y="2272"/>
                    <a:pt x="3510" y="2272"/>
                  </a:cubicBezTo>
                  <a:cubicBezTo>
                    <a:pt x="3515" y="2270"/>
                    <a:pt x="3519" y="2269"/>
                    <a:pt x="3524" y="2269"/>
                  </a:cubicBezTo>
                  <a:cubicBezTo>
                    <a:pt x="3530" y="2269"/>
                    <a:pt x="3537" y="2271"/>
                    <a:pt x="3543" y="2275"/>
                  </a:cubicBezTo>
                  <a:cubicBezTo>
                    <a:pt x="3549" y="2277"/>
                    <a:pt x="3551" y="2277"/>
                    <a:pt x="3553" y="2277"/>
                  </a:cubicBezTo>
                  <a:cubicBezTo>
                    <a:pt x="3556" y="2277"/>
                    <a:pt x="3558" y="2277"/>
                    <a:pt x="3562" y="2279"/>
                  </a:cubicBezTo>
                  <a:cubicBezTo>
                    <a:pt x="3562" y="2281"/>
                    <a:pt x="3563" y="2286"/>
                    <a:pt x="3567" y="2286"/>
                  </a:cubicBezTo>
                  <a:cubicBezTo>
                    <a:pt x="3568" y="2286"/>
                    <a:pt x="3570" y="2285"/>
                    <a:pt x="3572" y="2282"/>
                  </a:cubicBezTo>
                  <a:cubicBezTo>
                    <a:pt x="3576" y="2286"/>
                    <a:pt x="3580" y="2286"/>
                    <a:pt x="3584" y="2290"/>
                  </a:cubicBezTo>
                  <a:cubicBezTo>
                    <a:pt x="3587" y="2290"/>
                    <a:pt x="3591" y="2294"/>
                    <a:pt x="3594" y="2294"/>
                  </a:cubicBezTo>
                  <a:cubicBezTo>
                    <a:pt x="3616" y="2297"/>
                    <a:pt x="3635" y="2304"/>
                    <a:pt x="3657" y="2312"/>
                  </a:cubicBezTo>
                  <a:cubicBezTo>
                    <a:pt x="3660" y="2316"/>
                    <a:pt x="3664" y="2316"/>
                    <a:pt x="3672" y="2316"/>
                  </a:cubicBezTo>
                  <a:cubicBezTo>
                    <a:pt x="3675" y="2319"/>
                    <a:pt x="3679" y="2319"/>
                    <a:pt x="3686" y="2323"/>
                  </a:cubicBezTo>
                  <a:cubicBezTo>
                    <a:pt x="3690" y="2323"/>
                    <a:pt x="3694" y="2326"/>
                    <a:pt x="3697" y="2330"/>
                  </a:cubicBezTo>
                  <a:cubicBezTo>
                    <a:pt x="3699" y="2328"/>
                    <a:pt x="3702" y="2327"/>
                    <a:pt x="3704" y="2327"/>
                  </a:cubicBezTo>
                  <a:cubicBezTo>
                    <a:pt x="3707" y="2327"/>
                    <a:pt x="3710" y="2328"/>
                    <a:pt x="3712" y="2330"/>
                  </a:cubicBezTo>
                  <a:cubicBezTo>
                    <a:pt x="3716" y="2334"/>
                    <a:pt x="3723" y="2334"/>
                    <a:pt x="3726" y="2338"/>
                  </a:cubicBezTo>
                  <a:cubicBezTo>
                    <a:pt x="3733" y="2338"/>
                    <a:pt x="3736" y="2342"/>
                    <a:pt x="3741" y="2342"/>
                  </a:cubicBezTo>
                  <a:cubicBezTo>
                    <a:pt x="3742" y="2342"/>
                    <a:pt x="3743" y="2342"/>
                    <a:pt x="3745" y="2341"/>
                  </a:cubicBezTo>
                  <a:cubicBezTo>
                    <a:pt x="3748" y="2341"/>
                    <a:pt x="3750" y="2346"/>
                    <a:pt x="3754" y="2346"/>
                  </a:cubicBezTo>
                  <a:cubicBezTo>
                    <a:pt x="3755" y="2346"/>
                    <a:pt x="3755" y="2346"/>
                    <a:pt x="3756" y="2345"/>
                  </a:cubicBezTo>
                  <a:cubicBezTo>
                    <a:pt x="3760" y="2345"/>
                    <a:pt x="3763" y="2348"/>
                    <a:pt x="3770" y="2348"/>
                  </a:cubicBezTo>
                  <a:cubicBezTo>
                    <a:pt x="3773" y="2348"/>
                    <a:pt x="3777" y="2350"/>
                    <a:pt x="3782" y="2350"/>
                  </a:cubicBezTo>
                  <a:cubicBezTo>
                    <a:pt x="3784" y="2350"/>
                    <a:pt x="3786" y="2350"/>
                    <a:pt x="3789" y="2348"/>
                  </a:cubicBezTo>
                  <a:cubicBezTo>
                    <a:pt x="3789" y="2348"/>
                    <a:pt x="3796" y="2348"/>
                    <a:pt x="3796" y="2352"/>
                  </a:cubicBezTo>
                  <a:cubicBezTo>
                    <a:pt x="3804" y="2356"/>
                    <a:pt x="3811" y="2356"/>
                    <a:pt x="3814" y="2360"/>
                  </a:cubicBezTo>
                  <a:cubicBezTo>
                    <a:pt x="3822" y="2360"/>
                    <a:pt x="3829" y="2363"/>
                    <a:pt x="3836" y="2367"/>
                  </a:cubicBezTo>
                  <a:cubicBezTo>
                    <a:pt x="3840" y="2367"/>
                    <a:pt x="3848" y="2367"/>
                    <a:pt x="3851" y="2374"/>
                  </a:cubicBezTo>
                  <a:lnTo>
                    <a:pt x="3855" y="2374"/>
                  </a:lnTo>
                  <a:cubicBezTo>
                    <a:pt x="3862" y="2378"/>
                    <a:pt x="3866" y="2378"/>
                    <a:pt x="3873" y="2382"/>
                  </a:cubicBezTo>
                  <a:lnTo>
                    <a:pt x="3877" y="2382"/>
                  </a:lnTo>
                  <a:cubicBezTo>
                    <a:pt x="3883" y="2380"/>
                    <a:pt x="3885" y="2379"/>
                    <a:pt x="3888" y="2379"/>
                  </a:cubicBezTo>
                  <a:cubicBezTo>
                    <a:pt x="3891" y="2379"/>
                    <a:pt x="3894" y="2380"/>
                    <a:pt x="3899" y="2382"/>
                  </a:cubicBezTo>
                  <a:cubicBezTo>
                    <a:pt x="3902" y="2385"/>
                    <a:pt x="3910" y="2385"/>
                    <a:pt x="3917" y="2389"/>
                  </a:cubicBezTo>
                  <a:cubicBezTo>
                    <a:pt x="3917" y="2389"/>
                    <a:pt x="3917" y="2385"/>
                    <a:pt x="3921" y="2385"/>
                  </a:cubicBezTo>
                  <a:cubicBezTo>
                    <a:pt x="3921" y="2385"/>
                    <a:pt x="3924" y="2389"/>
                    <a:pt x="3924" y="2392"/>
                  </a:cubicBezTo>
                  <a:cubicBezTo>
                    <a:pt x="3924" y="2389"/>
                    <a:pt x="3928" y="2389"/>
                    <a:pt x="3928" y="2385"/>
                  </a:cubicBezTo>
                  <a:cubicBezTo>
                    <a:pt x="3932" y="2385"/>
                    <a:pt x="3936" y="2389"/>
                    <a:pt x="3939" y="2389"/>
                  </a:cubicBezTo>
                  <a:cubicBezTo>
                    <a:pt x="3939" y="2390"/>
                    <a:pt x="3940" y="2390"/>
                    <a:pt x="3940" y="2390"/>
                  </a:cubicBezTo>
                  <a:cubicBezTo>
                    <a:pt x="3942" y="2390"/>
                    <a:pt x="3944" y="2389"/>
                    <a:pt x="3946" y="2389"/>
                  </a:cubicBezTo>
                  <a:cubicBezTo>
                    <a:pt x="3946" y="2392"/>
                    <a:pt x="3950" y="2392"/>
                    <a:pt x="3950" y="2396"/>
                  </a:cubicBezTo>
                  <a:cubicBezTo>
                    <a:pt x="3953" y="2394"/>
                    <a:pt x="3956" y="2394"/>
                    <a:pt x="3959" y="2394"/>
                  </a:cubicBezTo>
                  <a:cubicBezTo>
                    <a:pt x="3963" y="2394"/>
                    <a:pt x="3968" y="2396"/>
                    <a:pt x="3972" y="2400"/>
                  </a:cubicBezTo>
                  <a:cubicBezTo>
                    <a:pt x="3976" y="2400"/>
                    <a:pt x="3980" y="2404"/>
                    <a:pt x="3980" y="2404"/>
                  </a:cubicBezTo>
                  <a:cubicBezTo>
                    <a:pt x="3983" y="2404"/>
                    <a:pt x="3983" y="2400"/>
                    <a:pt x="3987" y="2400"/>
                  </a:cubicBezTo>
                  <a:lnTo>
                    <a:pt x="3994" y="2407"/>
                  </a:lnTo>
                  <a:cubicBezTo>
                    <a:pt x="3994" y="2404"/>
                    <a:pt x="3998" y="2404"/>
                    <a:pt x="3998" y="2400"/>
                  </a:cubicBezTo>
                  <a:lnTo>
                    <a:pt x="4005" y="2407"/>
                  </a:lnTo>
                  <a:cubicBezTo>
                    <a:pt x="4012" y="2407"/>
                    <a:pt x="4016" y="2411"/>
                    <a:pt x="4020" y="2411"/>
                  </a:cubicBezTo>
                  <a:cubicBezTo>
                    <a:pt x="4023" y="2410"/>
                    <a:pt x="4025" y="2409"/>
                    <a:pt x="4028" y="2409"/>
                  </a:cubicBezTo>
                  <a:cubicBezTo>
                    <a:pt x="4034" y="2409"/>
                    <a:pt x="4040" y="2411"/>
                    <a:pt x="4046" y="2411"/>
                  </a:cubicBezTo>
                  <a:lnTo>
                    <a:pt x="4049" y="2411"/>
                  </a:lnTo>
                  <a:lnTo>
                    <a:pt x="4053" y="2407"/>
                  </a:lnTo>
                  <a:cubicBezTo>
                    <a:pt x="4056" y="2414"/>
                    <a:pt x="4064" y="2414"/>
                    <a:pt x="4071" y="2414"/>
                  </a:cubicBezTo>
                  <a:cubicBezTo>
                    <a:pt x="4082" y="2414"/>
                    <a:pt x="4093" y="2418"/>
                    <a:pt x="4104" y="2418"/>
                  </a:cubicBezTo>
                  <a:cubicBezTo>
                    <a:pt x="4112" y="2422"/>
                    <a:pt x="4122" y="2422"/>
                    <a:pt x="4130" y="2422"/>
                  </a:cubicBezTo>
                  <a:cubicBezTo>
                    <a:pt x="4141" y="2422"/>
                    <a:pt x="4141" y="2422"/>
                    <a:pt x="4152" y="2426"/>
                  </a:cubicBezTo>
                  <a:cubicBezTo>
                    <a:pt x="4154" y="2428"/>
                    <a:pt x="4156" y="2428"/>
                    <a:pt x="4158" y="2428"/>
                  </a:cubicBezTo>
                  <a:cubicBezTo>
                    <a:pt x="4159" y="2428"/>
                    <a:pt x="4161" y="2428"/>
                    <a:pt x="4163" y="2426"/>
                  </a:cubicBezTo>
                  <a:cubicBezTo>
                    <a:pt x="4164" y="2425"/>
                    <a:pt x="4166" y="2425"/>
                    <a:pt x="4167" y="2425"/>
                  </a:cubicBezTo>
                  <a:cubicBezTo>
                    <a:pt x="4171" y="2425"/>
                    <a:pt x="4174" y="2427"/>
                    <a:pt x="4177" y="2427"/>
                  </a:cubicBezTo>
                  <a:cubicBezTo>
                    <a:pt x="4178" y="2427"/>
                    <a:pt x="4180" y="2427"/>
                    <a:pt x="4181" y="2426"/>
                  </a:cubicBezTo>
                  <a:cubicBezTo>
                    <a:pt x="4188" y="2426"/>
                    <a:pt x="4196" y="2426"/>
                    <a:pt x="4203" y="2429"/>
                  </a:cubicBezTo>
                  <a:cubicBezTo>
                    <a:pt x="4207" y="2429"/>
                    <a:pt x="4210" y="2433"/>
                    <a:pt x="4214" y="2433"/>
                  </a:cubicBezTo>
                  <a:cubicBezTo>
                    <a:pt x="4218" y="2433"/>
                    <a:pt x="4225" y="2436"/>
                    <a:pt x="4225" y="2436"/>
                  </a:cubicBezTo>
                  <a:cubicBezTo>
                    <a:pt x="4227" y="2435"/>
                    <a:pt x="4229" y="2434"/>
                    <a:pt x="4230" y="2434"/>
                  </a:cubicBezTo>
                  <a:cubicBezTo>
                    <a:pt x="4233" y="2434"/>
                    <a:pt x="4236" y="2437"/>
                    <a:pt x="4238" y="2437"/>
                  </a:cubicBezTo>
                  <a:cubicBezTo>
                    <a:pt x="4239" y="2437"/>
                    <a:pt x="4240" y="2437"/>
                    <a:pt x="4240" y="2436"/>
                  </a:cubicBezTo>
                  <a:cubicBezTo>
                    <a:pt x="4244" y="2436"/>
                    <a:pt x="4247" y="2436"/>
                    <a:pt x="4251" y="2440"/>
                  </a:cubicBezTo>
                  <a:cubicBezTo>
                    <a:pt x="4276" y="2444"/>
                    <a:pt x="4302" y="2451"/>
                    <a:pt x="4332" y="2455"/>
                  </a:cubicBezTo>
                  <a:cubicBezTo>
                    <a:pt x="4332" y="2455"/>
                    <a:pt x="4335" y="2451"/>
                    <a:pt x="4339" y="2451"/>
                  </a:cubicBezTo>
                  <a:cubicBezTo>
                    <a:pt x="4339" y="2451"/>
                    <a:pt x="4342" y="2451"/>
                    <a:pt x="4346" y="2455"/>
                  </a:cubicBezTo>
                  <a:cubicBezTo>
                    <a:pt x="4350" y="2455"/>
                    <a:pt x="4357" y="2455"/>
                    <a:pt x="4364" y="2458"/>
                  </a:cubicBezTo>
                  <a:cubicBezTo>
                    <a:pt x="4366" y="2459"/>
                    <a:pt x="4368" y="2459"/>
                    <a:pt x="4370" y="2459"/>
                  </a:cubicBezTo>
                  <a:cubicBezTo>
                    <a:pt x="4373" y="2459"/>
                    <a:pt x="4375" y="2459"/>
                    <a:pt x="4378" y="2459"/>
                  </a:cubicBezTo>
                  <a:cubicBezTo>
                    <a:pt x="4380" y="2459"/>
                    <a:pt x="4382" y="2459"/>
                    <a:pt x="4383" y="2462"/>
                  </a:cubicBezTo>
                  <a:lnTo>
                    <a:pt x="4386" y="2462"/>
                  </a:lnTo>
                  <a:cubicBezTo>
                    <a:pt x="4390" y="2458"/>
                    <a:pt x="4394" y="2458"/>
                    <a:pt x="4401" y="2458"/>
                  </a:cubicBezTo>
                  <a:cubicBezTo>
                    <a:pt x="4408" y="2462"/>
                    <a:pt x="4416" y="2466"/>
                    <a:pt x="4427" y="2466"/>
                  </a:cubicBezTo>
                  <a:cubicBezTo>
                    <a:pt x="4430" y="2466"/>
                    <a:pt x="4434" y="2470"/>
                    <a:pt x="4438" y="2470"/>
                  </a:cubicBezTo>
                  <a:lnTo>
                    <a:pt x="4445" y="2470"/>
                  </a:lnTo>
                  <a:cubicBezTo>
                    <a:pt x="4449" y="2468"/>
                    <a:pt x="4451" y="2467"/>
                    <a:pt x="4454" y="2467"/>
                  </a:cubicBezTo>
                  <a:cubicBezTo>
                    <a:pt x="4456" y="2467"/>
                    <a:pt x="4458" y="2468"/>
                    <a:pt x="4460" y="2470"/>
                  </a:cubicBezTo>
                  <a:cubicBezTo>
                    <a:pt x="4460" y="2473"/>
                    <a:pt x="4467" y="2473"/>
                    <a:pt x="4471" y="2473"/>
                  </a:cubicBezTo>
                  <a:cubicBezTo>
                    <a:pt x="4473" y="2472"/>
                    <a:pt x="4475" y="2472"/>
                    <a:pt x="4477" y="2472"/>
                  </a:cubicBezTo>
                  <a:cubicBezTo>
                    <a:pt x="4481" y="2472"/>
                    <a:pt x="4485" y="2473"/>
                    <a:pt x="4489" y="2473"/>
                  </a:cubicBezTo>
                  <a:cubicBezTo>
                    <a:pt x="4493" y="2475"/>
                    <a:pt x="4497" y="2475"/>
                    <a:pt x="4500" y="2475"/>
                  </a:cubicBezTo>
                  <a:cubicBezTo>
                    <a:pt x="4504" y="2475"/>
                    <a:pt x="4508" y="2475"/>
                    <a:pt x="4511" y="2477"/>
                  </a:cubicBezTo>
                  <a:cubicBezTo>
                    <a:pt x="4522" y="2480"/>
                    <a:pt x="4530" y="2480"/>
                    <a:pt x="4540" y="2484"/>
                  </a:cubicBezTo>
                  <a:lnTo>
                    <a:pt x="4592" y="2484"/>
                  </a:lnTo>
                  <a:cubicBezTo>
                    <a:pt x="4592" y="2488"/>
                    <a:pt x="4596" y="2488"/>
                    <a:pt x="4599" y="2488"/>
                  </a:cubicBezTo>
                  <a:cubicBezTo>
                    <a:pt x="4603" y="2488"/>
                    <a:pt x="4606" y="2488"/>
                    <a:pt x="4610" y="2492"/>
                  </a:cubicBezTo>
                  <a:lnTo>
                    <a:pt x="4621" y="2492"/>
                  </a:lnTo>
                  <a:cubicBezTo>
                    <a:pt x="4621" y="2492"/>
                    <a:pt x="4625" y="2492"/>
                    <a:pt x="4625" y="2495"/>
                  </a:cubicBezTo>
                  <a:cubicBezTo>
                    <a:pt x="4628" y="2499"/>
                    <a:pt x="4636" y="2502"/>
                    <a:pt x="4640" y="2502"/>
                  </a:cubicBezTo>
                  <a:cubicBezTo>
                    <a:pt x="4641" y="2502"/>
                    <a:pt x="4641" y="2501"/>
                    <a:pt x="4642" y="2501"/>
                  </a:cubicBezTo>
                  <a:cubicBezTo>
                    <a:pt x="4645" y="2501"/>
                    <a:pt x="4648" y="2506"/>
                    <a:pt x="4650" y="2506"/>
                  </a:cubicBezTo>
                  <a:cubicBezTo>
                    <a:pt x="4658" y="2506"/>
                    <a:pt x="4662" y="2506"/>
                    <a:pt x="4665" y="2510"/>
                  </a:cubicBezTo>
                  <a:cubicBezTo>
                    <a:pt x="4669" y="2510"/>
                    <a:pt x="4672" y="2510"/>
                    <a:pt x="4680" y="2514"/>
                  </a:cubicBezTo>
                  <a:cubicBezTo>
                    <a:pt x="4684" y="2517"/>
                    <a:pt x="4694" y="2524"/>
                    <a:pt x="4702" y="2532"/>
                  </a:cubicBezTo>
                  <a:cubicBezTo>
                    <a:pt x="4708" y="2535"/>
                    <a:pt x="4711" y="2540"/>
                    <a:pt x="4716" y="2540"/>
                  </a:cubicBezTo>
                  <a:cubicBezTo>
                    <a:pt x="4717" y="2540"/>
                    <a:pt x="4719" y="2540"/>
                    <a:pt x="4720" y="2539"/>
                  </a:cubicBezTo>
                  <a:cubicBezTo>
                    <a:pt x="4720" y="2539"/>
                    <a:pt x="4720" y="2536"/>
                    <a:pt x="4724" y="2532"/>
                  </a:cubicBezTo>
                  <a:cubicBezTo>
                    <a:pt x="4729" y="2537"/>
                    <a:pt x="4733" y="2540"/>
                    <a:pt x="4738" y="2540"/>
                  </a:cubicBezTo>
                  <a:cubicBezTo>
                    <a:pt x="4740" y="2540"/>
                    <a:pt x="4743" y="2538"/>
                    <a:pt x="4746" y="2536"/>
                  </a:cubicBezTo>
                  <a:cubicBezTo>
                    <a:pt x="4750" y="2534"/>
                    <a:pt x="4753" y="2533"/>
                    <a:pt x="4757" y="2533"/>
                  </a:cubicBezTo>
                  <a:cubicBezTo>
                    <a:pt x="4761" y="2533"/>
                    <a:pt x="4764" y="2534"/>
                    <a:pt x="4768" y="2536"/>
                  </a:cubicBezTo>
                  <a:lnTo>
                    <a:pt x="4768" y="2528"/>
                  </a:lnTo>
                  <a:cubicBezTo>
                    <a:pt x="4764" y="2517"/>
                    <a:pt x="4772" y="2510"/>
                    <a:pt x="4779" y="2502"/>
                  </a:cubicBezTo>
                  <a:cubicBezTo>
                    <a:pt x="4790" y="2502"/>
                    <a:pt x="4790" y="2492"/>
                    <a:pt x="4797" y="2492"/>
                  </a:cubicBezTo>
                  <a:lnTo>
                    <a:pt x="4808" y="2480"/>
                  </a:lnTo>
                  <a:cubicBezTo>
                    <a:pt x="4801" y="2470"/>
                    <a:pt x="4808" y="2462"/>
                    <a:pt x="4808" y="2451"/>
                  </a:cubicBezTo>
                  <a:cubicBezTo>
                    <a:pt x="4808" y="2448"/>
                    <a:pt x="4812" y="2444"/>
                    <a:pt x="4816" y="2440"/>
                  </a:cubicBezTo>
                  <a:lnTo>
                    <a:pt x="4819" y="2436"/>
                  </a:lnTo>
                  <a:cubicBezTo>
                    <a:pt x="4819" y="2433"/>
                    <a:pt x="4816" y="2433"/>
                    <a:pt x="4816" y="2429"/>
                  </a:cubicBezTo>
                  <a:lnTo>
                    <a:pt x="4826" y="2418"/>
                  </a:lnTo>
                  <a:cubicBezTo>
                    <a:pt x="4830" y="2411"/>
                    <a:pt x="4834" y="2407"/>
                    <a:pt x="4830" y="2400"/>
                  </a:cubicBezTo>
                  <a:cubicBezTo>
                    <a:pt x="4823" y="2389"/>
                    <a:pt x="4819" y="2378"/>
                    <a:pt x="4812" y="2367"/>
                  </a:cubicBezTo>
                  <a:lnTo>
                    <a:pt x="4812" y="2363"/>
                  </a:lnTo>
                  <a:cubicBezTo>
                    <a:pt x="4812" y="2356"/>
                    <a:pt x="4816" y="2348"/>
                    <a:pt x="4812" y="2341"/>
                  </a:cubicBezTo>
                  <a:cubicBezTo>
                    <a:pt x="4816" y="2338"/>
                    <a:pt x="4812" y="2330"/>
                    <a:pt x="4816" y="2326"/>
                  </a:cubicBezTo>
                  <a:cubicBezTo>
                    <a:pt x="4816" y="2319"/>
                    <a:pt x="4816" y="2316"/>
                    <a:pt x="4812" y="2312"/>
                  </a:cubicBezTo>
                  <a:cubicBezTo>
                    <a:pt x="4812" y="2312"/>
                    <a:pt x="4812" y="2304"/>
                    <a:pt x="4816" y="2301"/>
                  </a:cubicBezTo>
                  <a:lnTo>
                    <a:pt x="4816" y="2297"/>
                  </a:lnTo>
                  <a:lnTo>
                    <a:pt x="4816" y="2275"/>
                  </a:lnTo>
                  <a:cubicBezTo>
                    <a:pt x="4819" y="2268"/>
                    <a:pt x="4816" y="2257"/>
                    <a:pt x="4819" y="2250"/>
                  </a:cubicBezTo>
                  <a:lnTo>
                    <a:pt x="4819" y="2246"/>
                  </a:lnTo>
                  <a:cubicBezTo>
                    <a:pt x="4816" y="2242"/>
                    <a:pt x="4816" y="2235"/>
                    <a:pt x="4812" y="2231"/>
                  </a:cubicBezTo>
                  <a:cubicBezTo>
                    <a:pt x="4816" y="2231"/>
                    <a:pt x="4819" y="2228"/>
                    <a:pt x="4823" y="2228"/>
                  </a:cubicBezTo>
                  <a:cubicBezTo>
                    <a:pt x="4819" y="2224"/>
                    <a:pt x="4816" y="2224"/>
                    <a:pt x="4816" y="2220"/>
                  </a:cubicBezTo>
                  <a:cubicBezTo>
                    <a:pt x="4819" y="2213"/>
                    <a:pt x="4816" y="2206"/>
                    <a:pt x="4808" y="2202"/>
                  </a:cubicBezTo>
                  <a:cubicBezTo>
                    <a:pt x="4804" y="2198"/>
                    <a:pt x="4808" y="2191"/>
                    <a:pt x="4808" y="2191"/>
                  </a:cubicBezTo>
                  <a:cubicBezTo>
                    <a:pt x="4812" y="2187"/>
                    <a:pt x="4812" y="2187"/>
                    <a:pt x="4812" y="2180"/>
                  </a:cubicBezTo>
                  <a:cubicBezTo>
                    <a:pt x="4808" y="2180"/>
                    <a:pt x="4812" y="2176"/>
                    <a:pt x="4812" y="2172"/>
                  </a:cubicBezTo>
                  <a:cubicBezTo>
                    <a:pt x="4816" y="2172"/>
                    <a:pt x="4816" y="2165"/>
                    <a:pt x="4819" y="2162"/>
                  </a:cubicBezTo>
                  <a:lnTo>
                    <a:pt x="4819" y="2136"/>
                  </a:lnTo>
                  <a:lnTo>
                    <a:pt x="4819" y="2132"/>
                  </a:lnTo>
                  <a:lnTo>
                    <a:pt x="4819" y="2128"/>
                  </a:lnTo>
                  <a:cubicBezTo>
                    <a:pt x="4826" y="2125"/>
                    <a:pt x="4819" y="2118"/>
                    <a:pt x="4823" y="2114"/>
                  </a:cubicBezTo>
                  <a:lnTo>
                    <a:pt x="4823" y="2106"/>
                  </a:lnTo>
                  <a:cubicBezTo>
                    <a:pt x="4819" y="2099"/>
                    <a:pt x="4816" y="2096"/>
                    <a:pt x="4816" y="2088"/>
                  </a:cubicBezTo>
                  <a:cubicBezTo>
                    <a:pt x="4816" y="2081"/>
                    <a:pt x="4812" y="2074"/>
                    <a:pt x="4812" y="2066"/>
                  </a:cubicBezTo>
                  <a:cubicBezTo>
                    <a:pt x="4804" y="2062"/>
                    <a:pt x="4808" y="2059"/>
                    <a:pt x="4812" y="2055"/>
                  </a:cubicBezTo>
                  <a:cubicBezTo>
                    <a:pt x="4816" y="2052"/>
                    <a:pt x="4812" y="2048"/>
                    <a:pt x="4816" y="2044"/>
                  </a:cubicBezTo>
                  <a:cubicBezTo>
                    <a:pt x="4819" y="2044"/>
                    <a:pt x="4816" y="2037"/>
                    <a:pt x="4816" y="2033"/>
                  </a:cubicBezTo>
                  <a:cubicBezTo>
                    <a:pt x="4816" y="2026"/>
                    <a:pt x="4812" y="2018"/>
                    <a:pt x="4812" y="2011"/>
                  </a:cubicBezTo>
                  <a:lnTo>
                    <a:pt x="4812" y="2008"/>
                  </a:lnTo>
                  <a:cubicBezTo>
                    <a:pt x="4816" y="2004"/>
                    <a:pt x="4816" y="2000"/>
                    <a:pt x="4819" y="1996"/>
                  </a:cubicBezTo>
                  <a:cubicBezTo>
                    <a:pt x="4823" y="1993"/>
                    <a:pt x="4826" y="1986"/>
                    <a:pt x="4834" y="1982"/>
                  </a:cubicBezTo>
                  <a:lnTo>
                    <a:pt x="4834" y="1978"/>
                  </a:lnTo>
                  <a:lnTo>
                    <a:pt x="4826" y="1978"/>
                  </a:lnTo>
                  <a:cubicBezTo>
                    <a:pt x="4830" y="1974"/>
                    <a:pt x="4834" y="1971"/>
                    <a:pt x="4838" y="1971"/>
                  </a:cubicBezTo>
                  <a:cubicBezTo>
                    <a:pt x="4838" y="1964"/>
                    <a:pt x="4845" y="1960"/>
                    <a:pt x="4848" y="1952"/>
                  </a:cubicBezTo>
                  <a:cubicBezTo>
                    <a:pt x="4852" y="1949"/>
                    <a:pt x="4860" y="1949"/>
                    <a:pt x="4860" y="1942"/>
                  </a:cubicBezTo>
                  <a:cubicBezTo>
                    <a:pt x="4863" y="1942"/>
                    <a:pt x="4867" y="1942"/>
                    <a:pt x="4867" y="1938"/>
                  </a:cubicBezTo>
                  <a:cubicBezTo>
                    <a:pt x="4867" y="1934"/>
                    <a:pt x="4867" y="1930"/>
                    <a:pt x="4870" y="1930"/>
                  </a:cubicBezTo>
                  <a:cubicBezTo>
                    <a:pt x="4870" y="1927"/>
                    <a:pt x="4874" y="1923"/>
                    <a:pt x="4874" y="1920"/>
                  </a:cubicBezTo>
                  <a:cubicBezTo>
                    <a:pt x="4874" y="1916"/>
                    <a:pt x="4878" y="1912"/>
                    <a:pt x="4878" y="1908"/>
                  </a:cubicBezTo>
                  <a:cubicBezTo>
                    <a:pt x="4882" y="1901"/>
                    <a:pt x="4885" y="1898"/>
                    <a:pt x="4885" y="1890"/>
                  </a:cubicBezTo>
                  <a:cubicBezTo>
                    <a:pt x="4882" y="1883"/>
                    <a:pt x="4892" y="1864"/>
                    <a:pt x="4900" y="1861"/>
                  </a:cubicBezTo>
                  <a:cubicBezTo>
                    <a:pt x="4904" y="1857"/>
                    <a:pt x="4907" y="1854"/>
                    <a:pt x="4907" y="1846"/>
                  </a:cubicBezTo>
                  <a:cubicBezTo>
                    <a:pt x="4907" y="1842"/>
                    <a:pt x="4911" y="1839"/>
                    <a:pt x="4911" y="1832"/>
                  </a:cubicBezTo>
                  <a:cubicBezTo>
                    <a:pt x="4907" y="1828"/>
                    <a:pt x="4911" y="1824"/>
                    <a:pt x="4914" y="1820"/>
                  </a:cubicBezTo>
                  <a:cubicBezTo>
                    <a:pt x="4914" y="1813"/>
                    <a:pt x="4914" y="1806"/>
                    <a:pt x="4911" y="1798"/>
                  </a:cubicBezTo>
                  <a:cubicBezTo>
                    <a:pt x="4914" y="1798"/>
                    <a:pt x="4918" y="1795"/>
                    <a:pt x="4918" y="1795"/>
                  </a:cubicBezTo>
                  <a:cubicBezTo>
                    <a:pt x="4911" y="1769"/>
                    <a:pt x="4922" y="1751"/>
                    <a:pt x="4940" y="1732"/>
                  </a:cubicBezTo>
                  <a:cubicBezTo>
                    <a:pt x="4936" y="1729"/>
                    <a:pt x="4929" y="1725"/>
                    <a:pt x="4926" y="1722"/>
                  </a:cubicBezTo>
                  <a:cubicBezTo>
                    <a:pt x="4918" y="1714"/>
                    <a:pt x="4918" y="1710"/>
                    <a:pt x="4926" y="1707"/>
                  </a:cubicBezTo>
                  <a:cubicBezTo>
                    <a:pt x="4926" y="1703"/>
                    <a:pt x="4929" y="1703"/>
                    <a:pt x="4929" y="1703"/>
                  </a:cubicBezTo>
                  <a:cubicBezTo>
                    <a:pt x="4933" y="1696"/>
                    <a:pt x="4933" y="1692"/>
                    <a:pt x="4933" y="1688"/>
                  </a:cubicBezTo>
                  <a:cubicBezTo>
                    <a:pt x="4936" y="1685"/>
                    <a:pt x="4940" y="1685"/>
                    <a:pt x="4944" y="1681"/>
                  </a:cubicBezTo>
                  <a:lnTo>
                    <a:pt x="4958" y="1681"/>
                  </a:lnTo>
                  <a:lnTo>
                    <a:pt x="4955" y="1678"/>
                  </a:lnTo>
                  <a:cubicBezTo>
                    <a:pt x="4948" y="1674"/>
                    <a:pt x="4951" y="1670"/>
                    <a:pt x="4951" y="1666"/>
                  </a:cubicBezTo>
                  <a:cubicBezTo>
                    <a:pt x="4958" y="1663"/>
                    <a:pt x="4948" y="1656"/>
                    <a:pt x="4955" y="1648"/>
                  </a:cubicBezTo>
                  <a:cubicBezTo>
                    <a:pt x="4951" y="1644"/>
                    <a:pt x="4955" y="1637"/>
                    <a:pt x="4955" y="1634"/>
                  </a:cubicBezTo>
                  <a:cubicBezTo>
                    <a:pt x="4955" y="1631"/>
                    <a:pt x="4957" y="1625"/>
                    <a:pt x="4963" y="1625"/>
                  </a:cubicBezTo>
                  <a:cubicBezTo>
                    <a:pt x="4964" y="1625"/>
                    <a:pt x="4965" y="1625"/>
                    <a:pt x="4966" y="1626"/>
                  </a:cubicBezTo>
                  <a:lnTo>
                    <a:pt x="4970" y="1622"/>
                  </a:lnTo>
                  <a:cubicBezTo>
                    <a:pt x="4973" y="1619"/>
                    <a:pt x="4977" y="1615"/>
                    <a:pt x="4977" y="1612"/>
                  </a:cubicBezTo>
                  <a:cubicBezTo>
                    <a:pt x="4980" y="1608"/>
                    <a:pt x="4984" y="1612"/>
                    <a:pt x="4980" y="1604"/>
                  </a:cubicBezTo>
                  <a:cubicBezTo>
                    <a:pt x="4988" y="1604"/>
                    <a:pt x="4984" y="1597"/>
                    <a:pt x="4980" y="1597"/>
                  </a:cubicBezTo>
                  <a:cubicBezTo>
                    <a:pt x="4977" y="1593"/>
                    <a:pt x="4988" y="1590"/>
                    <a:pt x="4984" y="1586"/>
                  </a:cubicBezTo>
                  <a:cubicBezTo>
                    <a:pt x="4992" y="1582"/>
                    <a:pt x="4988" y="1575"/>
                    <a:pt x="4992" y="1571"/>
                  </a:cubicBezTo>
                  <a:cubicBezTo>
                    <a:pt x="4995" y="1568"/>
                    <a:pt x="4999" y="1568"/>
                    <a:pt x="5002" y="1564"/>
                  </a:cubicBezTo>
                  <a:cubicBezTo>
                    <a:pt x="4999" y="1564"/>
                    <a:pt x="4995" y="1564"/>
                    <a:pt x="4995" y="1560"/>
                  </a:cubicBezTo>
                  <a:cubicBezTo>
                    <a:pt x="4992" y="1556"/>
                    <a:pt x="4992" y="1553"/>
                    <a:pt x="4988" y="1549"/>
                  </a:cubicBezTo>
                  <a:lnTo>
                    <a:pt x="4988" y="1542"/>
                  </a:lnTo>
                  <a:cubicBezTo>
                    <a:pt x="4995" y="1534"/>
                    <a:pt x="4995" y="1527"/>
                    <a:pt x="4995" y="1520"/>
                  </a:cubicBezTo>
                  <a:cubicBezTo>
                    <a:pt x="4999" y="1512"/>
                    <a:pt x="4995" y="1505"/>
                    <a:pt x="4992" y="1502"/>
                  </a:cubicBezTo>
                  <a:cubicBezTo>
                    <a:pt x="4988" y="1498"/>
                    <a:pt x="4984" y="1498"/>
                    <a:pt x="4984" y="1494"/>
                  </a:cubicBezTo>
                  <a:cubicBezTo>
                    <a:pt x="4984" y="1487"/>
                    <a:pt x="4988" y="1480"/>
                    <a:pt x="4992" y="1476"/>
                  </a:cubicBezTo>
                  <a:lnTo>
                    <a:pt x="4992" y="1468"/>
                  </a:lnTo>
                  <a:lnTo>
                    <a:pt x="4992" y="1465"/>
                  </a:lnTo>
                  <a:cubicBezTo>
                    <a:pt x="4995" y="1461"/>
                    <a:pt x="4995" y="1454"/>
                    <a:pt x="5002" y="1450"/>
                  </a:cubicBezTo>
                  <a:cubicBezTo>
                    <a:pt x="5010" y="1446"/>
                    <a:pt x="5006" y="1446"/>
                    <a:pt x="5010" y="1446"/>
                  </a:cubicBezTo>
                  <a:cubicBezTo>
                    <a:pt x="5014" y="1446"/>
                    <a:pt x="5017" y="1446"/>
                    <a:pt x="5021" y="1450"/>
                  </a:cubicBezTo>
                  <a:cubicBezTo>
                    <a:pt x="5017" y="1443"/>
                    <a:pt x="5014" y="1439"/>
                    <a:pt x="5014" y="1436"/>
                  </a:cubicBezTo>
                  <a:cubicBezTo>
                    <a:pt x="5010" y="1432"/>
                    <a:pt x="5006" y="1424"/>
                    <a:pt x="5010" y="1421"/>
                  </a:cubicBezTo>
                  <a:cubicBezTo>
                    <a:pt x="5014" y="1414"/>
                    <a:pt x="5014" y="1406"/>
                    <a:pt x="5021" y="1402"/>
                  </a:cubicBezTo>
                  <a:cubicBezTo>
                    <a:pt x="5023" y="1401"/>
                    <a:pt x="5024" y="1400"/>
                    <a:pt x="5025" y="1400"/>
                  </a:cubicBezTo>
                  <a:cubicBezTo>
                    <a:pt x="5027" y="1400"/>
                    <a:pt x="5030" y="1401"/>
                    <a:pt x="5036" y="1402"/>
                  </a:cubicBezTo>
                  <a:cubicBezTo>
                    <a:pt x="5036" y="1402"/>
                    <a:pt x="5036" y="1399"/>
                    <a:pt x="5032" y="1399"/>
                  </a:cubicBezTo>
                  <a:cubicBezTo>
                    <a:pt x="5028" y="1392"/>
                    <a:pt x="5024" y="1388"/>
                    <a:pt x="5021" y="1380"/>
                  </a:cubicBezTo>
                  <a:cubicBezTo>
                    <a:pt x="5017" y="1373"/>
                    <a:pt x="5014" y="1362"/>
                    <a:pt x="5017" y="1351"/>
                  </a:cubicBezTo>
                  <a:cubicBezTo>
                    <a:pt x="5017" y="1348"/>
                    <a:pt x="5021" y="1344"/>
                    <a:pt x="5014" y="1336"/>
                  </a:cubicBezTo>
                  <a:cubicBezTo>
                    <a:pt x="5014" y="1336"/>
                    <a:pt x="5014" y="1333"/>
                    <a:pt x="5017" y="1329"/>
                  </a:cubicBezTo>
                  <a:cubicBezTo>
                    <a:pt x="5017" y="1329"/>
                    <a:pt x="5021" y="1329"/>
                    <a:pt x="5017" y="1326"/>
                  </a:cubicBezTo>
                  <a:cubicBezTo>
                    <a:pt x="5014" y="1318"/>
                    <a:pt x="5017" y="1318"/>
                    <a:pt x="5024" y="1318"/>
                  </a:cubicBezTo>
                  <a:cubicBezTo>
                    <a:pt x="5024" y="1318"/>
                    <a:pt x="5028" y="1314"/>
                    <a:pt x="5032" y="1314"/>
                  </a:cubicBezTo>
                  <a:cubicBezTo>
                    <a:pt x="5028" y="1311"/>
                    <a:pt x="5024" y="1311"/>
                    <a:pt x="5024" y="1307"/>
                  </a:cubicBezTo>
                  <a:cubicBezTo>
                    <a:pt x="5024" y="1304"/>
                    <a:pt x="5021" y="1304"/>
                    <a:pt x="5017" y="1300"/>
                  </a:cubicBezTo>
                  <a:lnTo>
                    <a:pt x="5014" y="1300"/>
                  </a:lnTo>
                  <a:cubicBezTo>
                    <a:pt x="5014" y="1296"/>
                    <a:pt x="5014" y="1292"/>
                    <a:pt x="5010" y="1292"/>
                  </a:cubicBezTo>
                  <a:cubicBezTo>
                    <a:pt x="5002" y="1289"/>
                    <a:pt x="5002" y="1278"/>
                    <a:pt x="5006" y="1274"/>
                  </a:cubicBezTo>
                  <a:cubicBezTo>
                    <a:pt x="5010" y="1270"/>
                    <a:pt x="5010" y="1263"/>
                    <a:pt x="5010" y="1260"/>
                  </a:cubicBezTo>
                  <a:cubicBezTo>
                    <a:pt x="5010" y="1252"/>
                    <a:pt x="5010" y="1245"/>
                    <a:pt x="5014" y="1241"/>
                  </a:cubicBezTo>
                  <a:lnTo>
                    <a:pt x="5014" y="1230"/>
                  </a:lnTo>
                  <a:cubicBezTo>
                    <a:pt x="5014" y="1226"/>
                    <a:pt x="5014" y="1219"/>
                    <a:pt x="5010" y="1216"/>
                  </a:cubicBezTo>
                  <a:cubicBezTo>
                    <a:pt x="5006" y="1212"/>
                    <a:pt x="5002" y="1208"/>
                    <a:pt x="5006" y="1204"/>
                  </a:cubicBezTo>
                  <a:cubicBezTo>
                    <a:pt x="5006" y="1194"/>
                    <a:pt x="5010" y="1186"/>
                    <a:pt x="5017" y="1179"/>
                  </a:cubicBezTo>
                  <a:lnTo>
                    <a:pt x="5017" y="1172"/>
                  </a:lnTo>
                  <a:cubicBezTo>
                    <a:pt x="5021" y="1172"/>
                    <a:pt x="5021" y="1172"/>
                    <a:pt x="5024" y="1168"/>
                  </a:cubicBezTo>
                  <a:lnTo>
                    <a:pt x="5028" y="1168"/>
                  </a:lnTo>
                  <a:cubicBezTo>
                    <a:pt x="5028" y="1164"/>
                    <a:pt x="5028" y="1157"/>
                    <a:pt x="5032" y="1157"/>
                  </a:cubicBezTo>
                  <a:cubicBezTo>
                    <a:pt x="5039" y="1157"/>
                    <a:pt x="5036" y="1150"/>
                    <a:pt x="5039" y="1150"/>
                  </a:cubicBezTo>
                  <a:cubicBezTo>
                    <a:pt x="5043" y="1150"/>
                    <a:pt x="5043" y="1142"/>
                    <a:pt x="5046" y="1142"/>
                  </a:cubicBezTo>
                  <a:cubicBezTo>
                    <a:pt x="5050" y="1138"/>
                    <a:pt x="5054" y="1138"/>
                    <a:pt x="5058" y="1135"/>
                  </a:cubicBezTo>
                  <a:cubicBezTo>
                    <a:pt x="5058" y="1131"/>
                    <a:pt x="5054" y="1131"/>
                    <a:pt x="5054" y="1128"/>
                  </a:cubicBezTo>
                  <a:lnTo>
                    <a:pt x="5054" y="1120"/>
                  </a:lnTo>
                  <a:lnTo>
                    <a:pt x="5054" y="1113"/>
                  </a:lnTo>
                  <a:cubicBezTo>
                    <a:pt x="5061" y="1109"/>
                    <a:pt x="5061" y="1102"/>
                    <a:pt x="5068" y="1098"/>
                  </a:cubicBezTo>
                  <a:cubicBezTo>
                    <a:pt x="5072" y="1094"/>
                    <a:pt x="5072" y="1091"/>
                    <a:pt x="5072" y="1091"/>
                  </a:cubicBezTo>
                  <a:cubicBezTo>
                    <a:pt x="5080" y="1084"/>
                    <a:pt x="5090" y="1080"/>
                    <a:pt x="5098" y="1072"/>
                  </a:cubicBezTo>
                  <a:cubicBezTo>
                    <a:pt x="5094" y="1069"/>
                    <a:pt x="5094" y="1065"/>
                    <a:pt x="5087" y="1062"/>
                  </a:cubicBezTo>
                  <a:cubicBezTo>
                    <a:pt x="5083" y="1062"/>
                    <a:pt x="5083" y="1058"/>
                    <a:pt x="5080" y="1058"/>
                  </a:cubicBezTo>
                  <a:cubicBezTo>
                    <a:pt x="5076" y="1058"/>
                    <a:pt x="5076" y="1054"/>
                    <a:pt x="5076" y="1054"/>
                  </a:cubicBezTo>
                  <a:cubicBezTo>
                    <a:pt x="5076" y="1047"/>
                    <a:pt x="5068" y="1043"/>
                    <a:pt x="5072" y="1036"/>
                  </a:cubicBezTo>
                  <a:lnTo>
                    <a:pt x="5068" y="1028"/>
                  </a:lnTo>
                  <a:cubicBezTo>
                    <a:pt x="5076" y="1028"/>
                    <a:pt x="5072" y="1025"/>
                    <a:pt x="5076" y="1021"/>
                  </a:cubicBezTo>
                  <a:cubicBezTo>
                    <a:pt x="5080" y="1010"/>
                    <a:pt x="5087" y="1003"/>
                    <a:pt x="5098" y="999"/>
                  </a:cubicBezTo>
                  <a:lnTo>
                    <a:pt x="5102" y="999"/>
                  </a:lnTo>
                  <a:cubicBezTo>
                    <a:pt x="5102" y="992"/>
                    <a:pt x="5112" y="992"/>
                    <a:pt x="5112" y="984"/>
                  </a:cubicBezTo>
                  <a:lnTo>
                    <a:pt x="5112" y="984"/>
                  </a:lnTo>
                  <a:cubicBezTo>
                    <a:pt x="5111" y="985"/>
                    <a:pt x="5110" y="985"/>
                    <a:pt x="5108" y="985"/>
                  </a:cubicBezTo>
                  <a:cubicBezTo>
                    <a:pt x="5103" y="985"/>
                    <a:pt x="5097" y="981"/>
                    <a:pt x="5090" y="981"/>
                  </a:cubicBezTo>
                  <a:cubicBezTo>
                    <a:pt x="5089" y="981"/>
                    <a:pt x="5088" y="981"/>
                    <a:pt x="5088" y="981"/>
                  </a:cubicBezTo>
                  <a:cubicBezTo>
                    <a:pt x="5083" y="981"/>
                    <a:pt x="5080" y="976"/>
                    <a:pt x="5075" y="976"/>
                  </a:cubicBezTo>
                  <a:cubicBezTo>
                    <a:pt x="5074" y="976"/>
                    <a:pt x="5073" y="977"/>
                    <a:pt x="5072" y="977"/>
                  </a:cubicBezTo>
                  <a:cubicBezTo>
                    <a:pt x="5072" y="970"/>
                    <a:pt x="5076" y="966"/>
                    <a:pt x="5072" y="959"/>
                  </a:cubicBezTo>
                  <a:lnTo>
                    <a:pt x="5072" y="944"/>
                  </a:lnTo>
                  <a:cubicBezTo>
                    <a:pt x="5068" y="940"/>
                    <a:pt x="5068" y="937"/>
                    <a:pt x="5065" y="930"/>
                  </a:cubicBezTo>
                  <a:cubicBezTo>
                    <a:pt x="5061" y="926"/>
                    <a:pt x="5058" y="918"/>
                    <a:pt x="5061" y="908"/>
                  </a:cubicBezTo>
                  <a:cubicBezTo>
                    <a:pt x="5061" y="904"/>
                    <a:pt x="5061" y="900"/>
                    <a:pt x="5065" y="896"/>
                  </a:cubicBezTo>
                  <a:cubicBezTo>
                    <a:pt x="5072" y="896"/>
                    <a:pt x="5076" y="886"/>
                    <a:pt x="5083" y="882"/>
                  </a:cubicBezTo>
                  <a:cubicBezTo>
                    <a:pt x="5083" y="874"/>
                    <a:pt x="5098" y="871"/>
                    <a:pt x="5090" y="860"/>
                  </a:cubicBezTo>
                  <a:cubicBezTo>
                    <a:pt x="5094" y="856"/>
                    <a:pt x="5094" y="849"/>
                    <a:pt x="5094" y="845"/>
                  </a:cubicBezTo>
                  <a:cubicBezTo>
                    <a:pt x="5094" y="838"/>
                    <a:pt x="5094" y="830"/>
                    <a:pt x="5090" y="823"/>
                  </a:cubicBezTo>
                  <a:cubicBezTo>
                    <a:pt x="5090" y="812"/>
                    <a:pt x="5090" y="812"/>
                    <a:pt x="5080" y="805"/>
                  </a:cubicBezTo>
                  <a:cubicBezTo>
                    <a:pt x="5072" y="801"/>
                    <a:pt x="5065" y="798"/>
                    <a:pt x="5058" y="794"/>
                  </a:cubicBezTo>
                  <a:cubicBezTo>
                    <a:pt x="5054" y="790"/>
                    <a:pt x="5050" y="790"/>
                    <a:pt x="5050" y="786"/>
                  </a:cubicBezTo>
                  <a:cubicBezTo>
                    <a:pt x="5036" y="783"/>
                    <a:pt x="5032" y="776"/>
                    <a:pt x="5028" y="768"/>
                  </a:cubicBezTo>
                  <a:cubicBezTo>
                    <a:pt x="5028" y="764"/>
                    <a:pt x="5028" y="761"/>
                    <a:pt x="5032" y="757"/>
                  </a:cubicBezTo>
                  <a:cubicBezTo>
                    <a:pt x="5039" y="754"/>
                    <a:pt x="5039" y="750"/>
                    <a:pt x="5036" y="746"/>
                  </a:cubicBezTo>
                  <a:cubicBezTo>
                    <a:pt x="5036" y="742"/>
                    <a:pt x="5032" y="742"/>
                    <a:pt x="5032" y="742"/>
                  </a:cubicBezTo>
                  <a:lnTo>
                    <a:pt x="5024" y="742"/>
                  </a:lnTo>
                  <a:cubicBezTo>
                    <a:pt x="5010" y="739"/>
                    <a:pt x="4995" y="735"/>
                    <a:pt x="4980" y="735"/>
                  </a:cubicBezTo>
                  <a:cubicBezTo>
                    <a:pt x="4970" y="735"/>
                    <a:pt x="4958" y="732"/>
                    <a:pt x="4948" y="732"/>
                  </a:cubicBezTo>
                  <a:cubicBezTo>
                    <a:pt x="4936" y="732"/>
                    <a:pt x="4926" y="724"/>
                    <a:pt x="4914" y="724"/>
                  </a:cubicBezTo>
                  <a:cubicBezTo>
                    <a:pt x="4913" y="725"/>
                    <a:pt x="4912" y="726"/>
                    <a:pt x="4910" y="726"/>
                  </a:cubicBezTo>
                  <a:cubicBezTo>
                    <a:pt x="4907" y="726"/>
                    <a:pt x="4903" y="724"/>
                    <a:pt x="4900" y="724"/>
                  </a:cubicBezTo>
                  <a:cubicBezTo>
                    <a:pt x="4898" y="722"/>
                    <a:pt x="4896" y="722"/>
                    <a:pt x="4894" y="722"/>
                  </a:cubicBezTo>
                  <a:cubicBezTo>
                    <a:pt x="4892" y="722"/>
                    <a:pt x="4891" y="722"/>
                    <a:pt x="4889" y="720"/>
                  </a:cubicBezTo>
                  <a:cubicBezTo>
                    <a:pt x="4888" y="719"/>
                    <a:pt x="4886" y="719"/>
                    <a:pt x="4884" y="719"/>
                  </a:cubicBezTo>
                  <a:cubicBezTo>
                    <a:pt x="4881" y="719"/>
                    <a:pt x="4877" y="720"/>
                    <a:pt x="4874" y="720"/>
                  </a:cubicBezTo>
                  <a:cubicBezTo>
                    <a:pt x="4852" y="717"/>
                    <a:pt x="4834" y="710"/>
                    <a:pt x="4816" y="710"/>
                  </a:cubicBezTo>
                  <a:cubicBezTo>
                    <a:pt x="4797" y="710"/>
                    <a:pt x="4779" y="702"/>
                    <a:pt x="4760" y="698"/>
                  </a:cubicBezTo>
                  <a:cubicBezTo>
                    <a:pt x="4742" y="695"/>
                    <a:pt x="4724" y="695"/>
                    <a:pt x="4706" y="688"/>
                  </a:cubicBezTo>
                  <a:cubicBezTo>
                    <a:pt x="4702" y="688"/>
                    <a:pt x="4694" y="688"/>
                    <a:pt x="4687" y="684"/>
                  </a:cubicBezTo>
                  <a:cubicBezTo>
                    <a:pt x="4684" y="684"/>
                    <a:pt x="4681" y="685"/>
                    <a:pt x="4677" y="685"/>
                  </a:cubicBezTo>
                  <a:cubicBezTo>
                    <a:pt x="4674" y="685"/>
                    <a:pt x="4671" y="684"/>
                    <a:pt x="4669" y="680"/>
                  </a:cubicBezTo>
                  <a:cubicBezTo>
                    <a:pt x="4667" y="681"/>
                    <a:pt x="4665" y="682"/>
                    <a:pt x="4662" y="682"/>
                  </a:cubicBezTo>
                  <a:cubicBezTo>
                    <a:pt x="4657" y="682"/>
                    <a:pt x="4653" y="679"/>
                    <a:pt x="4650" y="676"/>
                  </a:cubicBezTo>
                  <a:cubicBezTo>
                    <a:pt x="4643" y="676"/>
                    <a:pt x="4636" y="673"/>
                    <a:pt x="4628" y="673"/>
                  </a:cubicBezTo>
                  <a:cubicBezTo>
                    <a:pt x="4627" y="674"/>
                    <a:pt x="4625" y="675"/>
                    <a:pt x="4623" y="675"/>
                  </a:cubicBezTo>
                  <a:cubicBezTo>
                    <a:pt x="4620" y="675"/>
                    <a:pt x="4618" y="674"/>
                    <a:pt x="4614" y="673"/>
                  </a:cubicBezTo>
                  <a:cubicBezTo>
                    <a:pt x="4599" y="673"/>
                    <a:pt x="4584" y="669"/>
                    <a:pt x="4574" y="669"/>
                  </a:cubicBezTo>
                  <a:cubicBezTo>
                    <a:pt x="4552" y="666"/>
                    <a:pt x="4533" y="658"/>
                    <a:pt x="4515" y="658"/>
                  </a:cubicBezTo>
                  <a:cubicBezTo>
                    <a:pt x="4482" y="651"/>
                    <a:pt x="4449" y="651"/>
                    <a:pt x="4416" y="640"/>
                  </a:cubicBezTo>
                  <a:lnTo>
                    <a:pt x="4394" y="640"/>
                  </a:lnTo>
                  <a:cubicBezTo>
                    <a:pt x="4383" y="636"/>
                    <a:pt x="4372" y="636"/>
                    <a:pt x="4361" y="629"/>
                  </a:cubicBezTo>
                  <a:cubicBezTo>
                    <a:pt x="4357" y="625"/>
                    <a:pt x="4350" y="625"/>
                    <a:pt x="4346" y="625"/>
                  </a:cubicBezTo>
                  <a:cubicBezTo>
                    <a:pt x="4345" y="626"/>
                    <a:pt x="4344" y="627"/>
                    <a:pt x="4342" y="627"/>
                  </a:cubicBezTo>
                  <a:cubicBezTo>
                    <a:pt x="4340" y="627"/>
                    <a:pt x="4338" y="625"/>
                    <a:pt x="4335" y="625"/>
                  </a:cubicBezTo>
                  <a:cubicBezTo>
                    <a:pt x="4324" y="625"/>
                    <a:pt x="4313" y="622"/>
                    <a:pt x="4306" y="618"/>
                  </a:cubicBezTo>
                  <a:cubicBezTo>
                    <a:pt x="4298" y="618"/>
                    <a:pt x="4295" y="614"/>
                    <a:pt x="4291" y="610"/>
                  </a:cubicBezTo>
                  <a:lnTo>
                    <a:pt x="4284" y="610"/>
                  </a:lnTo>
                  <a:cubicBezTo>
                    <a:pt x="4284" y="610"/>
                    <a:pt x="4280" y="610"/>
                    <a:pt x="4276" y="607"/>
                  </a:cubicBezTo>
                  <a:cubicBezTo>
                    <a:pt x="4266" y="607"/>
                    <a:pt x="4258" y="603"/>
                    <a:pt x="4251" y="603"/>
                  </a:cubicBezTo>
                  <a:cubicBezTo>
                    <a:pt x="4244" y="600"/>
                    <a:pt x="4236" y="592"/>
                    <a:pt x="4225" y="592"/>
                  </a:cubicBezTo>
                  <a:lnTo>
                    <a:pt x="4214" y="592"/>
                  </a:lnTo>
                  <a:cubicBezTo>
                    <a:pt x="4211" y="592"/>
                    <a:pt x="4210" y="587"/>
                    <a:pt x="4209" y="587"/>
                  </a:cubicBezTo>
                  <a:cubicBezTo>
                    <a:pt x="4208" y="587"/>
                    <a:pt x="4208" y="588"/>
                    <a:pt x="4207" y="588"/>
                  </a:cubicBezTo>
                  <a:cubicBezTo>
                    <a:pt x="4207" y="588"/>
                    <a:pt x="4203" y="585"/>
                    <a:pt x="4200" y="585"/>
                  </a:cubicBezTo>
                  <a:cubicBezTo>
                    <a:pt x="4196" y="585"/>
                    <a:pt x="4192" y="581"/>
                    <a:pt x="4188" y="581"/>
                  </a:cubicBezTo>
                  <a:cubicBezTo>
                    <a:pt x="4187" y="582"/>
                    <a:pt x="4186" y="582"/>
                    <a:pt x="4185" y="582"/>
                  </a:cubicBezTo>
                  <a:cubicBezTo>
                    <a:pt x="4180" y="582"/>
                    <a:pt x="4177" y="578"/>
                    <a:pt x="4174" y="578"/>
                  </a:cubicBezTo>
                  <a:cubicBezTo>
                    <a:pt x="4170" y="578"/>
                    <a:pt x="4170" y="574"/>
                    <a:pt x="4170" y="574"/>
                  </a:cubicBezTo>
                  <a:cubicBezTo>
                    <a:pt x="4163" y="570"/>
                    <a:pt x="4159" y="570"/>
                    <a:pt x="4152" y="566"/>
                  </a:cubicBezTo>
                  <a:cubicBezTo>
                    <a:pt x="4144" y="566"/>
                    <a:pt x="4141" y="563"/>
                    <a:pt x="4134" y="559"/>
                  </a:cubicBezTo>
                  <a:cubicBezTo>
                    <a:pt x="4126" y="556"/>
                    <a:pt x="4119" y="556"/>
                    <a:pt x="4112" y="556"/>
                  </a:cubicBezTo>
                  <a:cubicBezTo>
                    <a:pt x="4104" y="552"/>
                    <a:pt x="4097" y="552"/>
                    <a:pt x="4093" y="548"/>
                  </a:cubicBezTo>
                  <a:cubicBezTo>
                    <a:pt x="4086" y="548"/>
                    <a:pt x="4082" y="548"/>
                    <a:pt x="4078" y="544"/>
                  </a:cubicBezTo>
                  <a:cubicBezTo>
                    <a:pt x="4075" y="544"/>
                    <a:pt x="4071" y="541"/>
                    <a:pt x="4068" y="537"/>
                  </a:cubicBezTo>
                  <a:lnTo>
                    <a:pt x="4060" y="537"/>
                  </a:lnTo>
                  <a:cubicBezTo>
                    <a:pt x="4046" y="530"/>
                    <a:pt x="4027" y="530"/>
                    <a:pt x="4009" y="522"/>
                  </a:cubicBezTo>
                  <a:cubicBezTo>
                    <a:pt x="4005" y="519"/>
                    <a:pt x="3998" y="519"/>
                    <a:pt x="3990" y="519"/>
                  </a:cubicBezTo>
                  <a:cubicBezTo>
                    <a:pt x="3987" y="515"/>
                    <a:pt x="3980" y="519"/>
                    <a:pt x="3976" y="512"/>
                  </a:cubicBezTo>
                  <a:cubicBezTo>
                    <a:pt x="3974" y="510"/>
                    <a:pt x="3971" y="510"/>
                    <a:pt x="3969" y="510"/>
                  </a:cubicBezTo>
                  <a:cubicBezTo>
                    <a:pt x="3966" y="510"/>
                    <a:pt x="3962" y="512"/>
                    <a:pt x="3958" y="512"/>
                  </a:cubicBezTo>
                  <a:cubicBezTo>
                    <a:pt x="3958" y="512"/>
                    <a:pt x="3954" y="512"/>
                    <a:pt x="3954" y="508"/>
                  </a:cubicBezTo>
                  <a:cubicBezTo>
                    <a:pt x="3950" y="504"/>
                    <a:pt x="3943" y="504"/>
                    <a:pt x="3939" y="504"/>
                  </a:cubicBezTo>
                  <a:cubicBezTo>
                    <a:pt x="3932" y="500"/>
                    <a:pt x="3928" y="500"/>
                    <a:pt x="3921" y="500"/>
                  </a:cubicBezTo>
                  <a:cubicBezTo>
                    <a:pt x="3917" y="500"/>
                    <a:pt x="3910" y="497"/>
                    <a:pt x="3906" y="497"/>
                  </a:cubicBezTo>
                  <a:cubicBezTo>
                    <a:pt x="3901" y="497"/>
                    <a:pt x="3898" y="495"/>
                    <a:pt x="3895" y="495"/>
                  </a:cubicBezTo>
                  <a:cubicBezTo>
                    <a:pt x="3894" y="495"/>
                    <a:pt x="3893" y="496"/>
                    <a:pt x="3892" y="497"/>
                  </a:cubicBezTo>
                  <a:cubicBezTo>
                    <a:pt x="3888" y="490"/>
                    <a:pt x="3880" y="490"/>
                    <a:pt x="3877" y="490"/>
                  </a:cubicBezTo>
                  <a:cubicBezTo>
                    <a:pt x="3844" y="482"/>
                    <a:pt x="3811" y="475"/>
                    <a:pt x="3778" y="468"/>
                  </a:cubicBezTo>
                  <a:cubicBezTo>
                    <a:pt x="3774" y="468"/>
                    <a:pt x="3767" y="468"/>
                    <a:pt x="3763" y="464"/>
                  </a:cubicBezTo>
                  <a:cubicBezTo>
                    <a:pt x="3761" y="461"/>
                    <a:pt x="3756" y="458"/>
                    <a:pt x="3752" y="458"/>
                  </a:cubicBezTo>
                  <a:cubicBezTo>
                    <a:pt x="3751" y="458"/>
                    <a:pt x="3749" y="459"/>
                    <a:pt x="3748" y="460"/>
                  </a:cubicBezTo>
                  <a:lnTo>
                    <a:pt x="3741" y="460"/>
                  </a:lnTo>
                  <a:cubicBezTo>
                    <a:pt x="3730" y="453"/>
                    <a:pt x="3723" y="449"/>
                    <a:pt x="3712" y="449"/>
                  </a:cubicBezTo>
                  <a:cubicBezTo>
                    <a:pt x="3694" y="446"/>
                    <a:pt x="3679" y="442"/>
                    <a:pt x="3664" y="438"/>
                  </a:cubicBezTo>
                  <a:cubicBezTo>
                    <a:pt x="3660" y="438"/>
                    <a:pt x="3657" y="434"/>
                    <a:pt x="3653" y="434"/>
                  </a:cubicBezTo>
                  <a:cubicBezTo>
                    <a:pt x="3642" y="434"/>
                    <a:pt x="3635" y="434"/>
                    <a:pt x="3628" y="427"/>
                  </a:cubicBezTo>
                  <a:lnTo>
                    <a:pt x="3624" y="427"/>
                  </a:lnTo>
                  <a:cubicBezTo>
                    <a:pt x="3622" y="428"/>
                    <a:pt x="3619" y="429"/>
                    <a:pt x="3618" y="429"/>
                  </a:cubicBezTo>
                  <a:cubicBezTo>
                    <a:pt x="3614" y="429"/>
                    <a:pt x="3612" y="427"/>
                    <a:pt x="3609" y="427"/>
                  </a:cubicBezTo>
                  <a:cubicBezTo>
                    <a:pt x="3600" y="427"/>
                    <a:pt x="3593" y="419"/>
                    <a:pt x="3585" y="419"/>
                  </a:cubicBezTo>
                  <a:cubicBezTo>
                    <a:pt x="3584" y="419"/>
                    <a:pt x="3582" y="419"/>
                    <a:pt x="3580" y="420"/>
                  </a:cubicBezTo>
                  <a:lnTo>
                    <a:pt x="3576" y="420"/>
                  </a:lnTo>
                  <a:cubicBezTo>
                    <a:pt x="3576" y="416"/>
                    <a:pt x="3573" y="416"/>
                    <a:pt x="3570" y="416"/>
                  </a:cubicBezTo>
                  <a:cubicBezTo>
                    <a:pt x="3567" y="416"/>
                    <a:pt x="3563" y="416"/>
                    <a:pt x="3562" y="412"/>
                  </a:cubicBezTo>
                  <a:cubicBezTo>
                    <a:pt x="3559" y="413"/>
                    <a:pt x="3557" y="414"/>
                    <a:pt x="3554" y="414"/>
                  </a:cubicBezTo>
                  <a:cubicBezTo>
                    <a:pt x="3550" y="414"/>
                    <a:pt x="3546" y="412"/>
                    <a:pt x="3543" y="412"/>
                  </a:cubicBezTo>
                  <a:cubicBezTo>
                    <a:pt x="3514" y="405"/>
                    <a:pt x="3488" y="398"/>
                    <a:pt x="3459" y="394"/>
                  </a:cubicBezTo>
                  <a:cubicBezTo>
                    <a:pt x="3455" y="390"/>
                    <a:pt x="3452" y="390"/>
                    <a:pt x="3452" y="390"/>
                  </a:cubicBezTo>
                  <a:cubicBezTo>
                    <a:pt x="3449" y="391"/>
                    <a:pt x="3447" y="392"/>
                    <a:pt x="3445" y="392"/>
                  </a:cubicBezTo>
                  <a:cubicBezTo>
                    <a:pt x="3441" y="392"/>
                    <a:pt x="3439" y="390"/>
                    <a:pt x="3437" y="390"/>
                  </a:cubicBezTo>
                  <a:lnTo>
                    <a:pt x="3422" y="390"/>
                  </a:lnTo>
                  <a:cubicBezTo>
                    <a:pt x="3411" y="387"/>
                    <a:pt x="3404" y="387"/>
                    <a:pt x="3393" y="387"/>
                  </a:cubicBezTo>
                  <a:cubicBezTo>
                    <a:pt x="3386" y="387"/>
                    <a:pt x="3374" y="383"/>
                    <a:pt x="3364" y="380"/>
                  </a:cubicBezTo>
                  <a:cubicBezTo>
                    <a:pt x="3360" y="378"/>
                    <a:pt x="3355" y="378"/>
                    <a:pt x="3351" y="378"/>
                  </a:cubicBezTo>
                  <a:cubicBezTo>
                    <a:pt x="3346" y="378"/>
                    <a:pt x="3342" y="378"/>
                    <a:pt x="3338" y="376"/>
                  </a:cubicBezTo>
                  <a:cubicBezTo>
                    <a:pt x="3336" y="374"/>
                    <a:pt x="3334" y="373"/>
                    <a:pt x="3333" y="373"/>
                  </a:cubicBezTo>
                  <a:cubicBezTo>
                    <a:pt x="3331" y="373"/>
                    <a:pt x="3330" y="374"/>
                    <a:pt x="3330" y="376"/>
                  </a:cubicBezTo>
                  <a:cubicBezTo>
                    <a:pt x="3329" y="377"/>
                    <a:pt x="3328" y="378"/>
                    <a:pt x="3327" y="378"/>
                  </a:cubicBezTo>
                  <a:cubicBezTo>
                    <a:pt x="3324" y="378"/>
                    <a:pt x="3322" y="376"/>
                    <a:pt x="3320" y="376"/>
                  </a:cubicBezTo>
                  <a:cubicBezTo>
                    <a:pt x="3316" y="368"/>
                    <a:pt x="3308" y="368"/>
                    <a:pt x="3305" y="368"/>
                  </a:cubicBezTo>
                  <a:cubicBezTo>
                    <a:pt x="3302" y="369"/>
                    <a:pt x="3299" y="370"/>
                    <a:pt x="3296" y="370"/>
                  </a:cubicBezTo>
                  <a:cubicBezTo>
                    <a:pt x="3290" y="370"/>
                    <a:pt x="3284" y="367"/>
                    <a:pt x="3279" y="365"/>
                  </a:cubicBezTo>
                  <a:cubicBezTo>
                    <a:pt x="3272" y="365"/>
                    <a:pt x="3261" y="361"/>
                    <a:pt x="3254" y="361"/>
                  </a:cubicBezTo>
                  <a:lnTo>
                    <a:pt x="3246" y="361"/>
                  </a:lnTo>
                  <a:cubicBezTo>
                    <a:pt x="3242" y="361"/>
                    <a:pt x="3239" y="358"/>
                    <a:pt x="3235" y="358"/>
                  </a:cubicBezTo>
                  <a:cubicBezTo>
                    <a:pt x="3234" y="359"/>
                    <a:pt x="3233" y="359"/>
                    <a:pt x="3232" y="359"/>
                  </a:cubicBezTo>
                  <a:cubicBezTo>
                    <a:pt x="3230" y="359"/>
                    <a:pt x="3228" y="358"/>
                    <a:pt x="3228" y="358"/>
                  </a:cubicBezTo>
                  <a:cubicBezTo>
                    <a:pt x="3213" y="354"/>
                    <a:pt x="3202" y="354"/>
                    <a:pt x="3191" y="350"/>
                  </a:cubicBezTo>
                  <a:cubicBezTo>
                    <a:pt x="3188" y="350"/>
                    <a:pt x="3184" y="346"/>
                    <a:pt x="3180" y="346"/>
                  </a:cubicBezTo>
                  <a:cubicBezTo>
                    <a:pt x="3178" y="348"/>
                    <a:pt x="3175" y="349"/>
                    <a:pt x="3173" y="349"/>
                  </a:cubicBezTo>
                  <a:cubicBezTo>
                    <a:pt x="3170" y="349"/>
                    <a:pt x="3167" y="348"/>
                    <a:pt x="3166" y="346"/>
                  </a:cubicBezTo>
                  <a:cubicBezTo>
                    <a:pt x="3158" y="343"/>
                    <a:pt x="3154" y="343"/>
                    <a:pt x="3147" y="343"/>
                  </a:cubicBezTo>
                  <a:cubicBezTo>
                    <a:pt x="3107" y="336"/>
                    <a:pt x="3070" y="324"/>
                    <a:pt x="3030" y="321"/>
                  </a:cubicBezTo>
                  <a:cubicBezTo>
                    <a:pt x="3022" y="321"/>
                    <a:pt x="3019" y="317"/>
                    <a:pt x="3012" y="317"/>
                  </a:cubicBezTo>
                  <a:cubicBezTo>
                    <a:pt x="3008" y="317"/>
                    <a:pt x="3000" y="314"/>
                    <a:pt x="2993" y="314"/>
                  </a:cubicBezTo>
                  <a:cubicBezTo>
                    <a:pt x="2978" y="310"/>
                    <a:pt x="2968" y="306"/>
                    <a:pt x="2953" y="302"/>
                  </a:cubicBezTo>
                  <a:lnTo>
                    <a:pt x="2946" y="302"/>
                  </a:lnTo>
                  <a:cubicBezTo>
                    <a:pt x="2934" y="302"/>
                    <a:pt x="2927" y="302"/>
                    <a:pt x="2916" y="299"/>
                  </a:cubicBezTo>
                  <a:lnTo>
                    <a:pt x="2912" y="299"/>
                  </a:lnTo>
                  <a:cubicBezTo>
                    <a:pt x="2910" y="300"/>
                    <a:pt x="2908" y="300"/>
                    <a:pt x="2905" y="300"/>
                  </a:cubicBezTo>
                  <a:cubicBezTo>
                    <a:pt x="2901" y="300"/>
                    <a:pt x="2897" y="299"/>
                    <a:pt x="2894" y="299"/>
                  </a:cubicBezTo>
                  <a:cubicBezTo>
                    <a:pt x="2890" y="297"/>
                    <a:pt x="2887" y="297"/>
                    <a:pt x="2883" y="297"/>
                  </a:cubicBezTo>
                  <a:cubicBezTo>
                    <a:pt x="2879" y="297"/>
                    <a:pt x="2876" y="297"/>
                    <a:pt x="2872" y="295"/>
                  </a:cubicBezTo>
                  <a:cubicBezTo>
                    <a:pt x="2843" y="292"/>
                    <a:pt x="2817" y="280"/>
                    <a:pt x="2784" y="280"/>
                  </a:cubicBezTo>
                  <a:cubicBezTo>
                    <a:pt x="2778" y="280"/>
                    <a:pt x="2770" y="276"/>
                    <a:pt x="2761" y="276"/>
                  </a:cubicBezTo>
                  <a:cubicBezTo>
                    <a:pt x="2759" y="276"/>
                    <a:pt x="2757" y="276"/>
                    <a:pt x="2755" y="277"/>
                  </a:cubicBezTo>
                  <a:lnTo>
                    <a:pt x="2751" y="277"/>
                  </a:lnTo>
                  <a:cubicBezTo>
                    <a:pt x="2729" y="273"/>
                    <a:pt x="2711" y="273"/>
                    <a:pt x="2689" y="266"/>
                  </a:cubicBezTo>
                  <a:lnTo>
                    <a:pt x="2682" y="266"/>
                  </a:lnTo>
                  <a:cubicBezTo>
                    <a:pt x="2680" y="270"/>
                    <a:pt x="2678" y="271"/>
                    <a:pt x="2676" y="271"/>
                  </a:cubicBezTo>
                  <a:cubicBezTo>
                    <a:pt x="2674" y="271"/>
                    <a:pt x="2672" y="270"/>
                    <a:pt x="2670" y="270"/>
                  </a:cubicBezTo>
                  <a:cubicBezTo>
                    <a:pt x="2652" y="262"/>
                    <a:pt x="2634" y="262"/>
                    <a:pt x="2616" y="258"/>
                  </a:cubicBezTo>
                  <a:lnTo>
                    <a:pt x="2612" y="258"/>
                  </a:lnTo>
                  <a:cubicBezTo>
                    <a:pt x="2606" y="256"/>
                    <a:pt x="2601" y="256"/>
                    <a:pt x="2595" y="256"/>
                  </a:cubicBezTo>
                  <a:cubicBezTo>
                    <a:pt x="2590" y="256"/>
                    <a:pt x="2584" y="256"/>
                    <a:pt x="2579" y="255"/>
                  </a:cubicBezTo>
                  <a:lnTo>
                    <a:pt x="2575" y="255"/>
                  </a:lnTo>
                  <a:cubicBezTo>
                    <a:pt x="2570" y="255"/>
                    <a:pt x="2564" y="256"/>
                    <a:pt x="2558" y="256"/>
                  </a:cubicBezTo>
                  <a:cubicBezTo>
                    <a:pt x="2555" y="256"/>
                    <a:pt x="2552" y="256"/>
                    <a:pt x="2550" y="255"/>
                  </a:cubicBezTo>
                  <a:cubicBezTo>
                    <a:pt x="2547" y="255"/>
                    <a:pt x="2545" y="253"/>
                    <a:pt x="2543" y="253"/>
                  </a:cubicBezTo>
                  <a:cubicBezTo>
                    <a:pt x="2542" y="253"/>
                    <a:pt x="2542" y="253"/>
                    <a:pt x="2542" y="255"/>
                  </a:cubicBezTo>
                  <a:cubicBezTo>
                    <a:pt x="2531" y="255"/>
                    <a:pt x="2520" y="255"/>
                    <a:pt x="2509" y="251"/>
                  </a:cubicBezTo>
                  <a:cubicBezTo>
                    <a:pt x="2502" y="248"/>
                    <a:pt x="2494" y="248"/>
                    <a:pt x="2487" y="248"/>
                  </a:cubicBezTo>
                  <a:cubicBezTo>
                    <a:pt x="2491" y="251"/>
                    <a:pt x="2494" y="251"/>
                    <a:pt x="2498" y="251"/>
                  </a:cubicBezTo>
                  <a:lnTo>
                    <a:pt x="2498" y="255"/>
                  </a:lnTo>
                  <a:cubicBezTo>
                    <a:pt x="2494" y="255"/>
                    <a:pt x="2491" y="251"/>
                    <a:pt x="2487" y="251"/>
                  </a:cubicBezTo>
                  <a:cubicBezTo>
                    <a:pt x="2484" y="251"/>
                    <a:pt x="2476" y="248"/>
                    <a:pt x="2476" y="248"/>
                  </a:cubicBezTo>
                  <a:cubicBezTo>
                    <a:pt x="2475" y="249"/>
                    <a:pt x="2473" y="249"/>
                    <a:pt x="2472" y="249"/>
                  </a:cubicBezTo>
                  <a:cubicBezTo>
                    <a:pt x="2470" y="249"/>
                    <a:pt x="2468" y="248"/>
                    <a:pt x="2465" y="248"/>
                  </a:cubicBezTo>
                  <a:cubicBezTo>
                    <a:pt x="2464" y="249"/>
                    <a:pt x="2463" y="249"/>
                    <a:pt x="2462" y="249"/>
                  </a:cubicBezTo>
                  <a:cubicBezTo>
                    <a:pt x="2459" y="249"/>
                    <a:pt x="2457" y="248"/>
                    <a:pt x="2454" y="248"/>
                  </a:cubicBezTo>
                  <a:cubicBezTo>
                    <a:pt x="2450" y="248"/>
                    <a:pt x="2447" y="244"/>
                    <a:pt x="2440" y="244"/>
                  </a:cubicBezTo>
                  <a:cubicBezTo>
                    <a:pt x="2443" y="248"/>
                    <a:pt x="2447" y="248"/>
                    <a:pt x="2450" y="251"/>
                  </a:cubicBezTo>
                  <a:cubicBezTo>
                    <a:pt x="2443" y="251"/>
                    <a:pt x="2443" y="251"/>
                    <a:pt x="2440" y="248"/>
                  </a:cubicBezTo>
                  <a:cubicBezTo>
                    <a:pt x="2425" y="244"/>
                    <a:pt x="2406" y="244"/>
                    <a:pt x="2392" y="240"/>
                  </a:cubicBezTo>
                  <a:lnTo>
                    <a:pt x="2388" y="240"/>
                  </a:lnTo>
                  <a:cubicBezTo>
                    <a:pt x="2384" y="242"/>
                    <a:pt x="2381" y="243"/>
                    <a:pt x="2377" y="243"/>
                  </a:cubicBezTo>
                  <a:cubicBezTo>
                    <a:pt x="2373" y="243"/>
                    <a:pt x="2370" y="242"/>
                    <a:pt x="2366" y="240"/>
                  </a:cubicBezTo>
                  <a:cubicBezTo>
                    <a:pt x="2363" y="240"/>
                    <a:pt x="2359" y="242"/>
                    <a:pt x="2355" y="242"/>
                  </a:cubicBezTo>
                  <a:cubicBezTo>
                    <a:pt x="2353" y="242"/>
                    <a:pt x="2350" y="241"/>
                    <a:pt x="2348" y="240"/>
                  </a:cubicBezTo>
                  <a:cubicBezTo>
                    <a:pt x="2344" y="240"/>
                    <a:pt x="2340" y="236"/>
                    <a:pt x="2340" y="236"/>
                  </a:cubicBezTo>
                  <a:cubicBezTo>
                    <a:pt x="2338" y="237"/>
                    <a:pt x="2336" y="238"/>
                    <a:pt x="2334" y="238"/>
                  </a:cubicBezTo>
                  <a:cubicBezTo>
                    <a:pt x="2330" y="238"/>
                    <a:pt x="2327" y="236"/>
                    <a:pt x="2322" y="236"/>
                  </a:cubicBezTo>
                  <a:lnTo>
                    <a:pt x="2304" y="236"/>
                  </a:lnTo>
                  <a:cubicBezTo>
                    <a:pt x="2300" y="234"/>
                    <a:pt x="2296" y="234"/>
                    <a:pt x="2293" y="234"/>
                  </a:cubicBezTo>
                  <a:cubicBezTo>
                    <a:pt x="2289" y="234"/>
                    <a:pt x="2286" y="234"/>
                    <a:pt x="2282" y="233"/>
                  </a:cubicBezTo>
                  <a:cubicBezTo>
                    <a:pt x="2277" y="234"/>
                    <a:pt x="2273" y="234"/>
                    <a:pt x="2268" y="234"/>
                  </a:cubicBezTo>
                  <a:cubicBezTo>
                    <a:pt x="2259" y="234"/>
                    <a:pt x="2251" y="233"/>
                    <a:pt x="2242" y="233"/>
                  </a:cubicBezTo>
                  <a:cubicBezTo>
                    <a:pt x="2230" y="233"/>
                    <a:pt x="2223" y="229"/>
                    <a:pt x="2212" y="229"/>
                  </a:cubicBezTo>
                  <a:cubicBezTo>
                    <a:pt x="2205" y="229"/>
                    <a:pt x="2198" y="226"/>
                    <a:pt x="2190" y="222"/>
                  </a:cubicBezTo>
                  <a:lnTo>
                    <a:pt x="2164" y="222"/>
                  </a:lnTo>
                  <a:cubicBezTo>
                    <a:pt x="2154" y="218"/>
                    <a:pt x="2142" y="218"/>
                    <a:pt x="2132" y="214"/>
                  </a:cubicBezTo>
                  <a:cubicBezTo>
                    <a:pt x="2126" y="214"/>
                    <a:pt x="2123" y="216"/>
                    <a:pt x="2120" y="216"/>
                  </a:cubicBezTo>
                  <a:cubicBezTo>
                    <a:pt x="2119" y="216"/>
                    <a:pt x="2118" y="215"/>
                    <a:pt x="2117" y="214"/>
                  </a:cubicBezTo>
                  <a:lnTo>
                    <a:pt x="2113" y="211"/>
                  </a:lnTo>
                  <a:cubicBezTo>
                    <a:pt x="2111" y="212"/>
                    <a:pt x="2110" y="213"/>
                    <a:pt x="2108" y="213"/>
                  </a:cubicBezTo>
                  <a:cubicBezTo>
                    <a:pt x="2106" y="213"/>
                    <a:pt x="2104" y="212"/>
                    <a:pt x="2102" y="211"/>
                  </a:cubicBezTo>
                  <a:cubicBezTo>
                    <a:pt x="2088" y="211"/>
                    <a:pt x="2069" y="204"/>
                    <a:pt x="2054" y="204"/>
                  </a:cubicBezTo>
                  <a:cubicBezTo>
                    <a:pt x="2051" y="204"/>
                    <a:pt x="2047" y="204"/>
                    <a:pt x="2044" y="200"/>
                  </a:cubicBezTo>
                  <a:cubicBezTo>
                    <a:pt x="2040" y="200"/>
                    <a:pt x="2032" y="196"/>
                    <a:pt x="2029" y="196"/>
                  </a:cubicBezTo>
                  <a:cubicBezTo>
                    <a:pt x="2025" y="196"/>
                    <a:pt x="2022" y="200"/>
                    <a:pt x="2018" y="200"/>
                  </a:cubicBezTo>
                  <a:cubicBezTo>
                    <a:pt x="2010" y="200"/>
                    <a:pt x="2007" y="196"/>
                    <a:pt x="2003" y="196"/>
                  </a:cubicBezTo>
                  <a:cubicBezTo>
                    <a:pt x="2001" y="196"/>
                    <a:pt x="1998" y="194"/>
                    <a:pt x="1995" y="194"/>
                  </a:cubicBezTo>
                  <a:cubicBezTo>
                    <a:pt x="1993" y="194"/>
                    <a:pt x="1991" y="195"/>
                    <a:pt x="1988" y="196"/>
                  </a:cubicBezTo>
                  <a:cubicBezTo>
                    <a:pt x="1988" y="196"/>
                    <a:pt x="1985" y="192"/>
                    <a:pt x="1981" y="192"/>
                  </a:cubicBezTo>
                  <a:lnTo>
                    <a:pt x="1978" y="192"/>
                  </a:lnTo>
                  <a:cubicBezTo>
                    <a:pt x="1975" y="192"/>
                    <a:pt x="1974" y="191"/>
                    <a:pt x="1973" y="191"/>
                  </a:cubicBezTo>
                  <a:cubicBezTo>
                    <a:pt x="1972" y="191"/>
                    <a:pt x="1971" y="191"/>
                    <a:pt x="1970" y="192"/>
                  </a:cubicBezTo>
                  <a:cubicBezTo>
                    <a:pt x="1966" y="192"/>
                    <a:pt x="1963" y="189"/>
                    <a:pt x="1959" y="189"/>
                  </a:cubicBezTo>
                  <a:cubicBezTo>
                    <a:pt x="1956" y="189"/>
                    <a:pt x="1952" y="189"/>
                    <a:pt x="1948" y="185"/>
                  </a:cubicBezTo>
                  <a:cubicBezTo>
                    <a:pt x="1937" y="185"/>
                    <a:pt x="1926" y="182"/>
                    <a:pt x="1915" y="182"/>
                  </a:cubicBezTo>
                  <a:cubicBezTo>
                    <a:pt x="1912" y="178"/>
                    <a:pt x="1908" y="178"/>
                    <a:pt x="1904" y="178"/>
                  </a:cubicBezTo>
                  <a:cubicBezTo>
                    <a:pt x="1900" y="178"/>
                    <a:pt x="1897" y="174"/>
                    <a:pt x="1893" y="174"/>
                  </a:cubicBezTo>
                  <a:cubicBezTo>
                    <a:pt x="1891" y="175"/>
                    <a:pt x="1888" y="175"/>
                    <a:pt x="1886" y="175"/>
                  </a:cubicBezTo>
                  <a:cubicBezTo>
                    <a:pt x="1877" y="175"/>
                    <a:pt x="1869" y="170"/>
                    <a:pt x="1860" y="170"/>
                  </a:cubicBezTo>
                  <a:cubicBezTo>
                    <a:pt x="1853" y="170"/>
                    <a:pt x="1846" y="167"/>
                    <a:pt x="1838" y="167"/>
                  </a:cubicBezTo>
                  <a:cubicBezTo>
                    <a:pt x="1831" y="163"/>
                    <a:pt x="1824" y="163"/>
                    <a:pt x="1816" y="160"/>
                  </a:cubicBezTo>
                  <a:cubicBezTo>
                    <a:pt x="1809" y="160"/>
                    <a:pt x="1802" y="156"/>
                    <a:pt x="1794" y="156"/>
                  </a:cubicBezTo>
                  <a:cubicBezTo>
                    <a:pt x="1787" y="152"/>
                    <a:pt x="1776" y="152"/>
                    <a:pt x="1768" y="148"/>
                  </a:cubicBezTo>
                  <a:cubicBezTo>
                    <a:pt x="1766" y="146"/>
                    <a:pt x="1764" y="146"/>
                    <a:pt x="1761" y="146"/>
                  </a:cubicBezTo>
                  <a:cubicBezTo>
                    <a:pt x="1757" y="146"/>
                    <a:pt x="1754" y="146"/>
                    <a:pt x="1750" y="145"/>
                  </a:cubicBezTo>
                  <a:cubicBezTo>
                    <a:pt x="1743" y="145"/>
                    <a:pt x="1732" y="145"/>
                    <a:pt x="1728" y="141"/>
                  </a:cubicBezTo>
                  <a:lnTo>
                    <a:pt x="1721" y="141"/>
                  </a:lnTo>
                  <a:cubicBezTo>
                    <a:pt x="1718" y="141"/>
                    <a:pt x="1716" y="143"/>
                    <a:pt x="1714" y="143"/>
                  </a:cubicBezTo>
                  <a:cubicBezTo>
                    <a:pt x="1712" y="143"/>
                    <a:pt x="1711" y="142"/>
                    <a:pt x="1710" y="141"/>
                  </a:cubicBezTo>
                  <a:cubicBezTo>
                    <a:pt x="1710" y="138"/>
                    <a:pt x="1706" y="138"/>
                    <a:pt x="1702" y="138"/>
                  </a:cubicBezTo>
                  <a:cubicBezTo>
                    <a:pt x="1701" y="139"/>
                    <a:pt x="1700" y="139"/>
                    <a:pt x="1699" y="139"/>
                  </a:cubicBezTo>
                  <a:cubicBezTo>
                    <a:pt x="1696" y="139"/>
                    <a:pt x="1694" y="138"/>
                    <a:pt x="1692" y="138"/>
                  </a:cubicBezTo>
                  <a:cubicBezTo>
                    <a:pt x="1692" y="138"/>
                    <a:pt x="1688" y="134"/>
                    <a:pt x="1684" y="134"/>
                  </a:cubicBezTo>
                  <a:cubicBezTo>
                    <a:pt x="1684" y="134"/>
                    <a:pt x="1682" y="136"/>
                    <a:pt x="1680" y="136"/>
                  </a:cubicBezTo>
                  <a:cubicBezTo>
                    <a:pt x="1679" y="136"/>
                    <a:pt x="1678" y="135"/>
                    <a:pt x="1677" y="134"/>
                  </a:cubicBezTo>
                  <a:cubicBezTo>
                    <a:pt x="1658" y="130"/>
                    <a:pt x="1640" y="130"/>
                    <a:pt x="1618" y="126"/>
                  </a:cubicBezTo>
                  <a:cubicBezTo>
                    <a:pt x="1614" y="123"/>
                    <a:pt x="1611" y="123"/>
                    <a:pt x="1604" y="123"/>
                  </a:cubicBezTo>
                  <a:cubicBezTo>
                    <a:pt x="1596" y="123"/>
                    <a:pt x="1589" y="119"/>
                    <a:pt x="1582" y="116"/>
                  </a:cubicBezTo>
                  <a:cubicBezTo>
                    <a:pt x="1578" y="116"/>
                    <a:pt x="1570" y="116"/>
                    <a:pt x="1563" y="112"/>
                  </a:cubicBezTo>
                  <a:cubicBezTo>
                    <a:pt x="1561" y="112"/>
                    <a:pt x="1558" y="110"/>
                    <a:pt x="1556" y="110"/>
                  </a:cubicBezTo>
                  <a:cubicBezTo>
                    <a:pt x="1555" y="110"/>
                    <a:pt x="1553" y="111"/>
                    <a:pt x="1552" y="112"/>
                  </a:cubicBezTo>
                  <a:cubicBezTo>
                    <a:pt x="1550" y="110"/>
                    <a:pt x="1548" y="109"/>
                    <a:pt x="1546" y="109"/>
                  </a:cubicBezTo>
                  <a:cubicBezTo>
                    <a:pt x="1545" y="109"/>
                    <a:pt x="1543" y="110"/>
                    <a:pt x="1541" y="112"/>
                  </a:cubicBezTo>
                  <a:cubicBezTo>
                    <a:pt x="1538" y="112"/>
                    <a:pt x="1534" y="108"/>
                    <a:pt x="1530" y="104"/>
                  </a:cubicBezTo>
                  <a:lnTo>
                    <a:pt x="1526" y="104"/>
                  </a:lnTo>
                  <a:cubicBezTo>
                    <a:pt x="1525" y="105"/>
                    <a:pt x="1524" y="106"/>
                    <a:pt x="1523" y="106"/>
                  </a:cubicBezTo>
                  <a:cubicBezTo>
                    <a:pt x="1520" y="106"/>
                    <a:pt x="1518" y="104"/>
                    <a:pt x="1516" y="104"/>
                  </a:cubicBezTo>
                  <a:cubicBezTo>
                    <a:pt x="1512" y="104"/>
                    <a:pt x="1504" y="104"/>
                    <a:pt x="1504" y="101"/>
                  </a:cubicBezTo>
                  <a:lnTo>
                    <a:pt x="1501" y="101"/>
                  </a:lnTo>
                  <a:cubicBezTo>
                    <a:pt x="1494" y="101"/>
                    <a:pt x="1490" y="101"/>
                    <a:pt x="1490" y="97"/>
                  </a:cubicBezTo>
                  <a:cubicBezTo>
                    <a:pt x="1488" y="95"/>
                    <a:pt x="1486" y="95"/>
                    <a:pt x="1484" y="95"/>
                  </a:cubicBezTo>
                  <a:cubicBezTo>
                    <a:pt x="1482" y="95"/>
                    <a:pt x="1480" y="95"/>
                    <a:pt x="1479" y="94"/>
                  </a:cubicBezTo>
                  <a:lnTo>
                    <a:pt x="1472" y="94"/>
                  </a:lnTo>
                  <a:cubicBezTo>
                    <a:pt x="1471" y="93"/>
                    <a:pt x="1470" y="93"/>
                    <a:pt x="1469" y="93"/>
                  </a:cubicBezTo>
                  <a:cubicBezTo>
                    <a:pt x="1468" y="93"/>
                    <a:pt x="1466" y="93"/>
                    <a:pt x="1464" y="93"/>
                  </a:cubicBezTo>
                  <a:cubicBezTo>
                    <a:pt x="1463" y="93"/>
                    <a:pt x="1461" y="93"/>
                    <a:pt x="1460" y="90"/>
                  </a:cubicBezTo>
                  <a:cubicBezTo>
                    <a:pt x="1457" y="97"/>
                    <a:pt x="1450" y="94"/>
                    <a:pt x="1446" y="97"/>
                  </a:cubicBezTo>
                  <a:cubicBezTo>
                    <a:pt x="1446" y="104"/>
                    <a:pt x="1453" y="108"/>
                    <a:pt x="1457" y="108"/>
                  </a:cubicBezTo>
                  <a:cubicBezTo>
                    <a:pt x="1468" y="108"/>
                    <a:pt x="1479" y="116"/>
                    <a:pt x="1490" y="119"/>
                  </a:cubicBezTo>
                  <a:cubicBezTo>
                    <a:pt x="1497" y="119"/>
                    <a:pt x="1504" y="119"/>
                    <a:pt x="1508" y="126"/>
                  </a:cubicBezTo>
                  <a:lnTo>
                    <a:pt x="1516" y="126"/>
                  </a:lnTo>
                  <a:cubicBezTo>
                    <a:pt x="1517" y="125"/>
                    <a:pt x="1518" y="125"/>
                    <a:pt x="1519" y="125"/>
                  </a:cubicBezTo>
                  <a:cubicBezTo>
                    <a:pt x="1521" y="125"/>
                    <a:pt x="1524" y="126"/>
                    <a:pt x="1526" y="126"/>
                  </a:cubicBezTo>
                  <a:cubicBezTo>
                    <a:pt x="1541" y="130"/>
                    <a:pt x="1556" y="134"/>
                    <a:pt x="1570" y="138"/>
                  </a:cubicBezTo>
                  <a:cubicBezTo>
                    <a:pt x="1582" y="138"/>
                    <a:pt x="1582" y="138"/>
                    <a:pt x="1589" y="145"/>
                  </a:cubicBezTo>
                  <a:cubicBezTo>
                    <a:pt x="1592" y="143"/>
                    <a:pt x="1594" y="142"/>
                    <a:pt x="1597" y="142"/>
                  </a:cubicBezTo>
                  <a:cubicBezTo>
                    <a:pt x="1600" y="142"/>
                    <a:pt x="1605" y="143"/>
                    <a:pt x="1614" y="145"/>
                  </a:cubicBezTo>
                  <a:cubicBezTo>
                    <a:pt x="1607" y="160"/>
                    <a:pt x="1604" y="160"/>
                    <a:pt x="1589" y="160"/>
                  </a:cubicBezTo>
                  <a:cubicBezTo>
                    <a:pt x="1586" y="160"/>
                    <a:pt x="1583" y="155"/>
                    <a:pt x="1580" y="155"/>
                  </a:cubicBezTo>
                  <a:cubicBezTo>
                    <a:pt x="1580" y="155"/>
                    <a:pt x="1579" y="155"/>
                    <a:pt x="1578" y="156"/>
                  </a:cubicBezTo>
                  <a:cubicBezTo>
                    <a:pt x="1574" y="156"/>
                    <a:pt x="1567" y="152"/>
                    <a:pt x="1563" y="152"/>
                  </a:cubicBezTo>
                  <a:cubicBezTo>
                    <a:pt x="1552" y="152"/>
                    <a:pt x="1541" y="148"/>
                    <a:pt x="1530" y="145"/>
                  </a:cubicBezTo>
                  <a:cubicBezTo>
                    <a:pt x="1519" y="141"/>
                    <a:pt x="1508" y="145"/>
                    <a:pt x="1501" y="138"/>
                  </a:cubicBezTo>
                  <a:cubicBezTo>
                    <a:pt x="1499" y="140"/>
                    <a:pt x="1498" y="141"/>
                    <a:pt x="1497" y="141"/>
                  </a:cubicBezTo>
                  <a:cubicBezTo>
                    <a:pt x="1495" y="141"/>
                    <a:pt x="1492" y="138"/>
                    <a:pt x="1490" y="138"/>
                  </a:cubicBezTo>
                  <a:cubicBezTo>
                    <a:pt x="1487" y="138"/>
                    <a:pt x="1485" y="136"/>
                    <a:pt x="1482" y="136"/>
                  </a:cubicBezTo>
                  <a:cubicBezTo>
                    <a:pt x="1481" y="136"/>
                    <a:pt x="1480" y="136"/>
                    <a:pt x="1479" y="138"/>
                  </a:cubicBezTo>
                  <a:lnTo>
                    <a:pt x="1475" y="138"/>
                  </a:lnTo>
                  <a:cubicBezTo>
                    <a:pt x="1472" y="130"/>
                    <a:pt x="1464" y="134"/>
                    <a:pt x="1460" y="130"/>
                  </a:cubicBezTo>
                  <a:cubicBezTo>
                    <a:pt x="1457" y="130"/>
                    <a:pt x="1453" y="126"/>
                    <a:pt x="1450" y="126"/>
                  </a:cubicBezTo>
                  <a:lnTo>
                    <a:pt x="1446" y="123"/>
                  </a:lnTo>
                  <a:cubicBezTo>
                    <a:pt x="1443" y="124"/>
                    <a:pt x="1441" y="124"/>
                    <a:pt x="1439" y="124"/>
                  </a:cubicBezTo>
                  <a:cubicBezTo>
                    <a:pt x="1435" y="124"/>
                    <a:pt x="1432" y="123"/>
                    <a:pt x="1428" y="123"/>
                  </a:cubicBezTo>
                  <a:cubicBezTo>
                    <a:pt x="1424" y="123"/>
                    <a:pt x="1420" y="123"/>
                    <a:pt x="1416" y="119"/>
                  </a:cubicBezTo>
                  <a:cubicBezTo>
                    <a:pt x="1413" y="119"/>
                    <a:pt x="1409" y="119"/>
                    <a:pt x="1406" y="116"/>
                  </a:cubicBezTo>
                  <a:cubicBezTo>
                    <a:pt x="1405" y="117"/>
                    <a:pt x="1403" y="117"/>
                    <a:pt x="1402" y="117"/>
                  </a:cubicBezTo>
                  <a:cubicBezTo>
                    <a:pt x="1400" y="117"/>
                    <a:pt x="1397" y="115"/>
                    <a:pt x="1394" y="112"/>
                  </a:cubicBezTo>
                  <a:lnTo>
                    <a:pt x="1384" y="112"/>
                  </a:lnTo>
                  <a:cubicBezTo>
                    <a:pt x="1380" y="112"/>
                    <a:pt x="1376" y="108"/>
                    <a:pt x="1372" y="108"/>
                  </a:cubicBezTo>
                  <a:cubicBezTo>
                    <a:pt x="1354" y="104"/>
                    <a:pt x="1332" y="101"/>
                    <a:pt x="1314" y="97"/>
                  </a:cubicBezTo>
                  <a:cubicBezTo>
                    <a:pt x="1306" y="94"/>
                    <a:pt x="1299" y="90"/>
                    <a:pt x="1292" y="90"/>
                  </a:cubicBezTo>
                  <a:cubicBezTo>
                    <a:pt x="1284" y="90"/>
                    <a:pt x="1277" y="94"/>
                    <a:pt x="1266" y="94"/>
                  </a:cubicBezTo>
                  <a:cubicBezTo>
                    <a:pt x="1255" y="94"/>
                    <a:pt x="1244" y="90"/>
                    <a:pt x="1230" y="90"/>
                  </a:cubicBezTo>
                  <a:lnTo>
                    <a:pt x="1226" y="90"/>
                  </a:lnTo>
                  <a:cubicBezTo>
                    <a:pt x="1222" y="86"/>
                    <a:pt x="1208" y="82"/>
                    <a:pt x="1204" y="82"/>
                  </a:cubicBezTo>
                  <a:cubicBezTo>
                    <a:pt x="1200" y="82"/>
                    <a:pt x="1189" y="79"/>
                    <a:pt x="1186" y="79"/>
                  </a:cubicBezTo>
                  <a:cubicBezTo>
                    <a:pt x="1178" y="79"/>
                    <a:pt x="1171" y="75"/>
                    <a:pt x="1164" y="75"/>
                  </a:cubicBezTo>
                  <a:cubicBezTo>
                    <a:pt x="1145" y="72"/>
                    <a:pt x="1145" y="72"/>
                    <a:pt x="1130" y="64"/>
                  </a:cubicBezTo>
                  <a:lnTo>
                    <a:pt x="1123" y="64"/>
                  </a:lnTo>
                  <a:cubicBezTo>
                    <a:pt x="1121" y="65"/>
                    <a:pt x="1120" y="65"/>
                    <a:pt x="1118" y="65"/>
                  </a:cubicBezTo>
                  <a:cubicBezTo>
                    <a:pt x="1114" y="65"/>
                    <a:pt x="1109" y="63"/>
                    <a:pt x="1105" y="63"/>
                  </a:cubicBezTo>
                  <a:cubicBezTo>
                    <a:pt x="1104" y="63"/>
                    <a:pt x="1102" y="63"/>
                    <a:pt x="1101" y="64"/>
                  </a:cubicBezTo>
                  <a:lnTo>
                    <a:pt x="1098" y="64"/>
                  </a:lnTo>
                  <a:cubicBezTo>
                    <a:pt x="1090" y="60"/>
                    <a:pt x="1083" y="53"/>
                    <a:pt x="1072" y="53"/>
                  </a:cubicBezTo>
                  <a:cubicBezTo>
                    <a:pt x="1064" y="53"/>
                    <a:pt x="1057" y="53"/>
                    <a:pt x="1050" y="50"/>
                  </a:cubicBezTo>
                  <a:cubicBezTo>
                    <a:pt x="1046" y="50"/>
                    <a:pt x="1039" y="50"/>
                    <a:pt x="1032" y="53"/>
                  </a:cubicBezTo>
                  <a:cubicBezTo>
                    <a:pt x="1032" y="50"/>
                    <a:pt x="1028" y="46"/>
                    <a:pt x="1024" y="46"/>
                  </a:cubicBezTo>
                  <a:cubicBezTo>
                    <a:pt x="1017" y="46"/>
                    <a:pt x="1010" y="42"/>
                    <a:pt x="1006" y="42"/>
                  </a:cubicBezTo>
                  <a:cubicBezTo>
                    <a:pt x="998" y="35"/>
                    <a:pt x="988" y="35"/>
                    <a:pt x="980" y="35"/>
                  </a:cubicBezTo>
                  <a:cubicBezTo>
                    <a:pt x="969" y="35"/>
                    <a:pt x="954" y="35"/>
                    <a:pt x="944" y="31"/>
                  </a:cubicBezTo>
                  <a:cubicBezTo>
                    <a:pt x="929" y="28"/>
                    <a:pt x="918" y="28"/>
                    <a:pt x="903" y="20"/>
                  </a:cubicBezTo>
                  <a:cubicBezTo>
                    <a:pt x="902" y="21"/>
                    <a:pt x="901" y="22"/>
                    <a:pt x="900" y="22"/>
                  </a:cubicBezTo>
                  <a:cubicBezTo>
                    <a:pt x="897" y="22"/>
                    <a:pt x="895" y="20"/>
                    <a:pt x="892" y="20"/>
                  </a:cubicBezTo>
                  <a:cubicBezTo>
                    <a:pt x="890" y="18"/>
                    <a:pt x="888" y="18"/>
                    <a:pt x="886" y="18"/>
                  </a:cubicBezTo>
                  <a:cubicBezTo>
                    <a:pt x="885" y="18"/>
                    <a:pt x="883" y="18"/>
                    <a:pt x="881" y="16"/>
                  </a:cubicBezTo>
                  <a:cubicBezTo>
                    <a:pt x="880" y="15"/>
                    <a:pt x="880" y="15"/>
                    <a:pt x="879" y="15"/>
                  </a:cubicBezTo>
                  <a:cubicBezTo>
                    <a:pt x="877" y="15"/>
                    <a:pt x="875" y="17"/>
                    <a:pt x="874" y="17"/>
                  </a:cubicBezTo>
                  <a:cubicBezTo>
                    <a:pt x="874" y="17"/>
                    <a:pt x="874" y="17"/>
                    <a:pt x="874" y="16"/>
                  </a:cubicBezTo>
                  <a:cubicBezTo>
                    <a:pt x="863" y="9"/>
                    <a:pt x="848" y="9"/>
                    <a:pt x="837" y="6"/>
                  </a:cubicBezTo>
                  <a:lnTo>
                    <a:pt x="830" y="6"/>
                  </a:lnTo>
                  <a:cubicBezTo>
                    <a:pt x="826" y="2"/>
                    <a:pt x="823" y="1"/>
                    <a:pt x="8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9" name="Google Shape;879;p8"/>
            <p:cNvSpPr/>
            <p:nvPr/>
          </p:nvSpPr>
          <p:spPr>
            <a:xfrm>
              <a:off x="3637361" y="3145192"/>
              <a:ext cx="245" cy="196"/>
            </a:xfrm>
            <a:custGeom>
              <a:avLst/>
              <a:gdLst/>
              <a:ahLst/>
              <a:cxnLst/>
              <a:rect l="l" t="t" r="r" b="b"/>
              <a:pathLst>
                <a:path w="5" h="4" extrusionOk="0">
                  <a:moveTo>
                    <a:pt x="1" y="0"/>
                  </a:moveTo>
                  <a:lnTo>
                    <a:pt x="4" y="4"/>
                  </a:lnTo>
                  <a:lnTo>
                    <a:pt x="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0" name="Google Shape;880;p8"/>
            <p:cNvSpPr/>
            <p:nvPr/>
          </p:nvSpPr>
          <p:spPr>
            <a:xfrm>
              <a:off x="3681233" y="3154909"/>
              <a:ext cx="49" cy="49"/>
            </a:xfrm>
            <a:custGeom>
              <a:avLst/>
              <a:gdLst/>
              <a:ahLst/>
              <a:cxnLst/>
              <a:rect l="l" t="t" r="r" b="b"/>
              <a:pathLst>
                <a:path w="1" h="1" extrusionOk="0">
                  <a:moveTo>
                    <a:pt x="1" y="0"/>
                  </a:moveTo>
                  <a:lnTo>
                    <a:pt x="1"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1" name="Google Shape;881;p8"/>
            <p:cNvSpPr/>
            <p:nvPr/>
          </p:nvSpPr>
          <p:spPr>
            <a:xfrm>
              <a:off x="3838172" y="3088463"/>
              <a:ext cx="245" cy="294"/>
            </a:xfrm>
            <a:custGeom>
              <a:avLst/>
              <a:gdLst/>
              <a:ahLst/>
              <a:cxnLst/>
              <a:rect l="l" t="t" r="r" b="b"/>
              <a:pathLst>
                <a:path w="5" h="6" extrusionOk="0">
                  <a:moveTo>
                    <a:pt x="1" y="1"/>
                  </a:moveTo>
                  <a:lnTo>
                    <a:pt x="1" y="5"/>
                  </a:lnTo>
                  <a:lnTo>
                    <a:pt x="4" y="5"/>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2" name="Google Shape;882;p8"/>
            <p:cNvSpPr/>
            <p:nvPr/>
          </p:nvSpPr>
          <p:spPr>
            <a:xfrm>
              <a:off x="3378250" y="2315400"/>
              <a:ext cx="216666" cy="270256"/>
            </a:xfrm>
            <a:custGeom>
              <a:avLst/>
              <a:gdLst/>
              <a:ahLst/>
              <a:cxnLst/>
              <a:rect l="l" t="t" r="r" b="b"/>
              <a:pathLst>
                <a:path w="4415" h="5507" extrusionOk="0">
                  <a:moveTo>
                    <a:pt x="4111" y="1134"/>
                  </a:moveTo>
                  <a:lnTo>
                    <a:pt x="4111" y="1138"/>
                  </a:lnTo>
                  <a:lnTo>
                    <a:pt x="4106" y="1138"/>
                  </a:lnTo>
                  <a:lnTo>
                    <a:pt x="4111" y="1134"/>
                  </a:lnTo>
                  <a:close/>
                  <a:moveTo>
                    <a:pt x="4114" y="1134"/>
                  </a:moveTo>
                  <a:cubicBezTo>
                    <a:pt x="4118" y="1134"/>
                    <a:pt x="4118" y="1134"/>
                    <a:pt x="4121" y="1138"/>
                  </a:cubicBezTo>
                  <a:cubicBezTo>
                    <a:pt x="4121" y="1141"/>
                    <a:pt x="4118" y="1145"/>
                    <a:pt x="4111" y="1145"/>
                  </a:cubicBezTo>
                  <a:cubicBezTo>
                    <a:pt x="4111" y="1141"/>
                    <a:pt x="4114" y="1141"/>
                    <a:pt x="4114" y="1138"/>
                  </a:cubicBezTo>
                  <a:lnTo>
                    <a:pt x="4114" y="1134"/>
                  </a:lnTo>
                  <a:close/>
                  <a:moveTo>
                    <a:pt x="4180" y="1141"/>
                  </a:moveTo>
                  <a:lnTo>
                    <a:pt x="4180" y="1145"/>
                  </a:lnTo>
                  <a:lnTo>
                    <a:pt x="4180" y="1149"/>
                  </a:lnTo>
                  <a:cubicBezTo>
                    <a:pt x="4177" y="1149"/>
                    <a:pt x="4177" y="1149"/>
                    <a:pt x="4169" y="1153"/>
                  </a:cubicBezTo>
                  <a:cubicBezTo>
                    <a:pt x="4172" y="1149"/>
                    <a:pt x="4172" y="1145"/>
                    <a:pt x="4177" y="1145"/>
                  </a:cubicBezTo>
                  <a:lnTo>
                    <a:pt x="4180" y="1141"/>
                  </a:lnTo>
                  <a:close/>
                  <a:moveTo>
                    <a:pt x="4081" y="1167"/>
                  </a:moveTo>
                  <a:lnTo>
                    <a:pt x="4081" y="1175"/>
                  </a:lnTo>
                  <a:cubicBezTo>
                    <a:pt x="4077" y="1175"/>
                    <a:pt x="4074" y="1171"/>
                    <a:pt x="4081" y="1167"/>
                  </a:cubicBezTo>
                  <a:close/>
                  <a:moveTo>
                    <a:pt x="4103" y="1193"/>
                  </a:moveTo>
                  <a:lnTo>
                    <a:pt x="4103" y="1197"/>
                  </a:lnTo>
                  <a:lnTo>
                    <a:pt x="4099" y="1197"/>
                  </a:lnTo>
                  <a:lnTo>
                    <a:pt x="4103" y="1193"/>
                  </a:lnTo>
                  <a:close/>
                  <a:moveTo>
                    <a:pt x="3952" y="1222"/>
                  </a:moveTo>
                  <a:lnTo>
                    <a:pt x="3952" y="1226"/>
                  </a:lnTo>
                  <a:lnTo>
                    <a:pt x="3949" y="1226"/>
                  </a:lnTo>
                  <a:lnTo>
                    <a:pt x="3949" y="1222"/>
                  </a:lnTo>
                  <a:close/>
                  <a:moveTo>
                    <a:pt x="3828" y="1241"/>
                  </a:moveTo>
                  <a:cubicBezTo>
                    <a:pt x="3828" y="1244"/>
                    <a:pt x="3828" y="1244"/>
                    <a:pt x="3825" y="1248"/>
                  </a:cubicBezTo>
                  <a:cubicBezTo>
                    <a:pt x="3825" y="1244"/>
                    <a:pt x="3828" y="1244"/>
                    <a:pt x="3828" y="1241"/>
                  </a:cubicBezTo>
                  <a:close/>
                  <a:moveTo>
                    <a:pt x="4062" y="1255"/>
                  </a:moveTo>
                  <a:lnTo>
                    <a:pt x="4059" y="1259"/>
                  </a:lnTo>
                  <a:lnTo>
                    <a:pt x="4059" y="1255"/>
                  </a:lnTo>
                  <a:close/>
                  <a:moveTo>
                    <a:pt x="4191" y="1292"/>
                  </a:moveTo>
                  <a:lnTo>
                    <a:pt x="4191" y="1295"/>
                  </a:lnTo>
                  <a:lnTo>
                    <a:pt x="4187" y="1292"/>
                  </a:lnTo>
                  <a:close/>
                  <a:moveTo>
                    <a:pt x="3827" y="1311"/>
                  </a:moveTo>
                  <a:cubicBezTo>
                    <a:pt x="3828" y="1311"/>
                    <a:pt x="3828" y="1312"/>
                    <a:pt x="3828" y="1314"/>
                  </a:cubicBezTo>
                  <a:lnTo>
                    <a:pt x="3825" y="1314"/>
                  </a:lnTo>
                  <a:cubicBezTo>
                    <a:pt x="3825" y="1312"/>
                    <a:pt x="3826" y="1311"/>
                    <a:pt x="3827" y="1311"/>
                  </a:cubicBezTo>
                  <a:close/>
                  <a:moveTo>
                    <a:pt x="3773" y="1354"/>
                  </a:moveTo>
                  <a:lnTo>
                    <a:pt x="3773" y="1358"/>
                  </a:lnTo>
                  <a:lnTo>
                    <a:pt x="3769" y="1358"/>
                  </a:lnTo>
                  <a:lnTo>
                    <a:pt x="3773" y="1354"/>
                  </a:lnTo>
                  <a:close/>
                  <a:moveTo>
                    <a:pt x="3925" y="1583"/>
                  </a:moveTo>
                  <a:cubicBezTo>
                    <a:pt x="3927" y="1583"/>
                    <a:pt x="3928" y="1585"/>
                    <a:pt x="3930" y="1585"/>
                  </a:cubicBezTo>
                  <a:cubicBezTo>
                    <a:pt x="3928" y="1585"/>
                    <a:pt x="3927" y="1588"/>
                    <a:pt x="3926" y="1588"/>
                  </a:cubicBezTo>
                  <a:cubicBezTo>
                    <a:pt x="3925" y="1588"/>
                    <a:pt x="3925" y="1587"/>
                    <a:pt x="3923" y="1585"/>
                  </a:cubicBezTo>
                  <a:lnTo>
                    <a:pt x="3920" y="1585"/>
                  </a:lnTo>
                  <a:cubicBezTo>
                    <a:pt x="3922" y="1583"/>
                    <a:pt x="3924" y="1583"/>
                    <a:pt x="3925" y="1583"/>
                  </a:cubicBezTo>
                  <a:close/>
                  <a:moveTo>
                    <a:pt x="3806" y="1637"/>
                  </a:moveTo>
                  <a:lnTo>
                    <a:pt x="3810" y="1640"/>
                  </a:lnTo>
                  <a:lnTo>
                    <a:pt x="3798" y="1637"/>
                  </a:lnTo>
                  <a:close/>
                  <a:moveTo>
                    <a:pt x="3798" y="1655"/>
                  </a:moveTo>
                  <a:cubicBezTo>
                    <a:pt x="3795" y="1659"/>
                    <a:pt x="3791" y="1659"/>
                    <a:pt x="3788" y="1659"/>
                  </a:cubicBezTo>
                  <a:cubicBezTo>
                    <a:pt x="3791" y="1655"/>
                    <a:pt x="3795" y="1655"/>
                    <a:pt x="3798" y="1655"/>
                  </a:cubicBezTo>
                  <a:close/>
                  <a:moveTo>
                    <a:pt x="3773" y="1662"/>
                  </a:moveTo>
                  <a:lnTo>
                    <a:pt x="3773" y="1666"/>
                  </a:lnTo>
                  <a:lnTo>
                    <a:pt x="3769" y="1662"/>
                  </a:lnTo>
                  <a:close/>
                  <a:moveTo>
                    <a:pt x="3788" y="1662"/>
                  </a:moveTo>
                  <a:lnTo>
                    <a:pt x="3788" y="1666"/>
                  </a:lnTo>
                  <a:lnTo>
                    <a:pt x="3784" y="1666"/>
                  </a:lnTo>
                  <a:lnTo>
                    <a:pt x="3788" y="1662"/>
                  </a:lnTo>
                  <a:close/>
                  <a:moveTo>
                    <a:pt x="3722" y="1769"/>
                  </a:moveTo>
                  <a:lnTo>
                    <a:pt x="3725" y="1772"/>
                  </a:lnTo>
                  <a:lnTo>
                    <a:pt x="3722" y="1772"/>
                  </a:lnTo>
                  <a:lnTo>
                    <a:pt x="3722" y="1769"/>
                  </a:lnTo>
                  <a:close/>
                  <a:moveTo>
                    <a:pt x="3527" y="1977"/>
                  </a:moveTo>
                  <a:lnTo>
                    <a:pt x="3527" y="1981"/>
                  </a:lnTo>
                  <a:cubicBezTo>
                    <a:pt x="3524" y="1981"/>
                    <a:pt x="3524" y="1985"/>
                    <a:pt x="3520" y="1989"/>
                  </a:cubicBezTo>
                  <a:cubicBezTo>
                    <a:pt x="3520" y="1985"/>
                    <a:pt x="3524" y="1981"/>
                    <a:pt x="3527" y="1977"/>
                  </a:cubicBezTo>
                  <a:close/>
                  <a:moveTo>
                    <a:pt x="3410" y="2146"/>
                  </a:moveTo>
                  <a:lnTo>
                    <a:pt x="3410" y="2150"/>
                  </a:lnTo>
                  <a:lnTo>
                    <a:pt x="3407" y="2150"/>
                  </a:lnTo>
                  <a:lnTo>
                    <a:pt x="3407" y="2146"/>
                  </a:lnTo>
                  <a:close/>
                  <a:moveTo>
                    <a:pt x="3077" y="2696"/>
                  </a:moveTo>
                  <a:lnTo>
                    <a:pt x="3077" y="2700"/>
                  </a:lnTo>
                  <a:lnTo>
                    <a:pt x="3072" y="2700"/>
                  </a:lnTo>
                  <a:lnTo>
                    <a:pt x="3072" y="2696"/>
                  </a:lnTo>
                  <a:close/>
                  <a:moveTo>
                    <a:pt x="2820" y="2957"/>
                  </a:moveTo>
                  <a:cubicBezTo>
                    <a:pt x="2820" y="2960"/>
                    <a:pt x="2816" y="2960"/>
                    <a:pt x="2816" y="2964"/>
                  </a:cubicBezTo>
                  <a:lnTo>
                    <a:pt x="2816" y="2960"/>
                  </a:lnTo>
                  <a:lnTo>
                    <a:pt x="2820" y="2957"/>
                  </a:lnTo>
                  <a:close/>
                  <a:moveTo>
                    <a:pt x="491" y="3441"/>
                  </a:moveTo>
                  <a:lnTo>
                    <a:pt x="491" y="3444"/>
                  </a:lnTo>
                  <a:lnTo>
                    <a:pt x="488" y="3444"/>
                  </a:lnTo>
                  <a:lnTo>
                    <a:pt x="488" y="3441"/>
                  </a:lnTo>
                  <a:close/>
                  <a:moveTo>
                    <a:pt x="2984" y="1"/>
                  </a:moveTo>
                  <a:cubicBezTo>
                    <a:pt x="2974" y="1"/>
                    <a:pt x="2974" y="1"/>
                    <a:pt x="2962" y="8"/>
                  </a:cubicBezTo>
                  <a:cubicBezTo>
                    <a:pt x="2955" y="12"/>
                    <a:pt x="2948" y="19"/>
                    <a:pt x="2940" y="23"/>
                  </a:cubicBezTo>
                  <a:cubicBezTo>
                    <a:pt x="2938" y="26"/>
                    <a:pt x="2935" y="31"/>
                    <a:pt x="2932" y="31"/>
                  </a:cubicBezTo>
                  <a:cubicBezTo>
                    <a:pt x="2931" y="31"/>
                    <a:pt x="2931" y="31"/>
                    <a:pt x="2930" y="30"/>
                  </a:cubicBezTo>
                  <a:cubicBezTo>
                    <a:pt x="2923" y="41"/>
                    <a:pt x="2911" y="45"/>
                    <a:pt x="2904" y="45"/>
                  </a:cubicBezTo>
                  <a:cubicBezTo>
                    <a:pt x="2901" y="45"/>
                    <a:pt x="2896" y="41"/>
                    <a:pt x="2896" y="38"/>
                  </a:cubicBezTo>
                  <a:cubicBezTo>
                    <a:pt x="2896" y="30"/>
                    <a:pt x="2893" y="30"/>
                    <a:pt x="2886" y="30"/>
                  </a:cubicBezTo>
                  <a:lnTo>
                    <a:pt x="2879" y="30"/>
                  </a:lnTo>
                  <a:cubicBezTo>
                    <a:pt x="2879" y="34"/>
                    <a:pt x="2879" y="38"/>
                    <a:pt x="2874" y="41"/>
                  </a:cubicBezTo>
                  <a:cubicBezTo>
                    <a:pt x="2867" y="52"/>
                    <a:pt x="2857" y="67"/>
                    <a:pt x="2849" y="82"/>
                  </a:cubicBezTo>
                  <a:cubicBezTo>
                    <a:pt x="2842" y="93"/>
                    <a:pt x="2830" y="104"/>
                    <a:pt x="2827" y="115"/>
                  </a:cubicBezTo>
                  <a:cubicBezTo>
                    <a:pt x="2820" y="126"/>
                    <a:pt x="2813" y="133"/>
                    <a:pt x="2805" y="144"/>
                  </a:cubicBezTo>
                  <a:cubicBezTo>
                    <a:pt x="2805" y="151"/>
                    <a:pt x="2801" y="155"/>
                    <a:pt x="2794" y="159"/>
                  </a:cubicBezTo>
                  <a:cubicBezTo>
                    <a:pt x="2791" y="162"/>
                    <a:pt x="2794" y="170"/>
                    <a:pt x="2786" y="173"/>
                  </a:cubicBezTo>
                  <a:cubicBezTo>
                    <a:pt x="2783" y="173"/>
                    <a:pt x="2783" y="181"/>
                    <a:pt x="2779" y="184"/>
                  </a:cubicBezTo>
                  <a:cubicBezTo>
                    <a:pt x="2769" y="206"/>
                    <a:pt x="2754" y="221"/>
                    <a:pt x="2739" y="243"/>
                  </a:cubicBezTo>
                  <a:cubicBezTo>
                    <a:pt x="2732" y="261"/>
                    <a:pt x="2717" y="276"/>
                    <a:pt x="2703" y="294"/>
                  </a:cubicBezTo>
                  <a:cubicBezTo>
                    <a:pt x="2691" y="309"/>
                    <a:pt x="2681" y="327"/>
                    <a:pt x="2666" y="346"/>
                  </a:cubicBezTo>
                  <a:cubicBezTo>
                    <a:pt x="2662" y="349"/>
                    <a:pt x="2659" y="357"/>
                    <a:pt x="2654" y="364"/>
                  </a:cubicBezTo>
                  <a:cubicBezTo>
                    <a:pt x="2647" y="368"/>
                    <a:pt x="2647" y="379"/>
                    <a:pt x="2640" y="379"/>
                  </a:cubicBezTo>
                  <a:cubicBezTo>
                    <a:pt x="2640" y="390"/>
                    <a:pt x="2632" y="393"/>
                    <a:pt x="2629" y="401"/>
                  </a:cubicBezTo>
                  <a:cubicBezTo>
                    <a:pt x="2625" y="408"/>
                    <a:pt x="2618" y="412"/>
                    <a:pt x="2615" y="419"/>
                  </a:cubicBezTo>
                  <a:cubicBezTo>
                    <a:pt x="2610" y="426"/>
                    <a:pt x="2610" y="430"/>
                    <a:pt x="2607" y="434"/>
                  </a:cubicBezTo>
                  <a:lnTo>
                    <a:pt x="2603" y="434"/>
                  </a:lnTo>
                  <a:cubicBezTo>
                    <a:pt x="2596" y="449"/>
                    <a:pt x="2588" y="463"/>
                    <a:pt x="2581" y="474"/>
                  </a:cubicBezTo>
                  <a:cubicBezTo>
                    <a:pt x="2571" y="496"/>
                    <a:pt x="2552" y="511"/>
                    <a:pt x="2544" y="529"/>
                  </a:cubicBezTo>
                  <a:cubicBezTo>
                    <a:pt x="2519" y="562"/>
                    <a:pt x="2500" y="595"/>
                    <a:pt x="2475" y="625"/>
                  </a:cubicBezTo>
                  <a:cubicBezTo>
                    <a:pt x="2471" y="628"/>
                    <a:pt x="2471" y="632"/>
                    <a:pt x="2468" y="635"/>
                  </a:cubicBezTo>
                  <a:cubicBezTo>
                    <a:pt x="2468" y="639"/>
                    <a:pt x="2464" y="643"/>
                    <a:pt x="2464" y="647"/>
                  </a:cubicBezTo>
                  <a:cubicBezTo>
                    <a:pt x="2453" y="657"/>
                    <a:pt x="2449" y="669"/>
                    <a:pt x="2439" y="676"/>
                  </a:cubicBezTo>
                  <a:cubicBezTo>
                    <a:pt x="2434" y="679"/>
                    <a:pt x="2427" y="687"/>
                    <a:pt x="2427" y="691"/>
                  </a:cubicBezTo>
                  <a:cubicBezTo>
                    <a:pt x="2427" y="694"/>
                    <a:pt x="2424" y="698"/>
                    <a:pt x="2420" y="701"/>
                  </a:cubicBezTo>
                  <a:cubicBezTo>
                    <a:pt x="2412" y="713"/>
                    <a:pt x="2405" y="720"/>
                    <a:pt x="2398" y="731"/>
                  </a:cubicBezTo>
                  <a:cubicBezTo>
                    <a:pt x="2395" y="738"/>
                    <a:pt x="2390" y="742"/>
                    <a:pt x="2383" y="742"/>
                  </a:cubicBezTo>
                  <a:lnTo>
                    <a:pt x="2383" y="749"/>
                  </a:lnTo>
                  <a:cubicBezTo>
                    <a:pt x="2380" y="753"/>
                    <a:pt x="2380" y="753"/>
                    <a:pt x="2376" y="753"/>
                  </a:cubicBezTo>
                  <a:lnTo>
                    <a:pt x="2373" y="757"/>
                  </a:lnTo>
                  <a:cubicBezTo>
                    <a:pt x="2368" y="764"/>
                    <a:pt x="2361" y="771"/>
                    <a:pt x="2358" y="779"/>
                  </a:cubicBezTo>
                  <a:cubicBezTo>
                    <a:pt x="2351" y="789"/>
                    <a:pt x="2339" y="793"/>
                    <a:pt x="2336" y="801"/>
                  </a:cubicBezTo>
                  <a:cubicBezTo>
                    <a:pt x="2336" y="804"/>
                    <a:pt x="2332" y="808"/>
                    <a:pt x="2329" y="811"/>
                  </a:cubicBezTo>
                  <a:cubicBezTo>
                    <a:pt x="2329" y="815"/>
                    <a:pt x="2321" y="815"/>
                    <a:pt x="2321" y="819"/>
                  </a:cubicBezTo>
                  <a:cubicBezTo>
                    <a:pt x="2321" y="823"/>
                    <a:pt x="2317" y="823"/>
                    <a:pt x="2314" y="826"/>
                  </a:cubicBezTo>
                  <a:cubicBezTo>
                    <a:pt x="2310" y="830"/>
                    <a:pt x="2307" y="830"/>
                    <a:pt x="2307" y="833"/>
                  </a:cubicBezTo>
                  <a:cubicBezTo>
                    <a:pt x="2307" y="841"/>
                    <a:pt x="2299" y="845"/>
                    <a:pt x="2295" y="848"/>
                  </a:cubicBezTo>
                  <a:cubicBezTo>
                    <a:pt x="2292" y="852"/>
                    <a:pt x="2288" y="852"/>
                    <a:pt x="2288" y="852"/>
                  </a:cubicBezTo>
                  <a:cubicBezTo>
                    <a:pt x="2285" y="859"/>
                    <a:pt x="2277" y="863"/>
                    <a:pt x="2273" y="867"/>
                  </a:cubicBezTo>
                  <a:cubicBezTo>
                    <a:pt x="2270" y="874"/>
                    <a:pt x="2266" y="877"/>
                    <a:pt x="2258" y="885"/>
                  </a:cubicBezTo>
                  <a:cubicBezTo>
                    <a:pt x="2251" y="889"/>
                    <a:pt x="2248" y="896"/>
                    <a:pt x="2244" y="903"/>
                  </a:cubicBezTo>
                  <a:lnTo>
                    <a:pt x="2226" y="921"/>
                  </a:lnTo>
                  <a:cubicBezTo>
                    <a:pt x="2222" y="925"/>
                    <a:pt x="2219" y="933"/>
                    <a:pt x="2214" y="936"/>
                  </a:cubicBezTo>
                  <a:cubicBezTo>
                    <a:pt x="2211" y="940"/>
                    <a:pt x="2207" y="940"/>
                    <a:pt x="2204" y="943"/>
                  </a:cubicBezTo>
                  <a:lnTo>
                    <a:pt x="2200" y="947"/>
                  </a:lnTo>
                  <a:cubicBezTo>
                    <a:pt x="2185" y="965"/>
                    <a:pt x="2178" y="980"/>
                    <a:pt x="2160" y="995"/>
                  </a:cubicBezTo>
                  <a:cubicBezTo>
                    <a:pt x="2156" y="999"/>
                    <a:pt x="2153" y="1006"/>
                    <a:pt x="2148" y="1013"/>
                  </a:cubicBezTo>
                  <a:cubicBezTo>
                    <a:pt x="2145" y="1017"/>
                    <a:pt x="2141" y="1024"/>
                    <a:pt x="2134" y="1028"/>
                  </a:cubicBezTo>
                  <a:cubicBezTo>
                    <a:pt x="2126" y="1031"/>
                    <a:pt x="2131" y="1039"/>
                    <a:pt x="2123" y="1046"/>
                  </a:cubicBezTo>
                  <a:cubicBezTo>
                    <a:pt x="2123" y="1046"/>
                    <a:pt x="2123" y="1050"/>
                    <a:pt x="2119" y="1050"/>
                  </a:cubicBezTo>
                  <a:cubicBezTo>
                    <a:pt x="2112" y="1053"/>
                    <a:pt x="2112" y="1057"/>
                    <a:pt x="2109" y="1065"/>
                  </a:cubicBezTo>
                  <a:cubicBezTo>
                    <a:pt x="2104" y="1068"/>
                    <a:pt x="2101" y="1072"/>
                    <a:pt x="2097" y="1075"/>
                  </a:cubicBezTo>
                  <a:cubicBezTo>
                    <a:pt x="2094" y="1083"/>
                    <a:pt x="2087" y="1087"/>
                    <a:pt x="2082" y="1094"/>
                  </a:cubicBezTo>
                  <a:cubicBezTo>
                    <a:pt x="2082" y="1097"/>
                    <a:pt x="2075" y="1101"/>
                    <a:pt x="2075" y="1109"/>
                  </a:cubicBezTo>
                  <a:cubicBezTo>
                    <a:pt x="2068" y="1109"/>
                    <a:pt x="2068" y="1116"/>
                    <a:pt x="2065" y="1119"/>
                  </a:cubicBezTo>
                  <a:cubicBezTo>
                    <a:pt x="2038" y="1153"/>
                    <a:pt x="2016" y="1182"/>
                    <a:pt x="1994" y="1211"/>
                  </a:cubicBezTo>
                  <a:cubicBezTo>
                    <a:pt x="1991" y="1219"/>
                    <a:pt x="1987" y="1222"/>
                    <a:pt x="1980" y="1226"/>
                  </a:cubicBezTo>
                  <a:cubicBezTo>
                    <a:pt x="1977" y="1229"/>
                    <a:pt x="1972" y="1237"/>
                    <a:pt x="1972" y="1241"/>
                  </a:cubicBezTo>
                  <a:cubicBezTo>
                    <a:pt x="1972" y="1244"/>
                    <a:pt x="1969" y="1248"/>
                    <a:pt x="1965" y="1248"/>
                  </a:cubicBezTo>
                  <a:cubicBezTo>
                    <a:pt x="1958" y="1255"/>
                    <a:pt x="1947" y="1263"/>
                    <a:pt x="1943" y="1273"/>
                  </a:cubicBezTo>
                  <a:cubicBezTo>
                    <a:pt x="1928" y="1288"/>
                    <a:pt x="1918" y="1303"/>
                    <a:pt x="1906" y="1321"/>
                  </a:cubicBezTo>
                  <a:cubicBezTo>
                    <a:pt x="1903" y="1321"/>
                    <a:pt x="1899" y="1325"/>
                    <a:pt x="1899" y="1329"/>
                  </a:cubicBezTo>
                  <a:cubicBezTo>
                    <a:pt x="1892" y="1339"/>
                    <a:pt x="1889" y="1347"/>
                    <a:pt x="1881" y="1351"/>
                  </a:cubicBezTo>
                  <a:cubicBezTo>
                    <a:pt x="1877" y="1354"/>
                    <a:pt x="1877" y="1354"/>
                    <a:pt x="1877" y="1358"/>
                  </a:cubicBezTo>
                  <a:cubicBezTo>
                    <a:pt x="1877" y="1361"/>
                    <a:pt x="1874" y="1365"/>
                    <a:pt x="1870" y="1369"/>
                  </a:cubicBezTo>
                  <a:cubicBezTo>
                    <a:pt x="1867" y="1380"/>
                    <a:pt x="1852" y="1383"/>
                    <a:pt x="1848" y="1398"/>
                  </a:cubicBezTo>
                  <a:cubicBezTo>
                    <a:pt x="1837" y="1398"/>
                    <a:pt x="1840" y="1413"/>
                    <a:pt x="1833" y="1413"/>
                  </a:cubicBezTo>
                  <a:cubicBezTo>
                    <a:pt x="1833" y="1420"/>
                    <a:pt x="1826" y="1427"/>
                    <a:pt x="1823" y="1435"/>
                  </a:cubicBezTo>
                  <a:cubicBezTo>
                    <a:pt x="1801" y="1461"/>
                    <a:pt x="1782" y="1486"/>
                    <a:pt x="1764" y="1512"/>
                  </a:cubicBezTo>
                  <a:cubicBezTo>
                    <a:pt x="1760" y="1515"/>
                    <a:pt x="1757" y="1515"/>
                    <a:pt x="1757" y="1519"/>
                  </a:cubicBezTo>
                  <a:cubicBezTo>
                    <a:pt x="1757" y="1527"/>
                    <a:pt x="1752" y="1530"/>
                    <a:pt x="1749" y="1534"/>
                  </a:cubicBezTo>
                  <a:cubicBezTo>
                    <a:pt x="1745" y="1537"/>
                    <a:pt x="1745" y="1545"/>
                    <a:pt x="1742" y="1549"/>
                  </a:cubicBezTo>
                  <a:cubicBezTo>
                    <a:pt x="1735" y="1556"/>
                    <a:pt x="1730" y="1567"/>
                    <a:pt x="1723" y="1574"/>
                  </a:cubicBezTo>
                  <a:cubicBezTo>
                    <a:pt x="1720" y="1585"/>
                    <a:pt x="1713" y="1593"/>
                    <a:pt x="1705" y="1603"/>
                  </a:cubicBezTo>
                  <a:cubicBezTo>
                    <a:pt x="1698" y="1611"/>
                    <a:pt x="1694" y="1622"/>
                    <a:pt x="1683" y="1629"/>
                  </a:cubicBezTo>
                  <a:cubicBezTo>
                    <a:pt x="1683" y="1629"/>
                    <a:pt x="1679" y="1633"/>
                    <a:pt x="1683" y="1637"/>
                  </a:cubicBezTo>
                  <a:cubicBezTo>
                    <a:pt x="1683" y="1640"/>
                    <a:pt x="1679" y="1644"/>
                    <a:pt x="1676" y="1647"/>
                  </a:cubicBezTo>
                  <a:cubicBezTo>
                    <a:pt x="1669" y="1651"/>
                    <a:pt x="1664" y="1655"/>
                    <a:pt x="1664" y="1662"/>
                  </a:cubicBezTo>
                  <a:cubicBezTo>
                    <a:pt x="1661" y="1673"/>
                    <a:pt x="1654" y="1681"/>
                    <a:pt x="1647" y="1688"/>
                  </a:cubicBezTo>
                  <a:cubicBezTo>
                    <a:pt x="1642" y="1695"/>
                    <a:pt x="1635" y="1703"/>
                    <a:pt x="1632" y="1710"/>
                  </a:cubicBezTo>
                  <a:cubicBezTo>
                    <a:pt x="1628" y="1710"/>
                    <a:pt x="1628" y="1713"/>
                    <a:pt x="1625" y="1717"/>
                  </a:cubicBezTo>
                  <a:cubicBezTo>
                    <a:pt x="1625" y="1721"/>
                    <a:pt x="1617" y="1725"/>
                    <a:pt x="1617" y="1725"/>
                  </a:cubicBezTo>
                  <a:cubicBezTo>
                    <a:pt x="1617" y="1732"/>
                    <a:pt x="1613" y="1732"/>
                    <a:pt x="1613" y="1735"/>
                  </a:cubicBezTo>
                  <a:cubicBezTo>
                    <a:pt x="1606" y="1747"/>
                    <a:pt x="1595" y="1761"/>
                    <a:pt x="1588" y="1772"/>
                  </a:cubicBezTo>
                  <a:cubicBezTo>
                    <a:pt x="1584" y="1772"/>
                    <a:pt x="1581" y="1776"/>
                    <a:pt x="1581" y="1779"/>
                  </a:cubicBezTo>
                  <a:cubicBezTo>
                    <a:pt x="1581" y="1787"/>
                    <a:pt x="1576" y="1791"/>
                    <a:pt x="1573" y="1794"/>
                  </a:cubicBezTo>
                  <a:cubicBezTo>
                    <a:pt x="1566" y="1801"/>
                    <a:pt x="1562" y="1805"/>
                    <a:pt x="1559" y="1813"/>
                  </a:cubicBezTo>
                  <a:cubicBezTo>
                    <a:pt x="1532" y="1849"/>
                    <a:pt x="1503" y="1886"/>
                    <a:pt x="1478" y="1926"/>
                  </a:cubicBezTo>
                  <a:cubicBezTo>
                    <a:pt x="1474" y="1930"/>
                    <a:pt x="1471" y="1933"/>
                    <a:pt x="1466" y="1941"/>
                  </a:cubicBezTo>
                  <a:cubicBezTo>
                    <a:pt x="1463" y="1945"/>
                    <a:pt x="1456" y="1952"/>
                    <a:pt x="1452" y="1959"/>
                  </a:cubicBezTo>
                  <a:cubicBezTo>
                    <a:pt x="1444" y="1970"/>
                    <a:pt x="1434" y="1985"/>
                    <a:pt x="1422" y="1996"/>
                  </a:cubicBezTo>
                  <a:cubicBezTo>
                    <a:pt x="1422" y="1999"/>
                    <a:pt x="1419" y="1999"/>
                    <a:pt x="1419" y="2003"/>
                  </a:cubicBezTo>
                  <a:cubicBezTo>
                    <a:pt x="1415" y="2014"/>
                    <a:pt x="1412" y="2025"/>
                    <a:pt x="1405" y="2033"/>
                  </a:cubicBezTo>
                  <a:lnTo>
                    <a:pt x="1400" y="2036"/>
                  </a:lnTo>
                  <a:cubicBezTo>
                    <a:pt x="1400" y="2043"/>
                    <a:pt x="1393" y="2051"/>
                    <a:pt x="1390" y="2055"/>
                  </a:cubicBezTo>
                  <a:cubicBezTo>
                    <a:pt x="1383" y="2062"/>
                    <a:pt x="1383" y="2069"/>
                    <a:pt x="1378" y="2077"/>
                  </a:cubicBezTo>
                  <a:cubicBezTo>
                    <a:pt x="1356" y="2102"/>
                    <a:pt x="1334" y="2128"/>
                    <a:pt x="1317" y="2157"/>
                  </a:cubicBezTo>
                  <a:cubicBezTo>
                    <a:pt x="1312" y="2168"/>
                    <a:pt x="1302" y="2175"/>
                    <a:pt x="1302" y="2190"/>
                  </a:cubicBezTo>
                  <a:lnTo>
                    <a:pt x="1298" y="2194"/>
                  </a:lnTo>
                  <a:cubicBezTo>
                    <a:pt x="1283" y="2212"/>
                    <a:pt x="1273" y="2234"/>
                    <a:pt x="1258" y="2253"/>
                  </a:cubicBezTo>
                  <a:cubicBezTo>
                    <a:pt x="1254" y="2256"/>
                    <a:pt x="1254" y="2256"/>
                    <a:pt x="1254" y="2260"/>
                  </a:cubicBezTo>
                  <a:lnTo>
                    <a:pt x="1251" y="2260"/>
                  </a:lnTo>
                  <a:cubicBezTo>
                    <a:pt x="1258" y="2263"/>
                    <a:pt x="1251" y="2271"/>
                    <a:pt x="1251" y="2271"/>
                  </a:cubicBezTo>
                  <a:cubicBezTo>
                    <a:pt x="1236" y="2289"/>
                    <a:pt x="1224" y="2307"/>
                    <a:pt x="1214" y="2326"/>
                  </a:cubicBezTo>
                  <a:lnTo>
                    <a:pt x="1210" y="2329"/>
                  </a:lnTo>
                  <a:cubicBezTo>
                    <a:pt x="1202" y="2341"/>
                    <a:pt x="1199" y="2351"/>
                    <a:pt x="1192" y="2363"/>
                  </a:cubicBezTo>
                  <a:lnTo>
                    <a:pt x="1188" y="2366"/>
                  </a:lnTo>
                  <a:cubicBezTo>
                    <a:pt x="1185" y="2373"/>
                    <a:pt x="1180" y="2385"/>
                    <a:pt x="1177" y="2392"/>
                  </a:cubicBezTo>
                  <a:cubicBezTo>
                    <a:pt x="1173" y="2395"/>
                    <a:pt x="1170" y="2395"/>
                    <a:pt x="1170" y="2399"/>
                  </a:cubicBezTo>
                  <a:cubicBezTo>
                    <a:pt x="1166" y="2410"/>
                    <a:pt x="1158" y="2421"/>
                    <a:pt x="1151" y="2432"/>
                  </a:cubicBezTo>
                  <a:cubicBezTo>
                    <a:pt x="1148" y="2439"/>
                    <a:pt x="1141" y="2447"/>
                    <a:pt x="1136" y="2454"/>
                  </a:cubicBezTo>
                  <a:cubicBezTo>
                    <a:pt x="1141" y="2451"/>
                    <a:pt x="1144" y="2447"/>
                    <a:pt x="1148" y="2443"/>
                  </a:cubicBezTo>
                  <a:lnTo>
                    <a:pt x="1148" y="2443"/>
                  </a:lnTo>
                  <a:cubicBezTo>
                    <a:pt x="1148" y="2447"/>
                    <a:pt x="1144" y="2451"/>
                    <a:pt x="1141" y="2454"/>
                  </a:cubicBezTo>
                  <a:cubicBezTo>
                    <a:pt x="1136" y="2458"/>
                    <a:pt x="1133" y="2461"/>
                    <a:pt x="1133" y="2465"/>
                  </a:cubicBezTo>
                  <a:cubicBezTo>
                    <a:pt x="1133" y="2469"/>
                    <a:pt x="1129" y="2473"/>
                    <a:pt x="1129" y="2476"/>
                  </a:cubicBezTo>
                  <a:cubicBezTo>
                    <a:pt x="1129" y="2480"/>
                    <a:pt x="1122" y="2483"/>
                    <a:pt x="1122" y="2487"/>
                  </a:cubicBezTo>
                  <a:lnTo>
                    <a:pt x="1111" y="2498"/>
                  </a:lnTo>
                  <a:cubicBezTo>
                    <a:pt x="1114" y="2498"/>
                    <a:pt x="1119" y="2495"/>
                    <a:pt x="1122" y="2495"/>
                  </a:cubicBezTo>
                  <a:cubicBezTo>
                    <a:pt x="1119" y="2498"/>
                    <a:pt x="1119" y="2502"/>
                    <a:pt x="1114" y="2502"/>
                  </a:cubicBezTo>
                  <a:cubicBezTo>
                    <a:pt x="1104" y="2517"/>
                    <a:pt x="1097" y="2535"/>
                    <a:pt x="1085" y="2549"/>
                  </a:cubicBezTo>
                  <a:cubicBezTo>
                    <a:pt x="1082" y="2549"/>
                    <a:pt x="1082" y="2549"/>
                    <a:pt x="1082" y="2553"/>
                  </a:cubicBezTo>
                  <a:cubicBezTo>
                    <a:pt x="1078" y="2561"/>
                    <a:pt x="1078" y="2568"/>
                    <a:pt x="1070" y="2571"/>
                  </a:cubicBezTo>
                  <a:cubicBezTo>
                    <a:pt x="1067" y="2579"/>
                    <a:pt x="1067" y="2586"/>
                    <a:pt x="1060" y="2593"/>
                  </a:cubicBezTo>
                  <a:cubicBezTo>
                    <a:pt x="1060" y="2593"/>
                    <a:pt x="1056" y="2597"/>
                    <a:pt x="1056" y="2601"/>
                  </a:cubicBezTo>
                  <a:cubicBezTo>
                    <a:pt x="1056" y="2608"/>
                    <a:pt x="1048" y="2612"/>
                    <a:pt x="1045" y="2619"/>
                  </a:cubicBezTo>
                  <a:cubicBezTo>
                    <a:pt x="1041" y="2623"/>
                    <a:pt x="1038" y="2630"/>
                    <a:pt x="1034" y="2637"/>
                  </a:cubicBezTo>
                  <a:cubicBezTo>
                    <a:pt x="1026" y="2641"/>
                    <a:pt x="1026" y="2652"/>
                    <a:pt x="1023" y="2659"/>
                  </a:cubicBezTo>
                  <a:cubicBezTo>
                    <a:pt x="1019" y="2674"/>
                    <a:pt x="1004" y="2685"/>
                    <a:pt x="997" y="2700"/>
                  </a:cubicBezTo>
                  <a:cubicBezTo>
                    <a:pt x="994" y="2711"/>
                    <a:pt x="987" y="2718"/>
                    <a:pt x="982" y="2729"/>
                  </a:cubicBezTo>
                  <a:cubicBezTo>
                    <a:pt x="979" y="2737"/>
                    <a:pt x="972" y="2744"/>
                    <a:pt x="965" y="2751"/>
                  </a:cubicBezTo>
                  <a:cubicBezTo>
                    <a:pt x="960" y="2759"/>
                    <a:pt x="953" y="2766"/>
                    <a:pt x="950" y="2773"/>
                  </a:cubicBezTo>
                  <a:cubicBezTo>
                    <a:pt x="943" y="2784"/>
                    <a:pt x="935" y="2795"/>
                    <a:pt x="928" y="2806"/>
                  </a:cubicBezTo>
                  <a:cubicBezTo>
                    <a:pt x="924" y="2813"/>
                    <a:pt x="924" y="2817"/>
                    <a:pt x="921" y="2821"/>
                  </a:cubicBezTo>
                  <a:lnTo>
                    <a:pt x="916" y="2825"/>
                  </a:lnTo>
                  <a:cubicBezTo>
                    <a:pt x="916" y="2828"/>
                    <a:pt x="913" y="2832"/>
                    <a:pt x="909" y="2835"/>
                  </a:cubicBezTo>
                  <a:cubicBezTo>
                    <a:pt x="902" y="2850"/>
                    <a:pt x="887" y="2865"/>
                    <a:pt x="880" y="2879"/>
                  </a:cubicBezTo>
                  <a:cubicBezTo>
                    <a:pt x="877" y="2883"/>
                    <a:pt x="872" y="2891"/>
                    <a:pt x="869" y="2891"/>
                  </a:cubicBezTo>
                  <a:cubicBezTo>
                    <a:pt x="865" y="2894"/>
                    <a:pt x="862" y="2898"/>
                    <a:pt x="862" y="2905"/>
                  </a:cubicBezTo>
                  <a:cubicBezTo>
                    <a:pt x="858" y="2909"/>
                    <a:pt x="858" y="2913"/>
                    <a:pt x="855" y="2916"/>
                  </a:cubicBezTo>
                  <a:cubicBezTo>
                    <a:pt x="850" y="2923"/>
                    <a:pt x="847" y="2927"/>
                    <a:pt x="847" y="2931"/>
                  </a:cubicBezTo>
                  <a:cubicBezTo>
                    <a:pt x="843" y="2935"/>
                    <a:pt x="840" y="2938"/>
                    <a:pt x="840" y="2942"/>
                  </a:cubicBezTo>
                  <a:cubicBezTo>
                    <a:pt x="840" y="2945"/>
                    <a:pt x="836" y="2945"/>
                    <a:pt x="833" y="2949"/>
                  </a:cubicBezTo>
                  <a:lnTo>
                    <a:pt x="828" y="2953"/>
                  </a:lnTo>
                  <a:cubicBezTo>
                    <a:pt x="828" y="2957"/>
                    <a:pt x="825" y="2957"/>
                    <a:pt x="825" y="2964"/>
                  </a:cubicBezTo>
                  <a:cubicBezTo>
                    <a:pt x="825" y="2964"/>
                    <a:pt x="821" y="2967"/>
                    <a:pt x="818" y="2971"/>
                  </a:cubicBezTo>
                  <a:cubicBezTo>
                    <a:pt x="814" y="2975"/>
                    <a:pt x="814" y="2979"/>
                    <a:pt x="811" y="2982"/>
                  </a:cubicBezTo>
                  <a:cubicBezTo>
                    <a:pt x="803" y="2993"/>
                    <a:pt x="796" y="3004"/>
                    <a:pt x="784" y="3015"/>
                  </a:cubicBezTo>
                  <a:cubicBezTo>
                    <a:pt x="784" y="3019"/>
                    <a:pt x="781" y="3019"/>
                    <a:pt x="777" y="3026"/>
                  </a:cubicBezTo>
                  <a:cubicBezTo>
                    <a:pt x="777" y="3030"/>
                    <a:pt x="770" y="3033"/>
                    <a:pt x="770" y="3037"/>
                  </a:cubicBezTo>
                  <a:cubicBezTo>
                    <a:pt x="767" y="3048"/>
                    <a:pt x="755" y="3055"/>
                    <a:pt x="752" y="3067"/>
                  </a:cubicBezTo>
                  <a:cubicBezTo>
                    <a:pt x="745" y="3074"/>
                    <a:pt x="740" y="3081"/>
                    <a:pt x="733" y="3085"/>
                  </a:cubicBezTo>
                  <a:cubicBezTo>
                    <a:pt x="730" y="3092"/>
                    <a:pt x="723" y="3103"/>
                    <a:pt x="718" y="3111"/>
                  </a:cubicBezTo>
                  <a:cubicBezTo>
                    <a:pt x="711" y="3114"/>
                    <a:pt x="708" y="3121"/>
                    <a:pt x="701" y="3129"/>
                  </a:cubicBezTo>
                  <a:cubicBezTo>
                    <a:pt x="696" y="3136"/>
                    <a:pt x="693" y="3143"/>
                    <a:pt x="686" y="3151"/>
                  </a:cubicBezTo>
                  <a:cubicBezTo>
                    <a:pt x="679" y="3155"/>
                    <a:pt x="674" y="3165"/>
                    <a:pt x="671" y="3169"/>
                  </a:cubicBezTo>
                  <a:cubicBezTo>
                    <a:pt x="664" y="3177"/>
                    <a:pt x="664" y="3187"/>
                    <a:pt x="657" y="3191"/>
                  </a:cubicBezTo>
                  <a:cubicBezTo>
                    <a:pt x="652" y="3195"/>
                    <a:pt x="652" y="3195"/>
                    <a:pt x="652" y="3199"/>
                  </a:cubicBezTo>
                  <a:cubicBezTo>
                    <a:pt x="652" y="3202"/>
                    <a:pt x="652" y="3206"/>
                    <a:pt x="645" y="3209"/>
                  </a:cubicBezTo>
                  <a:cubicBezTo>
                    <a:pt x="645" y="3209"/>
                    <a:pt x="642" y="3213"/>
                    <a:pt x="642" y="3217"/>
                  </a:cubicBezTo>
                  <a:cubicBezTo>
                    <a:pt x="642" y="3221"/>
                    <a:pt x="638" y="3224"/>
                    <a:pt x="635" y="3228"/>
                  </a:cubicBezTo>
                  <a:cubicBezTo>
                    <a:pt x="635" y="3228"/>
                    <a:pt x="630" y="3231"/>
                    <a:pt x="627" y="3231"/>
                  </a:cubicBezTo>
                  <a:lnTo>
                    <a:pt x="627" y="3239"/>
                  </a:lnTo>
                  <a:cubicBezTo>
                    <a:pt x="608" y="3257"/>
                    <a:pt x="601" y="3279"/>
                    <a:pt x="586" y="3297"/>
                  </a:cubicBezTo>
                  <a:cubicBezTo>
                    <a:pt x="583" y="3301"/>
                    <a:pt x="576" y="3305"/>
                    <a:pt x="576" y="3312"/>
                  </a:cubicBezTo>
                  <a:cubicBezTo>
                    <a:pt x="572" y="3319"/>
                    <a:pt x="564" y="3323"/>
                    <a:pt x="561" y="3331"/>
                  </a:cubicBezTo>
                  <a:cubicBezTo>
                    <a:pt x="557" y="3338"/>
                    <a:pt x="550" y="3341"/>
                    <a:pt x="547" y="3349"/>
                  </a:cubicBezTo>
                  <a:cubicBezTo>
                    <a:pt x="547" y="3353"/>
                    <a:pt x="539" y="3356"/>
                    <a:pt x="542" y="3360"/>
                  </a:cubicBezTo>
                  <a:lnTo>
                    <a:pt x="539" y="3360"/>
                  </a:lnTo>
                  <a:cubicBezTo>
                    <a:pt x="535" y="3363"/>
                    <a:pt x="535" y="3367"/>
                    <a:pt x="532" y="3371"/>
                  </a:cubicBezTo>
                  <a:cubicBezTo>
                    <a:pt x="532" y="3375"/>
                    <a:pt x="525" y="3378"/>
                    <a:pt x="525" y="3382"/>
                  </a:cubicBezTo>
                  <a:lnTo>
                    <a:pt x="520" y="3385"/>
                  </a:lnTo>
                  <a:cubicBezTo>
                    <a:pt x="520" y="3389"/>
                    <a:pt x="513" y="3393"/>
                    <a:pt x="513" y="3397"/>
                  </a:cubicBezTo>
                  <a:cubicBezTo>
                    <a:pt x="513" y="3400"/>
                    <a:pt x="510" y="3404"/>
                    <a:pt x="506" y="3407"/>
                  </a:cubicBezTo>
                  <a:lnTo>
                    <a:pt x="503" y="3411"/>
                  </a:lnTo>
                  <a:cubicBezTo>
                    <a:pt x="503" y="3415"/>
                    <a:pt x="498" y="3419"/>
                    <a:pt x="495" y="3419"/>
                  </a:cubicBezTo>
                  <a:cubicBezTo>
                    <a:pt x="488" y="3422"/>
                    <a:pt x="491" y="3426"/>
                    <a:pt x="488" y="3429"/>
                  </a:cubicBezTo>
                  <a:cubicBezTo>
                    <a:pt x="484" y="3433"/>
                    <a:pt x="484" y="3437"/>
                    <a:pt x="481" y="3437"/>
                  </a:cubicBezTo>
                  <a:cubicBezTo>
                    <a:pt x="476" y="3441"/>
                    <a:pt x="481" y="3444"/>
                    <a:pt x="473" y="3444"/>
                  </a:cubicBezTo>
                  <a:lnTo>
                    <a:pt x="473" y="3448"/>
                  </a:lnTo>
                  <a:cubicBezTo>
                    <a:pt x="481" y="3451"/>
                    <a:pt x="469" y="3459"/>
                    <a:pt x="473" y="3463"/>
                  </a:cubicBezTo>
                  <a:cubicBezTo>
                    <a:pt x="475" y="3464"/>
                    <a:pt x="477" y="3464"/>
                    <a:pt x="479" y="3464"/>
                  </a:cubicBezTo>
                  <a:cubicBezTo>
                    <a:pt x="483" y="3464"/>
                    <a:pt x="485" y="3462"/>
                    <a:pt x="488" y="3459"/>
                  </a:cubicBezTo>
                  <a:cubicBezTo>
                    <a:pt x="495" y="3444"/>
                    <a:pt x="506" y="3437"/>
                    <a:pt x="517" y="3426"/>
                  </a:cubicBezTo>
                  <a:cubicBezTo>
                    <a:pt x="520" y="3419"/>
                    <a:pt x="525" y="3411"/>
                    <a:pt x="532" y="3411"/>
                  </a:cubicBezTo>
                  <a:cubicBezTo>
                    <a:pt x="532" y="3407"/>
                    <a:pt x="535" y="3407"/>
                    <a:pt x="535" y="3404"/>
                  </a:cubicBezTo>
                  <a:cubicBezTo>
                    <a:pt x="532" y="3400"/>
                    <a:pt x="535" y="3397"/>
                    <a:pt x="539" y="3393"/>
                  </a:cubicBezTo>
                  <a:cubicBezTo>
                    <a:pt x="550" y="3378"/>
                    <a:pt x="561" y="3363"/>
                    <a:pt x="572" y="3349"/>
                  </a:cubicBezTo>
                  <a:cubicBezTo>
                    <a:pt x="579" y="3341"/>
                    <a:pt x="579" y="3341"/>
                    <a:pt x="586" y="3338"/>
                  </a:cubicBezTo>
                  <a:cubicBezTo>
                    <a:pt x="591" y="3327"/>
                    <a:pt x="591" y="3327"/>
                    <a:pt x="601" y="3312"/>
                  </a:cubicBezTo>
                  <a:cubicBezTo>
                    <a:pt x="613" y="3319"/>
                    <a:pt x="613" y="3327"/>
                    <a:pt x="601" y="3341"/>
                  </a:cubicBezTo>
                  <a:cubicBezTo>
                    <a:pt x="601" y="3345"/>
                    <a:pt x="594" y="3345"/>
                    <a:pt x="594" y="3353"/>
                  </a:cubicBezTo>
                  <a:cubicBezTo>
                    <a:pt x="594" y="3356"/>
                    <a:pt x="586" y="3360"/>
                    <a:pt x="583" y="3367"/>
                  </a:cubicBezTo>
                  <a:cubicBezTo>
                    <a:pt x="576" y="3378"/>
                    <a:pt x="569" y="3385"/>
                    <a:pt x="561" y="3397"/>
                  </a:cubicBezTo>
                  <a:cubicBezTo>
                    <a:pt x="554" y="3404"/>
                    <a:pt x="550" y="3419"/>
                    <a:pt x="539" y="3426"/>
                  </a:cubicBezTo>
                  <a:cubicBezTo>
                    <a:pt x="539" y="3429"/>
                    <a:pt x="535" y="3433"/>
                    <a:pt x="532" y="3433"/>
                  </a:cubicBezTo>
                  <a:cubicBezTo>
                    <a:pt x="528" y="3437"/>
                    <a:pt x="525" y="3441"/>
                    <a:pt x="525" y="3448"/>
                  </a:cubicBezTo>
                  <a:lnTo>
                    <a:pt x="525" y="3451"/>
                  </a:lnTo>
                  <a:cubicBezTo>
                    <a:pt x="517" y="3451"/>
                    <a:pt x="517" y="3459"/>
                    <a:pt x="513" y="3463"/>
                  </a:cubicBezTo>
                  <a:cubicBezTo>
                    <a:pt x="510" y="3466"/>
                    <a:pt x="506" y="3466"/>
                    <a:pt x="503" y="3470"/>
                  </a:cubicBezTo>
                  <a:lnTo>
                    <a:pt x="498" y="3473"/>
                  </a:lnTo>
                  <a:cubicBezTo>
                    <a:pt x="498" y="3481"/>
                    <a:pt x="491" y="3488"/>
                    <a:pt x="488" y="3492"/>
                  </a:cubicBezTo>
                  <a:cubicBezTo>
                    <a:pt x="484" y="3495"/>
                    <a:pt x="484" y="3499"/>
                    <a:pt x="481" y="3503"/>
                  </a:cubicBezTo>
                  <a:lnTo>
                    <a:pt x="469" y="3514"/>
                  </a:lnTo>
                  <a:cubicBezTo>
                    <a:pt x="473" y="3517"/>
                    <a:pt x="466" y="3517"/>
                    <a:pt x="462" y="3521"/>
                  </a:cubicBezTo>
                  <a:cubicBezTo>
                    <a:pt x="459" y="3525"/>
                    <a:pt x="459" y="3529"/>
                    <a:pt x="454" y="3532"/>
                  </a:cubicBezTo>
                  <a:cubicBezTo>
                    <a:pt x="451" y="3536"/>
                    <a:pt x="447" y="3539"/>
                    <a:pt x="447" y="3543"/>
                  </a:cubicBezTo>
                  <a:cubicBezTo>
                    <a:pt x="432" y="3561"/>
                    <a:pt x="418" y="3580"/>
                    <a:pt x="403" y="3598"/>
                  </a:cubicBezTo>
                  <a:cubicBezTo>
                    <a:pt x="400" y="3605"/>
                    <a:pt x="393" y="3613"/>
                    <a:pt x="388" y="3620"/>
                  </a:cubicBezTo>
                  <a:cubicBezTo>
                    <a:pt x="385" y="3627"/>
                    <a:pt x="381" y="3639"/>
                    <a:pt x="378" y="3646"/>
                  </a:cubicBezTo>
                  <a:cubicBezTo>
                    <a:pt x="374" y="3657"/>
                    <a:pt x="363" y="3668"/>
                    <a:pt x="359" y="3683"/>
                  </a:cubicBezTo>
                  <a:cubicBezTo>
                    <a:pt x="356" y="3683"/>
                    <a:pt x="356" y="3686"/>
                    <a:pt x="352" y="3686"/>
                  </a:cubicBezTo>
                  <a:cubicBezTo>
                    <a:pt x="349" y="3690"/>
                    <a:pt x="337" y="3701"/>
                    <a:pt x="337" y="3708"/>
                  </a:cubicBezTo>
                  <a:cubicBezTo>
                    <a:pt x="334" y="3708"/>
                    <a:pt x="327" y="3723"/>
                    <a:pt x="322" y="3723"/>
                  </a:cubicBezTo>
                  <a:cubicBezTo>
                    <a:pt x="319" y="3734"/>
                    <a:pt x="312" y="3737"/>
                    <a:pt x="308" y="3745"/>
                  </a:cubicBezTo>
                  <a:cubicBezTo>
                    <a:pt x="297" y="3759"/>
                    <a:pt x="300" y="3763"/>
                    <a:pt x="283" y="3778"/>
                  </a:cubicBezTo>
                  <a:cubicBezTo>
                    <a:pt x="283" y="3778"/>
                    <a:pt x="283" y="3781"/>
                    <a:pt x="278" y="3781"/>
                  </a:cubicBezTo>
                  <a:cubicBezTo>
                    <a:pt x="278" y="3793"/>
                    <a:pt x="268" y="3796"/>
                    <a:pt x="268" y="3803"/>
                  </a:cubicBezTo>
                  <a:cubicBezTo>
                    <a:pt x="268" y="3807"/>
                    <a:pt x="264" y="3807"/>
                    <a:pt x="264" y="3807"/>
                  </a:cubicBezTo>
                  <a:cubicBezTo>
                    <a:pt x="256" y="3815"/>
                    <a:pt x="249" y="3822"/>
                    <a:pt x="246" y="3829"/>
                  </a:cubicBezTo>
                  <a:cubicBezTo>
                    <a:pt x="242" y="3840"/>
                    <a:pt x="234" y="3844"/>
                    <a:pt x="231" y="3851"/>
                  </a:cubicBezTo>
                  <a:cubicBezTo>
                    <a:pt x="227" y="3859"/>
                    <a:pt x="224" y="3862"/>
                    <a:pt x="224" y="3869"/>
                  </a:cubicBezTo>
                  <a:cubicBezTo>
                    <a:pt x="220" y="3873"/>
                    <a:pt x="212" y="3873"/>
                    <a:pt x="212" y="3877"/>
                  </a:cubicBezTo>
                  <a:cubicBezTo>
                    <a:pt x="209" y="3884"/>
                    <a:pt x="205" y="3891"/>
                    <a:pt x="198" y="3895"/>
                  </a:cubicBezTo>
                  <a:cubicBezTo>
                    <a:pt x="190" y="3903"/>
                    <a:pt x="183" y="3910"/>
                    <a:pt x="180" y="3917"/>
                  </a:cubicBezTo>
                  <a:cubicBezTo>
                    <a:pt x="173" y="3932"/>
                    <a:pt x="165" y="3943"/>
                    <a:pt x="158" y="3954"/>
                  </a:cubicBezTo>
                  <a:cubicBezTo>
                    <a:pt x="146" y="3965"/>
                    <a:pt x="143" y="3979"/>
                    <a:pt x="129" y="3991"/>
                  </a:cubicBezTo>
                  <a:cubicBezTo>
                    <a:pt x="129" y="3998"/>
                    <a:pt x="124" y="3998"/>
                    <a:pt x="121" y="4001"/>
                  </a:cubicBezTo>
                  <a:cubicBezTo>
                    <a:pt x="117" y="4005"/>
                    <a:pt x="117" y="4013"/>
                    <a:pt x="114" y="4013"/>
                  </a:cubicBezTo>
                  <a:cubicBezTo>
                    <a:pt x="110" y="4013"/>
                    <a:pt x="114" y="4020"/>
                    <a:pt x="110" y="4023"/>
                  </a:cubicBezTo>
                  <a:cubicBezTo>
                    <a:pt x="95" y="4031"/>
                    <a:pt x="92" y="4042"/>
                    <a:pt x="80" y="4053"/>
                  </a:cubicBezTo>
                  <a:cubicBezTo>
                    <a:pt x="80" y="4057"/>
                    <a:pt x="77" y="4060"/>
                    <a:pt x="77" y="4064"/>
                  </a:cubicBezTo>
                  <a:cubicBezTo>
                    <a:pt x="66" y="4067"/>
                    <a:pt x="66" y="4075"/>
                    <a:pt x="66" y="4082"/>
                  </a:cubicBezTo>
                  <a:cubicBezTo>
                    <a:pt x="63" y="4089"/>
                    <a:pt x="66" y="4101"/>
                    <a:pt x="58" y="4108"/>
                  </a:cubicBezTo>
                  <a:lnTo>
                    <a:pt x="58" y="4111"/>
                  </a:lnTo>
                  <a:cubicBezTo>
                    <a:pt x="63" y="4115"/>
                    <a:pt x="58" y="4119"/>
                    <a:pt x="55" y="4126"/>
                  </a:cubicBezTo>
                  <a:cubicBezTo>
                    <a:pt x="53" y="4130"/>
                    <a:pt x="49" y="4132"/>
                    <a:pt x="46" y="4132"/>
                  </a:cubicBezTo>
                  <a:cubicBezTo>
                    <a:pt x="44" y="4132"/>
                    <a:pt x="42" y="4131"/>
                    <a:pt x="41" y="4130"/>
                  </a:cubicBezTo>
                  <a:cubicBezTo>
                    <a:pt x="36" y="4145"/>
                    <a:pt x="33" y="4155"/>
                    <a:pt x="26" y="4167"/>
                  </a:cubicBezTo>
                  <a:lnTo>
                    <a:pt x="26" y="4185"/>
                  </a:lnTo>
                  <a:lnTo>
                    <a:pt x="26" y="4189"/>
                  </a:lnTo>
                  <a:cubicBezTo>
                    <a:pt x="26" y="4192"/>
                    <a:pt x="22" y="4196"/>
                    <a:pt x="22" y="4199"/>
                  </a:cubicBezTo>
                  <a:cubicBezTo>
                    <a:pt x="29" y="4203"/>
                    <a:pt x="19" y="4211"/>
                    <a:pt x="19" y="4214"/>
                  </a:cubicBezTo>
                  <a:lnTo>
                    <a:pt x="19" y="4229"/>
                  </a:lnTo>
                  <a:cubicBezTo>
                    <a:pt x="19" y="4233"/>
                    <a:pt x="26" y="4233"/>
                    <a:pt x="26" y="4240"/>
                  </a:cubicBezTo>
                  <a:cubicBezTo>
                    <a:pt x="22" y="4243"/>
                    <a:pt x="22" y="4251"/>
                    <a:pt x="22" y="4258"/>
                  </a:cubicBezTo>
                  <a:cubicBezTo>
                    <a:pt x="26" y="4262"/>
                    <a:pt x="29" y="4269"/>
                    <a:pt x="26" y="4277"/>
                  </a:cubicBezTo>
                  <a:cubicBezTo>
                    <a:pt x="29" y="4284"/>
                    <a:pt x="22" y="4287"/>
                    <a:pt x="22" y="4295"/>
                  </a:cubicBezTo>
                  <a:cubicBezTo>
                    <a:pt x="22" y="4299"/>
                    <a:pt x="22" y="4306"/>
                    <a:pt x="19" y="4309"/>
                  </a:cubicBezTo>
                  <a:cubicBezTo>
                    <a:pt x="19" y="4321"/>
                    <a:pt x="14" y="4335"/>
                    <a:pt x="19" y="4343"/>
                  </a:cubicBezTo>
                  <a:cubicBezTo>
                    <a:pt x="22" y="4346"/>
                    <a:pt x="19" y="4346"/>
                    <a:pt x="19" y="4350"/>
                  </a:cubicBezTo>
                  <a:cubicBezTo>
                    <a:pt x="19" y="4353"/>
                    <a:pt x="14" y="4361"/>
                    <a:pt x="22" y="4361"/>
                  </a:cubicBezTo>
                  <a:lnTo>
                    <a:pt x="22" y="4372"/>
                  </a:lnTo>
                  <a:cubicBezTo>
                    <a:pt x="19" y="4372"/>
                    <a:pt x="19" y="4375"/>
                    <a:pt x="14" y="4379"/>
                  </a:cubicBezTo>
                  <a:cubicBezTo>
                    <a:pt x="19" y="4379"/>
                    <a:pt x="22" y="4379"/>
                    <a:pt x="19" y="4383"/>
                  </a:cubicBezTo>
                  <a:cubicBezTo>
                    <a:pt x="19" y="4390"/>
                    <a:pt x="19" y="4394"/>
                    <a:pt x="22" y="4394"/>
                  </a:cubicBezTo>
                  <a:lnTo>
                    <a:pt x="26" y="4397"/>
                  </a:lnTo>
                  <a:cubicBezTo>
                    <a:pt x="29" y="4405"/>
                    <a:pt x="33" y="4412"/>
                    <a:pt x="36" y="4416"/>
                  </a:cubicBezTo>
                  <a:cubicBezTo>
                    <a:pt x="36" y="4419"/>
                    <a:pt x="44" y="4416"/>
                    <a:pt x="44" y="4423"/>
                  </a:cubicBezTo>
                  <a:cubicBezTo>
                    <a:pt x="48" y="4423"/>
                    <a:pt x="48" y="4427"/>
                    <a:pt x="48" y="4431"/>
                  </a:cubicBezTo>
                  <a:lnTo>
                    <a:pt x="51" y="4434"/>
                  </a:lnTo>
                  <a:cubicBezTo>
                    <a:pt x="53" y="4433"/>
                    <a:pt x="55" y="4433"/>
                    <a:pt x="56" y="4433"/>
                  </a:cubicBezTo>
                  <a:cubicBezTo>
                    <a:pt x="58" y="4433"/>
                    <a:pt x="58" y="4435"/>
                    <a:pt x="58" y="4438"/>
                  </a:cubicBezTo>
                  <a:cubicBezTo>
                    <a:pt x="63" y="4445"/>
                    <a:pt x="63" y="4453"/>
                    <a:pt x="66" y="4456"/>
                  </a:cubicBezTo>
                  <a:lnTo>
                    <a:pt x="70" y="4453"/>
                  </a:lnTo>
                  <a:cubicBezTo>
                    <a:pt x="73" y="4453"/>
                    <a:pt x="73" y="4456"/>
                    <a:pt x="77" y="4456"/>
                  </a:cubicBezTo>
                  <a:cubicBezTo>
                    <a:pt x="77" y="4467"/>
                    <a:pt x="88" y="4467"/>
                    <a:pt x="92" y="4467"/>
                  </a:cubicBezTo>
                  <a:lnTo>
                    <a:pt x="95" y="4471"/>
                  </a:lnTo>
                  <a:cubicBezTo>
                    <a:pt x="95" y="4473"/>
                    <a:pt x="97" y="4473"/>
                    <a:pt x="99" y="4473"/>
                  </a:cubicBezTo>
                  <a:cubicBezTo>
                    <a:pt x="100" y="4473"/>
                    <a:pt x="102" y="4473"/>
                    <a:pt x="102" y="4475"/>
                  </a:cubicBezTo>
                  <a:cubicBezTo>
                    <a:pt x="102" y="4477"/>
                    <a:pt x="103" y="4478"/>
                    <a:pt x="105" y="4478"/>
                  </a:cubicBezTo>
                  <a:cubicBezTo>
                    <a:pt x="106" y="4478"/>
                    <a:pt x="108" y="4477"/>
                    <a:pt x="109" y="4477"/>
                  </a:cubicBezTo>
                  <a:cubicBezTo>
                    <a:pt x="110" y="4477"/>
                    <a:pt x="110" y="4478"/>
                    <a:pt x="110" y="4478"/>
                  </a:cubicBezTo>
                  <a:cubicBezTo>
                    <a:pt x="114" y="4478"/>
                    <a:pt x="114" y="4482"/>
                    <a:pt x="114" y="4485"/>
                  </a:cubicBezTo>
                  <a:cubicBezTo>
                    <a:pt x="121" y="4489"/>
                    <a:pt x="132" y="4489"/>
                    <a:pt x="139" y="4493"/>
                  </a:cubicBezTo>
                  <a:lnTo>
                    <a:pt x="143" y="4497"/>
                  </a:lnTo>
                  <a:cubicBezTo>
                    <a:pt x="144" y="4496"/>
                    <a:pt x="146" y="4496"/>
                    <a:pt x="148" y="4496"/>
                  </a:cubicBezTo>
                  <a:cubicBezTo>
                    <a:pt x="153" y="4496"/>
                    <a:pt x="159" y="4498"/>
                    <a:pt x="165" y="4498"/>
                  </a:cubicBezTo>
                  <a:cubicBezTo>
                    <a:pt x="168" y="4498"/>
                    <a:pt x="170" y="4498"/>
                    <a:pt x="173" y="4497"/>
                  </a:cubicBezTo>
                  <a:lnTo>
                    <a:pt x="183" y="4497"/>
                  </a:lnTo>
                  <a:cubicBezTo>
                    <a:pt x="186" y="4497"/>
                    <a:pt x="189" y="4492"/>
                    <a:pt x="192" y="4492"/>
                  </a:cubicBezTo>
                  <a:cubicBezTo>
                    <a:pt x="193" y="4492"/>
                    <a:pt x="194" y="4492"/>
                    <a:pt x="195" y="4493"/>
                  </a:cubicBezTo>
                  <a:cubicBezTo>
                    <a:pt x="198" y="4482"/>
                    <a:pt x="209" y="4485"/>
                    <a:pt x="217" y="4478"/>
                  </a:cubicBezTo>
                  <a:lnTo>
                    <a:pt x="220" y="4478"/>
                  </a:lnTo>
                  <a:lnTo>
                    <a:pt x="220" y="4467"/>
                  </a:lnTo>
                  <a:cubicBezTo>
                    <a:pt x="224" y="4471"/>
                    <a:pt x="224" y="4471"/>
                    <a:pt x="227" y="4471"/>
                  </a:cubicBezTo>
                  <a:cubicBezTo>
                    <a:pt x="230" y="4471"/>
                    <a:pt x="230" y="4473"/>
                    <a:pt x="232" y="4473"/>
                  </a:cubicBezTo>
                  <a:cubicBezTo>
                    <a:pt x="232" y="4473"/>
                    <a:pt x="233" y="4472"/>
                    <a:pt x="234" y="4471"/>
                  </a:cubicBezTo>
                  <a:cubicBezTo>
                    <a:pt x="236" y="4469"/>
                    <a:pt x="238" y="4468"/>
                    <a:pt x="239" y="4468"/>
                  </a:cubicBezTo>
                  <a:cubicBezTo>
                    <a:pt x="241" y="4468"/>
                    <a:pt x="242" y="4470"/>
                    <a:pt x="242" y="4475"/>
                  </a:cubicBezTo>
                  <a:cubicBezTo>
                    <a:pt x="242" y="4478"/>
                    <a:pt x="253" y="4478"/>
                    <a:pt x="246" y="4485"/>
                  </a:cubicBezTo>
                  <a:cubicBezTo>
                    <a:pt x="249" y="4493"/>
                    <a:pt x="242" y="4500"/>
                    <a:pt x="242" y="4507"/>
                  </a:cubicBezTo>
                  <a:cubicBezTo>
                    <a:pt x="239" y="4515"/>
                    <a:pt x="231" y="4519"/>
                    <a:pt x="234" y="4522"/>
                  </a:cubicBezTo>
                  <a:lnTo>
                    <a:pt x="231" y="4522"/>
                  </a:lnTo>
                  <a:cubicBezTo>
                    <a:pt x="224" y="4533"/>
                    <a:pt x="220" y="4541"/>
                    <a:pt x="227" y="4548"/>
                  </a:cubicBezTo>
                  <a:cubicBezTo>
                    <a:pt x="231" y="4555"/>
                    <a:pt x="227" y="4563"/>
                    <a:pt x="224" y="4566"/>
                  </a:cubicBezTo>
                  <a:cubicBezTo>
                    <a:pt x="218" y="4566"/>
                    <a:pt x="214" y="4574"/>
                    <a:pt x="208" y="4574"/>
                  </a:cubicBezTo>
                  <a:cubicBezTo>
                    <a:pt x="207" y="4574"/>
                    <a:pt x="206" y="4574"/>
                    <a:pt x="205" y="4573"/>
                  </a:cubicBezTo>
                  <a:lnTo>
                    <a:pt x="202" y="4573"/>
                  </a:lnTo>
                  <a:cubicBezTo>
                    <a:pt x="198" y="4581"/>
                    <a:pt x="195" y="4581"/>
                    <a:pt x="190" y="4581"/>
                  </a:cubicBezTo>
                  <a:cubicBezTo>
                    <a:pt x="185" y="4583"/>
                    <a:pt x="179" y="4584"/>
                    <a:pt x="172" y="4584"/>
                  </a:cubicBezTo>
                  <a:cubicBezTo>
                    <a:pt x="166" y="4584"/>
                    <a:pt x="159" y="4583"/>
                    <a:pt x="154" y="4581"/>
                  </a:cubicBezTo>
                  <a:cubicBezTo>
                    <a:pt x="158" y="4577"/>
                    <a:pt x="158" y="4573"/>
                    <a:pt x="154" y="4573"/>
                  </a:cubicBezTo>
                  <a:lnTo>
                    <a:pt x="151" y="4577"/>
                  </a:lnTo>
                  <a:cubicBezTo>
                    <a:pt x="147" y="4580"/>
                    <a:pt x="143" y="4583"/>
                    <a:pt x="138" y="4583"/>
                  </a:cubicBezTo>
                  <a:cubicBezTo>
                    <a:pt x="136" y="4583"/>
                    <a:pt x="134" y="4582"/>
                    <a:pt x="132" y="4581"/>
                  </a:cubicBezTo>
                  <a:lnTo>
                    <a:pt x="132" y="4573"/>
                  </a:lnTo>
                  <a:cubicBezTo>
                    <a:pt x="132" y="4577"/>
                    <a:pt x="129" y="4581"/>
                    <a:pt x="129" y="4581"/>
                  </a:cubicBezTo>
                  <a:lnTo>
                    <a:pt x="114" y="4581"/>
                  </a:lnTo>
                  <a:cubicBezTo>
                    <a:pt x="110" y="4583"/>
                    <a:pt x="106" y="4583"/>
                    <a:pt x="103" y="4583"/>
                  </a:cubicBezTo>
                  <a:cubicBezTo>
                    <a:pt x="99" y="4583"/>
                    <a:pt x="95" y="4583"/>
                    <a:pt x="92" y="4585"/>
                  </a:cubicBezTo>
                  <a:lnTo>
                    <a:pt x="88" y="4585"/>
                  </a:lnTo>
                  <a:cubicBezTo>
                    <a:pt x="92" y="4577"/>
                    <a:pt x="99" y="4577"/>
                    <a:pt x="102" y="4573"/>
                  </a:cubicBezTo>
                  <a:cubicBezTo>
                    <a:pt x="100" y="4573"/>
                    <a:pt x="99" y="4572"/>
                    <a:pt x="97" y="4572"/>
                  </a:cubicBezTo>
                  <a:cubicBezTo>
                    <a:pt x="90" y="4572"/>
                    <a:pt x="87" y="4578"/>
                    <a:pt x="80" y="4585"/>
                  </a:cubicBezTo>
                  <a:cubicBezTo>
                    <a:pt x="80" y="4585"/>
                    <a:pt x="80" y="4581"/>
                    <a:pt x="77" y="4581"/>
                  </a:cubicBezTo>
                  <a:cubicBezTo>
                    <a:pt x="77" y="4584"/>
                    <a:pt x="75" y="4586"/>
                    <a:pt x="73" y="4586"/>
                  </a:cubicBezTo>
                  <a:cubicBezTo>
                    <a:pt x="72" y="4586"/>
                    <a:pt x="71" y="4586"/>
                    <a:pt x="70" y="4585"/>
                  </a:cubicBezTo>
                  <a:cubicBezTo>
                    <a:pt x="63" y="4585"/>
                    <a:pt x="58" y="4588"/>
                    <a:pt x="51" y="4592"/>
                  </a:cubicBezTo>
                  <a:lnTo>
                    <a:pt x="36" y="4592"/>
                  </a:lnTo>
                  <a:cubicBezTo>
                    <a:pt x="36" y="4588"/>
                    <a:pt x="36" y="4585"/>
                    <a:pt x="29" y="4585"/>
                  </a:cubicBezTo>
                  <a:cubicBezTo>
                    <a:pt x="26" y="4588"/>
                    <a:pt x="22" y="4588"/>
                    <a:pt x="19" y="4588"/>
                  </a:cubicBezTo>
                  <a:cubicBezTo>
                    <a:pt x="14" y="4592"/>
                    <a:pt x="7" y="4592"/>
                    <a:pt x="4" y="4592"/>
                  </a:cubicBezTo>
                  <a:lnTo>
                    <a:pt x="0" y="4595"/>
                  </a:lnTo>
                  <a:lnTo>
                    <a:pt x="4" y="4599"/>
                  </a:lnTo>
                  <a:cubicBezTo>
                    <a:pt x="5" y="4597"/>
                    <a:pt x="8" y="4596"/>
                    <a:pt x="10" y="4596"/>
                  </a:cubicBezTo>
                  <a:cubicBezTo>
                    <a:pt x="14" y="4596"/>
                    <a:pt x="19" y="4598"/>
                    <a:pt x="24" y="4598"/>
                  </a:cubicBezTo>
                  <a:cubicBezTo>
                    <a:pt x="27" y="4598"/>
                    <a:pt x="30" y="4598"/>
                    <a:pt x="33" y="4595"/>
                  </a:cubicBezTo>
                  <a:lnTo>
                    <a:pt x="36" y="4595"/>
                  </a:lnTo>
                  <a:cubicBezTo>
                    <a:pt x="38" y="4595"/>
                    <a:pt x="39" y="4594"/>
                    <a:pt x="40" y="4594"/>
                  </a:cubicBezTo>
                  <a:cubicBezTo>
                    <a:pt x="45" y="4594"/>
                    <a:pt x="48" y="4600"/>
                    <a:pt x="51" y="4603"/>
                  </a:cubicBezTo>
                  <a:cubicBezTo>
                    <a:pt x="48" y="4607"/>
                    <a:pt x="48" y="4610"/>
                    <a:pt x="55" y="4610"/>
                  </a:cubicBezTo>
                  <a:cubicBezTo>
                    <a:pt x="55" y="4612"/>
                    <a:pt x="55" y="4612"/>
                    <a:pt x="56" y="4612"/>
                  </a:cubicBezTo>
                  <a:cubicBezTo>
                    <a:pt x="57" y="4612"/>
                    <a:pt x="58" y="4610"/>
                    <a:pt x="58" y="4610"/>
                  </a:cubicBezTo>
                  <a:lnTo>
                    <a:pt x="85" y="4610"/>
                  </a:lnTo>
                  <a:cubicBezTo>
                    <a:pt x="88" y="4610"/>
                    <a:pt x="92" y="4607"/>
                    <a:pt x="95" y="4607"/>
                  </a:cubicBezTo>
                  <a:cubicBezTo>
                    <a:pt x="99" y="4607"/>
                    <a:pt x="107" y="4607"/>
                    <a:pt x="110" y="4610"/>
                  </a:cubicBezTo>
                  <a:cubicBezTo>
                    <a:pt x="110" y="4612"/>
                    <a:pt x="111" y="4612"/>
                    <a:pt x="112" y="4612"/>
                  </a:cubicBezTo>
                  <a:cubicBezTo>
                    <a:pt x="113" y="4612"/>
                    <a:pt x="114" y="4612"/>
                    <a:pt x="114" y="4614"/>
                  </a:cubicBezTo>
                  <a:cubicBezTo>
                    <a:pt x="114" y="4617"/>
                    <a:pt x="110" y="4625"/>
                    <a:pt x="110" y="4629"/>
                  </a:cubicBezTo>
                  <a:cubicBezTo>
                    <a:pt x="114" y="4621"/>
                    <a:pt x="121" y="4614"/>
                    <a:pt x="124" y="4610"/>
                  </a:cubicBezTo>
                  <a:cubicBezTo>
                    <a:pt x="127" y="4610"/>
                    <a:pt x="130" y="4612"/>
                    <a:pt x="132" y="4612"/>
                  </a:cubicBezTo>
                  <a:cubicBezTo>
                    <a:pt x="133" y="4612"/>
                    <a:pt x="134" y="4612"/>
                    <a:pt x="136" y="4610"/>
                  </a:cubicBezTo>
                  <a:cubicBezTo>
                    <a:pt x="139" y="4610"/>
                    <a:pt x="146" y="4610"/>
                    <a:pt x="151" y="4614"/>
                  </a:cubicBezTo>
                  <a:cubicBezTo>
                    <a:pt x="154" y="4609"/>
                    <a:pt x="157" y="4608"/>
                    <a:pt x="160" y="4608"/>
                  </a:cubicBezTo>
                  <a:cubicBezTo>
                    <a:pt x="164" y="4608"/>
                    <a:pt x="170" y="4610"/>
                    <a:pt x="176" y="4610"/>
                  </a:cubicBezTo>
                  <a:lnTo>
                    <a:pt x="187" y="4610"/>
                  </a:lnTo>
                  <a:cubicBezTo>
                    <a:pt x="190" y="4607"/>
                    <a:pt x="198" y="4607"/>
                    <a:pt x="202" y="4607"/>
                  </a:cubicBezTo>
                  <a:cubicBezTo>
                    <a:pt x="205" y="4610"/>
                    <a:pt x="212" y="4610"/>
                    <a:pt x="212" y="4614"/>
                  </a:cubicBezTo>
                  <a:cubicBezTo>
                    <a:pt x="217" y="4617"/>
                    <a:pt x="220" y="4617"/>
                    <a:pt x="224" y="4621"/>
                  </a:cubicBezTo>
                  <a:cubicBezTo>
                    <a:pt x="227" y="4621"/>
                    <a:pt x="227" y="4621"/>
                    <a:pt x="227" y="4625"/>
                  </a:cubicBezTo>
                  <a:lnTo>
                    <a:pt x="227" y="4632"/>
                  </a:lnTo>
                  <a:cubicBezTo>
                    <a:pt x="231" y="4632"/>
                    <a:pt x="231" y="4639"/>
                    <a:pt x="234" y="4639"/>
                  </a:cubicBezTo>
                  <a:cubicBezTo>
                    <a:pt x="239" y="4639"/>
                    <a:pt x="242" y="4639"/>
                    <a:pt x="246" y="4636"/>
                  </a:cubicBezTo>
                  <a:cubicBezTo>
                    <a:pt x="246" y="4639"/>
                    <a:pt x="247" y="4640"/>
                    <a:pt x="248" y="4640"/>
                  </a:cubicBezTo>
                  <a:cubicBezTo>
                    <a:pt x="249" y="4640"/>
                    <a:pt x="251" y="4639"/>
                    <a:pt x="253" y="4639"/>
                  </a:cubicBezTo>
                  <a:cubicBezTo>
                    <a:pt x="257" y="4636"/>
                    <a:pt x="260" y="4635"/>
                    <a:pt x="264" y="4635"/>
                  </a:cubicBezTo>
                  <a:cubicBezTo>
                    <a:pt x="268" y="4635"/>
                    <a:pt x="271" y="4636"/>
                    <a:pt x="275" y="4636"/>
                  </a:cubicBezTo>
                  <a:cubicBezTo>
                    <a:pt x="278" y="4639"/>
                    <a:pt x="278" y="4643"/>
                    <a:pt x="283" y="4643"/>
                  </a:cubicBezTo>
                  <a:lnTo>
                    <a:pt x="293" y="4643"/>
                  </a:lnTo>
                  <a:cubicBezTo>
                    <a:pt x="299" y="4643"/>
                    <a:pt x="304" y="4642"/>
                    <a:pt x="308" y="4642"/>
                  </a:cubicBezTo>
                  <a:cubicBezTo>
                    <a:pt x="314" y="4642"/>
                    <a:pt x="318" y="4643"/>
                    <a:pt x="322" y="4647"/>
                  </a:cubicBezTo>
                  <a:lnTo>
                    <a:pt x="334" y="4647"/>
                  </a:lnTo>
                  <a:cubicBezTo>
                    <a:pt x="337" y="4651"/>
                    <a:pt x="337" y="4654"/>
                    <a:pt x="341" y="4658"/>
                  </a:cubicBezTo>
                  <a:cubicBezTo>
                    <a:pt x="341" y="4661"/>
                    <a:pt x="349" y="4661"/>
                    <a:pt x="344" y="4669"/>
                  </a:cubicBezTo>
                  <a:cubicBezTo>
                    <a:pt x="344" y="4673"/>
                    <a:pt x="347" y="4673"/>
                    <a:pt x="350" y="4673"/>
                  </a:cubicBezTo>
                  <a:cubicBezTo>
                    <a:pt x="353" y="4673"/>
                    <a:pt x="356" y="4673"/>
                    <a:pt x="356" y="4676"/>
                  </a:cubicBezTo>
                  <a:cubicBezTo>
                    <a:pt x="356" y="4676"/>
                    <a:pt x="356" y="4680"/>
                    <a:pt x="359" y="4683"/>
                  </a:cubicBezTo>
                  <a:cubicBezTo>
                    <a:pt x="363" y="4687"/>
                    <a:pt x="363" y="4695"/>
                    <a:pt x="366" y="4698"/>
                  </a:cubicBezTo>
                  <a:cubicBezTo>
                    <a:pt x="371" y="4709"/>
                    <a:pt x="378" y="4717"/>
                    <a:pt x="378" y="4731"/>
                  </a:cubicBezTo>
                  <a:cubicBezTo>
                    <a:pt x="378" y="4739"/>
                    <a:pt x="381" y="4742"/>
                    <a:pt x="385" y="4746"/>
                  </a:cubicBezTo>
                  <a:cubicBezTo>
                    <a:pt x="393" y="4749"/>
                    <a:pt x="393" y="4757"/>
                    <a:pt x="393" y="4761"/>
                  </a:cubicBezTo>
                  <a:cubicBezTo>
                    <a:pt x="396" y="4771"/>
                    <a:pt x="400" y="4779"/>
                    <a:pt x="403" y="4783"/>
                  </a:cubicBezTo>
                  <a:cubicBezTo>
                    <a:pt x="410" y="4786"/>
                    <a:pt x="415" y="4790"/>
                    <a:pt x="415" y="4797"/>
                  </a:cubicBezTo>
                  <a:lnTo>
                    <a:pt x="415" y="4801"/>
                  </a:lnTo>
                  <a:cubicBezTo>
                    <a:pt x="418" y="4801"/>
                    <a:pt x="418" y="4805"/>
                    <a:pt x="418" y="4808"/>
                  </a:cubicBezTo>
                  <a:lnTo>
                    <a:pt x="422" y="4812"/>
                  </a:lnTo>
                  <a:cubicBezTo>
                    <a:pt x="425" y="4812"/>
                    <a:pt x="429" y="4819"/>
                    <a:pt x="429" y="4823"/>
                  </a:cubicBezTo>
                  <a:cubicBezTo>
                    <a:pt x="429" y="4827"/>
                    <a:pt x="429" y="4830"/>
                    <a:pt x="432" y="4830"/>
                  </a:cubicBezTo>
                  <a:cubicBezTo>
                    <a:pt x="440" y="4834"/>
                    <a:pt x="444" y="4845"/>
                    <a:pt x="447" y="4852"/>
                  </a:cubicBezTo>
                  <a:cubicBezTo>
                    <a:pt x="451" y="4856"/>
                    <a:pt x="454" y="4859"/>
                    <a:pt x="454" y="4867"/>
                  </a:cubicBezTo>
                  <a:cubicBezTo>
                    <a:pt x="455" y="4867"/>
                    <a:pt x="457" y="4866"/>
                    <a:pt x="457" y="4866"/>
                  </a:cubicBezTo>
                  <a:cubicBezTo>
                    <a:pt x="462" y="4866"/>
                    <a:pt x="463" y="4874"/>
                    <a:pt x="469" y="4874"/>
                  </a:cubicBezTo>
                  <a:cubicBezTo>
                    <a:pt x="469" y="4874"/>
                    <a:pt x="469" y="4881"/>
                    <a:pt x="473" y="4881"/>
                  </a:cubicBezTo>
                  <a:cubicBezTo>
                    <a:pt x="473" y="4881"/>
                    <a:pt x="474" y="4880"/>
                    <a:pt x="474" y="4880"/>
                  </a:cubicBezTo>
                  <a:cubicBezTo>
                    <a:pt x="476" y="4880"/>
                    <a:pt x="477" y="4886"/>
                    <a:pt x="481" y="4889"/>
                  </a:cubicBezTo>
                  <a:cubicBezTo>
                    <a:pt x="484" y="4889"/>
                    <a:pt x="484" y="4893"/>
                    <a:pt x="488" y="4893"/>
                  </a:cubicBezTo>
                  <a:lnTo>
                    <a:pt x="488" y="4900"/>
                  </a:lnTo>
                  <a:cubicBezTo>
                    <a:pt x="491" y="4900"/>
                    <a:pt x="495" y="4900"/>
                    <a:pt x="495" y="4907"/>
                  </a:cubicBezTo>
                  <a:cubicBezTo>
                    <a:pt x="498" y="4907"/>
                    <a:pt x="498" y="4918"/>
                    <a:pt x="506" y="4918"/>
                  </a:cubicBezTo>
                  <a:cubicBezTo>
                    <a:pt x="510" y="4918"/>
                    <a:pt x="510" y="4922"/>
                    <a:pt x="510" y="4922"/>
                  </a:cubicBezTo>
                  <a:lnTo>
                    <a:pt x="510" y="4929"/>
                  </a:lnTo>
                  <a:cubicBezTo>
                    <a:pt x="517" y="4933"/>
                    <a:pt x="525" y="4937"/>
                    <a:pt x="525" y="4944"/>
                  </a:cubicBezTo>
                  <a:cubicBezTo>
                    <a:pt x="525" y="4944"/>
                    <a:pt x="528" y="4942"/>
                    <a:pt x="530" y="4942"/>
                  </a:cubicBezTo>
                  <a:cubicBezTo>
                    <a:pt x="531" y="4942"/>
                    <a:pt x="532" y="4943"/>
                    <a:pt x="532" y="4944"/>
                  </a:cubicBezTo>
                  <a:cubicBezTo>
                    <a:pt x="532" y="4947"/>
                    <a:pt x="532" y="4947"/>
                    <a:pt x="535" y="4947"/>
                  </a:cubicBezTo>
                  <a:cubicBezTo>
                    <a:pt x="539" y="4947"/>
                    <a:pt x="539" y="4951"/>
                    <a:pt x="539" y="4955"/>
                  </a:cubicBezTo>
                  <a:cubicBezTo>
                    <a:pt x="550" y="4959"/>
                    <a:pt x="550" y="4959"/>
                    <a:pt x="554" y="4966"/>
                  </a:cubicBezTo>
                  <a:lnTo>
                    <a:pt x="554" y="4969"/>
                  </a:lnTo>
                  <a:cubicBezTo>
                    <a:pt x="557" y="4973"/>
                    <a:pt x="561" y="4981"/>
                    <a:pt x="564" y="4984"/>
                  </a:cubicBezTo>
                  <a:cubicBezTo>
                    <a:pt x="569" y="4988"/>
                    <a:pt x="569" y="4991"/>
                    <a:pt x="572" y="4995"/>
                  </a:cubicBezTo>
                  <a:cubicBezTo>
                    <a:pt x="576" y="4995"/>
                    <a:pt x="579" y="4999"/>
                    <a:pt x="579" y="5003"/>
                  </a:cubicBezTo>
                  <a:cubicBezTo>
                    <a:pt x="579" y="5006"/>
                    <a:pt x="580" y="5007"/>
                    <a:pt x="581" y="5007"/>
                  </a:cubicBezTo>
                  <a:cubicBezTo>
                    <a:pt x="582" y="5007"/>
                    <a:pt x="583" y="5006"/>
                    <a:pt x="583" y="5006"/>
                  </a:cubicBezTo>
                  <a:cubicBezTo>
                    <a:pt x="586" y="5017"/>
                    <a:pt x="594" y="5017"/>
                    <a:pt x="598" y="5021"/>
                  </a:cubicBezTo>
                  <a:cubicBezTo>
                    <a:pt x="608" y="5021"/>
                    <a:pt x="616" y="5028"/>
                    <a:pt x="616" y="5039"/>
                  </a:cubicBezTo>
                  <a:lnTo>
                    <a:pt x="616" y="5047"/>
                  </a:lnTo>
                  <a:cubicBezTo>
                    <a:pt x="620" y="5039"/>
                    <a:pt x="623" y="5035"/>
                    <a:pt x="627" y="5032"/>
                  </a:cubicBezTo>
                  <a:lnTo>
                    <a:pt x="645" y="5032"/>
                  </a:lnTo>
                  <a:cubicBezTo>
                    <a:pt x="646" y="5031"/>
                    <a:pt x="647" y="5031"/>
                    <a:pt x="648" y="5031"/>
                  </a:cubicBezTo>
                  <a:cubicBezTo>
                    <a:pt x="652" y="5031"/>
                    <a:pt x="653" y="5036"/>
                    <a:pt x="657" y="5036"/>
                  </a:cubicBezTo>
                  <a:cubicBezTo>
                    <a:pt x="658" y="5036"/>
                    <a:pt x="659" y="5036"/>
                    <a:pt x="660" y="5035"/>
                  </a:cubicBezTo>
                  <a:cubicBezTo>
                    <a:pt x="664" y="5039"/>
                    <a:pt x="671" y="5039"/>
                    <a:pt x="679" y="5043"/>
                  </a:cubicBezTo>
                  <a:cubicBezTo>
                    <a:pt x="682" y="5043"/>
                    <a:pt x="686" y="5043"/>
                    <a:pt x="689" y="5047"/>
                  </a:cubicBezTo>
                  <a:lnTo>
                    <a:pt x="701" y="5047"/>
                  </a:lnTo>
                  <a:cubicBezTo>
                    <a:pt x="706" y="5044"/>
                    <a:pt x="711" y="5041"/>
                    <a:pt x="716" y="5041"/>
                  </a:cubicBezTo>
                  <a:cubicBezTo>
                    <a:pt x="718" y="5041"/>
                    <a:pt x="720" y="5042"/>
                    <a:pt x="723" y="5043"/>
                  </a:cubicBezTo>
                  <a:cubicBezTo>
                    <a:pt x="724" y="5044"/>
                    <a:pt x="725" y="5044"/>
                    <a:pt x="726" y="5044"/>
                  </a:cubicBezTo>
                  <a:cubicBezTo>
                    <a:pt x="731" y="5044"/>
                    <a:pt x="734" y="5039"/>
                    <a:pt x="740" y="5039"/>
                  </a:cubicBezTo>
                  <a:cubicBezTo>
                    <a:pt x="740" y="5039"/>
                    <a:pt x="742" y="5042"/>
                    <a:pt x="745" y="5042"/>
                  </a:cubicBezTo>
                  <a:cubicBezTo>
                    <a:pt x="746" y="5042"/>
                    <a:pt x="747" y="5042"/>
                    <a:pt x="748" y="5039"/>
                  </a:cubicBezTo>
                  <a:cubicBezTo>
                    <a:pt x="751" y="5038"/>
                    <a:pt x="752" y="5037"/>
                    <a:pt x="754" y="5037"/>
                  </a:cubicBezTo>
                  <a:cubicBezTo>
                    <a:pt x="758" y="5037"/>
                    <a:pt x="760" y="5039"/>
                    <a:pt x="762" y="5039"/>
                  </a:cubicBezTo>
                  <a:lnTo>
                    <a:pt x="767" y="5035"/>
                  </a:lnTo>
                  <a:cubicBezTo>
                    <a:pt x="769" y="5035"/>
                    <a:pt x="771" y="5037"/>
                    <a:pt x="775" y="5037"/>
                  </a:cubicBezTo>
                  <a:cubicBezTo>
                    <a:pt x="776" y="5037"/>
                    <a:pt x="778" y="5037"/>
                    <a:pt x="781" y="5035"/>
                  </a:cubicBezTo>
                  <a:cubicBezTo>
                    <a:pt x="781" y="5032"/>
                    <a:pt x="784" y="5028"/>
                    <a:pt x="789" y="5028"/>
                  </a:cubicBezTo>
                  <a:cubicBezTo>
                    <a:pt x="790" y="5027"/>
                    <a:pt x="790" y="5027"/>
                    <a:pt x="791" y="5027"/>
                  </a:cubicBezTo>
                  <a:cubicBezTo>
                    <a:pt x="792" y="5027"/>
                    <a:pt x="792" y="5029"/>
                    <a:pt x="792" y="5032"/>
                  </a:cubicBezTo>
                  <a:lnTo>
                    <a:pt x="814" y="5032"/>
                  </a:lnTo>
                  <a:cubicBezTo>
                    <a:pt x="816" y="5031"/>
                    <a:pt x="818" y="5030"/>
                    <a:pt x="820" y="5030"/>
                  </a:cubicBezTo>
                  <a:cubicBezTo>
                    <a:pt x="825" y="5030"/>
                    <a:pt x="831" y="5033"/>
                    <a:pt x="836" y="5035"/>
                  </a:cubicBezTo>
                  <a:lnTo>
                    <a:pt x="836" y="5039"/>
                  </a:lnTo>
                  <a:lnTo>
                    <a:pt x="836" y="5043"/>
                  </a:lnTo>
                  <a:cubicBezTo>
                    <a:pt x="837" y="5042"/>
                    <a:pt x="839" y="5041"/>
                    <a:pt x="840" y="5041"/>
                  </a:cubicBezTo>
                  <a:cubicBezTo>
                    <a:pt x="842" y="5041"/>
                    <a:pt x="844" y="5043"/>
                    <a:pt x="847" y="5043"/>
                  </a:cubicBezTo>
                  <a:lnTo>
                    <a:pt x="847" y="5047"/>
                  </a:lnTo>
                  <a:cubicBezTo>
                    <a:pt x="847" y="5054"/>
                    <a:pt x="858" y="5050"/>
                    <a:pt x="855" y="5057"/>
                  </a:cubicBezTo>
                  <a:cubicBezTo>
                    <a:pt x="862" y="5057"/>
                    <a:pt x="855" y="5069"/>
                    <a:pt x="858" y="5072"/>
                  </a:cubicBezTo>
                  <a:cubicBezTo>
                    <a:pt x="862" y="5072"/>
                    <a:pt x="862" y="5079"/>
                    <a:pt x="865" y="5083"/>
                  </a:cubicBezTo>
                  <a:lnTo>
                    <a:pt x="865" y="5091"/>
                  </a:lnTo>
                  <a:cubicBezTo>
                    <a:pt x="858" y="5094"/>
                    <a:pt x="858" y="5098"/>
                    <a:pt x="855" y="5101"/>
                  </a:cubicBezTo>
                  <a:lnTo>
                    <a:pt x="855" y="5113"/>
                  </a:lnTo>
                  <a:cubicBezTo>
                    <a:pt x="847" y="5120"/>
                    <a:pt x="850" y="5127"/>
                    <a:pt x="855" y="5131"/>
                  </a:cubicBezTo>
                  <a:cubicBezTo>
                    <a:pt x="858" y="5138"/>
                    <a:pt x="858" y="5149"/>
                    <a:pt x="862" y="5153"/>
                  </a:cubicBezTo>
                  <a:lnTo>
                    <a:pt x="862" y="5157"/>
                  </a:lnTo>
                  <a:cubicBezTo>
                    <a:pt x="865" y="5160"/>
                    <a:pt x="869" y="5167"/>
                    <a:pt x="877" y="5167"/>
                  </a:cubicBezTo>
                  <a:lnTo>
                    <a:pt x="880" y="5167"/>
                  </a:lnTo>
                  <a:cubicBezTo>
                    <a:pt x="884" y="5171"/>
                    <a:pt x="887" y="5175"/>
                    <a:pt x="891" y="5175"/>
                  </a:cubicBezTo>
                  <a:cubicBezTo>
                    <a:pt x="894" y="5175"/>
                    <a:pt x="891" y="5182"/>
                    <a:pt x="899" y="5182"/>
                  </a:cubicBezTo>
                  <a:cubicBezTo>
                    <a:pt x="899" y="5186"/>
                    <a:pt x="902" y="5186"/>
                    <a:pt x="902" y="5189"/>
                  </a:cubicBezTo>
                  <a:cubicBezTo>
                    <a:pt x="902" y="5193"/>
                    <a:pt x="902" y="5193"/>
                    <a:pt x="906" y="5197"/>
                  </a:cubicBezTo>
                  <a:cubicBezTo>
                    <a:pt x="913" y="5201"/>
                    <a:pt x="921" y="5208"/>
                    <a:pt x="921" y="5215"/>
                  </a:cubicBezTo>
                  <a:cubicBezTo>
                    <a:pt x="924" y="5223"/>
                    <a:pt x="928" y="5223"/>
                    <a:pt x="928" y="5226"/>
                  </a:cubicBezTo>
                  <a:cubicBezTo>
                    <a:pt x="928" y="5230"/>
                    <a:pt x="924" y="5237"/>
                    <a:pt x="924" y="5241"/>
                  </a:cubicBezTo>
                  <a:cubicBezTo>
                    <a:pt x="928" y="5245"/>
                    <a:pt x="928" y="5245"/>
                    <a:pt x="931" y="5252"/>
                  </a:cubicBezTo>
                  <a:cubicBezTo>
                    <a:pt x="931" y="5263"/>
                    <a:pt x="935" y="5270"/>
                    <a:pt x="938" y="5277"/>
                  </a:cubicBezTo>
                  <a:lnTo>
                    <a:pt x="943" y="5281"/>
                  </a:lnTo>
                  <a:cubicBezTo>
                    <a:pt x="950" y="5285"/>
                    <a:pt x="950" y="5289"/>
                    <a:pt x="953" y="5296"/>
                  </a:cubicBezTo>
                  <a:cubicBezTo>
                    <a:pt x="957" y="5299"/>
                    <a:pt x="960" y="5307"/>
                    <a:pt x="965" y="5311"/>
                  </a:cubicBezTo>
                  <a:cubicBezTo>
                    <a:pt x="968" y="5311"/>
                    <a:pt x="968" y="5314"/>
                    <a:pt x="968" y="5318"/>
                  </a:cubicBezTo>
                  <a:cubicBezTo>
                    <a:pt x="972" y="5321"/>
                    <a:pt x="972" y="5329"/>
                    <a:pt x="975" y="5333"/>
                  </a:cubicBezTo>
                  <a:cubicBezTo>
                    <a:pt x="979" y="5333"/>
                    <a:pt x="979" y="5340"/>
                    <a:pt x="982" y="5340"/>
                  </a:cubicBezTo>
                  <a:cubicBezTo>
                    <a:pt x="987" y="5340"/>
                    <a:pt x="987" y="5343"/>
                    <a:pt x="990" y="5347"/>
                  </a:cubicBezTo>
                  <a:cubicBezTo>
                    <a:pt x="1001" y="5351"/>
                    <a:pt x="1004" y="5362"/>
                    <a:pt x="1012" y="5365"/>
                  </a:cubicBezTo>
                  <a:cubicBezTo>
                    <a:pt x="1012" y="5373"/>
                    <a:pt x="1019" y="5373"/>
                    <a:pt x="1016" y="5380"/>
                  </a:cubicBezTo>
                  <a:lnTo>
                    <a:pt x="1016" y="5384"/>
                  </a:lnTo>
                  <a:cubicBezTo>
                    <a:pt x="1019" y="5395"/>
                    <a:pt x="1023" y="5406"/>
                    <a:pt x="1023" y="5413"/>
                  </a:cubicBezTo>
                  <a:cubicBezTo>
                    <a:pt x="1026" y="5421"/>
                    <a:pt x="1026" y="5424"/>
                    <a:pt x="1031" y="5428"/>
                  </a:cubicBezTo>
                  <a:cubicBezTo>
                    <a:pt x="1034" y="5435"/>
                    <a:pt x="1034" y="5446"/>
                    <a:pt x="1041" y="5453"/>
                  </a:cubicBezTo>
                  <a:cubicBezTo>
                    <a:pt x="1048" y="5461"/>
                    <a:pt x="1045" y="5472"/>
                    <a:pt x="1056" y="5475"/>
                  </a:cubicBezTo>
                  <a:cubicBezTo>
                    <a:pt x="1056" y="5479"/>
                    <a:pt x="1053" y="5483"/>
                    <a:pt x="1056" y="5487"/>
                  </a:cubicBezTo>
                  <a:cubicBezTo>
                    <a:pt x="1060" y="5490"/>
                    <a:pt x="1060" y="5494"/>
                    <a:pt x="1060" y="5501"/>
                  </a:cubicBezTo>
                  <a:cubicBezTo>
                    <a:pt x="1067" y="5501"/>
                    <a:pt x="1070" y="5497"/>
                    <a:pt x="1075" y="5497"/>
                  </a:cubicBezTo>
                  <a:cubicBezTo>
                    <a:pt x="1078" y="5499"/>
                    <a:pt x="1081" y="5500"/>
                    <a:pt x="1083" y="5500"/>
                  </a:cubicBezTo>
                  <a:cubicBezTo>
                    <a:pt x="1088" y="5500"/>
                    <a:pt x="1092" y="5498"/>
                    <a:pt x="1097" y="5494"/>
                  </a:cubicBezTo>
                  <a:cubicBezTo>
                    <a:pt x="1100" y="5497"/>
                    <a:pt x="1104" y="5501"/>
                    <a:pt x="1111" y="5501"/>
                  </a:cubicBezTo>
                  <a:cubicBezTo>
                    <a:pt x="1114" y="5501"/>
                    <a:pt x="1119" y="5501"/>
                    <a:pt x="1122" y="5505"/>
                  </a:cubicBezTo>
                  <a:cubicBezTo>
                    <a:pt x="1122" y="5505"/>
                    <a:pt x="1122" y="5507"/>
                    <a:pt x="1123" y="5507"/>
                  </a:cubicBezTo>
                  <a:cubicBezTo>
                    <a:pt x="1124" y="5507"/>
                    <a:pt x="1125" y="5507"/>
                    <a:pt x="1126" y="5505"/>
                  </a:cubicBezTo>
                  <a:cubicBezTo>
                    <a:pt x="1136" y="5501"/>
                    <a:pt x="1144" y="5501"/>
                    <a:pt x="1151" y="5497"/>
                  </a:cubicBezTo>
                  <a:cubicBezTo>
                    <a:pt x="1158" y="5490"/>
                    <a:pt x="1166" y="5479"/>
                    <a:pt x="1173" y="5468"/>
                  </a:cubicBezTo>
                  <a:cubicBezTo>
                    <a:pt x="1173" y="5465"/>
                    <a:pt x="1180" y="5461"/>
                    <a:pt x="1185" y="5461"/>
                  </a:cubicBezTo>
                  <a:cubicBezTo>
                    <a:pt x="1195" y="5457"/>
                    <a:pt x="1202" y="5446"/>
                    <a:pt x="1210" y="5439"/>
                  </a:cubicBezTo>
                  <a:cubicBezTo>
                    <a:pt x="1217" y="5431"/>
                    <a:pt x="1224" y="5424"/>
                    <a:pt x="1232" y="5417"/>
                  </a:cubicBezTo>
                  <a:cubicBezTo>
                    <a:pt x="1236" y="5413"/>
                    <a:pt x="1243" y="5409"/>
                    <a:pt x="1246" y="5402"/>
                  </a:cubicBezTo>
                  <a:cubicBezTo>
                    <a:pt x="1251" y="5399"/>
                    <a:pt x="1254" y="5395"/>
                    <a:pt x="1258" y="5391"/>
                  </a:cubicBezTo>
                  <a:lnTo>
                    <a:pt x="1265" y="5391"/>
                  </a:lnTo>
                  <a:cubicBezTo>
                    <a:pt x="1273" y="5387"/>
                    <a:pt x="1276" y="5384"/>
                    <a:pt x="1280" y="5377"/>
                  </a:cubicBezTo>
                  <a:cubicBezTo>
                    <a:pt x="1283" y="5373"/>
                    <a:pt x="1283" y="5365"/>
                    <a:pt x="1290" y="5365"/>
                  </a:cubicBezTo>
                  <a:cubicBezTo>
                    <a:pt x="1295" y="5365"/>
                    <a:pt x="1295" y="5365"/>
                    <a:pt x="1295" y="5362"/>
                  </a:cubicBezTo>
                  <a:cubicBezTo>
                    <a:pt x="1305" y="5351"/>
                    <a:pt x="1317" y="5340"/>
                    <a:pt x="1324" y="5329"/>
                  </a:cubicBezTo>
                  <a:cubicBezTo>
                    <a:pt x="1327" y="5325"/>
                    <a:pt x="1334" y="5321"/>
                    <a:pt x="1334" y="5321"/>
                  </a:cubicBezTo>
                  <a:cubicBezTo>
                    <a:pt x="1334" y="5311"/>
                    <a:pt x="1346" y="5311"/>
                    <a:pt x="1346" y="5299"/>
                  </a:cubicBezTo>
                  <a:lnTo>
                    <a:pt x="1353" y="5299"/>
                  </a:lnTo>
                  <a:cubicBezTo>
                    <a:pt x="1353" y="5289"/>
                    <a:pt x="1353" y="5289"/>
                    <a:pt x="1361" y="5285"/>
                  </a:cubicBezTo>
                  <a:cubicBezTo>
                    <a:pt x="1371" y="5277"/>
                    <a:pt x="1375" y="5270"/>
                    <a:pt x="1383" y="5267"/>
                  </a:cubicBezTo>
                  <a:lnTo>
                    <a:pt x="1386" y="5263"/>
                  </a:lnTo>
                  <a:cubicBezTo>
                    <a:pt x="1383" y="5255"/>
                    <a:pt x="1390" y="5252"/>
                    <a:pt x="1390" y="5248"/>
                  </a:cubicBezTo>
                  <a:cubicBezTo>
                    <a:pt x="1400" y="5241"/>
                    <a:pt x="1408" y="5233"/>
                    <a:pt x="1412" y="5226"/>
                  </a:cubicBezTo>
                  <a:cubicBezTo>
                    <a:pt x="1415" y="5223"/>
                    <a:pt x="1419" y="5219"/>
                    <a:pt x="1419" y="5219"/>
                  </a:cubicBezTo>
                  <a:cubicBezTo>
                    <a:pt x="1419" y="5211"/>
                    <a:pt x="1427" y="5211"/>
                    <a:pt x="1430" y="5208"/>
                  </a:cubicBezTo>
                  <a:cubicBezTo>
                    <a:pt x="1434" y="5204"/>
                    <a:pt x="1437" y="5204"/>
                    <a:pt x="1437" y="5197"/>
                  </a:cubicBezTo>
                  <a:lnTo>
                    <a:pt x="1441" y="5193"/>
                  </a:lnTo>
                  <a:cubicBezTo>
                    <a:pt x="1441" y="5193"/>
                    <a:pt x="1444" y="5193"/>
                    <a:pt x="1449" y="5189"/>
                  </a:cubicBezTo>
                  <a:cubicBezTo>
                    <a:pt x="1449" y="5189"/>
                    <a:pt x="1449" y="5186"/>
                    <a:pt x="1452" y="5182"/>
                  </a:cubicBezTo>
                  <a:lnTo>
                    <a:pt x="1466" y="5167"/>
                  </a:lnTo>
                  <a:cubicBezTo>
                    <a:pt x="1481" y="5149"/>
                    <a:pt x="1493" y="5131"/>
                    <a:pt x="1507" y="5116"/>
                  </a:cubicBezTo>
                  <a:lnTo>
                    <a:pt x="1510" y="5113"/>
                  </a:lnTo>
                  <a:cubicBezTo>
                    <a:pt x="1510" y="5113"/>
                    <a:pt x="1515" y="5113"/>
                    <a:pt x="1515" y="5116"/>
                  </a:cubicBezTo>
                  <a:cubicBezTo>
                    <a:pt x="1522" y="5105"/>
                    <a:pt x="1525" y="5098"/>
                    <a:pt x="1532" y="5091"/>
                  </a:cubicBezTo>
                  <a:cubicBezTo>
                    <a:pt x="1537" y="5087"/>
                    <a:pt x="1544" y="5076"/>
                    <a:pt x="1551" y="5072"/>
                  </a:cubicBezTo>
                  <a:cubicBezTo>
                    <a:pt x="1554" y="5069"/>
                    <a:pt x="1554" y="5061"/>
                    <a:pt x="1559" y="5057"/>
                  </a:cubicBezTo>
                  <a:cubicBezTo>
                    <a:pt x="1566" y="5054"/>
                    <a:pt x="1569" y="5047"/>
                    <a:pt x="1573" y="5039"/>
                  </a:cubicBezTo>
                  <a:cubicBezTo>
                    <a:pt x="1581" y="5032"/>
                    <a:pt x="1588" y="5028"/>
                    <a:pt x="1591" y="5021"/>
                  </a:cubicBezTo>
                  <a:cubicBezTo>
                    <a:pt x="1606" y="5003"/>
                    <a:pt x="1620" y="4984"/>
                    <a:pt x="1635" y="4966"/>
                  </a:cubicBezTo>
                  <a:cubicBezTo>
                    <a:pt x="1635" y="4962"/>
                    <a:pt x="1635" y="4959"/>
                    <a:pt x="1642" y="4955"/>
                  </a:cubicBezTo>
                  <a:cubicBezTo>
                    <a:pt x="1650" y="4947"/>
                    <a:pt x="1654" y="4937"/>
                    <a:pt x="1664" y="4929"/>
                  </a:cubicBezTo>
                  <a:cubicBezTo>
                    <a:pt x="1669" y="4915"/>
                    <a:pt x="1683" y="4907"/>
                    <a:pt x="1683" y="4896"/>
                  </a:cubicBezTo>
                  <a:cubicBezTo>
                    <a:pt x="1694" y="4893"/>
                    <a:pt x="1694" y="4878"/>
                    <a:pt x="1701" y="4871"/>
                  </a:cubicBezTo>
                  <a:cubicBezTo>
                    <a:pt x="1708" y="4856"/>
                    <a:pt x="1708" y="4856"/>
                    <a:pt x="1720" y="4845"/>
                  </a:cubicBezTo>
                  <a:cubicBezTo>
                    <a:pt x="1723" y="4845"/>
                    <a:pt x="1723" y="4841"/>
                    <a:pt x="1723" y="4841"/>
                  </a:cubicBezTo>
                  <a:cubicBezTo>
                    <a:pt x="1723" y="4834"/>
                    <a:pt x="1730" y="4830"/>
                    <a:pt x="1730" y="4827"/>
                  </a:cubicBezTo>
                  <a:cubicBezTo>
                    <a:pt x="1738" y="4819"/>
                    <a:pt x="1742" y="4815"/>
                    <a:pt x="1745" y="4808"/>
                  </a:cubicBezTo>
                  <a:cubicBezTo>
                    <a:pt x="1752" y="4805"/>
                    <a:pt x="1757" y="4797"/>
                    <a:pt x="1760" y="4790"/>
                  </a:cubicBezTo>
                  <a:cubicBezTo>
                    <a:pt x="1764" y="4786"/>
                    <a:pt x="1764" y="4783"/>
                    <a:pt x="1767" y="4783"/>
                  </a:cubicBezTo>
                  <a:cubicBezTo>
                    <a:pt x="1771" y="4779"/>
                    <a:pt x="1771" y="4775"/>
                    <a:pt x="1774" y="4771"/>
                  </a:cubicBezTo>
                  <a:cubicBezTo>
                    <a:pt x="1789" y="4746"/>
                    <a:pt x="1815" y="4724"/>
                    <a:pt x="1833" y="4698"/>
                  </a:cubicBezTo>
                  <a:cubicBezTo>
                    <a:pt x="1833" y="4695"/>
                    <a:pt x="1837" y="4695"/>
                    <a:pt x="1840" y="4691"/>
                  </a:cubicBezTo>
                  <a:lnTo>
                    <a:pt x="1840" y="4683"/>
                  </a:lnTo>
                  <a:cubicBezTo>
                    <a:pt x="1845" y="4683"/>
                    <a:pt x="1852" y="4683"/>
                    <a:pt x="1848" y="4676"/>
                  </a:cubicBezTo>
                  <a:lnTo>
                    <a:pt x="1852" y="4673"/>
                  </a:lnTo>
                  <a:cubicBezTo>
                    <a:pt x="1859" y="4673"/>
                    <a:pt x="1855" y="4669"/>
                    <a:pt x="1859" y="4665"/>
                  </a:cubicBezTo>
                  <a:cubicBezTo>
                    <a:pt x="1859" y="4658"/>
                    <a:pt x="1862" y="4654"/>
                    <a:pt x="1870" y="4651"/>
                  </a:cubicBezTo>
                  <a:cubicBezTo>
                    <a:pt x="1877" y="4643"/>
                    <a:pt x="1881" y="4632"/>
                    <a:pt x="1889" y="4625"/>
                  </a:cubicBezTo>
                  <a:cubicBezTo>
                    <a:pt x="1892" y="4625"/>
                    <a:pt x="1892" y="4621"/>
                    <a:pt x="1892" y="4621"/>
                  </a:cubicBezTo>
                  <a:cubicBezTo>
                    <a:pt x="1899" y="4614"/>
                    <a:pt x="1903" y="4607"/>
                    <a:pt x="1911" y="4599"/>
                  </a:cubicBezTo>
                  <a:cubicBezTo>
                    <a:pt x="1914" y="4595"/>
                    <a:pt x="1918" y="4588"/>
                    <a:pt x="1925" y="4585"/>
                  </a:cubicBezTo>
                  <a:cubicBezTo>
                    <a:pt x="1933" y="4581"/>
                    <a:pt x="1936" y="4577"/>
                    <a:pt x="1936" y="4570"/>
                  </a:cubicBezTo>
                  <a:cubicBezTo>
                    <a:pt x="1940" y="4563"/>
                    <a:pt x="1943" y="4555"/>
                    <a:pt x="1947" y="4548"/>
                  </a:cubicBezTo>
                  <a:cubicBezTo>
                    <a:pt x="1950" y="4544"/>
                    <a:pt x="1955" y="4537"/>
                    <a:pt x="1962" y="4533"/>
                  </a:cubicBezTo>
                  <a:cubicBezTo>
                    <a:pt x="1965" y="4529"/>
                    <a:pt x="1969" y="4522"/>
                    <a:pt x="1972" y="4519"/>
                  </a:cubicBezTo>
                  <a:cubicBezTo>
                    <a:pt x="1977" y="4515"/>
                    <a:pt x="1980" y="4507"/>
                    <a:pt x="1984" y="4504"/>
                  </a:cubicBezTo>
                  <a:cubicBezTo>
                    <a:pt x="1991" y="4489"/>
                    <a:pt x="2002" y="4478"/>
                    <a:pt x="2009" y="4463"/>
                  </a:cubicBezTo>
                  <a:cubicBezTo>
                    <a:pt x="2021" y="4453"/>
                    <a:pt x="2031" y="4441"/>
                    <a:pt x="2035" y="4427"/>
                  </a:cubicBezTo>
                  <a:cubicBezTo>
                    <a:pt x="2053" y="4409"/>
                    <a:pt x="2060" y="4387"/>
                    <a:pt x="2079" y="4368"/>
                  </a:cubicBezTo>
                  <a:cubicBezTo>
                    <a:pt x="2090" y="4353"/>
                    <a:pt x="2097" y="4343"/>
                    <a:pt x="2109" y="4328"/>
                  </a:cubicBezTo>
                  <a:lnTo>
                    <a:pt x="2109" y="4324"/>
                  </a:lnTo>
                  <a:lnTo>
                    <a:pt x="2104" y="4324"/>
                  </a:lnTo>
                  <a:cubicBezTo>
                    <a:pt x="2104" y="4321"/>
                    <a:pt x="2109" y="4317"/>
                    <a:pt x="2112" y="4313"/>
                  </a:cubicBezTo>
                  <a:lnTo>
                    <a:pt x="2112" y="4321"/>
                  </a:lnTo>
                  <a:cubicBezTo>
                    <a:pt x="2123" y="4309"/>
                    <a:pt x="2131" y="4295"/>
                    <a:pt x="2141" y="4284"/>
                  </a:cubicBezTo>
                  <a:lnTo>
                    <a:pt x="2138" y="4284"/>
                  </a:lnTo>
                  <a:lnTo>
                    <a:pt x="2134" y="4287"/>
                  </a:lnTo>
                  <a:lnTo>
                    <a:pt x="2131" y="4287"/>
                  </a:lnTo>
                  <a:cubicBezTo>
                    <a:pt x="2144" y="4269"/>
                    <a:pt x="2162" y="4248"/>
                    <a:pt x="2177" y="4231"/>
                  </a:cubicBezTo>
                  <a:lnTo>
                    <a:pt x="2177" y="4231"/>
                  </a:lnTo>
                  <a:cubicBezTo>
                    <a:pt x="2175" y="4234"/>
                    <a:pt x="2175" y="4236"/>
                    <a:pt x="2175" y="4236"/>
                  </a:cubicBezTo>
                  <a:cubicBezTo>
                    <a:pt x="2182" y="4229"/>
                    <a:pt x="2189" y="4221"/>
                    <a:pt x="2197" y="4211"/>
                  </a:cubicBezTo>
                  <a:cubicBezTo>
                    <a:pt x="2197" y="4211"/>
                    <a:pt x="2197" y="4207"/>
                    <a:pt x="2200" y="4203"/>
                  </a:cubicBezTo>
                  <a:lnTo>
                    <a:pt x="2200" y="4203"/>
                  </a:lnTo>
                  <a:cubicBezTo>
                    <a:pt x="2189" y="4211"/>
                    <a:pt x="2185" y="4221"/>
                    <a:pt x="2178" y="4225"/>
                  </a:cubicBezTo>
                  <a:cubicBezTo>
                    <a:pt x="2189" y="4214"/>
                    <a:pt x="2192" y="4203"/>
                    <a:pt x="2200" y="4189"/>
                  </a:cubicBezTo>
                  <a:lnTo>
                    <a:pt x="2197" y="4185"/>
                  </a:lnTo>
                  <a:cubicBezTo>
                    <a:pt x="2200" y="4181"/>
                    <a:pt x="2204" y="4174"/>
                    <a:pt x="2207" y="4170"/>
                  </a:cubicBezTo>
                  <a:lnTo>
                    <a:pt x="2207" y="4145"/>
                  </a:lnTo>
                  <a:cubicBezTo>
                    <a:pt x="2211" y="4141"/>
                    <a:pt x="2214" y="4133"/>
                    <a:pt x="2219" y="4130"/>
                  </a:cubicBezTo>
                  <a:lnTo>
                    <a:pt x="2226" y="4130"/>
                  </a:lnTo>
                  <a:cubicBezTo>
                    <a:pt x="2229" y="4123"/>
                    <a:pt x="2233" y="4119"/>
                    <a:pt x="2236" y="4115"/>
                  </a:cubicBezTo>
                  <a:cubicBezTo>
                    <a:pt x="2241" y="4115"/>
                    <a:pt x="2244" y="4111"/>
                    <a:pt x="2244" y="4108"/>
                  </a:cubicBezTo>
                  <a:cubicBezTo>
                    <a:pt x="2244" y="4101"/>
                    <a:pt x="2248" y="4097"/>
                    <a:pt x="2251" y="4089"/>
                  </a:cubicBezTo>
                  <a:cubicBezTo>
                    <a:pt x="2263" y="4075"/>
                    <a:pt x="2273" y="4060"/>
                    <a:pt x="2288" y="4045"/>
                  </a:cubicBezTo>
                  <a:cubicBezTo>
                    <a:pt x="2292" y="4042"/>
                    <a:pt x="2288" y="4042"/>
                    <a:pt x="2288" y="4038"/>
                  </a:cubicBezTo>
                  <a:cubicBezTo>
                    <a:pt x="2292" y="4031"/>
                    <a:pt x="2295" y="4027"/>
                    <a:pt x="2299" y="4020"/>
                  </a:cubicBezTo>
                  <a:lnTo>
                    <a:pt x="2302" y="4016"/>
                  </a:lnTo>
                  <a:cubicBezTo>
                    <a:pt x="2303" y="4017"/>
                    <a:pt x="2304" y="4017"/>
                    <a:pt x="2305" y="4017"/>
                  </a:cubicBezTo>
                  <a:cubicBezTo>
                    <a:pt x="2311" y="4017"/>
                    <a:pt x="2314" y="4009"/>
                    <a:pt x="2317" y="4005"/>
                  </a:cubicBezTo>
                  <a:cubicBezTo>
                    <a:pt x="2314" y="3994"/>
                    <a:pt x="2329" y="3987"/>
                    <a:pt x="2329" y="3976"/>
                  </a:cubicBezTo>
                  <a:cubicBezTo>
                    <a:pt x="2339" y="3965"/>
                    <a:pt x="2346" y="3950"/>
                    <a:pt x="2358" y="3943"/>
                  </a:cubicBezTo>
                  <a:cubicBezTo>
                    <a:pt x="2361" y="3939"/>
                    <a:pt x="2365" y="3935"/>
                    <a:pt x="2365" y="3932"/>
                  </a:cubicBezTo>
                  <a:cubicBezTo>
                    <a:pt x="2365" y="3925"/>
                    <a:pt x="2373" y="3921"/>
                    <a:pt x="2376" y="3917"/>
                  </a:cubicBezTo>
                  <a:cubicBezTo>
                    <a:pt x="2376" y="3906"/>
                    <a:pt x="2383" y="3903"/>
                    <a:pt x="2387" y="3895"/>
                  </a:cubicBezTo>
                  <a:lnTo>
                    <a:pt x="2390" y="3891"/>
                  </a:lnTo>
                  <a:cubicBezTo>
                    <a:pt x="2390" y="3884"/>
                    <a:pt x="2395" y="3881"/>
                    <a:pt x="2398" y="3877"/>
                  </a:cubicBezTo>
                  <a:cubicBezTo>
                    <a:pt x="2402" y="3873"/>
                    <a:pt x="2402" y="3866"/>
                    <a:pt x="2405" y="3862"/>
                  </a:cubicBezTo>
                  <a:cubicBezTo>
                    <a:pt x="2412" y="3851"/>
                    <a:pt x="2420" y="3840"/>
                    <a:pt x="2427" y="3829"/>
                  </a:cubicBezTo>
                  <a:cubicBezTo>
                    <a:pt x="2434" y="3815"/>
                    <a:pt x="2449" y="3800"/>
                    <a:pt x="2456" y="3785"/>
                  </a:cubicBezTo>
                  <a:cubicBezTo>
                    <a:pt x="2464" y="3774"/>
                    <a:pt x="2468" y="3763"/>
                    <a:pt x="2478" y="3752"/>
                  </a:cubicBezTo>
                  <a:cubicBezTo>
                    <a:pt x="2478" y="3745"/>
                    <a:pt x="2486" y="3741"/>
                    <a:pt x="2490" y="3734"/>
                  </a:cubicBezTo>
                  <a:cubicBezTo>
                    <a:pt x="2493" y="3719"/>
                    <a:pt x="2500" y="3708"/>
                    <a:pt x="2508" y="3697"/>
                  </a:cubicBezTo>
                  <a:cubicBezTo>
                    <a:pt x="2515" y="3690"/>
                    <a:pt x="2522" y="3683"/>
                    <a:pt x="2527" y="3671"/>
                  </a:cubicBezTo>
                  <a:cubicBezTo>
                    <a:pt x="2527" y="3668"/>
                    <a:pt x="2530" y="3664"/>
                    <a:pt x="2530" y="3661"/>
                  </a:cubicBezTo>
                  <a:cubicBezTo>
                    <a:pt x="2534" y="3657"/>
                    <a:pt x="2530" y="3657"/>
                    <a:pt x="2530" y="3653"/>
                  </a:cubicBezTo>
                  <a:cubicBezTo>
                    <a:pt x="2534" y="3649"/>
                    <a:pt x="2534" y="3642"/>
                    <a:pt x="2541" y="3642"/>
                  </a:cubicBezTo>
                  <a:cubicBezTo>
                    <a:pt x="2544" y="3642"/>
                    <a:pt x="2549" y="3635"/>
                    <a:pt x="2549" y="3635"/>
                  </a:cubicBezTo>
                  <a:cubicBezTo>
                    <a:pt x="2544" y="3627"/>
                    <a:pt x="2556" y="3624"/>
                    <a:pt x="2556" y="3617"/>
                  </a:cubicBezTo>
                  <a:cubicBezTo>
                    <a:pt x="2563" y="3613"/>
                    <a:pt x="2563" y="3605"/>
                    <a:pt x="2566" y="3598"/>
                  </a:cubicBezTo>
                  <a:cubicBezTo>
                    <a:pt x="2574" y="3591"/>
                    <a:pt x="2578" y="3580"/>
                    <a:pt x="2585" y="3573"/>
                  </a:cubicBezTo>
                  <a:lnTo>
                    <a:pt x="2585" y="3569"/>
                  </a:lnTo>
                  <a:cubicBezTo>
                    <a:pt x="2588" y="3558"/>
                    <a:pt x="2596" y="3547"/>
                    <a:pt x="2603" y="3539"/>
                  </a:cubicBezTo>
                  <a:cubicBezTo>
                    <a:pt x="2610" y="3536"/>
                    <a:pt x="2618" y="3532"/>
                    <a:pt x="2618" y="3521"/>
                  </a:cubicBezTo>
                  <a:cubicBezTo>
                    <a:pt x="2618" y="3521"/>
                    <a:pt x="2618" y="3517"/>
                    <a:pt x="2622" y="3517"/>
                  </a:cubicBezTo>
                  <a:cubicBezTo>
                    <a:pt x="2625" y="3514"/>
                    <a:pt x="2625" y="3514"/>
                    <a:pt x="2625" y="3510"/>
                  </a:cubicBezTo>
                  <a:cubicBezTo>
                    <a:pt x="2629" y="3503"/>
                    <a:pt x="2629" y="3499"/>
                    <a:pt x="2632" y="3495"/>
                  </a:cubicBezTo>
                  <a:cubicBezTo>
                    <a:pt x="2637" y="3488"/>
                    <a:pt x="2640" y="3481"/>
                    <a:pt x="2644" y="3470"/>
                  </a:cubicBezTo>
                  <a:cubicBezTo>
                    <a:pt x="2644" y="3463"/>
                    <a:pt x="2647" y="3455"/>
                    <a:pt x="2647" y="3444"/>
                  </a:cubicBezTo>
                  <a:lnTo>
                    <a:pt x="2651" y="3441"/>
                  </a:lnTo>
                  <a:cubicBezTo>
                    <a:pt x="2654" y="3437"/>
                    <a:pt x="2662" y="3433"/>
                    <a:pt x="2662" y="3429"/>
                  </a:cubicBezTo>
                  <a:cubicBezTo>
                    <a:pt x="2666" y="3422"/>
                    <a:pt x="2669" y="3415"/>
                    <a:pt x="2673" y="3411"/>
                  </a:cubicBezTo>
                  <a:cubicBezTo>
                    <a:pt x="2673" y="3404"/>
                    <a:pt x="2681" y="3397"/>
                    <a:pt x="2684" y="3393"/>
                  </a:cubicBezTo>
                  <a:cubicBezTo>
                    <a:pt x="2691" y="3385"/>
                    <a:pt x="2691" y="3378"/>
                    <a:pt x="2691" y="3375"/>
                  </a:cubicBezTo>
                  <a:cubicBezTo>
                    <a:pt x="2695" y="3371"/>
                    <a:pt x="2698" y="3367"/>
                    <a:pt x="2703" y="3367"/>
                  </a:cubicBezTo>
                  <a:cubicBezTo>
                    <a:pt x="2698" y="3360"/>
                    <a:pt x="2703" y="3360"/>
                    <a:pt x="2706" y="3353"/>
                  </a:cubicBezTo>
                  <a:cubicBezTo>
                    <a:pt x="2713" y="3341"/>
                    <a:pt x="2725" y="3334"/>
                    <a:pt x="2725" y="3319"/>
                  </a:cubicBezTo>
                  <a:cubicBezTo>
                    <a:pt x="2725" y="3319"/>
                    <a:pt x="2728" y="3316"/>
                    <a:pt x="2732" y="3312"/>
                  </a:cubicBezTo>
                  <a:cubicBezTo>
                    <a:pt x="2732" y="3309"/>
                    <a:pt x="2739" y="3309"/>
                    <a:pt x="2739" y="3301"/>
                  </a:cubicBezTo>
                  <a:cubicBezTo>
                    <a:pt x="2742" y="3294"/>
                    <a:pt x="2747" y="3290"/>
                    <a:pt x="2750" y="3287"/>
                  </a:cubicBezTo>
                  <a:cubicBezTo>
                    <a:pt x="2757" y="3279"/>
                    <a:pt x="2761" y="3272"/>
                    <a:pt x="2761" y="3265"/>
                  </a:cubicBezTo>
                  <a:cubicBezTo>
                    <a:pt x="2761" y="3261"/>
                    <a:pt x="2764" y="3253"/>
                    <a:pt x="2764" y="3250"/>
                  </a:cubicBezTo>
                  <a:cubicBezTo>
                    <a:pt x="2766" y="3251"/>
                    <a:pt x="2767" y="3251"/>
                    <a:pt x="2768" y="3251"/>
                  </a:cubicBezTo>
                  <a:cubicBezTo>
                    <a:pt x="2771" y="3251"/>
                    <a:pt x="2773" y="3249"/>
                    <a:pt x="2776" y="3246"/>
                  </a:cubicBezTo>
                  <a:cubicBezTo>
                    <a:pt x="2776" y="3243"/>
                    <a:pt x="2776" y="3239"/>
                    <a:pt x="2779" y="3239"/>
                  </a:cubicBezTo>
                  <a:cubicBezTo>
                    <a:pt x="2786" y="3235"/>
                    <a:pt x="2786" y="3228"/>
                    <a:pt x="2786" y="3221"/>
                  </a:cubicBezTo>
                  <a:cubicBezTo>
                    <a:pt x="2791" y="3217"/>
                    <a:pt x="2798" y="3217"/>
                    <a:pt x="2798" y="3209"/>
                  </a:cubicBezTo>
                  <a:lnTo>
                    <a:pt x="2798" y="3206"/>
                  </a:lnTo>
                  <a:cubicBezTo>
                    <a:pt x="2805" y="3206"/>
                    <a:pt x="2808" y="3199"/>
                    <a:pt x="2816" y="3191"/>
                  </a:cubicBezTo>
                  <a:cubicBezTo>
                    <a:pt x="2820" y="3187"/>
                    <a:pt x="2827" y="3180"/>
                    <a:pt x="2823" y="3173"/>
                  </a:cubicBezTo>
                  <a:lnTo>
                    <a:pt x="2827" y="3169"/>
                  </a:lnTo>
                  <a:cubicBezTo>
                    <a:pt x="2830" y="3169"/>
                    <a:pt x="2830" y="3162"/>
                    <a:pt x="2830" y="3162"/>
                  </a:cubicBezTo>
                  <a:cubicBezTo>
                    <a:pt x="2835" y="3158"/>
                    <a:pt x="2838" y="3155"/>
                    <a:pt x="2838" y="3151"/>
                  </a:cubicBezTo>
                  <a:cubicBezTo>
                    <a:pt x="2852" y="3136"/>
                    <a:pt x="2864" y="3121"/>
                    <a:pt x="2874" y="3103"/>
                  </a:cubicBezTo>
                  <a:cubicBezTo>
                    <a:pt x="2874" y="3103"/>
                    <a:pt x="2879" y="3099"/>
                    <a:pt x="2879" y="3096"/>
                  </a:cubicBezTo>
                  <a:cubicBezTo>
                    <a:pt x="2879" y="3089"/>
                    <a:pt x="2886" y="3085"/>
                    <a:pt x="2889" y="3081"/>
                  </a:cubicBezTo>
                  <a:cubicBezTo>
                    <a:pt x="2893" y="3074"/>
                    <a:pt x="2901" y="3070"/>
                    <a:pt x="2901" y="3063"/>
                  </a:cubicBezTo>
                  <a:cubicBezTo>
                    <a:pt x="2904" y="3059"/>
                    <a:pt x="2904" y="3052"/>
                    <a:pt x="2908" y="3052"/>
                  </a:cubicBezTo>
                  <a:cubicBezTo>
                    <a:pt x="2911" y="3048"/>
                    <a:pt x="2911" y="3045"/>
                    <a:pt x="2911" y="3041"/>
                  </a:cubicBezTo>
                  <a:cubicBezTo>
                    <a:pt x="2915" y="3037"/>
                    <a:pt x="2915" y="3033"/>
                    <a:pt x="2915" y="3026"/>
                  </a:cubicBezTo>
                  <a:cubicBezTo>
                    <a:pt x="2918" y="3026"/>
                    <a:pt x="2918" y="3023"/>
                    <a:pt x="2923" y="3023"/>
                  </a:cubicBezTo>
                  <a:cubicBezTo>
                    <a:pt x="2926" y="3015"/>
                    <a:pt x="2930" y="3011"/>
                    <a:pt x="2933" y="3004"/>
                  </a:cubicBezTo>
                  <a:cubicBezTo>
                    <a:pt x="2937" y="2997"/>
                    <a:pt x="2945" y="2989"/>
                    <a:pt x="2952" y="2986"/>
                  </a:cubicBezTo>
                  <a:cubicBezTo>
                    <a:pt x="2955" y="2982"/>
                    <a:pt x="2959" y="2979"/>
                    <a:pt x="2962" y="2975"/>
                  </a:cubicBezTo>
                  <a:cubicBezTo>
                    <a:pt x="2970" y="2967"/>
                    <a:pt x="2981" y="2957"/>
                    <a:pt x="2984" y="2945"/>
                  </a:cubicBezTo>
                  <a:cubicBezTo>
                    <a:pt x="2992" y="2938"/>
                    <a:pt x="2999" y="2927"/>
                    <a:pt x="3006" y="2916"/>
                  </a:cubicBezTo>
                  <a:cubicBezTo>
                    <a:pt x="3011" y="2909"/>
                    <a:pt x="3011" y="2905"/>
                    <a:pt x="3014" y="2898"/>
                  </a:cubicBezTo>
                  <a:lnTo>
                    <a:pt x="3021" y="2898"/>
                  </a:lnTo>
                  <a:lnTo>
                    <a:pt x="3021" y="2891"/>
                  </a:lnTo>
                  <a:cubicBezTo>
                    <a:pt x="3028" y="2879"/>
                    <a:pt x="3036" y="2869"/>
                    <a:pt x="3043" y="2857"/>
                  </a:cubicBezTo>
                  <a:cubicBezTo>
                    <a:pt x="3043" y="2857"/>
                    <a:pt x="3047" y="2854"/>
                    <a:pt x="3047" y="2850"/>
                  </a:cubicBezTo>
                  <a:cubicBezTo>
                    <a:pt x="3047" y="2847"/>
                    <a:pt x="3050" y="2847"/>
                    <a:pt x="3055" y="2843"/>
                  </a:cubicBezTo>
                  <a:lnTo>
                    <a:pt x="3062" y="2839"/>
                  </a:lnTo>
                  <a:cubicBezTo>
                    <a:pt x="3062" y="2835"/>
                    <a:pt x="3065" y="2832"/>
                    <a:pt x="3065" y="2828"/>
                  </a:cubicBezTo>
                  <a:cubicBezTo>
                    <a:pt x="3069" y="2825"/>
                    <a:pt x="3072" y="2821"/>
                    <a:pt x="3072" y="2817"/>
                  </a:cubicBezTo>
                  <a:cubicBezTo>
                    <a:pt x="3072" y="2813"/>
                    <a:pt x="3080" y="2813"/>
                    <a:pt x="3080" y="2810"/>
                  </a:cubicBezTo>
                  <a:lnTo>
                    <a:pt x="3080" y="2803"/>
                  </a:lnTo>
                  <a:cubicBezTo>
                    <a:pt x="3080" y="2799"/>
                    <a:pt x="3080" y="2795"/>
                    <a:pt x="3087" y="2795"/>
                  </a:cubicBezTo>
                  <a:cubicBezTo>
                    <a:pt x="3087" y="2791"/>
                    <a:pt x="3091" y="2788"/>
                    <a:pt x="3091" y="2784"/>
                  </a:cubicBezTo>
                  <a:cubicBezTo>
                    <a:pt x="3094" y="2781"/>
                    <a:pt x="3099" y="2777"/>
                    <a:pt x="3099" y="2773"/>
                  </a:cubicBezTo>
                  <a:cubicBezTo>
                    <a:pt x="3102" y="2769"/>
                    <a:pt x="3106" y="2766"/>
                    <a:pt x="3109" y="2762"/>
                  </a:cubicBezTo>
                  <a:cubicBezTo>
                    <a:pt x="3113" y="2755"/>
                    <a:pt x="3121" y="2747"/>
                    <a:pt x="3124" y="2740"/>
                  </a:cubicBezTo>
                  <a:cubicBezTo>
                    <a:pt x="3131" y="2737"/>
                    <a:pt x="3135" y="2725"/>
                    <a:pt x="3143" y="2718"/>
                  </a:cubicBezTo>
                  <a:cubicBezTo>
                    <a:pt x="3143" y="2715"/>
                    <a:pt x="3146" y="2715"/>
                    <a:pt x="3146" y="2715"/>
                  </a:cubicBezTo>
                  <a:cubicBezTo>
                    <a:pt x="3146" y="2711"/>
                    <a:pt x="3150" y="2703"/>
                    <a:pt x="3150" y="2703"/>
                  </a:cubicBezTo>
                  <a:cubicBezTo>
                    <a:pt x="3146" y="2700"/>
                    <a:pt x="3150" y="2696"/>
                    <a:pt x="3150" y="2693"/>
                  </a:cubicBezTo>
                  <a:cubicBezTo>
                    <a:pt x="3157" y="2689"/>
                    <a:pt x="3165" y="2685"/>
                    <a:pt x="3168" y="2674"/>
                  </a:cubicBezTo>
                  <a:cubicBezTo>
                    <a:pt x="3175" y="2674"/>
                    <a:pt x="3175" y="2671"/>
                    <a:pt x="3175" y="2663"/>
                  </a:cubicBezTo>
                  <a:cubicBezTo>
                    <a:pt x="3175" y="2663"/>
                    <a:pt x="3175" y="2659"/>
                    <a:pt x="3179" y="2656"/>
                  </a:cubicBezTo>
                  <a:cubicBezTo>
                    <a:pt x="3182" y="2649"/>
                    <a:pt x="3187" y="2641"/>
                    <a:pt x="3194" y="2637"/>
                  </a:cubicBezTo>
                  <a:cubicBezTo>
                    <a:pt x="3201" y="2630"/>
                    <a:pt x="3197" y="2619"/>
                    <a:pt x="3209" y="2619"/>
                  </a:cubicBezTo>
                  <a:lnTo>
                    <a:pt x="3209" y="2612"/>
                  </a:lnTo>
                  <a:cubicBezTo>
                    <a:pt x="3209" y="2612"/>
                    <a:pt x="3209" y="2608"/>
                    <a:pt x="3212" y="2605"/>
                  </a:cubicBezTo>
                  <a:cubicBezTo>
                    <a:pt x="3212" y="2605"/>
                    <a:pt x="3216" y="2601"/>
                    <a:pt x="3216" y="2597"/>
                  </a:cubicBezTo>
                  <a:cubicBezTo>
                    <a:pt x="3223" y="2583"/>
                    <a:pt x="3234" y="2571"/>
                    <a:pt x="3245" y="2557"/>
                  </a:cubicBezTo>
                  <a:cubicBezTo>
                    <a:pt x="3245" y="2557"/>
                    <a:pt x="3246" y="2559"/>
                    <a:pt x="3248" y="2559"/>
                  </a:cubicBezTo>
                  <a:cubicBezTo>
                    <a:pt x="3248" y="2559"/>
                    <a:pt x="3248" y="2558"/>
                    <a:pt x="3248" y="2557"/>
                  </a:cubicBezTo>
                  <a:cubicBezTo>
                    <a:pt x="3256" y="2549"/>
                    <a:pt x="3263" y="2539"/>
                    <a:pt x="3270" y="2527"/>
                  </a:cubicBezTo>
                  <a:cubicBezTo>
                    <a:pt x="3275" y="2520"/>
                    <a:pt x="3275" y="2513"/>
                    <a:pt x="3282" y="2513"/>
                  </a:cubicBezTo>
                  <a:lnTo>
                    <a:pt x="3285" y="2509"/>
                  </a:lnTo>
                  <a:cubicBezTo>
                    <a:pt x="3292" y="2502"/>
                    <a:pt x="3300" y="2495"/>
                    <a:pt x="3304" y="2487"/>
                  </a:cubicBezTo>
                  <a:cubicBezTo>
                    <a:pt x="3307" y="2483"/>
                    <a:pt x="3311" y="2476"/>
                    <a:pt x="3314" y="2473"/>
                  </a:cubicBezTo>
                  <a:lnTo>
                    <a:pt x="3322" y="2458"/>
                  </a:lnTo>
                  <a:cubicBezTo>
                    <a:pt x="3319" y="2454"/>
                    <a:pt x="3322" y="2454"/>
                    <a:pt x="3326" y="2451"/>
                  </a:cubicBezTo>
                  <a:lnTo>
                    <a:pt x="3333" y="2436"/>
                  </a:lnTo>
                  <a:cubicBezTo>
                    <a:pt x="3336" y="2432"/>
                    <a:pt x="3344" y="2429"/>
                    <a:pt x="3344" y="2421"/>
                  </a:cubicBezTo>
                  <a:cubicBezTo>
                    <a:pt x="3351" y="2417"/>
                    <a:pt x="3355" y="2407"/>
                    <a:pt x="3363" y="2399"/>
                  </a:cubicBezTo>
                  <a:lnTo>
                    <a:pt x="3366" y="2395"/>
                  </a:lnTo>
                  <a:cubicBezTo>
                    <a:pt x="3377" y="2392"/>
                    <a:pt x="3380" y="2385"/>
                    <a:pt x="3388" y="2377"/>
                  </a:cubicBezTo>
                  <a:cubicBezTo>
                    <a:pt x="3388" y="2377"/>
                    <a:pt x="3392" y="2377"/>
                    <a:pt x="3392" y="2373"/>
                  </a:cubicBezTo>
                  <a:cubicBezTo>
                    <a:pt x="3395" y="2373"/>
                    <a:pt x="3399" y="2370"/>
                    <a:pt x="3399" y="2366"/>
                  </a:cubicBezTo>
                  <a:cubicBezTo>
                    <a:pt x="3399" y="2363"/>
                    <a:pt x="3402" y="2359"/>
                    <a:pt x="3402" y="2355"/>
                  </a:cubicBezTo>
                  <a:cubicBezTo>
                    <a:pt x="3407" y="2351"/>
                    <a:pt x="3410" y="2348"/>
                    <a:pt x="3410" y="2344"/>
                  </a:cubicBezTo>
                  <a:cubicBezTo>
                    <a:pt x="3410" y="2341"/>
                    <a:pt x="3417" y="2337"/>
                    <a:pt x="3421" y="2333"/>
                  </a:cubicBezTo>
                  <a:lnTo>
                    <a:pt x="3424" y="2329"/>
                  </a:lnTo>
                  <a:cubicBezTo>
                    <a:pt x="3424" y="2319"/>
                    <a:pt x="3436" y="2311"/>
                    <a:pt x="3443" y="2304"/>
                  </a:cubicBezTo>
                  <a:cubicBezTo>
                    <a:pt x="3443" y="2300"/>
                    <a:pt x="3451" y="2297"/>
                    <a:pt x="3451" y="2293"/>
                  </a:cubicBezTo>
                  <a:cubicBezTo>
                    <a:pt x="3454" y="2289"/>
                    <a:pt x="3458" y="2285"/>
                    <a:pt x="3461" y="2285"/>
                  </a:cubicBezTo>
                  <a:cubicBezTo>
                    <a:pt x="3461" y="2282"/>
                    <a:pt x="3465" y="2282"/>
                    <a:pt x="3465" y="2282"/>
                  </a:cubicBezTo>
                  <a:cubicBezTo>
                    <a:pt x="3468" y="2271"/>
                    <a:pt x="3480" y="2263"/>
                    <a:pt x="3483" y="2253"/>
                  </a:cubicBezTo>
                  <a:cubicBezTo>
                    <a:pt x="3483" y="2249"/>
                    <a:pt x="3487" y="2245"/>
                    <a:pt x="3490" y="2241"/>
                  </a:cubicBezTo>
                  <a:cubicBezTo>
                    <a:pt x="3498" y="2234"/>
                    <a:pt x="3502" y="2234"/>
                    <a:pt x="3505" y="2227"/>
                  </a:cubicBezTo>
                  <a:lnTo>
                    <a:pt x="3517" y="2216"/>
                  </a:lnTo>
                  <a:cubicBezTo>
                    <a:pt x="3520" y="2209"/>
                    <a:pt x="3527" y="2201"/>
                    <a:pt x="3534" y="2194"/>
                  </a:cubicBezTo>
                  <a:cubicBezTo>
                    <a:pt x="3534" y="2179"/>
                    <a:pt x="3542" y="2168"/>
                    <a:pt x="3553" y="2157"/>
                  </a:cubicBezTo>
                  <a:lnTo>
                    <a:pt x="3568" y="2143"/>
                  </a:lnTo>
                  <a:cubicBezTo>
                    <a:pt x="3571" y="2143"/>
                    <a:pt x="3578" y="2139"/>
                    <a:pt x="3575" y="2131"/>
                  </a:cubicBezTo>
                  <a:cubicBezTo>
                    <a:pt x="3578" y="2128"/>
                    <a:pt x="3583" y="2124"/>
                    <a:pt x="3590" y="2121"/>
                  </a:cubicBezTo>
                  <a:lnTo>
                    <a:pt x="3597" y="2113"/>
                  </a:lnTo>
                  <a:cubicBezTo>
                    <a:pt x="3612" y="2095"/>
                    <a:pt x="3627" y="2073"/>
                    <a:pt x="3644" y="2058"/>
                  </a:cubicBezTo>
                  <a:cubicBezTo>
                    <a:pt x="3649" y="2055"/>
                    <a:pt x="3652" y="2047"/>
                    <a:pt x="3656" y="2043"/>
                  </a:cubicBezTo>
                  <a:cubicBezTo>
                    <a:pt x="3659" y="2040"/>
                    <a:pt x="3666" y="2036"/>
                    <a:pt x="3671" y="2033"/>
                  </a:cubicBezTo>
                  <a:cubicBezTo>
                    <a:pt x="3674" y="2025"/>
                    <a:pt x="3678" y="2025"/>
                    <a:pt x="3681" y="2021"/>
                  </a:cubicBezTo>
                  <a:cubicBezTo>
                    <a:pt x="3681" y="2014"/>
                    <a:pt x="3685" y="2011"/>
                    <a:pt x="3693" y="2007"/>
                  </a:cubicBezTo>
                  <a:cubicBezTo>
                    <a:pt x="3696" y="2003"/>
                    <a:pt x="3700" y="1999"/>
                    <a:pt x="3703" y="1992"/>
                  </a:cubicBezTo>
                  <a:cubicBezTo>
                    <a:pt x="3707" y="1989"/>
                    <a:pt x="3715" y="1985"/>
                    <a:pt x="3718" y="1981"/>
                  </a:cubicBezTo>
                  <a:cubicBezTo>
                    <a:pt x="3718" y="1974"/>
                    <a:pt x="3725" y="1974"/>
                    <a:pt x="3725" y="1970"/>
                  </a:cubicBezTo>
                  <a:cubicBezTo>
                    <a:pt x="3729" y="1963"/>
                    <a:pt x="3732" y="1959"/>
                    <a:pt x="3737" y="1955"/>
                  </a:cubicBezTo>
                  <a:cubicBezTo>
                    <a:pt x="3740" y="1948"/>
                    <a:pt x="3747" y="1945"/>
                    <a:pt x="3747" y="1937"/>
                  </a:cubicBezTo>
                  <a:cubicBezTo>
                    <a:pt x="3747" y="1933"/>
                    <a:pt x="3751" y="1930"/>
                    <a:pt x="3754" y="1926"/>
                  </a:cubicBezTo>
                  <a:cubicBezTo>
                    <a:pt x="3762" y="1926"/>
                    <a:pt x="3762" y="1915"/>
                    <a:pt x="3769" y="1911"/>
                  </a:cubicBezTo>
                  <a:cubicBezTo>
                    <a:pt x="3773" y="1904"/>
                    <a:pt x="3781" y="1901"/>
                    <a:pt x="3784" y="1893"/>
                  </a:cubicBezTo>
                  <a:cubicBezTo>
                    <a:pt x="3791" y="1889"/>
                    <a:pt x="3791" y="1882"/>
                    <a:pt x="3803" y="1882"/>
                  </a:cubicBezTo>
                  <a:cubicBezTo>
                    <a:pt x="3803" y="1882"/>
                    <a:pt x="3803" y="1879"/>
                    <a:pt x="3806" y="1875"/>
                  </a:cubicBezTo>
                  <a:cubicBezTo>
                    <a:pt x="3810" y="1871"/>
                    <a:pt x="3813" y="1864"/>
                    <a:pt x="3817" y="1864"/>
                  </a:cubicBezTo>
                  <a:cubicBezTo>
                    <a:pt x="3820" y="1864"/>
                    <a:pt x="3820" y="1860"/>
                    <a:pt x="3820" y="1857"/>
                  </a:cubicBezTo>
                  <a:cubicBezTo>
                    <a:pt x="3825" y="1845"/>
                    <a:pt x="3825" y="1845"/>
                    <a:pt x="3832" y="1838"/>
                  </a:cubicBezTo>
                  <a:cubicBezTo>
                    <a:pt x="3835" y="1831"/>
                    <a:pt x="3839" y="1827"/>
                    <a:pt x="3847" y="1820"/>
                  </a:cubicBezTo>
                  <a:cubicBezTo>
                    <a:pt x="3847" y="1820"/>
                    <a:pt x="3847" y="1816"/>
                    <a:pt x="3842" y="1816"/>
                  </a:cubicBezTo>
                  <a:cubicBezTo>
                    <a:pt x="3850" y="1813"/>
                    <a:pt x="3850" y="1813"/>
                    <a:pt x="3854" y="1813"/>
                  </a:cubicBezTo>
                  <a:cubicBezTo>
                    <a:pt x="3854" y="1813"/>
                    <a:pt x="3854" y="1809"/>
                    <a:pt x="3850" y="1805"/>
                  </a:cubicBezTo>
                  <a:cubicBezTo>
                    <a:pt x="3854" y="1805"/>
                    <a:pt x="3857" y="1801"/>
                    <a:pt x="3857" y="1798"/>
                  </a:cubicBezTo>
                  <a:cubicBezTo>
                    <a:pt x="3861" y="1794"/>
                    <a:pt x="3861" y="1791"/>
                    <a:pt x="3864" y="1791"/>
                  </a:cubicBezTo>
                  <a:cubicBezTo>
                    <a:pt x="3864" y="1789"/>
                    <a:pt x="3865" y="1789"/>
                    <a:pt x="3866" y="1789"/>
                  </a:cubicBezTo>
                  <a:cubicBezTo>
                    <a:pt x="3867" y="1789"/>
                    <a:pt x="3870" y="1791"/>
                    <a:pt x="3872" y="1791"/>
                  </a:cubicBezTo>
                  <a:cubicBezTo>
                    <a:pt x="3872" y="1779"/>
                    <a:pt x="3876" y="1772"/>
                    <a:pt x="3886" y="1765"/>
                  </a:cubicBezTo>
                  <a:cubicBezTo>
                    <a:pt x="3891" y="1765"/>
                    <a:pt x="3891" y="1761"/>
                    <a:pt x="3894" y="1761"/>
                  </a:cubicBezTo>
                  <a:cubicBezTo>
                    <a:pt x="3898" y="1757"/>
                    <a:pt x="3894" y="1754"/>
                    <a:pt x="3894" y="1754"/>
                  </a:cubicBezTo>
                  <a:cubicBezTo>
                    <a:pt x="3898" y="1750"/>
                    <a:pt x="3898" y="1750"/>
                    <a:pt x="3901" y="1747"/>
                  </a:cubicBezTo>
                  <a:lnTo>
                    <a:pt x="3901" y="1739"/>
                  </a:lnTo>
                  <a:cubicBezTo>
                    <a:pt x="3905" y="1739"/>
                    <a:pt x="3908" y="1735"/>
                    <a:pt x="3908" y="1735"/>
                  </a:cubicBezTo>
                  <a:cubicBezTo>
                    <a:pt x="3913" y="1732"/>
                    <a:pt x="3920" y="1725"/>
                    <a:pt x="3920" y="1721"/>
                  </a:cubicBezTo>
                  <a:cubicBezTo>
                    <a:pt x="3920" y="1710"/>
                    <a:pt x="3927" y="1703"/>
                    <a:pt x="3935" y="1695"/>
                  </a:cubicBezTo>
                  <a:lnTo>
                    <a:pt x="3935" y="1691"/>
                  </a:lnTo>
                  <a:lnTo>
                    <a:pt x="3935" y="1688"/>
                  </a:lnTo>
                  <a:cubicBezTo>
                    <a:pt x="3942" y="1684"/>
                    <a:pt x="3945" y="1677"/>
                    <a:pt x="3949" y="1669"/>
                  </a:cubicBezTo>
                  <a:cubicBezTo>
                    <a:pt x="3957" y="1659"/>
                    <a:pt x="3964" y="1647"/>
                    <a:pt x="3971" y="1637"/>
                  </a:cubicBezTo>
                  <a:cubicBezTo>
                    <a:pt x="3974" y="1629"/>
                    <a:pt x="3982" y="1622"/>
                    <a:pt x="3986" y="1615"/>
                  </a:cubicBezTo>
                  <a:cubicBezTo>
                    <a:pt x="3993" y="1600"/>
                    <a:pt x="3993" y="1600"/>
                    <a:pt x="4004" y="1593"/>
                  </a:cubicBezTo>
                  <a:cubicBezTo>
                    <a:pt x="4004" y="1589"/>
                    <a:pt x="4008" y="1585"/>
                    <a:pt x="4004" y="1581"/>
                  </a:cubicBezTo>
                  <a:lnTo>
                    <a:pt x="4008" y="1581"/>
                  </a:lnTo>
                  <a:cubicBezTo>
                    <a:pt x="4008" y="1574"/>
                    <a:pt x="4015" y="1571"/>
                    <a:pt x="4015" y="1563"/>
                  </a:cubicBezTo>
                  <a:cubicBezTo>
                    <a:pt x="4018" y="1556"/>
                    <a:pt x="4023" y="1549"/>
                    <a:pt x="4030" y="1541"/>
                  </a:cubicBezTo>
                  <a:cubicBezTo>
                    <a:pt x="4033" y="1537"/>
                    <a:pt x="4037" y="1534"/>
                    <a:pt x="4037" y="1530"/>
                  </a:cubicBezTo>
                  <a:cubicBezTo>
                    <a:pt x="4040" y="1527"/>
                    <a:pt x="4048" y="1523"/>
                    <a:pt x="4048" y="1519"/>
                  </a:cubicBezTo>
                  <a:cubicBezTo>
                    <a:pt x="4048" y="1512"/>
                    <a:pt x="4055" y="1512"/>
                    <a:pt x="4055" y="1508"/>
                  </a:cubicBezTo>
                  <a:cubicBezTo>
                    <a:pt x="4055" y="1501"/>
                    <a:pt x="4059" y="1497"/>
                    <a:pt x="4062" y="1493"/>
                  </a:cubicBezTo>
                  <a:cubicBezTo>
                    <a:pt x="4081" y="1471"/>
                    <a:pt x="4099" y="1446"/>
                    <a:pt x="4118" y="1420"/>
                  </a:cubicBezTo>
                  <a:lnTo>
                    <a:pt x="4118" y="1409"/>
                  </a:lnTo>
                  <a:cubicBezTo>
                    <a:pt x="4121" y="1409"/>
                    <a:pt x="4121" y="1405"/>
                    <a:pt x="4125" y="1405"/>
                  </a:cubicBezTo>
                  <a:cubicBezTo>
                    <a:pt x="4128" y="1398"/>
                    <a:pt x="4133" y="1391"/>
                    <a:pt x="4136" y="1387"/>
                  </a:cubicBezTo>
                  <a:cubicBezTo>
                    <a:pt x="4143" y="1383"/>
                    <a:pt x="4140" y="1373"/>
                    <a:pt x="4150" y="1369"/>
                  </a:cubicBezTo>
                  <a:lnTo>
                    <a:pt x="4150" y="1365"/>
                  </a:lnTo>
                  <a:cubicBezTo>
                    <a:pt x="4150" y="1361"/>
                    <a:pt x="4155" y="1354"/>
                    <a:pt x="4158" y="1351"/>
                  </a:cubicBezTo>
                  <a:cubicBezTo>
                    <a:pt x="4165" y="1343"/>
                    <a:pt x="4169" y="1336"/>
                    <a:pt x="4177" y="1325"/>
                  </a:cubicBezTo>
                  <a:cubicBezTo>
                    <a:pt x="4180" y="1321"/>
                    <a:pt x="4184" y="1321"/>
                    <a:pt x="4184" y="1317"/>
                  </a:cubicBezTo>
                  <a:cubicBezTo>
                    <a:pt x="4187" y="1314"/>
                    <a:pt x="4187" y="1310"/>
                    <a:pt x="4187" y="1307"/>
                  </a:cubicBezTo>
                  <a:cubicBezTo>
                    <a:pt x="4191" y="1299"/>
                    <a:pt x="4191" y="1295"/>
                    <a:pt x="4199" y="1292"/>
                  </a:cubicBezTo>
                  <a:lnTo>
                    <a:pt x="4206" y="1285"/>
                  </a:lnTo>
                  <a:cubicBezTo>
                    <a:pt x="4206" y="1277"/>
                    <a:pt x="4213" y="1270"/>
                    <a:pt x="4217" y="1263"/>
                  </a:cubicBezTo>
                  <a:cubicBezTo>
                    <a:pt x="4221" y="1255"/>
                    <a:pt x="4224" y="1248"/>
                    <a:pt x="4231" y="1241"/>
                  </a:cubicBezTo>
                  <a:cubicBezTo>
                    <a:pt x="4239" y="1233"/>
                    <a:pt x="4243" y="1226"/>
                    <a:pt x="4250" y="1219"/>
                  </a:cubicBezTo>
                  <a:cubicBezTo>
                    <a:pt x="4253" y="1207"/>
                    <a:pt x="4257" y="1200"/>
                    <a:pt x="4261" y="1193"/>
                  </a:cubicBezTo>
                  <a:cubicBezTo>
                    <a:pt x="4265" y="1185"/>
                    <a:pt x="4268" y="1182"/>
                    <a:pt x="4272" y="1175"/>
                  </a:cubicBezTo>
                  <a:cubicBezTo>
                    <a:pt x="4272" y="1171"/>
                    <a:pt x="4275" y="1171"/>
                    <a:pt x="4279" y="1167"/>
                  </a:cubicBezTo>
                  <a:cubicBezTo>
                    <a:pt x="4279" y="1163"/>
                    <a:pt x="4283" y="1160"/>
                    <a:pt x="4283" y="1156"/>
                  </a:cubicBezTo>
                  <a:cubicBezTo>
                    <a:pt x="4287" y="1153"/>
                    <a:pt x="4287" y="1149"/>
                    <a:pt x="4290" y="1149"/>
                  </a:cubicBezTo>
                  <a:cubicBezTo>
                    <a:pt x="4294" y="1145"/>
                    <a:pt x="4297" y="1141"/>
                    <a:pt x="4297" y="1138"/>
                  </a:cubicBezTo>
                  <a:lnTo>
                    <a:pt x="4305" y="1131"/>
                  </a:lnTo>
                  <a:cubicBezTo>
                    <a:pt x="4309" y="1131"/>
                    <a:pt x="4316" y="1127"/>
                    <a:pt x="4316" y="1123"/>
                  </a:cubicBezTo>
                  <a:cubicBezTo>
                    <a:pt x="4319" y="1116"/>
                    <a:pt x="4323" y="1116"/>
                    <a:pt x="4327" y="1109"/>
                  </a:cubicBezTo>
                  <a:lnTo>
                    <a:pt x="4338" y="1097"/>
                  </a:lnTo>
                  <a:lnTo>
                    <a:pt x="4349" y="1087"/>
                  </a:lnTo>
                  <a:cubicBezTo>
                    <a:pt x="4353" y="1079"/>
                    <a:pt x="4367" y="1072"/>
                    <a:pt x="4378" y="1068"/>
                  </a:cubicBezTo>
                  <a:cubicBezTo>
                    <a:pt x="4382" y="1065"/>
                    <a:pt x="4393" y="1065"/>
                    <a:pt x="4393" y="1053"/>
                  </a:cubicBezTo>
                  <a:cubicBezTo>
                    <a:pt x="4393" y="1053"/>
                    <a:pt x="4389" y="1050"/>
                    <a:pt x="4389" y="1046"/>
                  </a:cubicBezTo>
                  <a:cubicBezTo>
                    <a:pt x="4400" y="1043"/>
                    <a:pt x="4404" y="1035"/>
                    <a:pt x="4404" y="1024"/>
                  </a:cubicBezTo>
                  <a:cubicBezTo>
                    <a:pt x="4404" y="1017"/>
                    <a:pt x="4407" y="1009"/>
                    <a:pt x="4415" y="1002"/>
                  </a:cubicBezTo>
                  <a:cubicBezTo>
                    <a:pt x="4411" y="1002"/>
                    <a:pt x="4407" y="999"/>
                    <a:pt x="4407" y="999"/>
                  </a:cubicBezTo>
                  <a:cubicBezTo>
                    <a:pt x="4397" y="999"/>
                    <a:pt x="4389" y="987"/>
                    <a:pt x="4389" y="977"/>
                  </a:cubicBezTo>
                  <a:cubicBezTo>
                    <a:pt x="4393" y="969"/>
                    <a:pt x="4385" y="962"/>
                    <a:pt x="4385" y="955"/>
                  </a:cubicBezTo>
                  <a:cubicBezTo>
                    <a:pt x="4385" y="951"/>
                    <a:pt x="4382" y="947"/>
                    <a:pt x="4382" y="940"/>
                  </a:cubicBezTo>
                  <a:cubicBezTo>
                    <a:pt x="4371" y="940"/>
                    <a:pt x="4367" y="933"/>
                    <a:pt x="4356" y="929"/>
                  </a:cubicBezTo>
                  <a:cubicBezTo>
                    <a:pt x="4353" y="925"/>
                    <a:pt x="4349" y="921"/>
                    <a:pt x="4349" y="914"/>
                  </a:cubicBezTo>
                  <a:lnTo>
                    <a:pt x="4345" y="911"/>
                  </a:lnTo>
                  <a:cubicBezTo>
                    <a:pt x="4345" y="911"/>
                    <a:pt x="4341" y="914"/>
                    <a:pt x="4338" y="914"/>
                  </a:cubicBezTo>
                  <a:cubicBezTo>
                    <a:pt x="4338" y="907"/>
                    <a:pt x="4334" y="903"/>
                    <a:pt x="4334" y="896"/>
                  </a:cubicBezTo>
                  <a:cubicBezTo>
                    <a:pt x="4332" y="893"/>
                    <a:pt x="4328" y="888"/>
                    <a:pt x="4323" y="888"/>
                  </a:cubicBezTo>
                  <a:cubicBezTo>
                    <a:pt x="4322" y="888"/>
                    <a:pt x="4321" y="888"/>
                    <a:pt x="4319" y="889"/>
                  </a:cubicBezTo>
                  <a:lnTo>
                    <a:pt x="4279" y="889"/>
                  </a:lnTo>
                  <a:cubicBezTo>
                    <a:pt x="4279" y="890"/>
                    <a:pt x="4278" y="891"/>
                    <a:pt x="4277" y="891"/>
                  </a:cubicBezTo>
                  <a:cubicBezTo>
                    <a:pt x="4276" y="891"/>
                    <a:pt x="4275" y="890"/>
                    <a:pt x="4275" y="889"/>
                  </a:cubicBezTo>
                  <a:cubicBezTo>
                    <a:pt x="4271" y="886"/>
                    <a:pt x="4267" y="883"/>
                    <a:pt x="4263" y="883"/>
                  </a:cubicBezTo>
                  <a:cubicBezTo>
                    <a:pt x="4261" y="883"/>
                    <a:pt x="4259" y="884"/>
                    <a:pt x="4257" y="885"/>
                  </a:cubicBezTo>
                  <a:lnTo>
                    <a:pt x="4253" y="881"/>
                  </a:lnTo>
                  <a:cubicBezTo>
                    <a:pt x="4253" y="877"/>
                    <a:pt x="4246" y="877"/>
                    <a:pt x="4243" y="874"/>
                  </a:cubicBezTo>
                  <a:cubicBezTo>
                    <a:pt x="4240" y="871"/>
                    <a:pt x="4237" y="869"/>
                    <a:pt x="4233" y="869"/>
                  </a:cubicBezTo>
                  <a:cubicBezTo>
                    <a:pt x="4232" y="869"/>
                    <a:pt x="4230" y="869"/>
                    <a:pt x="4228" y="870"/>
                  </a:cubicBezTo>
                  <a:cubicBezTo>
                    <a:pt x="4224" y="870"/>
                    <a:pt x="4221" y="867"/>
                    <a:pt x="4221" y="863"/>
                  </a:cubicBezTo>
                  <a:lnTo>
                    <a:pt x="4217" y="863"/>
                  </a:lnTo>
                  <a:cubicBezTo>
                    <a:pt x="4209" y="859"/>
                    <a:pt x="4202" y="855"/>
                    <a:pt x="4199" y="852"/>
                  </a:cubicBezTo>
                  <a:cubicBezTo>
                    <a:pt x="4191" y="845"/>
                    <a:pt x="4180" y="845"/>
                    <a:pt x="4172" y="837"/>
                  </a:cubicBezTo>
                  <a:lnTo>
                    <a:pt x="4150" y="837"/>
                  </a:lnTo>
                  <a:cubicBezTo>
                    <a:pt x="4155" y="833"/>
                    <a:pt x="4155" y="830"/>
                    <a:pt x="4155" y="826"/>
                  </a:cubicBezTo>
                  <a:lnTo>
                    <a:pt x="4155" y="826"/>
                  </a:lnTo>
                  <a:cubicBezTo>
                    <a:pt x="4150" y="830"/>
                    <a:pt x="4147" y="830"/>
                    <a:pt x="4147" y="830"/>
                  </a:cubicBezTo>
                  <a:cubicBezTo>
                    <a:pt x="4143" y="828"/>
                    <a:pt x="4140" y="827"/>
                    <a:pt x="4136" y="827"/>
                  </a:cubicBezTo>
                  <a:cubicBezTo>
                    <a:pt x="4133" y="827"/>
                    <a:pt x="4129" y="828"/>
                    <a:pt x="4125" y="830"/>
                  </a:cubicBezTo>
                  <a:cubicBezTo>
                    <a:pt x="4118" y="830"/>
                    <a:pt x="4114" y="830"/>
                    <a:pt x="4114" y="826"/>
                  </a:cubicBezTo>
                  <a:cubicBezTo>
                    <a:pt x="4111" y="823"/>
                    <a:pt x="4111" y="819"/>
                    <a:pt x="4106" y="819"/>
                  </a:cubicBezTo>
                  <a:cubicBezTo>
                    <a:pt x="4105" y="820"/>
                    <a:pt x="4104" y="820"/>
                    <a:pt x="4104" y="820"/>
                  </a:cubicBezTo>
                  <a:cubicBezTo>
                    <a:pt x="4101" y="820"/>
                    <a:pt x="4099" y="818"/>
                    <a:pt x="4099" y="815"/>
                  </a:cubicBezTo>
                  <a:cubicBezTo>
                    <a:pt x="4099" y="811"/>
                    <a:pt x="4096" y="808"/>
                    <a:pt x="4092" y="808"/>
                  </a:cubicBezTo>
                  <a:cubicBezTo>
                    <a:pt x="4084" y="801"/>
                    <a:pt x="4077" y="797"/>
                    <a:pt x="4067" y="793"/>
                  </a:cubicBezTo>
                  <a:cubicBezTo>
                    <a:pt x="4067" y="793"/>
                    <a:pt x="4062" y="793"/>
                    <a:pt x="4062" y="789"/>
                  </a:cubicBezTo>
                  <a:lnTo>
                    <a:pt x="4059" y="789"/>
                  </a:lnTo>
                  <a:cubicBezTo>
                    <a:pt x="4059" y="784"/>
                    <a:pt x="4057" y="783"/>
                    <a:pt x="4055" y="783"/>
                  </a:cubicBezTo>
                  <a:cubicBezTo>
                    <a:pt x="4054" y="783"/>
                    <a:pt x="4053" y="783"/>
                    <a:pt x="4052" y="783"/>
                  </a:cubicBezTo>
                  <a:cubicBezTo>
                    <a:pt x="4050" y="783"/>
                    <a:pt x="4049" y="783"/>
                    <a:pt x="4048" y="782"/>
                  </a:cubicBezTo>
                  <a:cubicBezTo>
                    <a:pt x="4048" y="779"/>
                    <a:pt x="4045" y="779"/>
                    <a:pt x="4040" y="779"/>
                  </a:cubicBezTo>
                  <a:cubicBezTo>
                    <a:pt x="4039" y="780"/>
                    <a:pt x="4036" y="781"/>
                    <a:pt x="4033" y="781"/>
                  </a:cubicBezTo>
                  <a:cubicBezTo>
                    <a:pt x="4030" y="781"/>
                    <a:pt x="4026" y="780"/>
                    <a:pt x="4023" y="779"/>
                  </a:cubicBezTo>
                  <a:cubicBezTo>
                    <a:pt x="4019" y="777"/>
                    <a:pt x="4015" y="777"/>
                    <a:pt x="4012" y="777"/>
                  </a:cubicBezTo>
                  <a:cubicBezTo>
                    <a:pt x="4008" y="777"/>
                    <a:pt x="4004" y="777"/>
                    <a:pt x="4001" y="775"/>
                  </a:cubicBezTo>
                  <a:cubicBezTo>
                    <a:pt x="3999" y="777"/>
                    <a:pt x="3997" y="778"/>
                    <a:pt x="3995" y="778"/>
                  </a:cubicBezTo>
                  <a:cubicBezTo>
                    <a:pt x="3991" y="778"/>
                    <a:pt x="3989" y="773"/>
                    <a:pt x="3989" y="767"/>
                  </a:cubicBezTo>
                  <a:cubicBezTo>
                    <a:pt x="3986" y="764"/>
                    <a:pt x="3982" y="764"/>
                    <a:pt x="3982" y="760"/>
                  </a:cubicBezTo>
                  <a:cubicBezTo>
                    <a:pt x="3982" y="760"/>
                    <a:pt x="3974" y="760"/>
                    <a:pt x="3971" y="757"/>
                  </a:cubicBezTo>
                  <a:cubicBezTo>
                    <a:pt x="3964" y="757"/>
                    <a:pt x="3957" y="757"/>
                    <a:pt x="3949" y="753"/>
                  </a:cubicBezTo>
                  <a:lnTo>
                    <a:pt x="3945" y="753"/>
                  </a:lnTo>
                  <a:cubicBezTo>
                    <a:pt x="3945" y="745"/>
                    <a:pt x="3942" y="742"/>
                    <a:pt x="3938" y="738"/>
                  </a:cubicBezTo>
                  <a:cubicBezTo>
                    <a:pt x="3935" y="735"/>
                    <a:pt x="3930" y="727"/>
                    <a:pt x="3930" y="720"/>
                  </a:cubicBezTo>
                  <a:cubicBezTo>
                    <a:pt x="3927" y="720"/>
                    <a:pt x="3927" y="720"/>
                    <a:pt x="3923" y="723"/>
                  </a:cubicBezTo>
                  <a:lnTo>
                    <a:pt x="3923" y="713"/>
                  </a:lnTo>
                  <a:cubicBezTo>
                    <a:pt x="3916" y="705"/>
                    <a:pt x="3916" y="698"/>
                    <a:pt x="3913" y="694"/>
                  </a:cubicBezTo>
                  <a:cubicBezTo>
                    <a:pt x="3913" y="687"/>
                    <a:pt x="3913" y="679"/>
                    <a:pt x="3908" y="679"/>
                  </a:cubicBezTo>
                  <a:cubicBezTo>
                    <a:pt x="3908" y="676"/>
                    <a:pt x="3913" y="672"/>
                    <a:pt x="3908" y="669"/>
                  </a:cubicBezTo>
                  <a:cubicBezTo>
                    <a:pt x="3905" y="669"/>
                    <a:pt x="3901" y="665"/>
                    <a:pt x="3901" y="661"/>
                  </a:cubicBezTo>
                  <a:cubicBezTo>
                    <a:pt x="3898" y="657"/>
                    <a:pt x="3898" y="654"/>
                    <a:pt x="3894" y="654"/>
                  </a:cubicBezTo>
                  <a:cubicBezTo>
                    <a:pt x="3891" y="650"/>
                    <a:pt x="3886" y="647"/>
                    <a:pt x="3886" y="643"/>
                  </a:cubicBezTo>
                  <a:cubicBezTo>
                    <a:pt x="3883" y="639"/>
                    <a:pt x="3879" y="635"/>
                    <a:pt x="3872" y="632"/>
                  </a:cubicBezTo>
                  <a:cubicBezTo>
                    <a:pt x="3864" y="632"/>
                    <a:pt x="3854" y="613"/>
                    <a:pt x="3854" y="603"/>
                  </a:cubicBezTo>
                  <a:cubicBezTo>
                    <a:pt x="3850" y="599"/>
                    <a:pt x="3850" y="595"/>
                    <a:pt x="3842" y="591"/>
                  </a:cubicBezTo>
                  <a:cubicBezTo>
                    <a:pt x="3839" y="588"/>
                    <a:pt x="3839" y="584"/>
                    <a:pt x="3832" y="584"/>
                  </a:cubicBezTo>
                  <a:lnTo>
                    <a:pt x="3820" y="573"/>
                  </a:lnTo>
                  <a:cubicBezTo>
                    <a:pt x="3817" y="569"/>
                    <a:pt x="3810" y="569"/>
                    <a:pt x="3803" y="569"/>
                  </a:cubicBezTo>
                  <a:lnTo>
                    <a:pt x="3803" y="559"/>
                  </a:lnTo>
                  <a:cubicBezTo>
                    <a:pt x="3773" y="555"/>
                    <a:pt x="3762" y="537"/>
                    <a:pt x="3754" y="511"/>
                  </a:cubicBezTo>
                  <a:cubicBezTo>
                    <a:pt x="3747" y="515"/>
                    <a:pt x="3740" y="518"/>
                    <a:pt x="3737" y="522"/>
                  </a:cubicBezTo>
                  <a:cubicBezTo>
                    <a:pt x="3733" y="525"/>
                    <a:pt x="3730" y="526"/>
                    <a:pt x="3727" y="526"/>
                  </a:cubicBezTo>
                  <a:cubicBezTo>
                    <a:pt x="3724" y="526"/>
                    <a:pt x="3722" y="524"/>
                    <a:pt x="3722" y="518"/>
                  </a:cubicBezTo>
                  <a:lnTo>
                    <a:pt x="3722" y="511"/>
                  </a:lnTo>
                  <a:cubicBezTo>
                    <a:pt x="3718" y="507"/>
                    <a:pt x="3710" y="503"/>
                    <a:pt x="3707" y="500"/>
                  </a:cubicBezTo>
                  <a:cubicBezTo>
                    <a:pt x="3710" y="496"/>
                    <a:pt x="3710" y="493"/>
                    <a:pt x="3710" y="489"/>
                  </a:cubicBezTo>
                  <a:cubicBezTo>
                    <a:pt x="3710" y="485"/>
                    <a:pt x="3710" y="478"/>
                    <a:pt x="3715" y="474"/>
                  </a:cubicBezTo>
                  <a:lnTo>
                    <a:pt x="3710" y="474"/>
                  </a:lnTo>
                  <a:cubicBezTo>
                    <a:pt x="3709" y="477"/>
                    <a:pt x="3708" y="477"/>
                    <a:pt x="3707" y="477"/>
                  </a:cubicBezTo>
                  <a:cubicBezTo>
                    <a:pt x="3705" y="477"/>
                    <a:pt x="3704" y="476"/>
                    <a:pt x="3702" y="476"/>
                  </a:cubicBezTo>
                  <a:cubicBezTo>
                    <a:pt x="3701" y="476"/>
                    <a:pt x="3701" y="477"/>
                    <a:pt x="3700" y="478"/>
                  </a:cubicBezTo>
                  <a:cubicBezTo>
                    <a:pt x="3700" y="467"/>
                    <a:pt x="3685" y="474"/>
                    <a:pt x="3685" y="467"/>
                  </a:cubicBezTo>
                  <a:cubicBezTo>
                    <a:pt x="3678" y="467"/>
                    <a:pt x="3674" y="463"/>
                    <a:pt x="3671" y="459"/>
                  </a:cubicBezTo>
                  <a:cubicBezTo>
                    <a:pt x="3666" y="456"/>
                    <a:pt x="3659" y="452"/>
                    <a:pt x="3666" y="445"/>
                  </a:cubicBezTo>
                  <a:lnTo>
                    <a:pt x="3666" y="441"/>
                  </a:lnTo>
                  <a:cubicBezTo>
                    <a:pt x="3666" y="434"/>
                    <a:pt x="3666" y="430"/>
                    <a:pt x="3663" y="426"/>
                  </a:cubicBezTo>
                  <a:cubicBezTo>
                    <a:pt x="3659" y="423"/>
                    <a:pt x="3663" y="419"/>
                    <a:pt x="3656" y="419"/>
                  </a:cubicBezTo>
                  <a:cubicBezTo>
                    <a:pt x="3659" y="415"/>
                    <a:pt x="3652" y="415"/>
                    <a:pt x="3652" y="415"/>
                  </a:cubicBezTo>
                  <a:cubicBezTo>
                    <a:pt x="3651" y="416"/>
                    <a:pt x="3650" y="416"/>
                    <a:pt x="3649" y="416"/>
                  </a:cubicBezTo>
                  <a:cubicBezTo>
                    <a:pt x="3645" y="416"/>
                    <a:pt x="3644" y="411"/>
                    <a:pt x="3642" y="411"/>
                  </a:cubicBezTo>
                  <a:cubicBezTo>
                    <a:pt x="3642" y="411"/>
                    <a:pt x="3641" y="411"/>
                    <a:pt x="3641" y="412"/>
                  </a:cubicBezTo>
                  <a:cubicBezTo>
                    <a:pt x="3641" y="401"/>
                    <a:pt x="3634" y="401"/>
                    <a:pt x="3630" y="397"/>
                  </a:cubicBezTo>
                  <a:lnTo>
                    <a:pt x="3630" y="382"/>
                  </a:lnTo>
                  <a:cubicBezTo>
                    <a:pt x="3627" y="386"/>
                    <a:pt x="3622" y="390"/>
                    <a:pt x="3622" y="390"/>
                  </a:cubicBezTo>
                  <a:lnTo>
                    <a:pt x="3605" y="390"/>
                  </a:lnTo>
                  <a:cubicBezTo>
                    <a:pt x="3600" y="379"/>
                    <a:pt x="3590" y="375"/>
                    <a:pt x="3586" y="371"/>
                  </a:cubicBezTo>
                  <a:cubicBezTo>
                    <a:pt x="3582" y="369"/>
                    <a:pt x="3580" y="368"/>
                    <a:pt x="3577" y="368"/>
                  </a:cubicBezTo>
                  <a:cubicBezTo>
                    <a:pt x="3574" y="368"/>
                    <a:pt x="3571" y="369"/>
                    <a:pt x="3568" y="371"/>
                  </a:cubicBezTo>
                  <a:cubicBezTo>
                    <a:pt x="3564" y="371"/>
                    <a:pt x="3556" y="375"/>
                    <a:pt x="3553" y="375"/>
                  </a:cubicBezTo>
                  <a:cubicBezTo>
                    <a:pt x="3546" y="371"/>
                    <a:pt x="3542" y="364"/>
                    <a:pt x="3542" y="360"/>
                  </a:cubicBezTo>
                  <a:lnTo>
                    <a:pt x="3539" y="357"/>
                  </a:lnTo>
                  <a:cubicBezTo>
                    <a:pt x="3534" y="357"/>
                    <a:pt x="3531" y="357"/>
                    <a:pt x="3531" y="353"/>
                  </a:cubicBezTo>
                  <a:cubicBezTo>
                    <a:pt x="3531" y="349"/>
                    <a:pt x="3524" y="346"/>
                    <a:pt x="3524" y="338"/>
                  </a:cubicBezTo>
                  <a:lnTo>
                    <a:pt x="3524" y="327"/>
                  </a:lnTo>
                  <a:cubicBezTo>
                    <a:pt x="3527" y="324"/>
                    <a:pt x="3531" y="320"/>
                    <a:pt x="3531" y="316"/>
                  </a:cubicBezTo>
                  <a:lnTo>
                    <a:pt x="3531" y="316"/>
                  </a:lnTo>
                  <a:cubicBezTo>
                    <a:pt x="3524" y="320"/>
                    <a:pt x="3520" y="320"/>
                    <a:pt x="3512" y="324"/>
                  </a:cubicBezTo>
                  <a:cubicBezTo>
                    <a:pt x="3509" y="324"/>
                    <a:pt x="3502" y="324"/>
                    <a:pt x="3502" y="320"/>
                  </a:cubicBezTo>
                  <a:cubicBezTo>
                    <a:pt x="3498" y="313"/>
                    <a:pt x="3490" y="309"/>
                    <a:pt x="3487" y="302"/>
                  </a:cubicBezTo>
                  <a:cubicBezTo>
                    <a:pt x="3487" y="294"/>
                    <a:pt x="3487" y="294"/>
                    <a:pt x="3498" y="287"/>
                  </a:cubicBezTo>
                  <a:lnTo>
                    <a:pt x="3490" y="287"/>
                  </a:lnTo>
                  <a:cubicBezTo>
                    <a:pt x="3483" y="287"/>
                    <a:pt x="3476" y="291"/>
                    <a:pt x="3468" y="291"/>
                  </a:cubicBezTo>
                  <a:cubicBezTo>
                    <a:pt x="3466" y="292"/>
                    <a:pt x="3464" y="292"/>
                    <a:pt x="3461" y="292"/>
                  </a:cubicBezTo>
                  <a:cubicBezTo>
                    <a:pt x="3454" y="292"/>
                    <a:pt x="3444" y="290"/>
                    <a:pt x="3439" y="287"/>
                  </a:cubicBezTo>
                  <a:cubicBezTo>
                    <a:pt x="3436" y="283"/>
                    <a:pt x="3432" y="280"/>
                    <a:pt x="3424" y="280"/>
                  </a:cubicBezTo>
                  <a:cubicBezTo>
                    <a:pt x="3424" y="281"/>
                    <a:pt x="3424" y="281"/>
                    <a:pt x="3424" y="281"/>
                  </a:cubicBezTo>
                  <a:cubicBezTo>
                    <a:pt x="3423" y="281"/>
                    <a:pt x="3421" y="278"/>
                    <a:pt x="3421" y="276"/>
                  </a:cubicBezTo>
                  <a:cubicBezTo>
                    <a:pt x="3417" y="276"/>
                    <a:pt x="3417" y="272"/>
                    <a:pt x="3414" y="272"/>
                  </a:cubicBezTo>
                  <a:cubicBezTo>
                    <a:pt x="3413" y="273"/>
                    <a:pt x="3412" y="274"/>
                    <a:pt x="3412" y="274"/>
                  </a:cubicBezTo>
                  <a:cubicBezTo>
                    <a:pt x="3410" y="274"/>
                    <a:pt x="3410" y="270"/>
                    <a:pt x="3410" y="265"/>
                  </a:cubicBezTo>
                  <a:lnTo>
                    <a:pt x="3410" y="254"/>
                  </a:lnTo>
                  <a:lnTo>
                    <a:pt x="3402" y="261"/>
                  </a:lnTo>
                  <a:cubicBezTo>
                    <a:pt x="3399" y="261"/>
                    <a:pt x="3395" y="261"/>
                    <a:pt x="3392" y="265"/>
                  </a:cubicBezTo>
                  <a:lnTo>
                    <a:pt x="3388" y="269"/>
                  </a:lnTo>
                  <a:cubicBezTo>
                    <a:pt x="3387" y="268"/>
                    <a:pt x="3386" y="267"/>
                    <a:pt x="3385" y="267"/>
                  </a:cubicBezTo>
                  <a:cubicBezTo>
                    <a:pt x="3382" y="267"/>
                    <a:pt x="3380" y="269"/>
                    <a:pt x="3380" y="269"/>
                  </a:cubicBezTo>
                  <a:cubicBezTo>
                    <a:pt x="3378" y="270"/>
                    <a:pt x="3376" y="270"/>
                    <a:pt x="3374" y="270"/>
                  </a:cubicBezTo>
                  <a:cubicBezTo>
                    <a:pt x="3370" y="270"/>
                    <a:pt x="3365" y="268"/>
                    <a:pt x="3363" y="265"/>
                  </a:cubicBezTo>
                  <a:cubicBezTo>
                    <a:pt x="3358" y="261"/>
                    <a:pt x="3355" y="258"/>
                    <a:pt x="3351" y="254"/>
                  </a:cubicBezTo>
                  <a:cubicBezTo>
                    <a:pt x="3344" y="254"/>
                    <a:pt x="3336" y="250"/>
                    <a:pt x="3333" y="247"/>
                  </a:cubicBezTo>
                  <a:cubicBezTo>
                    <a:pt x="3329" y="247"/>
                    <a:pt x="3329" y="243"/>
                    <a:pt x="3326" y="243"/>
                  </a:cubicBezTo>
                  <a:cubicBezTo>
                    <a:pt x="3323" y="240"/>
                    <a:pt x="3319" y="238"/>
                    <a:pt x="3315" y="238"/>
                  </a:cubicBezTo>
                  <a:cubicBezTo>
                    <a:pt x="3313" y="238"/>
                    <a:pt x="3312" y="238"/>
                    <a:pt x="3311" y="239"/>
                  </a:cubicBezTo>
                  <a:cubicBezTo>
                    <a:pt x="3307" y="241"/>
                    <a:pt x="3305" y="242"/>
                    <a:pt x="3303" y="242"/>
                  </a:cubicBezTo>
                  <a:cubicBezTo>
                    <a:pt x="3300" y="242"/>
                    <a:pt x="3299" y="241"/>
                    <a:pt x="3297" y="239"/>
                  </a:cubicBezTo>
                  <a:cubicBezTo>
                    <a:pt x="3289" y="236"/>
                    <a:pt x="3282" y="228"/>
                    <a:pt x="3278" y="217"/>
                  </a:cubicBezTo>
                  <a:cubicBezTo>
                    <a:pt x="3278" y="217"/>
                    <a:pt x="3275" y="217"/>
                    <a:pt x="3275" y="214"/>
                  </a:cubicBezTo>
                  <a:cubicBezTo>
                    <a:pt x="3270" y="210"/>
                    <a:pt x="3275" y="210"/>
                    <a:pt x="3275" y="206"/>
                  </a:cubicBezTo>
                  <a:lnTo>
                    <a:pt x="3275" y="203"/>
                  </a:lnTo>
                  <a:cubicBezTo>
                    <a:pt x="3270" y="199"/>
                    <a:pt x="3263" y="199"/>
                    <a:pt x="3267" y="195"/>
                  </a:cubicBezTo>
                  <a:cubicBezTo>
                    <a:pt x="3270" y="184"/>
                    <a:pt x="3263" y="188"/>
                    <a:pt x="3263" y="184"/>
                  </a:cubicBezTo>
                  <a:cubicBezTo>
                    <a:pt x="3263" y="181"/>
                    <a:pt x="3260" y="177"/>
                    <a:pt x="3256" y="173"/>
                  </a:cubicBezTo>
                  <a:cubicBezTo>
                    <a:pt x="3256" y="170"/>
                    <a:pt x="3260" y="162"/>
                    <a:pt x="3260" y="159"/>
                  </a:cubicBezTo>
                  <a:lnTo>
                    <a:pt x="3241" y="159"/>
                  </a:lnTo>
                  <a:cubicBezTo>
                    <a:pt x="3238" y="155"/>
                    <a:pt x="3234" y="155"/>
                    <a:pt x="3238" y="151"/>
                  </a:cubicBezTo>
                  <a:cubicBezTo>
                    <a:pt x="3238" y="144"/>
                    <a:pt x="3231" y="140"/>
                    <a:pt x="3231" y="133"/>
                  </a:cubicBezTo>
                  <a:cubicBezTo>
                    <a:pt x="3231" y="129"/>
                    <a:pt x="3226" y="129"/>
                    <a:pt x="3223" y="126"/>
                  </a:cubicBezTo>
                  <a:lnTo>
                    <a:pt x="3223" y="93"/>
                  </a:lnTo>
                  <a:cubicBezTo>
                    <a:pt x="3216" y="93"/>
                    <a:pt x="3212" y="96"/>
                    <a:pt x="3204" y="100"/>
                  </a:cubicBezTo>
                  <a:cubicBezTo>
                    <a:pt x="3201" y="100"/>
                    <a:pt x="3201" y="104"/>
                    <a:pt x="3197" y="107"/>
                  </a:cubicBezTo>
                  <a:cubicBezTo>
                    <a:pt x="3194" y="107"/>
                    <a:pt x="3194" y="111"/>
                    <a:pt x="3190" y="111"/>
                  </a:cubicBezTo>
                  <a:cubicBezTo>
                    <a:pt x="3189" y="109"/>
                    <a:pt x="3186" y="109"/>
                    <a:pt x="3183" y="109"/>
                  </a:cubicBezTo>
                  <a:cubicBezTo>
                    <a:pt x="3180" y="109"/>
                    <a:pt x="3177" y="109"/>
                    <a:pt x="3175" y="107"/>
                  </a:cubicBezTo>
                  <a:cubicBezTo>
                    <a:pt x="3174" y="105"/>
                    <a:pt x="3172" y="105"/>
                    <a:pt x="3171" y="105"/>
                  </a:cubicBezTo>
                  <a:cubicBezTo>
                    <a:pt x="3169" y="105"/>
                    <a:pt x="3168" y="105"/>
                    <a:pt x="3168" y="104"/>
                  </a:cubicBezTo>
                  <a:cubicBezTo>
                    <a:pt x="3168" y="100"/>
                    <a:pt x="3165" y="100"/>
                    <a:pt x="3160" y="96"/>
                  </a:cubicBezTo>
                  <a:cubicBezTo>
                    <a:pt x="3153" y="89"/>
                    <a:pt x="3150" y="78"/>
                    <a:pt x="3153" y="67"/>
                  </a:cubicBezTo>
                  <a:cubicBezTo>
                    <a:pt x="3153" y="63"/>
                    <a:pt x="3157" y="60"/>
                    <a:pt x="3153" y="60"/>
                  </a:cubicBezTo>
                  <a:cubicBezTo>
                    <a:pt x="3150" y="60"/>
                    <a:pt x="3153" y="49"/>
                    <a:pt x="3146" y="45"/>
                  </a:cubicBezTo>
                  <a:cubicBezTo>
                    <a:pt x="3146" y="52"/>
                    <a:pt x="3135" y="56"/>
                    <a:pt x="3135" y="63"/>
                  </a:cubicBezTo>
                  <a:cubicBezTo>
                    <a:pt x="3131" y="71"/>
                    <a:pt x="3121" y="71"/>
                    <a:pt x="3121" y="82"/>
                  </a:cubicBezTo>
                  <a:cubicBezTo>
                    <a:pt x="3113" y="78"/>
                    <a:pt x="3109" y="74"/>
                    <a:pt x="3102" y="74"/>
                  </a:cubicBezTo>
                  <a:cubicBezTo>
                    <a:pt x="3099" y="74"/>
                    <a:pt x="3094" y="71"/>
                    <a:pt x="3087" y="67"/>
                  </a:cubicBezTo>
                  <a:cubicBezTo>
                    <a:pt x="3086" y="71"/>
                    <a:pt x="3083" y="72"/>
                    <a:pt x="3080" y="72"/>
                  </a:cubicBezTo>
                  <a:cubicBezTo>
                    <a:pt x="3077" y="72"/>
                    <a:pt x="3074" y="71"/>
                    <a:pt x="3072" y="71"/>
                  </a:cubicBezTo>
                  <a:cubicBezTo>
                    <a:pt x="3070" y="72"/>
                    <a:pt x="3066" y="73"/>
                    <a:pt x="3063" y="73"/>
                  </a:cubicBezTo>
                  <a:cubicBezTo>
                    <a:pt x="3058" y="73"/>
                    <a:pt x="3053" y="71"/>
                    <a:pt x="3050" y="67"/>
                  </a:cubicBezTo>
                  <a:cubicBezTo>
                    <a:pt x="3047" y="63"/>
                    <a:pt x="3043" y="63"/>
                    <a:pt x="3040" y="60"/>
                  </a:cubicBezTo>
                  <a:cubicBezTo>
                    <a:pt x="3043" y="49"/>
                    <a:pt x="3033" y="45"/>
                    <a:pt x="3036" y="34"/>
                  </a:cubicBezTo>
                  <a:cubicBezTo>
                    <a:pt x="3028" y="30"/>
                    <a:pt x="3033" y="16"/>
                    <a:pt x="3021" y="16"/>
                  </a:cubicBezTo>
                  <a:cubicBezTo>
                    <a:pt x="3018" y="12"/>
                    <a:pt x="3011" y="12"/>
                    <a:pt x="3006" y="8"/>
                  </a:cubicBezTo>
                  <a:cubicBezTo>
                    <a:pt x="2999" y="5"/>
                    <a:pt x="2992" y="1"/>
                    <a:pt x="29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3" name="Google Shape;883;p8"/>
            <p:cNvSpPr/>
            <p:nvPr/>
          </p:nvSpPr>
          <p:spPr>
            <a:xfrm>
              <a:off x="3452352" y="2566463"/>
              <a:ext cx="49" cy="196"/>
            </a:xfrm>
            <a:custGeom>
              <a:avLst/>
              <a:gdLst/>
              <a:ahLst/>
              <a:cxnLst/>
              <a:rect l="l" t="t" r="r" b="b"/>
              <a:pathLst>
                <a:path w="1" h="4" extrusionOk="0">
                  <a:moveTo>
                    <a:pt x="0" y="4"/>
                  </a:moveTo>
                  <a:lnTo>
                    <a:pt x="0"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4" name="Google Shape;884;p8"/>
            <p:cNvSpPr/>
            <p:nvPr/>
          </p:nvSpPr>
          <p:spPr>
            <a:xfrm>
              <a:off x="3483317" y="2525240"/>
              <a:ext cx="196" cy="245"/>
            </a:xfrm>
            <a:custGeom>
              <a:avLst/>
              <a:gdLst/>
              <a:ahLst/>
              <a:cxnLst/>
              <a:rect l="l" t="t" r="r" b="b"/>
              <a:pathLst>
                <a:path w="4" h="5" extrusionOk="0">
                  <a:moveTo>
                    <a:pt x="0" y="1"/>
                  </a:moveTo>
                  <a:lnTo>
                    <a:pt x="0" y="4"/>
                  </a:lnTo>
                  <a:lnTo>
                    <a:pt x="4" y="4"/>
                  </a:lnTo>
                  <a:lnTo>
                    <a:pt x="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85" name="Google Shape;885;p8"/>
          <p:cNvGrpSpPr/>
          <p:nvPr/>
        </p:nvGrpSpPr>
        <p:grpSpPr>
          <a:xfrm rot="-2505328">
            <a:off x="-39007" y="4319248"/>
            <a:ext cx="1635189" cy="953338"/>
            <a:chOff x="3864475" y="2225200"/>
            <a:chExt cx="862200" cy="502675"/>
          </a:xfrm>
        </p:grpSpPr>
        <p:sp>
          <p:nvSpPr>
            <p:cNvPr id="886" name="Google Shape;886;p8"/>
            <p:cNvSpPr/>
            <p:nvPr/>
          </p:nvSpPr>
          <p:spPr>
            <a:xfrm>
              <a:off x="3864475" y="2415975"/>
              <a:ext cx="759175" cy="138475"/>
            </a:xfrm>
            <a:custGeom>
              <a:avLst/>
              <a:gdLst/>
              <a:ahLst/>
              <a:cxnLst/>
              <a:rect l="l" t="t" r="r" b="b"/>
              <a:pathLst>
                <a:path w="30367" h="5539" extrusionOk="0">
                  <a:moveTo>
                    <a:pt x="5707" y="0"/>
                  </a:moveTo>
                  <a:cubicBezTo>
                    <a:pt x="3849" y="0"/>
                    <a:pt x="1937" y="353"/>
                    <a:pt x="1" y="1056"/>
                  </a:cubicBezTo>
                  <a:lnTo>
                    <a:pt x="48" y="1185"/>
                  </a:lnTo>
                  <a:cubicBezTo>
                    <a:pt x="1967" y="489"/>
                    <a:pt x="3860" y="139"/>
                    <a:pt x="5699" y="139"/>
                  </a:cubicBezTo>
                  <a:cubicBezTo>
                    <a:pt x="6429" y="139"/>
                    <a:pt x="7151" y="194"/>
                    <a:pt x="7862" y="305"/>
                  </a:cubicBezTo>
                  <a:cubicBezTo>
                    <a:pt x="10473" y="708"/>
                    <a:pt x="12123" y="1709"/>
                    <a:pt x="13869" y="2766"/>
                  </a:cubicBezTo>
                  <a:cubicBezTo>
                    <a:pt x="15204" y="3576"/>
                    <a:pt x="16582" y="4412"/>
                    <a:pt x="18427" y="4959"/>
                  </a:cubicBezTo>
                  <a:cubicBezTo>
                    <a:pt x="19724" y="5345"/>
                    <a:pt x="21101" y="5539"/>
                    <a:pt x="22529" y="5539"/>
                  </a:cubicBezTo>
                  <a:cubicBezTo>
                    <a:pt x="22792" y="5539"/>
                    <a:pt x="23056" y="5532"/>
                    <a:pt x="23322" y="5519"/>
                  </a:cubicBezTo>
                  <a:cubicBezTo>
                    <a:pt x="25519" y="5409"/>
                    <a:pt x="27887" y="4849"/>
                    <a:pt x="30366" y="3847"/>
                  </a:cubicBezTo>
                  <a:lnTo>
                    <a:pt x="30315" y="3722"/>
                  </a:lnTo>
                  <a:cubicBezTo>
                    <a:pt x="27543" y="4839"/>
                    <a:pt x="24932" y="5398"/>
                    <a:pt x="22508" y="5398"/>
                  </a:cubicBezTo>
                  <a:cubicBezTo>
                    <a:pt x="21094" y="5398"/>
                    <a:pt x="19744" y="5208"/>
                    <a:pt x="18463" y="4827"/>
                  </a:cubicBezTo>
                  <a:cubicBezTo>
                    <a:pt x="16637" y="4284"/>
                    <a:pt x="15266" y="3451"/>
                    <a:pt x="13942" y="2648"/>
                  </a:cubicBezTo>
                  <a:cubicBezTo>
                    <a:pt x="12182" y="1581"/>
                    <a:pt x="10521" y="576"/>
                    <a:pt x="7884" y="166"/>
                  </a:cubicBezTo>
                  <a:cubicBezTo>
                    <a:pt x="7168" y="56"/>
                    <a:pt x="6442" y="0"/>
                    <a:pt x="5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7" name="Google Shape;887;p8"/>
            <p:cNvSpPr/>
            <p:nvPr/>
          </p:nvSpPr>
          <p:spPr>
            <a:xfrm>
              <a:off x="4514975" y="2460875"/>
              <a:ext cx="211700" cy="117500"/>
            </a:xfrm>
            <a:custGeom>
              <a:avLst/>
              <a:gdLst/>
              <a:ahLst/>
              <a:cxnLst/>
              <a:rect l="l" t="t" r="r" b="b"/>
              <a:pathLst>
                <a:path w="8468" h="4700" extrusionOk="0">
                  <a:moveTo>
                    <a:pt x="8259" y="0"/>
                  </a:moveTo>
                  <a:cubicBezTo>
                    <a:pt x="7928" y="0"/>
                    <a:pt x="6807" y="1364"/>
                    <a:pt x="5226" y="1380"/>
                  </a:cubicBezTo>
                  <a:cubicBezTo>
                    <a:pt x="5217" y="1381"/>
                    <a:pt x="5208" y="1381"/>
                    <a:pt x="5198" y="1381"/>
                  </a:cubicBezTo>
                  <a:cubicBezTo>
                    <a:pt x="4016" y="1381"/>
                    <a:pt x="3646" y="613"/>
                    <a:pt x="2812" y="613"/>
                  </a:cubicBezTo>
                  <a:cubicBezTo>
                    <a:pt x="2692" y="613"/>
                    <a:pt x="2563" y="629"/>
                    <a:pt x="2421" y="665"/>
                  </a:cubicBezTo>
                  <a:cubicBezTo>
                    <a:pt x="1119" y="995"/>
                    <a:pt x="1" y="3334"/>
                    <a:pt x="1" y="3334"/>
                  </a:cubicBezTo>
                  <a:cubicBezTo>
                    <a:pt x="1" y="3334"/>
                    <a:pt x="440" y="4700"/>
                    <a:pt x="1434" y="4700"/>
                  </a:cubicBezTo>
                  <a:cubicBezTo>
                    <a:pt x="1799" y="4700"/>
                    <a:pt x="2239" y="4516"/>
                    <a:pt x="2759" y="4013"/>
                  </a:cubicBezTo>
                  <a:cubicBezTo>
                    <a:pt x="4291" y="2532"/>
                    <a:pt x="6227" y="3060"/>
                    <a:pt x="7173" y="2165"/>
                  </a:cubicBezTo>
                  <a:cubicBezTo>
                    <a:pt x="7940" y="1442"/>
                    <a:pt x="8468" y="320"/>
                    <a:pt x="8339" y="52"/>
                  </a:cubicBezTo>
                  <a:cubicBezTo>
                    <a:pt x="8322" y="16"/>
                    <a:pt x="8296" y="0"/>
                    <a:pt x="8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8"/>
            <p:cNvSpPr/>
            <p:nvPr/>
          </p:nvSpPr>
          <p:spPr>
            <a:xfrm>
              <a:off x="4100150" y="2225200"/>
              <a:ext cx="121500" cy="217325"/>
            </a:xfrm>
            <a:custGeom>
              <a:avLst/>
              <a:gdLst/>
              <a:ahLst/>
              <a:cxnLst/>
              <a:rect l="l" t="t" r="r" b="b"/>
              <a:pathLst>
                <a:path w="4860" h="8693" extrusionOk="0">
                  <a:moveTo>
                    <a:pt x="3879" y="1"/>
                  </a:moveTo>
                  <a:cubicBezTo>
                    <a:pt x="3539" y="1"/>
                    <a:pt x="4011" y="1923"/>
                    <a:pt x="2927" y="3246"/>
                  </a:cubicBezTo>
                  <a:cubicBezTo>
                    <a:pt x="2058" y="4309"/>
                    <a:pt x="1094" y="3873"/>
                    <a:pt x="584" y="4937"/>
                  </a:cubicBezTo>
                  <a:cubicBezTo>
                    <a:pt x="1" y="6150"/>
                    <a:pt x="1075" y="8508"/>
                    <a:pt x="1075" y="8508"/>
                  </a:cubicBezTo>
                  <a:cubicBezTo>
                    <a:pt x="1075" y="8508"/>
                    <a:pt x="1531" y="8692"/>
                    <a:pt x="2037" y="8692"/>
                  </a:cubicBezTo>
                  <a:cubicBezTo>
                    <a:pt x="2713" y="8692"/>
                    <a:pt x="3478" y="8364"/>
                    <a:pt x="3367" y="6829"/>
                  </a:cubicBezTo>
                  <a:cubicBezTo>
                    <a:pt x="3213" y="4702"/>
                    <a:pt x="4860" y="3550"/>
                    <a:pt x="4779" y="2252"/>
                  </a:cubicBezTo>
                  <a:cubicBezTo>
                    <a:pt x="4717" y="1203"/>
                    <a:pt x="4193" y="78"/>
                    <a:pt x="3907" y="5"/>
                  </a:cubicBezTo>
                  <a:cubicBezTo>
                    <a:pt x="3897" y="2"/>
                    <a:pt x="3887" y="1"/>
                    <a:pt x="38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8"/>
            <p:cNvSpPr/>
            <p:nvPr/>
          </p:nvSpPr>
          <p:spPr>
            <a:xfrm>
              <a:off x="4298175" y="2537825"/>
              <a:ext cx="179250" cy="190050"/>
            </a:xfrm>
            <a:custGeom>
              <a:avLst/>
              <a:gdLst/>
              <a:ahLst/>
              <a:cxnLst/>
              <a:rect l="l" t="t" r="r" b="b"/>
              <a:pathLst>
                <a:path w="7170" h="7602" extrusionOk="0">
                  <a:moveTo>
                    <a:pt x="1057" y="0"/>
                  </a:moveTo>
                  <a:cubicBezTo>
                    <a:pt x="1056" y="0"/>
                    <a:pt x="0" y="806"/>
                    <a:pt x="1695" y="3109"/>
                  </a:cubicBezTo>
                  <a:cubicBezTo>
                    <a:pt x="3140" y="5075"/>
                    <a:pt x="3331" y="6289"/>
                    <a:pt x="4489" y="6978"/>
                  </a:cubicBezTo>
                  <a:cubicBezTo>
                    <a:pt x="5175" y="7389"/>
                    <a:pt x="6024" y="7602"/>
                    <a:pt x="6512" y="7602"/>
                  </a:cubicBezTo>
                  <a:cubicBezTo>
                    <a:pt x="6690" y="7602"/>
                    <a:pt x="6820" y="7574"/>
                    <a:pt x="6876" y="7517"/>
                  </a:cubicBezTo>
                  <a:cubicBezTo>
                    <a:pt x="7169" y="7227"/>
                    <a:pt x="5189" y="6531"/>
                    <a:pt x="4607" y="4745"/>
                  </a:cubicBezTo>
                  <a:cubicBezTo>
                    <a:pt x="4145" y="3341"/>
                    <a:pt x="5025" y="2735"/>
                    <a:pt x="4379" y="1654"/>
                  </a:cubicBezTo>
                  <a:cubicBezTo>
                    <a:pt x="3642" y="425"/>
                    <a:pt x="1057" y="0"/>
                    <a:pt x="10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0" name="Google Shape;890;p8"/>
            <p:cNvSpPr/>
            <p:nvPr/>
          </p:nvSpPr>
          <p:spPr>
            <a:xfrm>
              <a:off x="4066350" y="2428900"/>
              <a:ext cx="88575" cy="201350"/>
            </a:xfrm>
            <a:custGeom>
              <a:avLst/>
              <a:gdLst/>
              <a:ahLst/>
              <a:cxnLst/>
              <a:rect l="l" t="t" r="r" b="b"/>
              <a:pathLst>
                <a:path w="3543" h="8054" extrusionOk="0">
                  <a:moveTo>
                    <a:pt x="1122" y="1"/>
                  </a:moveTo>
                  <a:cubicBezTo>
                    <a:pt x="1122" y="1"/>
                    <a:pt x="0" y="287"/>
                    <a:pt x="569" y="2718"/>
                  </a:cubicBezTo>
                  <a:cubicBezTo>
                    <a:pt x="1048" y="4794"/>
                    <a:pt x="789" y="5835"/>
                    <a:pt x="1478" y="6788"/>
                  </a:cubicBezTo>
                  <a:cubicBezTo>
                    <a:pt x="1996" y="7500"/>
                    <a:pt x="2830" y="8053"/>
                    <a:pt x="3143" y="8053"/>
                  </a:cubicBezTo>
                  <a:cubicBezTo>
                    <a:pt x="3169" y="8053"/>
                    <a:pt x="3191" y="8049"/>
                    <a:pt x="3209" y="8042"/>
                  </a:cubicBezTo>
                  <a:cubicBezTo>
                    <a:pt x="3542" y="7910"/>
                    <a:pt x="2197" y="6667"/>
                    <a:pt x="2339" y="5031"/>
                  </a:cubicBezTo>
                  <a:cubicBezTo>
                    <a:pt x="2456" y="3748"/>
                    <a:pt x="3370" y="3565"/>
                    <a:pt x="3223" y="2476"/>
                  </a:cubicBezTo>
                  <a:cubicBezTo>
                    <a:pt x="3055" y="1233"/>
                    <a:pt x="1122" y="1"/>
                    <a:pt x="11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1" name="Google Shape;891;p8"/>
            <p:cNvSpPr/>
            <p:nvPr/>
          </p:nvSpPr>
          <p:spPr>
            <a:xfrm>
              <a:off x="4433025" y="2552300"/>
              <a:ext cx="223900" cy="168200"/>
            </a:xfrm>
            <a:custGeom>
              <a:avLst/>
              <a:gdLst/>
              <a:ahLst/>
              <a:cxnLst/>
              <a:rect l="l" t="t" r="r" b="b"/>
              <a:pathLst>
                <a:path w="8956" h="6728" extrusionOk="0">
                  <a:moveTo>
                    <a:pt x="489" y="0"/>
                  </a:moveTo>
                  <a:cubicBezTo>
                    <a:pt x="489" y="0"/>
                    <a:pt x="0" y="1801"/>
                    <a:pt x="621" y="2501"/>
                  </a:cubicBezTo>
                  <a:cubicBezTo>
                    <a:pt x="1137" y="3080"/>
                    <a:pt x="1621" y="2772"/>
                    <a:pt x="2593" y="3370"/>
                  </a:cubicBezTo>
                  <a:cubicBezTo>
                    <a:pt x="3785" y="4100"/>
                    <a:pt x="3565" y="4870"/>
                    <a:pt x="4507" y="5237"/>
                  </a:cubicBezTo>
                  <a:cubicBezTo>
                    <a:pt x="4725" y="5322"/>
                    <a:pt x="4921" y="5353"/>
                    <a:pt x="5106" y="5353"/>
                  </a:cubicBezTo>
                  <a:cubicBezTo>
                    <a:pt x="5599" y="5353"/>
                    <a:pt x="6008" y="5133"/>
                    <a:pt x="6517" y="5133"/>
                  </a:cubicBezTo>
                  <a:cubicBezTo>
                    <a:pt x="6715" y="5133"/>
                    <a:pt x="6927" y="5166"/>
                    <a:pt x="7166" y="5259"/>
                  </a:cubicBezTo>
                  <a:cubicBezTo>
                    <a:pt x="8207" y="5661"/>
                    <a:pt x="8535" y="6727"/>
                    <a:pt x="8715" y="6727"/>
                  </a:cubicBezTo>
                  <a:cubicBezTo>
                    <a:pt x="8722" y="6727"/>
                    <a:pt x="8728" y="6725"/>
                    <a:pt x="8735" y="6722"/>
                  </a:cubicBezTo>
                  <a:cubicBezTo>
                    <a:pt x="8955" y="6616"/>
                    <a:pt x="8787" y="4606"/>
                    <a:pt x="7470" y="3697"/>
                  </a:cubicBezTo>
                  <a:cubicBezTo>
                    <a:pt x="6495" y="3018"/>
                    <a:pt x="5417" y="3488"/>
                    <a:pt x="4467" y="2549"/>
                  </a:cubicBezTo>
                  <a:cubicBezTo>
                    <a:pt x="3917" y="2006"/>
                    <a:pt x="4137" y="1713"/>
                    <a:pt x="3554" y="1053"/>
                  </a:cubicBezTo>
                  <a:cubicBezTo>
                    <a:pt x="2729" y="122"/>
                    <a:pt x="489"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2" name="Google Shape;892;p8"/>
            <p:cNvSpPr/>
            <p:nvPr/>
          </p:nvSpPr>
          <p:spPr>
            <a:xfrm>
              <a:off x="4294150" y="2308625"/>
              <a:ext cx="176125" cy="227825"/>
            </a:xfrm>
            <a:custGeom>
              <a:avLst/>
              <a:gdLst/>
              <a:ahLst/>
              <a:cxnLst/>
              <a:rect l="l" t="t" r="r" b="b"/>
              <a:pathLst>
                <a:path w="7045" h="9113" extrusionOk="0">
                  <a:moveTo>
                    <a:pt x="6234" y="0"/>
                  </a:moveTo>
                  <a:cubicBezTo>
                    <a:pt x="6049" y="0"/>
                    <a:pt x="6162" y="1139"/>
                    <a:pt x="5325" y="1904"/>
                  </a:cubicBezTo>
                  <a:cubicBezTo>
                    <a:pt x="4485" y="2674"/>
                    <a:pt x="3693" y="2142"/>
                    <a:pt x="2898" y="2876"/>
                  </a:cubicBezTo>
                  <a:cubicBezTo>
                    <a:pt x="2167" y="3550"/>
                    <a:pt x="2644" y="4177"/>
                    <a:pt x="1815" y="5274"/>
                  </a:cubicBezTo>
                  <a:cubicBezTo>
                    <a:pt x="1137" y="6168"/>
                    <a:pt x="583" y="6062"/>
                    <a:pt x="319" y="6777"/>
                  </a:cubicBezTo>
                  <a:cubicBezTo>
                    <a:pt x="0" y="7639"/>
                    <a:pt x="1093" y="9113"/>
                    <a:pt x="1093" y="9113"/>
                  </a:cubicBezTo>
                  <a:cubicBezTo>
                    <a:pt x="1093" y="9113"/>
                    <a:pt x="3103" y="8200"/>
                    <a:pt x="3524" y="7052"/>
                  </a:cubicBezTo>
                  <a:cubicBezTo>
                    <a:pt x="3825" y="6238"/>
                    <a:pt x="3517" y="6047"/>
                    <a:pt x="3825" y="5354"/>
                  </a:cubicBezTo>
                  <a:cubicBezTo>
                    <a:pt x="4357" y="4152"/>
                    <a:pt x="5511" y="4196"/>
                    <a:pt x="6164" y="3228"/>
                  </a:cubicBezTo>
                  <a:cubicBezTo>
                    <a:pt x="7044" y="1922"/>
                    <a:pt x="6476" y="22"/>
                    <a:pt x="6237" y="0"/>
                  </a:cubicBezTo>
                  <a:cubicBezTo>
                    <a:pt x="6236" y="0"/>
                    <a:pt x="6235" y="0"/>
                    <a:pt x="62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3" name="Google Shape;893;p8"/>
            <p:cNvSpPr/>
            <p:nvPr/>
          </p:nvSpPr>
          <p:spPr>
            <a:xfrm>
              <a:off x="4413975" y="2352350"/>
              <a:ext cx="138000" cy="202925"/>
            </a:xfrm>
            <a:custGeom>
              <a:avLst/>
              <a:gdLst/>
              <a:ahLst/>
              <a:cxnLst/>
              <a:rect l="l" t="t" r="r" b="b"/>
              <a:pathLst>
                <a:path w="5520" h="8117" extrusionOk="0">
                  <a:moveTo>
                    <a:pt x="4895" y="0"/>
                  </a:moveTo>
                  <a:cubicBezTo>
                    <a:pt x="4660" y="0"/>
                    <a:pt x="4590" y="883"/>
                    <a:pt x="3370" y="2205"/>
                  </a:cubicBezTo>
                  <a:cubicBezTo>
                    <a:pt x="2666" y="2960"/>
                    <a:pt x="2365" y="2696"/>
                    <a:pt x="1698" y="3422"/>
                  </a:cubicBezTo>
                  <a:cubicBezTo>
                    <a:pt x="0" y="5259"/>
                    <a:pt x="249" y="8020"/>
                    <a:pt x="249" y="8020"/>
                  </a:cubicBezTo>
                  <a:cubicBezTo>
                    <a:pt x="249" y="8020"/>
                    <a:pt x="576" y="8116"/>
                    <a:pt x="997" y="8116"/>
                  </a:cubicBezTo>
                  <a:cubicBezTo>
                    <a:pt x="1462" y="8116"/>
                    <a:pt x="2041" y="7999"/>
                    <a:pt x="2424" y="7507"/>
                  </a:cubicBezTo>
                  <a:cubicBezTo>
                    <a:pt x="2948" y="6836"/>
                    <a:pt x="2857" y="6355"/>
                    <a:pt x="3377" y="5131"/>
                  </a:cubicBezTo>
                  <a:cubicBezTo>
                    <a:pt x="4041" y="3572"/>
                    <a:pt x="4606" y="3799"/>
                    <a:pt x="5024" y="2520"/>
                  </a:cubicBezTo>
                  <a:cubicBezTo>
                    <a:pt x="5519" y="995"/>
                    <a:pt x="5200" y="107"/>
                    <a:pt x="4936" y="8"/>
                  </a:cubicBezTo>
                  <a:cubicBezTo>
                    <a:pt x="4922" y="3"/>
                    <a:pt x="4908" y="0"/>
                    <a:pt x="48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8"/>
            <p:cNvSpPr/>
            <p:nvPr/>
          </p:nvSpPr>
          <p:spPr>
            <a:xfrm>
              <a:off x="4200175" y="2307950"/>
              <a:ext cx="137725" cy="172925"/>
            </a:xfrm>
            <a:custGeom>
              <a:avLst/>
              <a:gdLst/>
              <a:ahLst/>
              <a:cxnLst/>
              <a:rect l="l" t="t" r="r" b="b"/>
              <a:pathLst>
                <a:path w="5509" h="6917" extrusionOk="0">
                  <a:moveTo>
                    <a:pt x="5045" y="1"/>
                  </a:moveTo>
                  <a:cubicBezTo>
                    <a:pt x="4834" y="1"/>
                    <a:pt x="4663" y="783"/>
                    <a:pt x="3440" y="1825"/>
                  </a:cubicBezTo>
                  <a:cubicBezTo>
                    <a:pt x="2725" y="2433"/>
                    <a:pt x="2480" y="2162"/>
                    <a:pt x="1801" y="2741"/>
                  </a:cubicBezTo>
                  <a:cubicBezTo>
                    <a:pt x="74" y="4219"/>
                    <a:pt x="1" y="6734"/>
                    <a:pt x="1" y="6734"/>
                  </a:cubicBezTo>
                  <a:cubicBezTo>
                    <a:pt x="1" y="6734"/>
                    <a:pt x="428" y="6916"/>
                    <a:pt x="934" y="6916"/>
                  </a:cubicBezTo>
                  <a:cubicBezTo>
                    <a:pt x="1297" y="6916"/>
                    <a:pt x="1701" y="6823"/>
                    <a:pt x="2018" y="6503"/>
                  </a:cubicBezTo>
                  <a:cubicBezTo>
                    <a:pt x="2564" y="5953"/>
                    <a:pt x="2531" y="5513"/>
                    <a:pt x="3136" y="4465"/>
                  </a:cubicBezTo>
                  <a:cubicBezTo>
                    <a:pt x="3898" y="3130"/>
                    <a:pt x="4382" y="3397"/>
                    <a:pt x="4896" y="2287"/>
                  </a:cubicBezTo>
                  <a:cubicBezTo>
                    <a:pt x="5508" y="967"/>
                    <a:pt x="5314" y="130"/>
                    <a:pt x="5090" y="13"/>
                  </a:cubicBezTo>
                  <a:cubicBezTo>
                    <a:pt x="5074" y="5"/>
                    <a:pt x="5059" y="1"/>
                    <a:pt x="50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5" name="Google Shape;895;p8"/>
            <p:cNvSpPr/>
            <p:nvPr/>
          </p:nvSpPr>
          <p:spPr>
            <a:xfrm>
              <a:off x="4177250" y="2476950"/>
              <a:ext cx="107475" cy="208950"/>
            </a:xfrm>
            <a:custGeom>
              <a:avLst/>
              <a:gdLst/>
              <a:ahLst/>
              <a:cxnLst/>
              <a:rect l="l" t="t" r="r" b="b"/>
              <a:pathLst>
                <a:path w="4299" h="8358" extrusionOk="0">
                  <a:moveTo>
                    <a:pt x="1072" y="0"/>
                  </a:moveTo>
                  <a:cubicBezTo>
                    <a:pt x="1023" y="0"/>
                    <a:pt x="973" y="4"/>
                    <a:pt x="925" y="11"/>
                  </a:cubicBezTo>
                  <a:cubicBezTo>
                    <a:pt x="925" y="11"/>
                    <a:pt x="1" y="1493"/>
                    <a:pt x="177" y="2212"/>
                  </a:cubicBezTo>
                  <a:cubicBezTo>
                    <a:pt x="361" y="2948"/>
                    <a:pt x="1266" y="2985"/>
                    <a:pt x="1607" y="4011"/>
                  </a:cubicBezTo>
                  <a:cubicBezTo>
                    <a:pt x="1757" y="4466"/>
                    <a:pt x="1593" y="4495"/>
                    <a:pt x="1754" y="4962"/>
                  </a:cubicBezTo>
                  <a:cubicBezTo>
                    <a:pt x="2047" y="5815"/>
                    <a:pt x="2762" y="5793"/>
                    <a:pt x="3143" y="6656"/>
                  </a:cubicBezTo>
                  <a:cubicBezTo>
                    <a:pt x="3551" y="7572"/>
                    <a:pt x="3459" y="8339"/>
                    <a:pt x="3653" y="8357"/>
                  </a:cubicBezTo>
                  <a:cubicBezTo>
                    <a:pt x="3655" y="8357"/>
                    <a:pt x="3657" y="8357"/>
                    <a:pt x="3659" y="8357"/>
                  </a:cubicBezTo>
                  <a:cubicBezTo>
                    <a:pt x="3878" y="8357"/>
                    <a:pt x="4299" y="7416"/>
                    <a:pt x="4280" y="6384"/>
                  </a:cubicBezTo>
                  <a:cubicBezTo>
                    <a:pt x="4265" y="5559"/>
                    <a:pt x="3983" y="5409"/>
                    <a:pt x="3551" y="3774"/>
                  </a:cubicBezTo>
                  <a:cubicBezTo>
                    <a:pt x="3257" y="2677"/>
                    <a:pt x="3275" y="1899"/>
                    <a:pt x="3041" y="1401"/>
                  </a:cubicBezTo>
                  <a:cubicBezTo>
                    <a:pt x="2909" y="1119"/>
                    <a:pt x="1949" y="0"/>
                    <a:pt x="10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6" name="Google Shape;896;p8"/>
          <p:cNvGrpSpPr/>
          <p:nvPr/>
        </p:nvGrpSpPr>
        <p:grpSpPr>
          <a:xfrm>
            <a:off x="1084254" y="2739386"/>
            <a:ext cx="392855" cy="705429"/>
            <a:chOff x="568513" y="2939200"/>
            <a:chExt cx="293175" cy="526400"/>
          </a:xfrm>
        </p:grpSpPr>
        <p:sp>
          <p:nvSpPr>
            <p:cNvPr id="897" name="Google Shape;897;p8"/>
            <p:cNvSpPr/>
            <p:nvPr/>
          </p:nvSpPr>
          <p:spPr>
            <a:xfrm>
              <a:off x="641838" y="3104675"/>
              <a:ext cx="219850" cy="360925"/>
            </a:xfrm>
            <a:custGeom>
              <a:avLst/>
              <a:gdLst/>
              <a:ahLst/>
              <a:cxnLst/>
              <a:rect l="l" t="t" r="r" b="b"/>
              <a:pathLst>
                <a:path w="8794" h="14437" extrusionOk="0">
                  <a:moveTo>
                    <a:pt x="2039" y="0"/>
                  </a:moveTo>
                  <a:cubicBezTo>
                    <a:pt x="1992" y="0"/>
                    <a:pt x="1951" y="34"/>
                    <a:pt x="1940" y="81"/>
                  </a:cubicBezTo>
                  <a:lnTo>
                    <a:pt x="15" y="8225"/>
                  </a:lnTo>
                  <a:cubicBezTo>
                    <a:pt x="0" y="8288"/>
                    <a:pt x="51" y="8350"/>
                    <a:pt x="117" y="8350"/>
                  </a:cubicBezTo>
                  <a:lnTo>
                    <a:pt x="3594" y="8350"/>
                  </a:lnTo>
                  <a:cubicBezTo>
                    <a:pt x="3660" y="8350"/>
                    <a:pt x="3712" y="8416"/>
                    <a:pt x="3693" y="8479"/>
                  </a:cubicBezTo>
                  <a:lnTo>
                    <a:pt x="2219" y="14309"/>
                  </a:lnTo>
                  <a:cubicBezTo>
                    <a:pt x="2202" y="14383"/>
                    <a:pt x="2262" y="14437"/>
                    <a:pt x="2323" y="14437"/>
                  </a:cubicBezTo>
                  <a:cubicBezTo>
                    <a:pt x="2353" y="14437"/>
                    <a:pt x="2384" y="14424"/>
                    <a:pt x="2406" y="14394"/>
                  </a:cubicBezTo>
                  <a:lnTo>
                    <a:pt x="8746" y="5420"/>
                  </a:lnTo>
                  <a:cubicBezTo>
                    <a:pt x="8794" y="5354"/>
                    <a:pt x="8746" y="5258"/>
                    <a:pt x="8662" y="5258"/>
                  </a:cubicBezTo>
                  <a:lnTo>
                    <a:pt x="4126" y="5258"/>
                  </a:lnTo>
                  <a:cubicBezTo>
                    <a:pt x="4045" y="5258"/>
                    <a:pt x="3994" y="5163"/>
                    <a:pt x="4042" y="5097"/>
                  </a:cubicBezTo>
                  <a:lnTo>
                    <a:pt x="7437" y="162"/>
                  </a:lnTo>
                  <a:cubicBezTo>
                    <a:pt x="7481" y="92"/>
                    <a:pt x="7433" y="0"/>
                    <a:pt x="73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8"/>
            <p:cNvSpPr/>
            <p:nvPr/>
          </p:nvSpPr>
          <p:spPr>
            <a:xfrm>
              <a:off x="634513" y="2939200"/>
              <a:ext cx="49325" cy="97475"/>
            </a:xfrm>
            <a:custGeom>
              <a:avLst/>
              <a:gdLst/>
              <a:ahLst/>
              <a:cxnLst/>
              <a:rect l="l" t="t" r="r" b="b"/>
              <a:pathLst>
                <a:path w="1973" h="3899" extrusionOk="0">
                  <a:moveTo>
                    <a:pt x="726" y="221"/>
                  </a:moveTo>
                  <a:lnTo>
                    <a:pt x="726" y="232"/>
                  </a:lnTo>
                  <a:cubicBezTo>
                    <a:pt x="726" y="228"/>
                    <a:pt x="726" y="228"/>
                    <a:pt x="723" y="225"/>
                  </a:cubicBezTo>
                  <a:lnTo>
                    <a:pt x="726" y="221"/>
                  </a:lnTo>
                  <a:close/>
                  <a:moveTo>
                    <a:pt x="730" y="257"/>
                  </a:moveTo>
                  <a:lnTo>
                    <a:pt x="733" y="261"/>
                  </a:lnTo>
                  <a:cubicBezTo>
                    <a:pt x="730" y="261"/>
                    <a:pt x="730" y="261"/>
                    <a:pt x="730" y="257"/>
                  </a:cubicBezTo>
                  <a:close/>
                  <a:moveTo>
                    <a:pt x="748" y="257"/>
                  </a:moveTo>
                  <a:lnTo>
                    <a:pt x="748" y="261"/>
                  </a:lnTo>
                  <a:cubicBezTo>
                    <a:pt x="745" y="261"/>
                    <a:pt x="745" y="261"/>
                    <a:pt x="745" y="257"/>
                  </a:cubicBezTo>
                  <a:close/>
                  <a:moveTo>
                    <a:pt x="711" y="419"/>
                  </a:moveTo>
                  <a:lnTo>
                    <a:pt x="711" y="423"/>
                  </a:lnTo>
                  <a:cubicBezTo>
                    <a:pt x="711" y="423"/>
                    <a:pt x="711" y="419"/>
                    <a:pt x="708" y="419"/>
                  </a:cubicBezTo>
                  <a:close/>
                  <a:moveTo>
                    <a:pt x="740" y="452"/>
                  </a:moveTo>
                  <a:lnTo>
                    <a:pt x="737" y="455"/>
                  </a:lnTo>
                  <a:cubicBezTo>
                    <a:pt x="737" y="452"/>
                    <a:pt x="737" y="452"/>
                    <a:pt x="740" y="452"/>
                  </a:cubicBezTo>
                  <a:close/>
                  <a:moveTo>
                    <a:pt x="880" y="621"/>
                  </a:moveTo>
                  <a:lnTo>
                    <a:pt x="880" y="628"/>
                  </a:lnTo>
                  <a:cubicBezTo>
                    <a:pt x="877" y="624"/>
                    <a:pt x="880" y="624"/>
                    <a:pt x="880" y="621"/>
                  </a:cubicBezTo>
                  <a:close/>
                  <a:moveTo>
                    <a:pt x="880" y="639"/>
                  </a:moveTo>
                  <a:lnTo>
                    <a:pt x="880" y="643"/>
                  </a:lnTo>
                  <a:lnTo>
                    <a:pt x="877" y="643"/>
                  </a:lnTo>
                  <a:lnTo>
                    <a:pt x="877" y="639"/>
                  </a:lnTo>
                  <a:close/>
                  <a:moveTo>
                    <a:pt x="960" y="907"/>
                  </a:moveTo>
                  <a:cubicBezTo>
                    <a:pt x="965" y="910"/>
                    <a:pt x="965" y="914"/>
                    <a:pt x="965" y="914"/>
                  </a:cubicBezTo>
                  <a:lnTo>
                    <a:pt x="960" y="910"/>
                  </a:lnTo>
                  <a:lnTo>
                    <a:pt x="960" y="907"/>
                  </a:lnTo>
                  <a:close/>
                  <a:moveTo>
                    <a:pt x="1177" y="1464"/>
                  </a:moveTo>
                  <a:lnTo>
                    <a:pt x="1177" y="1467"/>
                  </a:lnTo>
                  <a:lnTo>
                    <a:pt x="1173" y="1464"/>
                  </a:lnTo>
                  <a:close/>
                  <a:moveTo>
                    <a:pt x="1232" y="1713"/>
                  </a:moveTo>
                  <a:cubicBezTo>
                    <a:pt x="1236" y="1713"/>
                    <a:pt x="1236" y="1717"/>
                    <a:pt x="1236" y="1717"/>
                  </a:cubicBezTo>
                  <a:lnTo>
                    <a:pt x="1232" y="1713"/>
                  </a:lnTo>
                  <a:close/>
                  <a:moveTo>
                    <a:pt x="677" y="2342"/>
                  </a:moveTo>
                  <a:lnTo>
                    <a:pt x="677" y="2342"/>
                  </a:lnTo>
                  <a:cubicBezTo>
                    <a:pt x="678" y="2343"/>
                    <a:pt x="678" y="2343"/>
                    <a:pt x="679" y="2344"/>
                  </a:cubicBezTo>
                  <a:cubicBezTo>
                    <a:pt x="678" y="2343"/>
                    <a:pt x="678" y="2343"/>
                    <a:pt x="677" y="2342"/>
                  </a:cubicBezTo>
                  <a:close/>
                  <a:moveTo>
                    <a:pt x="689" y="2370"/>
                  </a:moveTo>
                  <a:cubicBezTo>
                    <a:pt x="689" y="2373"/>
                    <a:pt x="689" y="2377"/>
                    <a:pt x="693" y="2381"/>
                  </a:cubicBezTo>
                  <a:cubicBezTo>
                    <a:pt x="689" y="2373"/>
                    <a:pt x="689" y="2373"/>
                    <a:pt x="689" y="2370"/>
                  </a:cubicBezTo>
                  <a:close/>
                  <a:moveTo>
                    <a:pt x="1639" y="2597"/>
                  </a:moveTo>
                  <a:lnTo>
                    <a:pt x="1639" y="2601"/>
                  </a:lnTo>
                  <a:cubicBezTo>
                    <a:pt x="1639" y="2601"/>
                    <a:pt x="1639" y="2601"/>
                    <a:pt x="1639" y="2602"/>
                  </a:cubicBezTo>
                  <a:lnTo>
                    <a:pt x="1639" y="2602"/>
                  </a:lnTo>
                  <a:cubicBezTo>
                    <a:pt x="1639" y="2600"/>
                    <a:pt x="1639" y="2599"/>
                    <a:pt x="1639" y="2597"/>
                  </a:cubicBezTo>
                  <a:close/>
                  <a:moveTo>
                    <a:pt x="1660" y="2664"/>
                  </a:moveTo>
                  <a:cubicBezTo>
                    <a:pt x="1661" y="2665"/>
                    <a:pt x="1661" y="2667"/>
                    <a:pt x="1661" y="2667"/>
                  </a:cubicBezTo>
                  <a:cubicBezTo>
                    <a:pt x="1661" y="2666"/>
                    <a:pt x="1660" y="2665"/>
                    <a:pt x="1660" y="2664"/>
                  </a:cubicBezTo>
                  <a:close/>
                  <a:moveTo>
                    <a:pt x="965" y="3121"/>
                  </a:moveTo>
                  <a:lnTo>
                    <a:pt x="968" y="3125"/>
                  </a:lnTo>
                  <a:lnTo>
                    <a:pt x="965" y="3125"/>
                  </a:lnTo>
                  <a:lnTo>
                    <a:pt x="965" y="3121"/>
                  </a:lnTo>
                  <a:close/>
                  <a:moveTo>
                    <a:pt x="1359" y="3874"/>
                  </a:moveTo>
                  <a:cubicBezTo>
                    <a:pt x="1359" y="3874"/>
                    <a:pt x="1359" y="3875"/>
                    <a:pt x="1361" y="3877"/>
                  </a:cubicBezTo>
                  <a:cubicBezTo>
                    <a:pt x="1361" y="3875"/>
                    <a:pt x="1360" y="3874"/>
                    <a:pt x="1359" y="3874"/>
                  </a:cubicBezTo>
                  <a:close/>
                  <a:moveTo>
                    <a:pt x="693" y="1"/>
                  </a:moveTo>
                  <a:cubicBezTo>
                    <a:pt x="693" y="8"/>
                    <a:pt x="686" y="4"/>
                    <a:pt x="682" y="8"/>
                  </a:cubicBezTo>
                  <a:cubicBezTo>
                    <a:pt x="682" y="8"/>
                    <a:pt x="679" y="8"/>
                    <a:pt x="674" y="4"/>
                  </a:cubicBezTo>
                  <a:lnTo>
                    <a:pt x="674" y="8"/>
                  </a:lnTo>
                  <a:cubicBezTo>
                    <a:pt x="671" y="8"/>
                    <a:pt x="667" y="8"/>
                    <a:pt x="667" y="4"/>
                  </a:cubicBezTo>
                  <a:cubicBezTo>
                    <a:pt x="664" y="4"/>
                    <a:pt x="660" y="4"/>
                    <a:pt x="660" y="8"/>
                  </a:cubicBezTo>
                  <a:cubicBezTo>
                    <a:pt x="657" y="15"/>
                    <a:pt x="652" y="23"/>
                    <a:pt x="652" y="30"/>
                  </a:cubicBezTo>
                  <a:lnTo>
                    <a:pt x="649" y="30"/>
                  </a:lnTo>
                  <a:cubicBezTo>
                    <a:pt x="649" y="34"/>
                    <a:pt x="645" y="34"/>
                    <a:pt x="645" y="37"/>
                  </a:cubicBezTo>
                  <a:lnTo>
                    <a:pt x="642" y="37"/>
                  </a:lnTo>
                  <a:lnTo>
                    <a:pt x="638" y="41"/>
                  </a:lnTo>
                  <a:cubicBezTo>
                    <a:pt x="635" y="41"/>
                    <a:pt x="635" y="41"/>
                    <a:pt x="635" y="45"/>
                  </a:cubicBezTo>
                  <a:cubicBezTo>
                    <a:pt x="630" y="48"/>
                    <a:pt x="630" y="48"/>
                    <a:pt x="627" y="48"/>
                  </a:cubicBezTo>
                  <a:cubicBezTo>
                    <a:pt x="623" y="52"/>
                    <a:pt x="623" y="52"/>
                    <a:pt x="620" y="56"/>
                  </a:cubicBezTo>
                  <a:cubicBezTo>
                    <a:pt x="616" y="56"/>
                    <a:pt x="613" y="59"/>
                    <a:pt x="608" y="59"/>
                  </a:cubicBezTo>
                  <a:lnTo>
                    <a:pt x="608" y="63"/>
                  </a:lnTo>
                  <a:cubicBezTo>
                    <a:pt x="605" y="63"/>
                    <a:pt x="605" y="67"/>
                    <a:pt x="605" y="70"/>
                  </a:cubicBezTo>
                  <a:cubicBezTo>
                    <a:pt x="601" y="70"/>
                    <a:pt x="601" y="67"/>
                    <a:pt x="601" y="67"/>
                  </a:cubicBezTo>
                  <a:cubicBezTo>
                    <a:pt x="598" y="67"/>
                    <a:pt x="601" y="70"/>
                    <a:pt x="598" y="70"/>
                  </a:cubicBezTo>
                  <a:cubicBezTo>
                    <a:pt x="594" y="70"/>
                    <a:pt x="594" y="78"/>
                    <a:pt x="594" y="81"/>
                  </a:cubicBezTo>
                  <a:cubicBezTo>
                    <a:pt x="594" y="85"/>
                    <a:pt x="591" y="85"/>
                    <a:pt x="591" y="85"/>
                  </a:cubicBezTo>
                  <a:cubicBezTo>
                    <a:pt x="591" y="85"/>
                    <a:pt x="589" y="83"/>
                    <a:pt x="588" y="83"/>
                  </a:cubicBezTo>
                  <a:cubicBezTo>
                    <a:pt x="587" y="83"/>
                    <a:pt x="586" y="83"/>
                    <a:pt x="586" y="85"/>
                  </a:cubicBezTo>
                  <a:lnTo>
                    <a:pt x="583" y="89"/>
                  </a:lnTo>
                  <a:cubicBezTo>
                    <a:pt x="583" y="87"/>
                    <a:pt x="582" y="86"/>
                    <a:pt x="581" y="86"/>
                  </a:cubicBezTo>
                  <a:cubicBezTo>
                    <a:pt x="580" y="86"/>
                    <a:pt x="579" y="87"/>
                    <a:pt x="579" y="89"/>
                  </a:cubicBezTo>
                  <a:cubicBezTo>
                    <a:pt x="576" y="89"/>
                    <a:pt x="572" y="92"/>
                    <a:pt x="569" y="92"/>
                  </a:cubicBezTo>
                  <a:cubicBezTo>
                    <a:pt x="569" y="92"/>
                    <a:pt x="569" y="96"/>
                    <a:pt x="564" y="96"/>
                  </a:cubicBezTo>
                  <a:cubicBezTo>
                    <a:pt x="564" y="95"/>
                    <a:pt x="563" y="95"/>
                    <a:pt x="563" y="95"/>
                  </a:cubicBezTo>
                  <a:cubicBezTo>
                    <a:pt x="561" y="95"/>
                    <a:pt x="560" y="100"/>
                    <a:pt x="557" y="100"/>
                  </a:cubicBezTo>
                  <a:cubicBezTo>
                    <a:pt x="557" y="103"/>
                    <a:pt x="554" y="107"/>
                    <a:pt x="554" y="111"/>
                  </a:cubicBezTo>
                  <a:cubicBezTo>
                    <a:pt x="550" y="114"/>
                    <a:pt x="550" y="118"/>
                    <a:pt x="547" y="118"/>
                  </a:cubicBezTo>
                  <a:cubicBezTo>
                    <a:pt x="547" y="122"/>
                    <a:pt x="545" y="124"/>
                    <a:pt x="544" y="124"/>
                  </a:cubicBezTo>
                  <a:cubicBezTo>
                    <a:pt x="543" y="124"/>
                    <a:pt x="542" y="123"/>
                    <a:pt x="542" y="122"/>
                  </a:cubicBezTo>
                  <a:cubicBezTo>
                    <a:pt x="540" y="122"/>
                    <a:pt x="539" y="123"/>
                    <a:pt x="538" y="123"/>
                  </a:cubicBezTo>
                  <a:cubicBezTo>
                    <a:pt x="537" y="123"/>
                    <a:pt x="537" y="123"/>
                    <a:pt x="535" y="122"/>
                  </a:cubicBezTo>
                  <a:lnTo>
                    <a:pt x="532" y="125"/>
                  </a:lnTo>
                  <a:cubicBezTo>
                    <a:pt x="532" y="129"/>
                    <a:pt x="528" y="136"/>
                    <a:pt x="528" y="136"/>
                  </a:cubicBezTo>
                  <a:lnTo>
                    <a:pt x="517" y="136"/>
                  </a:lnTo>
                  <a:cubicBezTo>
                    <a:pt x="517" y="133"/>
                    <a:pt x="513" y="133"/>
                    <a:pt x="510" y="129"/>
                  </a:cubicBezTo>
                  <a:lnTo>
                    <a:pt x="506" y="129"/>
                  </a:lnTo>
                  <a:cubicBezTo>
                    <a:pt x="506" y="133"/>
                    <a:pt x="510" y="133"/>
                    <a:pt x="510" y="136"/>
                  </a:cubicBezTo>
                  <a:cubicBezTo>
                    <a:pt x="506" y="133"/>
                    <a:pt x="506" y="129"/>
                    <a:pt x="503" y="129"/>
                  </a:cubicBezTo>
                  <a:cubicBezTo>
                    <a:pt x="501" y="130"/>
                    <a:pt x="500" y="130"/>
                    <a:pt x="499" y="130"/>
                  </a:cubicBezTo>
                  <a:cubicBezTo>
                    <a:pt x="497" y="130"/>
                    <a:pt x="495" y="128"/>
                    <a:pt x="495" y="125"/>
                  </a:cubicBezTo>
                  <a:cubicBezTo>
                    <a:pt x="491" y="125"/>
                    <a:pt x="488" y="122"/>
                    <a:pt x="488" y="122"/>
                  </a:cubicBezTo>
                  <a:cubicBezTo>
                    <a:pt x="484" y="122"/>
                    <a:pt x="484" y="118"/>
                    <a:pt x="481" y="118"/>
                  </a:cubicBezTo>
                  <a:cubicBezTo>
                    <a:pt x="481" y="119"/>
                    <a:pt x="481" y="120"/>
                    <a:pt x="481" y="120"/>
                  </a:cubicBezTo>
                  <a:cubicBezTo>
                    <a:pt x="480" y="120"/>
                    <a:pt x="479" y="118"/>
                    <a:pt x="476" y="118"/>
                  </a:cubicBezTo>
                  <a:lnTo>
                    <a:pt x="466" y="118"/>
                  </a:lnTo>
                  <a:cubicBezTo>
                    <a:pt x="466" y="118"/>
                    <a:pt x="462" y="118"/>
                    <a:pt x="459" y="122"/>
                  </a:cubicBezTo>
                  <a:cubicBezTo>
                    <a:pt x="459" y="122"/>
                    <a:pt x="447" y="122"/>
                    <a:pt x="444" y="118"/>
                  </a:cubicBezTo>
                  <a:cubicBezTo>
                    <a:pt x="440" y="114"/>
                    <a:pt x="437" y="114"/>
                    <a:pt x="437" y="114"/>
                  </a:cubicBezTo>
                  <a:cubicBezTo>
                    <a:pt x="435" y="116"/>
                    <a:pt x="433" y="116"/>
                    <a:pt x="432" y="116"/>
                  </a:cubicBezTo>
                  <a:cubicBezTo>
                    <a:pt x="432" y="116"/>
                    <a:pt x="431" y="116"/>
                    <a:pt x="429" y="118"/>
                  </a:cubicBezTo>
                  <a:cubicBezTo>
                    <a:pt x="429" y="119"/>
                    <a:pt x="428" y="120"/>
                    <a:pt x="428" y="120"/>
                  </a:cubicBezTo>
                  <a:cubicBezTo>
                    <a:pt x="427" y="120"/>
                    <a:pt x="425" y="118"/>
                    <a:pt x="425" y="118"/>
                  </a:cubicBezTo>
                  <a:cubicBezTo>
                    <a:pt x="422" y="122"/>
                    <a:pt x="418" y="122"/>
                    <a:pt x="418" y="125"/>
                  </a:cubicBezTo>
                  <a:cubicBezTo>
                    <a:pt x="418" y="125"/>
                    <a:pt x="415" y="125"/>
                    <a:pt x="415" y="122"/>
                  </a:cubicBezTo>
                  <a:cubicBezTo>
                    <a:pt x="411" y="129"/>
                    <a:pt x="406" y="132"/>
                    <a:pt x="401" y="132"/>
                  </a:cubicBezTo>
                  <a:cubicBezTo>
                    <a:pt x="396" y="132"/>
                    <a:pt x="391" y="129"/>
                    <a:pt x="385" y="125"/>
                  </a:cubicBezTo>
                  <a:lnTo>
                    <a:pt x="385" y="140"/>
                  </a:lnTo>
                  <a:cubicBezTo>
                    <a:pt x="385" y="145"/>
                    <a:pt x="385" y="148"/>
                    <a:pt x="383" y="148"/>
                  </a:cubicBezTo>
                  <a:cubicBezTo>
                    <a:pt x="383" y="148"/>
                    <a:pt x="382" y="148"/>
                    <a:pt x="381" y="147"/>
                  </a:cubicBezTo>
                  <a:lnTo>
                    <a:pt x="378" y="144"/>
                  </a:lnTo>
                  <a:lnTo>
                    <a:pt x="371" y="144"/>
                  </a:lnTo>
                  <a:cubicBezTo>
                    <a:pt x="366" y="144"/>
                    <a:pt x="366" y="140"/>
                    <a:pt x="363" y="136"/>
                  </a:cubicBezTo>
                  <a:cubicBezTo>
                    <a:pt x="363" y="136"/>
                    <a:pt x="363" y="133"/>
                    <a:pt x="359" y="129"/>
                  </a:cubicBezTo>
                  <a:lnTo>
                    <a:pt x="359" y="133"/>
                  </a:lnTo>
                  <a:lnTo>
                    <a:pt x="359" y="140"/>
                  </a:lnTo>
                  <a:cubicBezTo>
                    <a:pt x="357" y="138"/>
                    <a:pt x="356" y="138"/>
                    <a:pt x="355" y="138"/>
                  </a:cubicBezTo>
                  <a:cubicBezTo>
                    <a:pt x="353" y="138"/>
                    <a:pt x="352" y="141"/>
                    <a:pt x="350" y="141"/>
                  </a:cubicBezTo>
                  <a:cubicBezTo>
                    <a:pt x="350" y="141"/>
                    <a:pt x="349" y="141"/>
                    <a:pt x="349" y="140"/>
                  </a:cubicBezTo>
                  <a:cubicBezTo>
                    <a:pt x="349" y="144"/>
                    <a:pt x="348" y="144"/>
                    <a:pt x="347" y="144"/>
                  </a:cubicBezTo>
                  <a:cubicBezTo>
                    <a:pt x="345" y="144"/>
                    <a:pt x="344" y="144"/>
                    <a:pt x="344" y="144"/>
                  </a:cubicBezTo>
                  <a:cubicBezTo>
                    <a:pt x="343" y="145"/>
                    <a:pt x="342" y="146"/>
                    <a:pt x="341" y="146"/>
                  </a:cubicBezTo>
                  <a:cubicBezTo>
                    <a:pt x="340" y="146"/>
                    <a:pt x="339" y="144"/>
                    <a:pt x="337" y="140"/>
                  </a:cubicBezTo>
                  <a:cubicBezTo>
                    <a:pt x="334" y="136"/>
                    <a:pt x="330" y="136"/>
                    <a:pt x="330" y="136"/>
                  </a:cubicBezTo>
                  <a:cubicBezTo>
                    <a:pt x="328" y="136"/>
                    <a:pt x="327" y="133"/>
                    <a:pt x="327" y="133"/>
                  </a:cubicBezTo>
                  <a:cubicBezTo>
                    <a:pt x="327" y="133"/>
                    <a:pt x="327" y="134"/>
                    <a:pt x="327" y="136"/>
                  </a:cubicBezTo>
                  <a:cubicBezTo>
                    <a:pt x="325" y="135"/>
                    <a:pt x="324" y="135"/>
                    <a:pt x="324" y="135"/>
                  </a:cubicBezTo>
                  <a:cubicBezTo>
                    <a:pt x="322" y="135"/>
                    <a:pt x="322" y="136"/>
                    <a:pt x="322" y="136"/>
                  </a:cubicBezTo>
                  <a:cubicBezTo>
                    <a:pt x="322" y="138"/>
                    <a:pt x="321" y="138"/>
                    <a:pt x="321" y="138"/>
                  </a:cubicBezTo>
                  <a:cubicBezTo>
                    <a:pt x="320" y="138"/>
                    <a:pt x="319" y="138"/>
                    <a:pt x="319" y="140"/>
                  </a:cubicBezTo>
                  <a:cubicBezTo>
                    <a:pt x="317" y="136"/>
                    <a:pt x="315" y="136"/>
                    <a:pt x="314" y="136"/>
                  </a:cubicBezTo>
                  <a:cubicBezTo>
                    <a:pt x="312" y="136"/>
                    <a:pt x="310" y="136"/>
                    <a:pt x="308" y="136"/>
                  </a:cubicBezTo>
                  <a:cubicBezTo>
                    <a:pt x="308" y="136"/>
                    <a:pt x="305" y="133"/>
                    <a:pt x="305" y="129"/>
                  </a:cubicBezTo>
                  <a:lnTo>
                    <a:pt x="305" y="140"/>
                  </a:lnTo>
                  <a:lnTo>
                    <a:pt x="305" y="147"/>
                  </a:lnTo>
                  <a:lnTo>
                    <a:pt x="300" y="147"/>
                  </a:lnTo>
                  <a:cubicBezTo>
                    <a:pt x="299" y="146"/>
                    <a:pt x="298" y="146"/>
                    <a:pt x="297" y="146"/>
                  </a:cubicBezTo>
                  <a:cubicBezTo>
                    <a:pt x="295" y="146"/>
                    <a:pt x="292" y="148"/>
                    <a:pt x="290" y="151"/>
                  </a:cubicBezTo>
                  <a:cubicBezTo>
                    <a:pt x="286" y="151"/>
                    <a:pt x="286" y="155"/>
                    <a:pt x="286" y="158"/>
                  </a:cubicBezTo>
                  <a:lnTo>
                    <a:pt x="286" y="166"/>
                  </a:lnTo>
                  <a:cubicBezTo>
                    <a:pt x="285" y="167"/>
                    <a:pt x="283" y="168"/>
                    <a:pt x="281" y="168"/>
                  </a:cubicBezTo>
                  <a:cubicBezTo>
                    <a:pt x="279" y="168"/>
                    <a:pt x="277" y="167"/>
                    <a:pt x="275" y="166"/>
                  </a:cubicBezTo>
                  <a:cubicBezTo>
                    <a:pt x="275" y="169"/>
                    <a:pt x="271" y="169"/>
                    <a:pt x="271" y="169"/>
                  </a:cubicBezTo>
                  <a:cubicBezTo>
                    <a:pt x="270" y="167"/>
                    <a:pt x="269" y="167"/>
                    <a:pt x="268" y="167"/>
                  </a:cubicBezTo>
                  <a:cubicBezTo>
                    <a:pt x="267" y="167"/>
                    <a:pt x="266" y="167"/>
                    <a:pt x="264" y="166"/>
                  </a:cubicBezTo>
                  <a:lnTo>
                    <a:pt x="261" y="162"/>
                  </a:lnTo>
                  <a:cubicBezTo>
                    <a:pt x="256" y="158"/>
                    <a:pt x="256" y="155"/>
                    <a:pt x="256" y="151"/>
                  </a:cubicBezTo>
                  <a:cubicBezTo>
                    <a:pt x="256" y="155"/>
                    <a:pt x="256" y="158"/>
                    <a:pt x="253" y="162"/>
                  </a:cubicBezTo>
                  <a:cubicBezTo>
                    <a:pt x="253" y="166"/>
                    <a:pt x="253" y="169"/>
                    <a:pt x="249" y="169"/>
                  </a:cubicBezTo>
                  <a:cubicBezTo>
                    <a:pt x="246" y="169"/>
                    <a:pt x="246" y="169"/>
                    <a:pt x="242" y="166"/>
                  </a:cubicBezTo>
                  <a:cubicBezTo>
                    <a:pt x="239" y="166"/>
                    <a:pt x="239" y="166"/>
                    <a:pt x="234" y="155"/>
                  </a:cubicBezTo>
                  <a:lnTo>
                    <a:pt x="234" y="158"/>
                  </a:lnTo>
                  <a:cubicBezTo>
                    <a:pt x="234" y="162"/>
                    <a:pt x="234" y="166"/>
                    <a:pt x="231" y="173"/>
                  </a:cubicBezTo>
                  <a:cubicBezTo>
                    <a:pt x="231" y="177"/>
                    <a:pt x="227" y="184"/>
                    <a:pt x="224" y="184"/>
                  </a:cubicBezTo>
                  <a:cubicBezTo>
                    <a:pt x="220" y="184"/>
                    <a:pt x="220" y="184"/>
                    <a:pt x="220" y="191"/>
                  </a:cubicBezTo>
                  <a:lnTo>
                    <a:pt x="212" y="191"/>
                  </a:lnTo>
                  <a:cubicBezTo>
                    <a:pt x="212" y="193"/>
                    <a:pt x="212" y="194"/>
                    <a:pt x="212" y="194"/>
                  </a:cubicBezTo>
                  <a:cubicBezTo>
                    <a:pt x="211" y="194"/>
                    <a:pt x="211" y="193"/>
                    <a:pt x="209" y="191"/>
                  </a:cubicBezTo>
                  <a:cubicBezTo>
                    <a:pt x="209" y="188"/>
                    <a:pt x="205" y="188"/>
                    <a:pt x="205" y="184"/>
                  </a:cubicBezTo>
                  <a:lnTo>
                    <a:pt x="205" y="191"/>
                  </a:lnTo>
                  <a:lnTo>
                    <a:pt x="205" y="199"/>
                  </a:lnTo>
                  <a:lnTo>
                    <a:pt x="205" y="202"/>
                  </a:lnTo>
                  <a:lnTo>
                    <a:pt x="205" y="210"/>
                  </a:lnTo>
                  <a:cubicBezTo>
                    <a:pt x="205" y="213"/>
                    <a:pt x="202" y="217"/>
                    <a:pt x="198" y="217"/>
                  </a:cubicBezTo>
                  <a:cubicBezTo>
                    <a:pt x="198" y="217"/>
                    <a:pt x="197" y="215"/>
                    <a:pt x="196" y="215"/>
                  </a:cubicBezTo>
                  <a:cubicBezTo>
                    <a:pt x="195" y="215"/>
                    <a:pt x="195" y="215"/>
                    <a:pt x="195" y="217"/>
                  </a:cubicBezTo>
                  <a:cubicBezTo>
                    <a:pt x="190" y="221"/>
                    <a:pt x="187" y="221"/>
                    <a:pt x="187" y="221"/>
                  </a:cubicBezTo>
                  <a:lnTo>
                    <a:pt x="183" y="225"/>
                  </a:lnTo>
                  <a:cubicBezTo>
                    <a:pt x="180" y="225"/>
                    <a:pt x="180" y="225"/>
                    <a:pt x="180" y="232"/>
                  </a:cubicBezTo>
                  <a:cubicBezTo>
                    <a:pt x="180" y="235"/>
                    <a:pt x="176" y="235"/>
                    <a:pt x="176" y="235"/>
                  </a:cubicBezTo>
                  <a:cubicBezTo>
                    <a:pt x="175" y="237"/>
                    <a:pt x="173" y="238"/>
                    <a:pt x="170" y="238"/>
                  </a:cubicBezTo>
                  <a:cubicBezTo>
                    <a:pt x="168" y="238"/>
                    <a:pt x="165" y="237"/>
                    <a:pt x="161" y="235"/>
                  </a:cubicBezTo>
                  <a:lnTo>
                    <a:pt x="158" y="235"/>
                  </a:lnTo>
                  <a:lnTo>
                    <a:pt x="158" y="232"/>
                  </a:lnTo>
                  <a:lnTo>
                    <a:pt x="154" y="232"/>
                  </a:lnTo>
                  <a:cubicBezTo>
                    <a:pt x="154" y="232"/>
                    <a:pt x="153" y="233"/>
                    <a:pt x="152" y="233"/>
                  </a:cubicBezTo>
                  <a:cubicBezTo>
                    <a:pt x="151" y="233"/>
                    <a:pt x="151" y="233"/>
                    <a:pt x="151" y="232"/>
                  </a:cubicBezTo>
                  <a:cubicBezTo>
                    <a:pt x="149" y="229"/>
                    <a:pt x="148" y="228"/>
                    <a:pt x="147" y="228"/>
                  </a:cubicBezTo>
                  <a:cubicBezTo>
                    <a:pt x="146" y="228"/>
                    <a:pt x="146" y="229"/>
                    <a:pt x="145" y="229"/>
                  </a:cubicBezTo>
                  <a:cubicBezTo>
                    <a:pt x="144" y="229"/>
                    <a:pt x="144" y="229"/>
                    <a:pt x="143" y="228"/>
                  </a:cubicBezTo>
                  <a:lnTo>
                    <a:pt x="139" y="228"/>
                  </a:lnTo>
                  <a:cubicBezTo>
                    <a:pt x="136" y="225"/>
                    <a:pt x="136" y="221"/>
                    <a:pt x="132" y="221"/>
                  </a:cubicBezTo>
                  <a:lnTo>
                    <a:pt x="132" y="225"/>
                  </a:lnTo>
                  <a:lnTo>
                    <a:pt x="129" y="228"/>
                  </a:lnTo>
                  <a:lnTo>
                    <a:pt x="124" y="228"/>
                  </a:lnTo>
                  <a:cubicBezTo>
                    <a:pt x="123" y="226"/>
                    <a:pt x="121" y="226"/>
                    <a:pt x="120" y="226"/>
                  </a:cubicBezTo>
                  <a:cubicBezTo>
                    <a:pt x="118" y="226"/>
                    <a:pt x="117" y="226"/>
                    <a:pt x="117" y="225"/>
                  </a:cubicBezTo>
                  <a:lnTo>
                    <a:pt x="114" y="221"/>
                  </a:lnTo>
                  <a:cubicBezTo>
                    <a:pt x="107" y="217"/>
                    <a:pt x="102" y="213"/>
                    <a:pt x="99" y="210"/>
                  </a:cubicBezTo>
                  <a:cubicBezTo>
                    <a:pt x="95" y="213"/>
                    <a:pt x="95" y="217"/>
                    <a:pt x="95" y="221"/>
                  </a:cubicBezTo>
                  <a:cubicBezTo>
                    <a:pt x="99" y="221"/>
                    <a:pt x="99" y="225"/>
                    <a:pt x="99" y="228"/>
                  </a:cubicBezTo>
                  <a:lnTo>
                    <a:pt x="99" y="232"/>
                  </a:lnTo>
                  <a:cubicBezTo>
                    <a:pt x="95" y="232"/>
                    <a:pt x="95" y="239"/>
                    <a:pt x="95" y="239"/>
                  </a:cubicBezTo>
                  <a:lnTo>
                    <a:pt x="92" y="243"/>
                  </a:lnTo>
                  <a:cubicBezTo>
                    <a:pt x="91" y="242"/>
                    <a:pt x="90" y="241"/>
                    <a:pt x="89" y="241"/>
                  </a:cubicBezTo>
                  <a:cubicBezTo>
                    <a:pt x="88" y="241"/>
                    <a:pt x="88" y="243"/>
                    <a:pt x="88" y="243"/>
                  </a:cubicBezTo>
                  <a:cubicBezTo>
                    <a:pt x="80" y="243"/>
                    <a:pt x="77" y="239"/>
                    <a:pt x="73" y="232"/>
                  </a:cubicBezTo>
                  <a:cubicBezTo>
                    <a:pt x="70" y="232"/>
                    <a:pt x="70" y="228"/>
                    <a:pt x="70" y="228"/>
                  </a:cubicBezTo>
                  <a:cubicBezTo>
                    <a:pt x="70" y="229"/>
                    <a:pt x="70" y="229"/>
                    <a:pt x="69" y="229"/>
                  </a:cubicBezTo>
                  <a:cubicBezTo>
                    <a:pt x="68" y="229"/>
                    <a:pt x="66" y="225"/>
                    <a:pt x="63" y="225"/>
                  </a:cubicBezTo>
                  <a:lnTo>
                    <a:pt x="63" y="225"/>
                  </a:lnTo>
                  <a:cubicBezTo>
                    <a:pt x="66" y="232"/>
                    <a:pt x="66" y="235"/>
                    <a:pt x="66" y="239"/>
                  </a:cubicBezTo>
                  <a:cubicBezTo>
                    <a:pt x="70" y="247"/>
                    <a:pt x="66" y="250"/>
                    <a:pt x="70" y="257"/>
                  </a:cubicBezTo>
                  <a:cubicBezTo>
                    <a:pt x="70" y="257"/>
                    <a:pt x="66" y="257"/>
                    <a:pt x="66" y="261"/>
                  </a:cubicBezTo>
                  <a:cubicBezTo>
                    <a:pt x="63" y="261"/>
                    <a:pt x="63" y="265"/>
                    <a:pt x="58" y="265"/>
                  </a:cubicBezTo>
                  <a:cubicBezTo>
                    <a:pt x="63" y="272"/>
                    <a:pt x="58" y="272"/>
                    <a:pt x="58" y="276"/>
                  </a:cubicBezTo>
                  <a:cubicBezTo>
                    <a:pt x="58" y="279"/>
                    <a:pt x="55" y="283"/>
                    <a:pt x="51" y="283"/>
                  </a:cubicBezTo>
                  <a:lnTo>
                    <a:pt x="48" y="287"/>
                  </a:lnTo>
                  <a:cubicBezTo>
                    <a:pt x="44" y="279"/>
                    <a:pt x="36" y="283"/>
                    <a:pt x="33" y="276"/>
                  </a:cubicBezTo>
                  <a:cubicBezTo>
                    <a:pt x="33" y="276"/>
                    <a:pt x="33" y="276"/>
                    <a:pt x="32" y="276"/>
                  </a:cubicBezTo>
                  <a:cubicBezTo>
                    <a:pt x="31" y="276"/>
                    <a:pt x="29" y="273"/>
                    <a:pt x="27" y="273"/>
                  </a:cubicBezTo>
                  <a:cubicBezTo>
                    <a:pt x="26" y="273"/>
                    <a:pt x="26" y="274"/>
                    <a:pt x="26" y="276"/>
                  </a:cubicBezTo>
                  <a:cubicBezTo>
                    <a:pt x="22" y="276"/>
                    <a:pt x="19" y="279"/>
                    <a:pt x="19" y="279"/>
                  </a:cubicBezTo>
                  <a:cubicBezTo>
                    <a:pt x="14" y="283"/>
                    <a:pt x="11" y="283"/>
                    <a:pt x="11" y="287"/>
                  </a:cubicBezTo>
                  <a:cubicBezTo>
                    <a:pt x="7" y="294"/>
                    <a:pt x="7" y="294"/>
                    <a:pt x="7" y="301"/>
                  </a:cubicBezTo>
                  <a:cubicBezTo>
                    <a:pt x="7" y="309"/>
                    <a:pt x="11" y="316"/>
                    <a:pt x="11" y="320"/>
                  </a:cubicBezTo>
                  <a:cubicBezTo>
                    <a:pt x="11" y="323"/>
                    <a:pt x="14" y="327"/>
                    <a:pt x="11" y="331"/>
                  </a:cubicBezTo>
                  <a:cubicBezTo>
                    <a:pt x="14" y="338"/>
                    <a:pt x="14" y="345"/>
                    <a:pt x="11" y="349"/>
                  </a:cubicBezTo>
                  <a:cubicBezTo>
                    <a:pt x="11" y="351"/>
                    <a:pt x="11" y="352"/>
                    <a:pt x="10" y="352"/>
                  </a:cubicBezTo>
                  <a:cubicBezTo>
                    <a:pt x="10" y="352"/>
                    <a:pt x="9" y="351"/>
                    <a:pt x="7" y="349"/>
                  </a:cubicBezTo>
                  <a:cubicBezTo>
                    <a:pt x="6" y="348"/>
                    <a:pt x="6" y="347"/>
                    <a:pt x="5" y="347"/>
                  </a:cubicBezTo>
                  <a:cubicBezTo>
                    <a:pt x="4" y="347"/>
                    <a:pt x="4" y="350"/>
                    <a:pt x="4" y="353"/>
                  </a:cubicBezTo>
                  <a:cubicBezTo>
                    <a:pt x="4" y="353"/>
                    <a:pt x="0" y="353"/>
                    <a:pt x="0" y="357"/>
                  </a:cubicBezTo>
                  <a:cubicBezTo>
                    <a:pt x="4" y="357"/>
                    <a:pt x="4" y="360"/>
                    <a:pt x="4" y="360"/>
                  </a:cubicBezTo>
                  <a:cubicBezTo>
                    <a:pt x="7" y="371"/>
                    <a:pt x="11" y="382"/>
                    <a:pt x="19" y="393"/>
                  </a:cubicBezTo>
                  <a:cubicBezTo>
                    <a:pt x="22" y="404"/>
                    <a:pt x="22" y="411"/>
                    <a:pt x="26" y="423"/>
                  </a:cubicBezTo>
                  <a:cubicBezTo>
                    <a:pt x="29" y="430"/>
                    <a:pt x="33" y="437"/>
                    <a:pt x="36" y="445"/>
                  </a:cubicBezTo>
                  <a:cubicBezTo>
                    <a:pt x="36" y="448"/>
                    <a:pt x="41" y="452"/>
                    <a:pt x="41" y="455"/>
                  </a:cubicBezTo>
                  <a:cubicBezTo>
                    <a:pt x="41" y="459"/>
                    <a:pt x="44" y="463"/>
                    <a:pt x="44" y="467"/>
                  </a:cubicBezTo>
                  <a:cubicBezTo>
                    <a:pt x="44" y="470"/>
                    <a:pt x="44" y="474"/>
                    <a:pt x="48" y="477"/>
                  </a:cubicBezTo>
                  <a:cubicBezTo>
                    <a:pt x="51" y="492"/>
                    <a:pt x="55" y="507"/>
                    <a:pt x="63" y="521"/>
                  </a:cubicBezTo>
                  <a:cubicBezTo>
                    <a:pt x="70" y="536"/>
                    <a:pt x="73" y="551"/>
                    <a:pt x="77" y="565"/>
                  </a:cubicBezTo>
                  <a:cubicBezTo>
                    <a:pt x="80" y="580"/>
                    <a:pt x="88" y="591"/>
                    <a:pt x="92" y="606"/>
                  </a:cubicBezTo>
                  <a:cubicBezTo>
                    <a:pt x="92" y="613"/>
                    <a:pt x="95" y="617"/>
                    <a:pt x="95" y="621"/>
                  </a:cubicBezTo>
                  <a:cubicBezTo>
                    <a:pt x="99" y="628"/>
                    <a:pt x="102" y="631"/>
                    <a:pt x="102" y="635"/>
                  </a:cubicBezTo>
                  <a:cubicBezTo>
                    <a:pt x="107" y="639"/>
                    <a:pt x="107" y="646"/>
                    <a:pt x="107" y="653"/>
                  </a:cubicBezTo>
                  <a:cubicBezTo>
                    <a:pt x="110" y="657"/>
                    <a:pt x="110" y="661"/>
                    <a:pt x="114" y="668"/>
                  </a:cubicBezTo>
                  <a:cubicBezTo>
                    <a:pt x="114" y="672"/>
                    <a:pt x="117" y="672"/>
                    <a:pt x="117" y="679"/>
                  </a:cubicBezTo>
                  <a:cubicBezTo>
                    <a:pt x="121" y="690"/>
                    <a:pt x="124" y="701"/>
                    <a:pt x="129" y="709"/>
                  </a:cubicBezTo>
                  <a:cubicBezTo>
                    <a:pt x="136" y="723"/>
                    <a:pt x="139" y="741"/>
                    <a:pt x="146" y="753"/>
                  </a:cubicBezTo>
                  <a:cubicBezTo>
                    <a:pt x="154" y="782"/>
                    <a:pt x="165" y="804"/>
                    <a:pt x="173" y="833"/>
                  </a:cubicBezTo>
                  <a:cubicBezTo>
                    <a:pt x="173" y="833"/>
                    <a:pt x="176" y="837"/>
                    <a:pt x="176" y="841"/>
                  </a:cubicBezTo>
                  <a:cubicBezTo>
                    <a:pt x="176" y="844"/>
                    <a:pt x="176" y="844"/>
                    <a:pt x="180" y="848"/>
                  </a:cubicBezTo>
                  <a:cubicBezTo>
                    <a:pt x="180" y="855"/>
                    <a:pt x="183" y="866"/>
                    <a:pt x="187" y="873"/>
                  </a:cubicBezTo>
                  <a:cubicBezTo>
                    <a:pt x="187" y="877"/>
                    <a:pt x="187" y="885"/>
                    <a:pt x="190" y="885"/>
                  </a:cubicBezTo>
                  <a:cubicBezTo>
                    <a:pt x="190" y="888"/>
                    <a:pt x="195" y="892"/>
                    <a:pt x="195" y="895"/>
                  </a:cubicBezTo>
                  <a:cubicBezTo>
                    <a:pt x="198" y="903"/>
                    <a:pt x="198" y="910"/>
                    <a:pt x="202" y="917"/>
                  </a:cubicBezTo>
                  <a:cubicBezTo>
                    <a:pt x="202" y="925"/>
                    <a:pt x="205" y="929"/>
                    <a:pt x="202" y="929"/>
                  </a:cubicBezTo>
                  <a:cubicBezTo>
                    <a:pt x="205" y="932"/>
                    <a:pt x="205" y="932"/>
                    <a:pt x="205" y="936"/>
                  </a:cubicBezTo>
                  <a:lnTo>
                    <a:pt x="205" y="939"/>
                  </a:lnTo>
                  <a:lnTo>
                    <a:pt x="205" y="943"/>
                  </a:lnTo>
                  <a:cubicBezTo>
                    <a:pt x="209" y="951"/>
                    <a:pt x="212" y="958"/>
                    <a:pt x="212" y="961"/>
                  </a:cubicBezTo>
                  <a:cubicBezTo>
                    <a:pt x="217" y="969"/>
                    <a:pt x="217" y="976"/>
                    <a:pt x="220" y="983"/>
                  </a:cubicBezTo>
                  <a:lnTo>
                    <a:pt x="220" y="991"/>
                  </a:lnTo>
                  <a:cubicBezTo>
                    <a:pt x="224" y="995"/>
                    <a:pt x="220" y="995"/>
                    <a:pt x="224" y="998"/>
                  </a:cubicBezTo>
                  <a:lnTo>
                    <a:pt x="224" y="1005"/>
                  </a:lnTo>
                  <a:cubicBezTo>
                    <a:pt x="224" y="1009"/>
                    <a:pt x="224" y="1013"/>
                    <a:pt x="227" y="1013"/>
                  </a:cubicBezTo>
                  <a:cubicBezTo>
                    <a:pt x="231" y="1017"/>
                    <a:pt x="227" y="1020"/>
                    <a:pt x="231" y="1024"/>
                  </a:cubicBezTo>
                  <a:lnTo>
                    <a:pt x="231" y="1031"/>
                  </a:lnTo>
                  <a:cubicBezTo>
                    <a:pt x="231" y="1035"/>
                    <a:pt x="231" y="1039"/>
                    <a:pt x="234" y="1046"/>
                  </a:cubicBezTo>
                  <a:cubicBezTo>
                    <a:pt x="234" y="1049"/>
                    <a:pt x="239" y="1053"/>
                    <a:pt x="239" y="1061"/>
                  </a:cubicBezTo>
                  <a:cubicBezTo>
                    <a:pt x="239" y="1064"/>
                    <a:pt x="242" y="1071"/>
                    <a:pt x="242" y="1075"/>
                  </a:cubicBezTo>
                  <a:cubicBezTo>
                    <a:pt x="246" y="1083"/>
                    <a:pt x="246" y="1090"/>
                    <a:pt x="246" y="1093"/>
                  </a:cubicBezTo>
                  <a:cubicBezTo>
                    <a:pt x="249" y="1097"/>
                    <a:pt x="249" y="1101"/>
                    <a:pt x="249" y="1105"/>
                  </a:cubicBezTo>
                  <a:cubicBezTo>
                    <a:pt x="253" y="1108"/>
                    <a:pt x="253" y="1112"/>
                    <a:pt x="253" y="1115"/>
                  </a:cubicBezTo>
                  <a:lnTo>
                    <a:pt x="253" y="1119"/>
                  </a:lnTo>
                  <a:cubicBezTo>
                    <a:pt x="256" y="1134"/>
                    <a:pt x="264" y="1145"/>
                    <a:pt x="264" y="1159"/>
                  </a:cubicBezTo>
                  <a:cubicBezTo>
                    <a:pt x="268" y="1163"/>
                    <a:pt x="268" y="1171"/>
                    <a:pt x="271" y="1174"/>
                  </a:cubicBezTo>
                  <a:cubicBezTo>
                    <a:pt x="271" y="1178"/>
                    <a:pt x="275" y="1185"/>
                    <a:pt x="275" y="1189"/>
                  </a:cubicBezTo>
                  <a:cubicBezTo>
                    <a:pt x="275" y="1193"/>
                    <a:pt x="278" y="1196"/>
                    <a:pt x="278" y="1200"/>
                  </a:cubicBezTo>
                  <a:lnTo>
                    <a:pt x="278" y="1207"/>
                  </a:lnTo>
                  <a:cubicBezTo>
                    <a:pt x="278" y="1211"/>
                    <a:pt x="283" y="1215"/>
                    <a:pt x="283" y="1218"/>
                  </a:cubicBezTo>
                  <a:cubicBezTo>
                    <a:pt x="283" y="1222"/>
                    <a:pt x="286" y="1225"/>
                    <a:pt x="286" y="1229"/>
                  </a:cubicBezTo>
                  <a:cubicBezTo>
                    <a:pt x="290" y="1237"/>
                    <a:pt x="290" y="1240"/>
                    <a:pt x="290" y="1244"/>
                  </a:cubicBezTo>
                  <a:cubicBezTo>
                    <a:pt x="293" y="1247"/>
                    <a:pt x="293" y="1251"/>
                    <a:pt x="297" y="1255"/>
                  </a:cubicBezTo>
                  <a:cubicBezTo>
                    <a:pt x="293" y="1259"/>
                    <a:pt x="297" y="1262"/>
                    <a:pt x="297" y="1266"/>
                  </a:cubicBezTo>
                  <a:cubicBezTo>
                    <a:pt x="308" y="1291"/>
                    <a:pt x="315" y="1317"/>
                    <a:pt x="322" y="1343"/>
                  </a:cubicBezTo>
                  <a:cubicBezTo>
                    <a:pt x="327" y="1350"/>
                    <a:pt x="327" y="1354"/>
                    <a:pt x="327" y="1357"/>
                  </a:cubicBezTo>
                  <a:cubicBezTo>
                    <a:pt x="327" y="1361"/>
                    <a:pt x="330" y="1365"/>
                    <a:pt x="330" y="1369"/>
                  </a:cubicBezTo>
                  <a:cubicBezTo>
                    <a:pt x="334" y="1369"/>
                    <a:pt x="334" y="1372"/>
                    <a:pt x="334" y="1376"/>
                  </a:cubicBezTo>
                  <a:cubicBezTo>
                    <a:pt x="334" y="1383"/>
                    <a:pt x="337" y="1391"/>
                    <a:pt x="337" y="1398"/>
                  </a:cubicBezTo>
                  <a:cubicBezTo>
                    <a:pt x="344" y="1413"/>
                    <a:pt x="349" y="1423"/>
                    <a:pt x="352" y="1438"/>
                  </a:cubicBezTo>
                  <a:lnTo>
                    <a:pt x="352" y="1445"/>
                  </a:lnTo>
                  <a:cubicBezTo>
                    <a:pt x="356" y="1453"/>
                    <a:pt x="359" y="1460"/>
                    <a:pt x="359" y="1464"/>
                  </a:cubicBezTo>
                  <a:lnTo>
                    <a:pt x="359" y="1471"/>
                  </a:lnTo>
                  <a:cubicBezTo>
                    <a:pt x="363" y="1471"/>
                    <a:pt x="363" y="1475"/>
                    <a:pt x="366" y="1479"/>
                  </a:cubicBezTo>
                  <a:cubicBezTo>
                    <a:pt x="366" y="1486"/>
                    <a:pt x="366" y="1493"/>
                    <a:pt x="374" y="1501"/>
                  </a:cubicBezTo>
                  <a:lnTo>
                    <a:pt x="374" y="1504"/>
                  </a:lnTo>
                  <a:cubicBezTo>
                    <a:pt x="371" y="1508"/>
                    <a:pt x="378" y="1511"/>
                    <a:pt x="378" y="1519"/>
                  </a:cubicBezTo>
                  <a:cubicBezTo>
                    <a:pt x="381" y="1523"/>
                    <a:pt x="381" y="1526"/>
                    <a:pt x="381" y="1533"/>
                  </a:cubicBezTo>
                  <a:cubicBezTo>
                    <a:pt x="388" y="1555"/>
                    <a:pt x="396" y="1574"/>
                    <a:pt x="403" y="1596"/>
                  </a:cubicBezTo>
                  <a:cubicBezTo>
                    <a:pt x="403" y="1599"/>
                    <a:pt x="403" y="1603"/>
                    <a:pt x="407" y="1603"/>
                  </a:cubicBezTo>
                  <a:cubicBezTo>
                    <a:pt x="407" y="1607"/>
                    <a:pt x="410" y="1611"/>
                    <a:pt x="410" y="1614"/>
                  </a:cubicBezTo>
                  <a:cubicBezTo>
                    <a:pt x="410" y="1618"/>
                    <a:pt x="415" y="1621"/>
                    <a:pt x="415" y="1625"/>
                  </a:cubicBezTo>
                  <a:cubicBezTo>
                    <a:pt x="418" y="1633"/>
                    <a:pt x="418" y="1640"/>
                    <a:pt x="422" y="1647"/>
                  </a:cubicBezTo>
                  <a:cubicBezTo>
                    <a:pt x="425" y="1655"/>
                    <a:pt x="429" y="1662"/>
                    <a:pt x="429" y="1669"/>
                  </a:cubicBezTo>
                  <a:cubicBezTo>
                    <a:pt x="432" y="1677"/>
                    <a:pt x="437" y="1684"/>
                    <a:pt x="437" y="1691"/>
                  </a:cubicBezTo>
                  <a:cubicBezTo>
                    <a:pt x="437" y="1695"/>
                    <a:pt x="440" y="1695"/>
                    <a:pt x="440" y="1699"/>
                  </a:cubicBezTo>
                  <a:cubicBezTo>
                    <a:pt x="444" y="1699"/>
                    <a:pt x="444" y="1702"/>
                    <a:pt x="444" y="1702"/>
                  </a:cubicBezTo>
                  <a:cubicBezTo>
                    <a:pt x="444" y="1709"/>
                    <a:pt x="444" y="1713"/>
                    <a:pt x="447" y="1717"/>
                  </a:cubicBezTo>
                  <a:cubicBezTo>
                    <a:pt x="451" y="1724"/>
                    <a:pt x="451" y="1731"/>
                    <a:pt x="454" y="1735"/>
                  </a:cubicBezTo>
                  <a:cubicBezTo>
                    <a:pt x="459" y="1743"/>
                    <a:pt x="459" y="1750"/>
                    <a:pt x="462" y="1753"/>
                  </a:cubicBezTo>
                  <a:lnTo>
                    <a:pt x="462" y="1761"/>
                  </a:lnTo>
                  <a:cubicBezTo>
                    <a:pt x="466" y="1765"/>
                    <a:pt x="466" y="1768"/>
                    <a:pt x="466" y="1768"/>
                  </a:cubicBezTo>
                  <a:cubicBezTo>
                    <a:pt x="466" y="1772"/>
                    <a:pt x="469" y="1775"/>
                    <a:pt x="469" y="1775"/>
                  </a:cubicBezTo>
                  <a:cubicBezTo>
                    <a:pt x="473" y="1787"/>
                    <a:pt x="476" y="1797"/>
                    <a:pt x="476" y="1805"/>
                  </a:cubicBezTo>
                  <a:cubicBezTo>
                    <a:pt x="481" y="1809"/>
                    <a:pt x="481" y="1812"/>
                    <a:pt x="481" y="1812"/>
                  </a:cubicBezTo>
                  <a:cubicBezTo>
                    <a:pt x="484" y="1816"/>
                    <a:pt x="484" y="1819"/>
                    <a:pt x="484" y="1823"/>
                  </a:cubicBezTo>
                  <a:cubicBezTo>
                    <a:pt x="488" y="1827"/>
                    <a:pt x="488" y="1834"/>
                    <a:pt x="491" y="1838"/>
                  </a:cubicBezTo>
                  <a:cubicBezTo>
                    <a:pt x="503" y="1867"/>
                    <a:pt x="510" y="1900"/>
                    <a:pt x="520" y="1929"/>
                  </a:cubicBezTo>
                  <a:cubicBezTo>
                    <a:pt x="525" y="1933"/>
                    <a:pt x="525" y="1941"/>
                    <a:pt x="525" y="1944"/>
                  </a:cubicBezTo>
                  <a:cubicBezTo>
                    <a:pt x="528" y="1948"/>
                    <a:pt x="528" y="1955"/>
                    <a:pt x="532" y="1959"/>
                  </a:cubicBezTo>
                  <a:cubicBezTo>
                    <a:pt x="535" y="1970"/>
                    <a:pt x="539" y="1981"/>
                    <a:pt x="539" y="1992"/>
                  </a:cubicBezTo>
                  <a:cubicBezTo>
                    <a:pt x="542" y="1992"/>
                    <a:pt x="542" y="1995"/>
                    <a:pt x="542" y="1995"/>
                  </a:cubicBezTo>
                  <a:cubicBezTo>
                    <a:pt x="547" y="2003"/>
                    <a:pt x="550" y="2010"/>
                    <a:pt x="554" y="2017"/>
                  </a:cubicBezTo>
                  <a:lnTo>
                    <a:pt x="554" y="2021"/>
                  </a:lnTo>
                  <a:cubicBezTo>
                    <a:pt x="557" y="2025"/>
                    <a:pt x="557" y="2029"/>
                    <a:pt x="557" y="2036"/>
                  </a:cubicBezTo>
                  <a:cubicBezTo>
                    <a:pt x="561" y="2039"/>
                    <a:pt x="564" y="2047"/>
                    <a:pt x="564" y="2051"/>
                  </a:cubicBezTo>
                  <a:cubicBezTo>
                    <a:pt x="572" y="2073"/>
                    <a:pt x="579" y="2095"/>
                    <a:pt x="586" y="2120"/>
                  </a:cubicBezTo>
                  <a:cubicBezTo>
                    <a:pt x="591" y="2127"/>
                    <a:pt x="594" y="2135"/>
                    <a:pt x="598" y="2142"/>
                  </a:cubicBezTo>
                  <a:lnTo>
                    <a:pt x="598" y="2146"/>
                  </a:lnTo>
                  <a:cubicBezTo>
                    <a:pt x="605" y="2161"/>
                    <a:pt x="613" y="2175"/>
                    <a:pt x="616" y="2193"/>
                  </a:cubicBezTo>
                  <a:lnTo>
                    <a:pt x="616" y="2197"/>
                  </a:lnTo>
                  <a:lnTo>
                    <a:pt x="620" y="2197"/>
                  </a:lnTo>
                  <a:cubicBezTo>
                    <a:pt x="620" y="2197"/>
                    <a:pt x="623" y="2201"/>
                    <a:pt x="623" y="2205"/>
                  </a:cubicBezTo>
                  <a:cubicBezTo>
                    <a:pt x="627" y="2219"/>
                    <a:pt x="635" y="2234"/>
                    <a:pt x="638" y="2249"/>
                  </a:cubicBezTo>
                  <a:lnTo>
                    <a:pt x="638" y="2252"/>
                  </a:lnTo>
                  <a:cubicBezTo>
                    <a:pt x="642" y="2259"/>
                    <a:pt x="645" y="2267"/>
                    <a:pt x="649" y="2274"/>
                  </a:cubicBezTo>
                  <a:lnTo>
                    <a:pt x="649" y="2278"/>
                  </a:lnTo>
                  <a:cubicBezTo>
                    <a:pt x="652" y="2285"/>
                    <a:pt x="657" y="2289"/>
                    <a:pt x="660" y="2296"/>
                  </a:cubicBezTo>
                  <a:lnTo>
                    <a:pt x="660" y="2303"/>
                  </a:lnTo>
                  <a:cubicBezTo>
                    <a:pt x="664" y="2311"/>
                    <a:pt x="667" y="2318"/>
                    <a:pt x="671" y="2329"/>
                  </a:cubicBezTo>
                  <a:cubicBezTo>
                    <a:pt x="671" y="2333"/>
                    <a:pt x="674" y="2339"/>
                    <a:pt x="677" y="2342"/>
                  </a:cubicBezTo>
                  <a:lnTo>
                    <a:pt x="677" y="2342"/>
                  </a:lnTo>
                  <a:cubicBezTo>
                    <a:pt x="674" y="2339"/>
                    <a:pt x="674" y="2336"/>
                    <a:pt x="674" y="2333"/>
                  </a:cubicBezTo>
                  <a:lnTo>
                    <a:pt x="674" y="2333"/>
                  </a:lnTo>
                  <a:cubicBezTo>
                    <a:pt x="674" y="2337"/>
                    <a:pt x="679" y="2340"/>
                    <a:pt x="679" y="2344"/>
                  </a:cubicBezTo>
                  <a:cubicBezTo>
                    <a:pt x="679" y="2347"/>
                    <a:pt x="679" y="2351"/>
                    <a:pt x="682" y="2351"/>
                  </a:cubicBezTo>
                  <a:cubicBezTo>
                    <a:pt x="682" y="2355"/>
                    <a:pt x="682" y="2359"/>
                    <a:pt x="686" y="2359"/>
                  </a:cubicBezTo>
                  <a:cubicBezTo>
                    <a:pt x="686" y="2362"/>
                    <a:pt x="686" y="2366"/>
                    <a:pt x="689" y="2369"/>
                  </a:cubicBezTo>
                  <a:cubicBezTo>
                    <a:pt x="689" y="2369"/>
                    <a:pt x="689" y="2369"/>
                    <a:pt x="689" y="2369"/>
                  </a:cubicBezTo>
                  <a:lnTo>
                    <a:pt x="689" y="2369"/>
                  </a:lnTo>
                  <a:cubicBezTo>
                    <a:pt x="693" y="2373"/>
                    <a:pt x="693" y="2377"/>
                    <a:pt x="693" y="2377"/>
                  </a:cubicBezTo>
                  <a:cubicBezTo>
                    <a:pt x="696" y="2391"/>
                    <a:pt x="704" y="2403"/>
                    <a:pt x="708" y="2413"/>
                  </a:cubicBezTo>
                  <a:lnTo>
                    <a:pt x="708" y="2417"/>
                  </a:lnTo>
                  <a:cubicBezTo>
                    <a:pt x="711" y="2421"/>
                    <a:pt x="711" y="2428"/>
                    <a:pt x="715" y="2432"/>
                  </a:cubicBezTo>
                  <a:cubicBezTo>
                    <a:pt x="715" y="2439"/>
                    <a:pt x="718" y="2443"/>
                    <a:pt x="723" y="2447"/>
                  </a:cubicBezTo>
                  <a:lnTo>
                    <a:pt x="723" y="2454"/>
                  </a:lnTo>
                  <a:cubicBezTo>
                    <a:pt x="726" y="2457"/>
                    <a:pt x="726" y="2461"/>
                    <a:pt x="726" y="2465"/>
                  </a:cubicBezTo>
                  <a:cubicBezTo>
                    <a:pt x="730" y="2472"/>
                    <a:pt x="733" y="2476"/>
                    <a:pt x="733" y="2479"/>
                  </a:cubicBezTo>
                  <a:cubicBezTo>
                    <a:pt x="737" y="2487"/>
                    <a:pt x="740" y="2491"/>
                    <a:pt x="740" y="2498"/>
                  </a:cubicBezTo>
                  <a:cubicBezTo>
                    <a:pt x="748" y="2505"/>
                    <a:pt x="748" y="2516"/>
                    <a:pt x="752" y="2527"/>
                  </a:cubicBezTo>
                  <a:cubicBezTo>
                    <a:pt x="755" y="2535"/>
                    <a:pt x="759" y="2542"/>
                    <a:pt x="762" y="2549"/>
                  </a:cubicBezTo>
                  <a:cubicBezTo>
                    <a:pt x="762" y="2553"/>
                    <a:pt x="767" y="2560"/>
                    <a:pt x="767" y="2567"/>
                  </a:cubicBezTo>
                  <a:cubicBezTo>
                    <a:pt x="770" y="2575"/>
                    <a:pt x="774" y="2579"/>
                    <a:pt x="774" y="2586"/>
                  </a:cubicBezTo>
                  <a:cubicBezTo>
                    <a:pt x="777" y="2593"/>
                    <a:pt x="781" y="2604"/>
                    <a:pt x="784" y="2611"/>
                  </a:cubicBezTo>
                  <a:cubicBezTo>
                    <a:pt x="789" y="2615"/>
                    <a:pt x="789" y="2619"/>
                    <a:pt x="789" y="2623"/>
                  </a:cubicBezTo>
                  <a:lnTo>
                    <a:pt x="789" y="2626"/>
                  </a:lnTo>
                  <a:cubicBezTo>
                    <a:pt x="792" y="2630"/>
                    <a:pt x="792" y="2630"/>
                    <a:pt x="792" y="2633"/>
                  </a:cubicBezTo>
                  <a:cubicBezTo>
                    <a:pt x="796" y="2645"/>
                    <a:pt x="799" y="2659"/>
                    <a:pt x="806" y="2670"/>
                  </a:cubicBezTo>
                  <a:cubicBezTo>
                    <a:pt x="806" y="2674"/>
                    <a:pt x="806" y="2677"/>
                    <a:pt x="811" y="2681"/>
                  </a:cubicBezTo>
                  <a:lnTo>
                    <a:pt x="811" y="2692"/>
                  </a:lnTo>
                  <a:cubicBezTo>
                    <a:pt x="814" y="2692"/>
                    <a:pt x="814" y="2696"/>
                    <a:pt x="818" y="2699"/>
                  </a:cubicBezTo>
                  <a:cubicBezTo>
                    <a:pt x="818" y="2703"/>
                    <a:pt x="818" y="2707"/>
                    <a:pt x="821" y="2711"/>
                  </a:cubicBezTo>
                  <a:cubicBezTo>
                    <a:pt x="821" y="2714"/>
                    <a:pt x="821" y="2718"/>
                    <a:pt x="825" y="2718"/>
                  </a:cubicBezTo>
                  <a:lnTo>
                    <a:pt x="825" y="2725"/>
                  </a:lnTo>
                  <a:lnTo>
                    <a:pt x="825" y="2729"/>
                  </a:lnTo>
                  <a:cubicBezTo>
                    <a:pt x="828" y="2729"/>
                    <a:pt x="828" y="2733"/>
                    <a:pt x="828" y="2736"/>
                  </a:cubicBezTo>
                  <a:cubicBezTo>
                    <a:pt x="828" y="2736"/>
                    <a:pt x="833" y="2740"/>
                    <a:pt x="833" y="2743"/>
                  </a:cubicBezTo>
                  <a:cubicBezTo>
                    <a:pt x="833" y="2747"/>
                    <a:pt x="833" y="2747"/>
                    <a:pt x="836" y="2751"/>
                  </a:cubicBezTo>
                  <a:cubicBezTo>
                    <a:pt x="836" y="2762"/>
                    <a:pt x="840" y="2769"/>
                    <a:pt x="843" y="2777"/>
                  </a:cubicBezTo>
                  <a:cubicBezTo>
                    <a:pt x="843" y="2780"/>
                    <a:pt x="847" y="2784"/>
                    <a:pt x="847" y="2787"/>
                  </a:cubicBezTo>
                  <a:cubicBezTo>
                    <a:pt x="847" y="2787"/>
                    <a:pt x="847" y="2795"/>
                    <a:pt x="850" y="2799"/>
                  </a:cubicBezTo>
                  <a:cubicBezTo>
                    <a:pt x="855" y="2806"/>
                    <a:pt x="855" y="2813"/>
                    <a:pt x="858" y="2821"/>
                  </a:cubicBezTo>
                  <a:cubicBezTo>
                    <a:pt x="862" y="2824"/>
                    <a:pt x="862" y="2831"/>
                    <a:pt x="865" y="2839"/>
                  </a:cubicBezTo>
                  <a:cubicBezTo>
                    <a:pt x="865" y="2843"/>
                    <a:pt x="869" y="2850"/>
                    <a:pt x="869" y="2857"/>
                  </a:cubicBezTo>
                  <a:cubicBezTo>
                    <a:pt x="872" y="2861"/>
                    <a:pt x="872" y="2868"/>
                    <a:pt x="877" y="2875"/>
                  </a:cubicBezTo>
                  <a:cubicBezTo>
                    <a:pt x="877" y="2879"/>
                    <a:pt x="880" y="2887"/>
                    <a:pt x="880" y="2894"/>
                  </a:cubicBezTo>
                  <a:cubicBezTo>
                    <a:pt x="884" y="2897"/>
                    <a:pt x="884" y="2901"/>
                    <a:pt x="887" y="2909"/>
                  </a:cubicBezTo>
                  <a:cubicBezTo>
                    <a:pt x="887" y="2916"/>
                    <a:pt x="891" y="2919"/>
                    <a:pt x="894" y="2927"/>
                  </a:cubicBezTo>
                  <a:lnTo>
                    <a:pt x="894" y="2931"/>
                  </a:lnTo>
                  <a:cubicBezTo>
                    <a:pt x="894" y="2931"/>
                    <a:pt x="899" y="2934"/>
                    <a:pt x="899" y="2938"/>
                  </a:cubicBezTo>
                  <a:lnTo>
                    <a:pt x="899" y="2945"/>
                  </a:lnTo>
                  <a:cubicBezTo>
                    <a:pt x="902" y="2945"/>
                    <a:pt x="902" y="2949"/>
                    <a:pt x="902" y="2953"/>
                  </a:cubicBezTo>
                  <a:cubicBezTo>
                    <a:pt x="906" y="2953"/>
                    <a:pt x="902" y="2956"/>
                    <a:pt x="906" y="2956"/>
                  </a:cubicBezTo>
                  <a:lnTo>
                    <a:pt x="906" y="2963"/>
                  </a:lnTo>
                  <a:cubicBezTo>
                    <a:pt x="913" y="2978"/>
                    <a:pt x="916" y="2993"/>
                    <a:pt x="924" y="3007"/>
                  </a:cubicBezTo>
                  <a:cubicBezTo>
                    <a:pt x="924" y="3011"/>
                    <a:pt x="924" y="3019"/>
                    <a:pt x="928" y="3022"/>
                  </a:cubicBezTo>
                  <a:cubicBezTo>
                    <a:pt x="928" y="3026"/>
                    <a:pt x="931" y="3033"/>
                    <a:pt x="931" y="3037"/>
                  </a:cubicBezTo>
                  <a:cubicBezTo>
                    <a:pt x="935" y="3041"/>
                    <a:pt x="935" y="3048"/>
                    <a:pt x="938" y="3051"/>
                  </a:cubicBezTo>
                  <a:cubicBezTo>
                    <a:pt x="938" y="3055"/>
                    <a:pt x="938" y="3059"/>
                    <a:pt x="943" y="3059"/>
                  </a:cubicBezTo>
                  <a:lnTo>
                    <a:pt x="943" y="3063"/>
                  </a:lnTo>
                  <a:cubicBezTo>
                    <a:pt x="943" y="3066"/>
                    <a:pt x="943" y="3066"/>
                    <a:pt x="946" y="3070"/>
                  </a:cubicBezTo>
                  <a:lnTo>
                    <a:pt x="946" y="3081"/>
                  </a:lnTo>
                  <a:cubicBezTo>
                    <a:pt x="950" y="3085"/>
                    <a:pt x="950" y="3088"/>
                    <a:pt x="950" y="3092"/>
                  </a:cubicBezTo>
                  <a:cubicBezTo>
                    <a:pt x="953" y="3095"/>
                    <a:pt x="953" y="3095"/>
                    <a:pt x="953" y="3099"/>
                  </a:cubicBezTo>
                  <a:lnTo>
                    <a:pt x="953" y="3103"/>
                  </a:lnTo>
                  <a:cubicBezTo>
                    <a:pt x="957" y="3107"/>
                    <a:pt x="957" y="3107"/>
                    <a:pt x="957" y="3110"/>
                  </a:cubicBezTo>
                  <a:cubicBezTo>
                    <a:pt x="957" y="3114"/>
                    <a:pt x="960" y="3117"/>
                    <a:pt x="960" y="3121"/>
                  </a:cubicBezTo>
                  <a:lnTo>
                    <a:pt x="960" y="3125"/>
                  </a:lnTo>
                  <a:cubicBezTo>
                    <a:pt x="960" y="3129"/>
                    <a:pt x="965" y="3129"/>
                    <a:pt x="965" y="3132"/>
                  </a:cubicBezTo>
                  <a:lnTo>
                    <a:pt x="965" y="3136"/>
                  </a:lnTo>
                  <a:cubicBezTo>
                    <a:pt x="965" y="3135"/>
                    <a:pt x="966" y="3135"/>
                    <a:pt x="966" y="3135"/>
                  </a:cubicBezTo>
                  <a:cubicBezTo>
                    <a:pt x="968" y="3135"/>
                    <a:pt x="969" y="3143"/>
                    <a:pt x="972" y="3143"/>
                  </a:cubicBezTo>
                  <a:lnTo>
                    <a:pt x="972" y="3132"/>
                  </a:lnTo>
                  <a:cubicBezTo>
                    <a:pt x="968" y="3121"/>
                    <a:pt x="968" y="3114"/>
                    <a:pt x="965" y="3103"/>
                  </a:cubicBezTo>
                  <a:cubicBezTo>
                    <a:pt x="960" y="3099"/>
                    <a:pt x="960" y="3092"/>
                    <a:pt x="960" y="3088"/>
                  </a:cubicBezTo>
                  <a:lnTo>
                    <a:pt x="957" y="3085"/>
                  </a:lnTo>
                  <a:cubicBezTo>
                    <a:pt x="957" y="3081"/>
                    <a:pt x="957" y="3081"/>
                    <a:pt x="953" y="3077"/>
                  </a:cubicBezTo>
                  <a:cubicBezTo>
                    <a:pt x="950" y="3066"/>
                    <a:pt x="946" y="3051"/>
                    <a:pt x="943" y="3041"/>
                  </a:cubicBezTo>
                  <a:lnTo>
                    <a:pt x="943" y="3026"/>
                  </a:lnTo>
                  <a:cubicBezTo>
                    <a:pt x="935" y="3019"/>
                    <a:pt x="935" y="3019"/>
                    <a:pt x="931" y="3007"/>
                  </a:cubicBezTo>
                  <a:cubicBezTo>
                    <a:pt x="938" y="3007"/>
                    <a:pt x="943" y="3011"/>
                    <a:pt x="946" y="3019"/>
                  </a:cubicBezTo>
                  <a:cubicBezTo>
                    <a:pt x="946" y="3022"/>
                    <a:pt x="946" y="3026"/>
                    <a:pt x="950" y="3029"/>
                  </a:cubicBezTo>
                  <a:cubicBezTo>
                    <a:pt x="950" y="3033"/>
                    <a:pt x="950" y="3037"/>
                    <a:pt x="953" y="3041"/>
                  </a:cubicBezTo>
                  <a:cubicBezTo>
                    <a:pt x="953" y="3051"/>
                    <a:pt x="957" y="3059"/>
                    <a:pt x="960" y="3066"/>
                  </a:cubicBezTo>
                  <a:cubicBezTo>
                    <a:pt x="960" y="3077"/>
                    <a:pt x="968" y="3081"/>
                    <a:pt x="968" y="3092"/>
                  </a:cubicBezTo>
                  <a:cubicBezTo>
                    <a:pt x="972" y="3092"/>
                    <a:pt x="972" y="3095"/>
                    <a:pt x="972" y="3099"/>
                  </a:cubicBezTo>
                  <a:cubicBezTo>
                    <a:pt x="972" y="3103"/>
                    <a:pt x="972" y="3107"/>
                    <a:pt x="975" y="3107"/>
                  </a:cubicBezTo>
                  <a:lnTo>
                    <a:pt x="975" y="3110"/>
                  </a:lnTo>
                  <a:cubicBezTo>
                    <a:pt x="975" y="3114"/>
                    <a:pt x="975" y="3117"/>
                    <a:pt x="979" y="3121"/>
                  </a:cubicBezTo>
                  <a:lnTo>
                    <a:pt x="979" y="3132"/>
                  </a:lnTo>
                  <a:lnTo>
                    <a:pt x="982" y="3136"/>
                  </a:lnTo>
                  <a:cubicBezTo>
                    <a:pt x="982" y="3139"/>
                    <a:pt x="987" y="3143"/>
                    <a:pt x="987" y="3147"/>
                  </a:cubicBezTo>
                  <a:cubicBezTo>
                    <a:pt x="987" y="3151"/>
                    <a:pt x="990" y="3154"/>
                    <a:pt x="990" y="3158"/>
                  </a:cubicBezTo>
                  <a:lnTo>
                    <a:pt x="990" y="3165"/>
                  </a:lnTo>
                  <a:cubicBezTo>
                    <a:pt x="994" y="3169"/>
                    <a:pt x="994" y="3173"/>
                    <a:pt x="994" y="3173"/>
                  </a:cubicBezTo>
                  <a:cubicBezTo>
                    <a:pt x="994" y="3176"/>
                    <a:pt x="997" y="3180"/>
                    <a:pt x="997" y="3183"/>
                  </a:cubicBezTo>
                  <a:cubicBezTo>
                    <a:pt x="997" y="3187"/>
                    <a:pt x="997" y="3191"/>
                    <a:pt x="1001" y="3191"/>
                  </a:cubicBezTo>
                  <a:cubicBezTo>
                    <a:pt x="1004" y="3209"/>
                    <a:pt x="1009" y="3224"/>
                    <a:pt x="1016" y="3239"/>
                  </a:cubicBezTo>
                  <a:cubicBezTo>
                    <a:pt x="1016" y="3246"/>
                    <a:pt x="1019" y="3253"/>
                    <a:pt x="1019" y="3257"/>
                  </a:cubicBezTo>
                  <a:cubicBezTo>
                    <a:pt x="1023" y="3261"/>
                    <a:pt x="1026" y="3268"/>
                    <a:pt x="1031" y="3271"/>
                  </a:cubicBezTo>
                  <a:cubicBezTo>
                    <a:pt x="1034" y="3283"/>
                    <a:pt x="1038" y="3290"/>
                    <a:pt x="1041" y="3301"/>
                  </a:cubicBezTo>
                  <a:lnTo>
                    <a:pt x="1041" y="3305"/>
                  </a:lnTo>
                  <a:cubicBezTo>
                    <a:pt x="1041" y="3308"/>
                    <a:pt x="1045" y="3319"/>
                    <a:pt x="1045" y="3323"/>
                  </a:cubicBezTo>
                  <a:cubicBezTo>
                    <a:pt x="1048" y="3323"/>
                    <a:pt x="1053" y="3334"/>
                    <a:pt x="1053" y="3337"/>
                  </a:cubicBezTo>
                  <a:cubicBezTo>
                    <a:pt x="1056" y="3341"/>
                    <a:pt x="1056" y="3349"/>
                    <a:pt x="1056" y="3352"/>
                  </a:cubicBezTo>
                  <a:cubicBezTo>
                    <a:pt x="1063" y="3367"/>
                    <a:pt x="1063" y="3367"/>
                    <a:pt x="1067" y="3381"/>
                  </a:cubicBezTo>
                  <a:lnTo>
                    <a:pt x="1067" y="3385"/>
                  </a:lnTo>
                  <a:cubicBezTo>
                    <a:pt x="1070" y="3389"/>
                    <a:pt x="1070" y="3396"/>
                    <a:pt x="1075" y="3400"/>
                  </a:cubicBezTo>
                  <a:lnTo>
                    <a:pt x="1075" y="3407"/>
                  </a:lnTo>
                  <a:cubicBezTo>
                    <a:pt x="1078" y="3411"/>
                    <a:pt x="1078" y="3418"/>
                    <a:pt x="1082" y="3425"/>
                  </a:cubicBezTo>
                  <a:cubicBezTo>
                    <a:pt x="1082" y="3429"/>
                    <a:pt x="1085" y="3437"/>
                    <a:pt x="1085" y="3440"/>
                  </a:cubicBezTo>
                  <a:cubicBezTo>
                    <a:pt x="1089" y="3447"/>
                    <a:pt x="1089" y="3451"/>
                    <a:pt x="1092" y="3455"/>
                  </a:cubicBezTo>
                  <a:lnTo>
                    <a:pt x="1092" y="3462"/>
                  </a:lnTo>
                  <a:cubicBezTo>
                    <a:pt x="1097" y="3469"/>
                    <a:pt x="1097" y="3473"/>
                    <a:pt x="1100" y="3477"/>
                  </a:cubicBezTo>
                  <a:cubicBezTo>
                    <a:pt x="1100" y="3484"/>
                    <a:pt x="1100" y="3491"/>
                    <a:pt x="1104" y="3499"/>
                  </a:cubicBezTo>
                  <a:cubicBezTo>
                    <a:pt x="1107" y="3506"/>
                    <a:pt x="1111" y="3517"/>
                    <a:pt x="1114" y="3528"/>
                  </a:cubicBezTo>
                  <a:cubicBezTo>
                    <a:pt x="1119" y="3535"/>
                    <a:pt x="1126" y="3547"/>
                    <a:pt x="1126" y="3557"/>
                  </a:cubicBezTo>
                  <a:cubicBezTo>
                    <a:pt x="1129" y="3561"/>
                    <a:pt x="1129" y="3561"/>
                    <a:pt x="1129" y="3565"/>
                  </a:cubicBezTo>
                  <a:cubicBezTo>
                    <a:pt x="1129" y="3569"/>
                    <a:pt x="1133" y="3572"/>
                    <a:pt x="1133" y="3576"/>
                  </a:cubicBezTo>
                  <a:cubicBezTo>
                    <a:pt x="1129" y="3579"/>
                    <a:pt x="1133" y="3579"/>
                    <a:pt x="1133" y="3583"/>
                  </a:cubicBezTo>
                  <a:cubicBezTo>
                    <a:pt x="1136" y="3591"/>
                    <a:pt x="1141" y="3601"/>
                    <a:pt x="1144" y="3609"/>
                  </a:cubicBezTo>
                  <a:lnTo>
                    <a:pt x="1144" y="3616"/>
                  </a:lnTo>
                  <a:cubicBezTo>
                    <a:pt x="1144" y="3623"/>
                    <a:pt x="1148" y="3627"/>
                    <a:pt x="1151" y="3631"/>
                  </a:cubicBezTo>
                  <a:cubicBezTo>
                    <a:pt x="1155" y="3635"/>
                    <a:pt x="1158" y="3638"/>
                    <a:pt x="1158" y="3645"/>
                  </a:cubicBezTo>
                  <a:lnTo>
                    <a:pt x="1163" y="3645"/>
                  </a:lnTo>
                  <a:cubicBezTo>
                    <a:pt x="1166" y="3649"/>
                    <a:pt x="1166" y="3653"/>
                    <a:pt x="1166" y="3657"/>
                  </a:cubicBezTo>
                  <a:cubicBezTo>
                    <a:pt x="1170" y="3664"/>
                    <a:pt x="1170" y="3664"/>
                    <a:pt x="1166" y="3667"/>
                  </a:cubicBezTo>
                  <a:cubicBezTo>
                    <a:pt x="1170" y="3675"/>
                    <a:pt x="1173" y="3682"/>
                    <a:pt x="1180" y="3689"/>
                  </a:cubicBezTo>
                  <a:cubicBezTo>
                    <a:pt x="1180" y="3693"/>
                    <a:pt x="1185" y="3697"/>
                    <a:pt x="1188" y="3697"/>
                  </a:cubicBezTo>
                  <a:lnTo>
                    <a:pt x="1188" y="3701"/>
                  </a:lnTo>
                  <a:cubicBezTo>
                    <a:pt x="1192" y="3701"/>
                    <a:pt x="1192" y="3704"/>
                    <a:pt x="1192" y="3708"/>
                  </a:cubicBezTo>
                  <a:cubicBezTo>
                    <a:pt x="1193" y="3707"/>
                    <a:pt x="1193" y="3707"/>
                    <a:pt x="1194" y="3707"/>
                  </a:cubicBezTo>
                  <a:cubicBezTo>
                    <a:pt x="1196" y="3707"/>
                    <a:pt x="1196" y="3712"/>
                    <a:pt x="1199" y="3715"/>
                  </a:cubicBezTo>
                  <a:cubicBezTo>
                    <a:pt x="1199" y="3715"/>
                    <a:pt x="1202" y="3719"/>
                    <a:pt x="1202" y="3723"/>
                  </a:cubicBezTo>
                  <a:cubicBezTo>
                    <a:pt x="1204" y="3724"/>
                    <a:pt x="1205" y="3724"/>
                    <a:pt x="1206" y="3724"/>
                  </a:cubicBezTo>
                  <a:cubicBezTo>
                    <a:pt x="1207" y="3724"/>
                    <a:pt x="1208" y="3723"/>
                    <a:pt x="1210" y="3723"/>
                  </a:cubicBezTo>
                  <a:cubicBezTo>
                    <a:pt x="1210" y="3726"/>
                    <a:pt x="1214" y="3730"/>
                    <a:pt x="1217" y="3730"/>
                  </a:cubicBezTo>
                  <a:cubicBezTo>
                    <a:pt x="1221" y="3733"/>
                    <a:pt x="1224" y="3733"/>
                    <a:pt x="1224" y="3741"/>
                  </a:cubicBezTo>
                  <a:cubicBezTo>
                    <a:pt x="1229" y="3741"/>
                    <a:pt x="1229" y="3748"/>
                    <a:pt x="1232" y="3748"/>
                  </a:cubicBezTo>
                  <a:cubicBezTo>
                    <a:pt x="1236" y="3752"/>
                    <a:pt x="1236" y="3755"/>
                    <a:pt x="1239" y="3759"/>
                  </a:cubicBezTo>
                  <a:cubicBezTo>
                    <a:pt x="1243" y="3763"/>
                    <a:pt x="1246" y="3770"/>
                    <a:pt x="1254" y="3774"/>
                  </a:cubicBezTo>
                  <a:lnTo>
                    <a:pt x="1258" y="3777"/>
                  </a:lnTo>
                  <a:cubicBezTo>
                    <a:pt x="1258" y="3777"/>
                    <a:pt x="1258" y="3781"/>
                    <a:pt x="1261" y="3781"/>
                  </a:cubicBezTo>
                  <a:lnTo>
                    <a:pt x="1265" y="3785"/>
                  </a:lnTo>
                  <a:lnTo>
                    <a:pt x="1265" y="3789"/>
                  </a:lnTo>
                  <a:cubicBezTo>
                    <a:pt x="1267" y="3791"/>
                    <a:pt x="1268" y="3791"/>
                    <a:pt x="1269" y="3791"/>
                  </a:cubicBezTo>
                  <a:cubicBezTo>
                    <a:pt x="1270" y="3791"/>
                    <a:pt x="1271" y="3791"/>
                    <a:pt x="1273" y="3792"/>
                  </a:cubicBezTo>
                  <a:cubicBezTo>
                    <a:pt x="1273" y="3796"/>
                    <a:pt x="1273" y="3796"/>
                    <a:pt x="1276" y="3796"/>
                  </a:cubicBezTo>
                  <a:lnTo>
                    <a:pt x="1287" y="3796"/>
                  </a:lnTo>
                  <a:cubicBezTo>
                    <a:pt x="1287" y="3797"/>
                    <a:pt x="1287" y="3797"/>
                    <a:pt x="1287" y="3797"/>
                  </a:cubicBezTo>
                  <a:cubicBezTo>
                    <a:pt x="1288" y="3797"/>
                    <a:pt x="1289" y="3795"/>
                    <a:pt x="1290" y="3795"/>
                  </a:cubicBezTo>
                  <a:cubicBezTo>
                    <a:pt x="1290" y="3795"/>
                    <a:pt x="1290" y="3795"/>
                    <a:pt x="1290" y="3796"/>
                  </a:cubicBezTo>
                  <a:cubicBezTo>
                    <a:pt x="1290" y="3796"/>
                    <a:pt x="1295" y="3796"/>
                    <a:pt x="1298" y="3799"/>
                  </a:cubicBezTo>
                  <a:lnTo>
                    <a:pt x="1298" y="3796"/>
                  </a:lnTo>
                  <a:cubicBezTo>
                    <a:pt x="1298" y="3795"/>
                    <a:pt x="1298" y="3794"/>
                    <a:pt x="1298" y="3794"/>
                  </a:cubicBezTo>
                  <a:cubicBezTo>
                    <a:pt x="1299" y="3794"/>
                    <a:pt x="1300" y="3796"/>
                    <a:pt x="1302" y="3796"/>
                  </a:cubicBezTo>
                  <a:cubicBezTo>
                    <a:pt x="1305" y="3799"/>
                    <a:pt x="1309" y="3799"/>
                    <a:pt x="1309" y="3799"/>
                  </a:cubicBezTo>
                  <a:lnTo>
                    <a:pt x="1309" y="3796"/>
                  </a:lnTo>
                  <a:lnTo>
                    <a:pt x="1312" y="3796"/>
                  </a:lnTo>
                  <a:cubicBezTo>
                    <a:pt x="1314" y="3797"/>
                    <a:pt x="1315" y="3797"/>
                    <a:pt x="1316" y="3797"/>
                  </a:cubicBezTo>
                  <a:cubicBezTo>
                    <a:pt x="1319" y="3797"/>
                    <a:pt x="1320" y="3795"/>
                    <a:pt x="1320" y="3792"/>
                  </a:cubicBezTo>
                  <a:lnTo>
                    <a:pt x="1324" y="3792"/>
                  </a:lnTo>
                  <a:lnTo>
                    <a:pt x="1324" y="3789"/>
                  </a:lnTo>
                  <a:cubicBezTo>
                    <a:pt x="1325" y="3790"/>
                    <a:pt x="1326" y="3790"/>
                    <a:pt x="1326" y="3790"/>
                  </a:cubicBezTo>
                  <a:cubicBezTo>
                    <a:pt x="1327" y="3790"/>
                    <a:pt x="1327" y="3789"/>
                    <a:pt x="1327" y="3789"/>
                  </a:cubicBezTo>
                  <a:lnTo>
                    <a:pt x="1331" y="3789"/>
                  </a:lnTo>
                  <a:cubicBezTo>
                    <a:pt x="1334" y="3785"/>
                    <a:pt x="1339" y="3781"/>
                    <a:pt x="1342" y="3781"/>
                  </a:cubicBezTo>
                  <a:cubicBezTo>
                    <a:pt x="1342" y="3774"/>
                    <a:pt x="1349" y="3774"/>
                    <a:pt x="1349" y="3763"/>
                  </a:cubicBezTo>
                  <a:lnTo>
                    <a:pt x="1349" y="3759"/>
                  </a:lnTo>
                  <a:cubicBezTo>
                    <a:pt x="1353" y="3755"/>
                    <a:pt x="1349" y="3752"/>
                    <a:pt x="1353" y="3752"/>
                  </a:cubicBezTo>
                  <a:cubicBezTo>
                    <a:pt x="1349" y="3745"/>
                    <a:pt x="1353" y="3741"/>
                    <a:pt x="1349" y="3733"/>
                  </a:cubicBezTo>
                  <a:lnTo>
                    <a:pt x="1349" y="3730"/>
                  </a:lnTo>
                  <a:lnTo>
                    <a:pt x="1346" y="3726"/>
                  </a:lnTo>
                  <a:lnTo>
                    <a:pt x="1349" y="3726"/>
                  </a:lnTo>
                  <a:cubicBezTo>
                    <a:pt x="1349" y="3723"/>
                    <a:pt x="1353" y="3723"/>
                    <a:pt x="1353" y="3723"/>
                  </a:cubicBezTo>
                  <a:cubicBezTo>
                    <a:pt x="1350" y="3720"/>
                    <a:pt x="1351" y="3717"/>
                    <a:pt x="1352" y="3717"/>
                  </a:cubicBezTo>
                  <a:lnTo>
                    <a:pt x="1352" y="3717"/>
                  </a:lnTo>
                  <a:cubicBezTo>
                    <a:pt x="1353" y="3717"/>
                    <a:pt x="1353" y="3718"/>
                    <a:pt x="1353" y="3719"/>
                  </a:cubicBezTo>
                  <a:cubicBezTo>
                    <a:pt x="1355" y="3719"/>
                    <a:pt x="1356" y="3718"/>
                    <a:pt x="1357" y="3718"/>
                  </a:cubicBezTo>
                  <a:cubicBezTo>
                    <a:pt x="1358" y="3718"/>
                    <a:pt x="1359" y="3719"/>
                    <a:pt x="1361" y="3723"/>
                  </a:cubicBezTo>
                  <a:cubicBezTo>
                    <a:pt x="1364" y="3723"/>
                    <a:pt x="1364" y="3730"/>
                    <a:pt x="1368" y="3733"/>
                  </a:cubicBezTo>
                  <a:cubicBezTo>
                    <a:pt x="1371" y="3737"/>
                    <a:pt x="1371" y="3745"/>
                    <a:pt x="1371" y="3745"/>
                  </a:cubicBezTo>
                  <a:lnTo>
                    <a:pt x="1371" y="3748"/>
                  </a:lnTo>
                  <a:cubicBezTo>
                    <a:pt x="1375" y="3755"/>
                    <a:pt x="1378" y="3759"/>
                    <a:pt x="1383" y="3759"/>
                  </a:cubicBezTo>
                  <a:cubicBezTo>
                    <a:pt x="1386" y="3763"/>
                    <a:pt x="1390" y="3767"/>
                    <a:pt x="1390" y="3770"/>
                  </a:cubicBezTo>
                  <a:lnTo>
                    <a:pt x="1390" y="3781"/>
                  </a:lnTo>
                  <a:lnTo>
                    <a:pt x="1390" y="3785"/>
                  </a:lnTo>
                  <a:lnTo>
                    <a:pt x="1390" y="3792"/>
                  </a:lnTo>
                  <a:cubicBezTo>
                    <a:pt x="1390" y="3799"/>
                    <a:pt x="1386" y="3807"/>
                    <a:pt x="1383" y="3811"/>
                  </a:cubicBezTo>
                  <a:cubicBezTo>
                    <a:pt x="1378" y="3811"/>
                    <a:pt x="1378" y="3807"/>
                    <a:pt x="1378" y="3807"/>
                  </a:cubicBezTo>
                  <a:lnTo>
                    <a:pt x="1378" y="3811"/>
                  </a:lnTo>
                  <a:lnTo>
                    <a:pt x="1378" y="3821"/>
                  </a:lnTo>
                  <a:cubicBezTo>
                    <a:pt x="1375" y="3821"/>
                    <a:pt x="1375" y="3821"/>
                    <a:pt x="1375" y="3818"/>
                  </a:cubicBezTo>
                  <a:lnTo>
                    <a:pt x="1375" y="3825"/>
                  </a:lnTo>
                  <a:lnTo>
                    <a:pt x="1375" y="3833"/>
                  </a:lnTo>
                  <a:cubicBezTo>
                    <a:pt x="1371" y="3836"/>
                    <a:pt x="1371" y="3840"/>
                    <a:pt x="1371" y="3843"/>
                  </a:cubicBezTo>
                  <a:lnTo>
                    <a:pt x="1368" y="3847"/>
                  </a:lnTo>
                  <a:lnTo>
                    <a:pt x="1368" y="3836"/>
                  </a:lnTo>
                  <a:cubicBezTo>
                    <a:pt x="1364" y="3840"/>
                    <a:pt x="1368" y="3843"/>
                    <a:pt x="1368" y="3851"/>
                  </a:cubicBezTo>
                  <a:lnTo>
                    <a:pt x="1368" y="3858"/>
                  </a:lnTo>
                  <a:cubicBezTo>
                    <a:pt x="1364" y="3858"/>
                    <a:pt x="1364" y="3865"/>
                    <a:pt x="1364" y="3869"/>
                  </a:cubicBezTo>
                  <a:cubicBezTo>
                    <a:pt x="1364" y="3873"/>
                    <a:pt x="1364" y="3873"/>
                    <a:pt x="1361" y="3877"/>
                  </a:cubicBezTo>
                  <a:cubicBezTo>
                    <a:pt x="1361" y="3880"/>
                    <a:pt x="1356" y="3884"/>
                    <a:pt x="1356" y="3884"/>
                  </a:cubicBezTo>
                  <a:lnTo>
                    <a:pt x="1356" y="3895"/>
                  </a:lnTo>
                  <a:lnTo>
                    <a:pt x="1356" y="3899"/>
                  </a:lnTo>
                  <a:cubicBezTo>
                    <a:pt x="1356" y="3891"/>
                    <a:pt x="1364" y="3887"/>
                    <a:pt x="1364" y="3880"/>
                  </a:cubicBezTo>
                  <a:cubicBezTo>
                    <a:pt x="1364" y="3873"/>
                    <a:pt x="1368" y="3877"/>
                    <a:pt x="1371" y="3873"/>
                  </a:cubicBezTo>
                  <a:cubicBezTo>
                    <a:pt x="1371" y="3876"/>
                    <a:pt x="1371" y="3878"/>
                    <a:pt x="1373" y="3878"/>
                  </a:cubicBezTo>
                  <a:cubicBezTo>
                    <a:pt x="1373" y="3878"/>
                    <a:pt x="1374" y="3878"/>
                    <a:pt x="1375" y="3877"/>
                  </a:cubicBezTo>
                  <a:lnTo>
                    <a:pt x="1375" y="3873"/>
                  </a:lnTo>
                  <a:lnTo>
                    <a:pt x="1378" y="3862"/>
                  </a:lnTo>
                  <a:lnTo>
                    <a:pt x="1378" y="3855"/>
                  </a:lnTo>
                  <a:cubicBezTo>
                    <a:pt x="1383" y="3851"/>
                    <a:pt x="1383" y="3847"/>
                    <a:pt x="1386" y="3847"/>
                  </a:cubicBezTo>
                  <a:cubicBezTo>
                    <a:pt x="1390" y="3851"/>
                    <a:pt x="1390" y="3855"/>
                    <a:pt x="1393" y="3858"/>
                  </a:cubicBezTo>
                  <a:lnTo>
                    <a:pt x="1393" y="3855"/>
                  </a:lnTo>
                  <a:cubicBezTo>
                    <a:pt x="1390" y="3851"/>
                    <a:pt x="1390" y="3843"/>
                    <a:pt x="1386" y="3840"/>
                  </a:cubicBezTo>
                  <a:cubicBezTo>
                    <a:pt x="1390" y="3840"/>
                    <a:pt x="1390" y="3836"/>
                    <a:pt x="1390" y="3836"/>
                  </a:cubicBezTo>
                  <a:cubicBezTo>
                    <a:pt x="1390" y="3833"/>
                    <a:pt x="1393" y="3829"/>
                    <a:pt x="1393" y="3829"/>
                  </a:cubicBezTo>
                  <a:cubicBezTo>
                    <a:pt x="1393" y="3821"/>
                    <a:pt x="1397" y="3821"/>
                    <a:pt x="1397" y="3814"/>
                  </a:cubicBezTo>
                  <a:cubicBezTo>
                    <a:pt x="1397" y="3814"/>
                    <a:pt x="1400" y="3811"/>
                    <a:pt x="1400" y="3807"/>
                  </a:cubicBezTo>
                  <a:lnTo>
                    <a:pt x="1400" y="3799"/>
                  </a:lnTo>
                  <a:cubicBezTo>
                    <a:pt x="1405" y="3799"/>
                    <a:pt x="1405" y="3796"/>
                    <a:pt x="1408" y="3796"/>
                  </a:cubicBezTo>
                  <a:lnTo>
                    <a:pt x="1412" y="3796"/>
                  </a:lnTo>
                  <a:cubicBezTo>
                    <a:pt x="1412" y="3794"/>
                    <a:pt x="1413" y="3793"/>
                    <a:pt x="1414" y="3793"/>
                  </a:cubicBezTo>
                  <a:cubicBezTo>
                    <a:pt x="1415" y="3793"/>
                    <a:pt x="1415" y="3794"/>
                    <a:pt x="1415" y="3796"/>
                  </a:cubicBezTo>
                  <a:lnTo>
                    <a:pt x="1419" y="3796"/>
                  </a:lnTo>
                  <a:cubicBezTo>
                    <a:pt x="1419" y="3796"/>
                    <a:pt x="1421" y="3797"/>
                    <a:pt x="1422" y="3797"/>
                  </a:cubicBezTo>
                  <a:cubicBezTo>
                    <a:pt x="1422" y="3797"/>
                    <a:pt x="1422" y="3797"/>
                    <a:pt x="1422" y="3796"/>
                  </a:cubicBezTo>
                  <a:lnTo>
                    <a:pt x="1422" y="3792"/>
                  </a:lnTo>
                  <a:cubicBezTo>
                    <a:pt x="1423" y="3793"/>
                    <a:pt x="1424" y="3793"/>
                    <a:pt x="1425" y="3793"/>
                  </a:cubicBezTo>
                  <a:cubicBezTo>
                    <a:pt x="1427" y="3793"/>
                    <a:pt x="1427" y="3789"/>
                    <a:pt x="1427" y="3789"/>
                  </a:cubicBezTo>
                  <a:cubicBezTo>
                    <a:pt x="1427" y="3781"/>
                    <a:pt x="1427" y="3777"/>
                    <a:pt x="1430" y="3774"/>
                  </a:cubicBezTo>
                  <a:lnTo>
                    <a:pt x="1434" y="3774"/>
                  </a:lnTo>
                  <a:lnTo>
                    <a:pt x="1437" y="3770"/>
                  </a:lnTo>
                  <a:lnTo>
                    <a:pt x="1437" y="3767"/>
                  </a:lnTo>
                  <a:cubicBezTo>
                    <a:pt x="1437" y="3763"/>
                    <a:pt x="1437" y="3755"/>
                    <a:pt x="1444" y="3755"/>
                  </a:cubicBezTo>
                  <a:cubicBezTo>
                    <a:pt x="1444" y="3755"/>
                    <a:pt x="1444" y="3752"/>
                    <a:pt x="1449" y="3748"/>
                  </a:cubicBezTo>
                  <a:lnTo>
                    <a:pt x="1452" y="3752"/>
                  </a:lnTo>
                  <a:cubicBezTo>
                    <a:pt x="1456" y="3752"/>
                    <a:pt x="1456" y="3752"/>
                    <a:pt x="1459" y="3755"/>
                  </a:cubicBezTo>
                  <a:cubicBezTo>
                    <a:pt x="1459" y="3756"/>
                    <a:pt x="1459" y="3756"/>
                    <a:pt x="1459" y="3756"/>
                  </a:cubicBezTo>
                  <a:cubicBezTo>
                    <a:pt x="1459" y="3756"/>
                    <a:pt x="1460" y="3751"/>
                    <a:pt x="1462" y="3751"/>
                  </a:cubicBezTo>
                  <a:cubicBezTo>
                    <a:pt x="1462" y="3751"/>
                    <a:pt x="1462" y="3751"/>
                    <a:pt x="1463" y="3752"/>
                  </a:cubicBezTo>
                  <a:cubicBezTo>
                    <a:pt x="1463" y="3752"/>
                    <a:pt x="1466" y="3752"/>
                    <a:pt x="1466" y="3755"/>
                  </a:cubicBezTo>
                  <a:cubicBezTo>
                    <a:pt x="1471" y="3755"/>
                    <a:pt x="1474" y="3755"/>
                    <a:pt x="1474" y="3759"/>
                  </a:cubicBezTo>
                  <a:cubicBezTo>
                    <a:pt x="1481" y="3759"/>
                    <a:pt x="1485" y="3759"/>
                    <a:pt x="1493" y="3767"/>
                  </a:cubicBezTo>
                  <a:cubicBezTo>
                    <a:pt x="1493" y="3767"/>
                    <a:pt x="1496" y="3770"/>
                    <a:pt x="1500" y="3770"/>
                  </a:cubicBezTo>
                  <a:cubicBezTo>
                    <a:pt x="1501" y="3769"/>
                    <a:pt x="1502" y="3769"/>
                    <a:pt x="1503" y="3769"/>
                  </a:cubicBezTo>
                  <a:cubicBezTo>
                    <a:pt x="1504" y="3769"/>
                    <a:pt x="1505" y="3770"/>
                    <a:pt x="1507" y="3770"/>
                  </a:cubicBezTo>
                  <a:cubicBezTo>
                    <a:pt x="1509" y="3773"/>
                    <a:pt x="1512" y="3775"/>
                    <a:pt x="1515" y="3775"/>
                  </a:cubicBezTo>
                  <a:cubicBezTo>
                    <a:pt x="1516" y="3775"/>
                    <a:pt x="1517" y="3775"/>
                    <a:pt x="1518" y="3774"/>
                  </a:cubicBezTo>
                  <a:cubicBezTo>
                    <a:pt x="1522" y="3774"/>
                    <a:pt x="1522" y="3774"/>
                    <a:pt x="1525" y="3777"/>
                  </a:cubicBezTo>
                  <a:lnTo>
                    <a:pt x="1529" y="3777"/>
                  </a:lnTo>
                  <a:cubicBezTo>
                    <a:pt x="1529" y="3776"/>
                    <a:pt x="1529" y="3776"/>
                    <a:pt x="1529" y="3776"/>
                  </a:cubicBezTo>
                  <a:cubicBezTo>
                    <a:pt x="1529" y="3776"/>
                    <a:pt x="1530" y="3777"/>
                    <a:pt x="1532" y="3777"/>
                  </a:cubicBezTo>
                  <a:lnTo>
                    <a:pt x="1532" y="3781"/>
                  </a:lnTo>
                  <a:cubicBezTo>
                    <a:pt x="1534" y="3780"/>
                    <a:pt x="1535" y="3779"/>
                    <a:pt x="1536" y="3779"/>
                  </a:cubicBezTo>
                  <a:cubicBezTo>
                    <a:pt x="1537" y="3779"/>
                    <a:pt x="1538" y="3781"/>
                    <a:pt x="1540" y="3781"/>
                  </a:cubicBezTo>
                  <a:lnTo>
                    <a:pt x="1544" y="3785"/>
                  </a:lnTo>
                  <a:cubicBezTo>
                    <a:pt x="1545" y="3784"/>
                    <a:pt x="1546" y="3783"/>
                    <a:pt x="1547" y="3783"/>
                  </a:cubicBezTo>
                  <a:cubicBezTo>
                    <a:pt x="1550" y="3783"/>
                    <a:pt x="1552" y="3785"/>
                    <a:pt x="1554" y="3785"/>
                  </a:cubicBezTo>
                  <a:cubicBezTo>
                    <a:pt x="1559" y="3785"/>
                    <a:pt x="1562" y="3785"/>
                    <a:pt x="1566" y="3789"/>
                  </a:cubicBezTo>
                  <a:cubicBezTo>
                    <a:pt x="1566" y="3785"/>
                    <a:pt x="1567" y="3784"/>
                    <a:pt x="1568" y="3784"/>
                  </a:cubicBezTo>
                  <a:cubicBezTo>
                    <a:pt x="1568" y="3784"/>
                    <a:pt x="1569" y="3785"/>
                    <a:pt x="1569" y="3785"/>
                  </a:cubicBezTo>
                  <a:cubicBezTo>
                    <a:pt x="1572" y="3785"/>
                    <a:pt x="1573" y="3787"/>
                    <a:pt x="1573" y="3787"/>
                  </a:cubicBezTo>
                  <a:cubicBezTo>
                    <a:pt x="1573" y="3787"/>
                    <a:pt x="1573" y="3786"/>
                    <a:pt x="1573" y="3785"/>
                  </a:cubicBezTo>
                  <a:cubicBezTo>
                    <a:pt x="1573" y="3784"/>
                    <a:pt x="1573" y="3783"/>
                    <a:pt x="1574" y="3783"/>
                  </a:cubicBezTo>
                  <a:cubicBezTo>
                    <a:pt x="1575" y="3783"/>
                    <a:pt x="1576" y="3785"/>
                    <a:pt x="1576" y="3785"/>
                  </a:cubicBezTo>
                  <a:lnTo>
                    <a:pt x="1581" y="3785"/>
                  </a:lnTo>
                  <a:cubicBezTo>
                    <a:pt x="1584" y="3785"/>
                    <a:pt x="1584" y="3785"/>
                    <a:pt x="1584" y="3789"/>
                  </a:cubicBezTo>
                  <a:cubicBezTo>
                    <a:pt x="1584" y="3785"/>
                    <a:pt x="1588" y="3785"/>
                    <a:pt x="1588" y="3785"/>
                  </a:cubicBezTo>
                  <a:cubicBezTo>
                    <a:pt x="1590" y="3785"/>
                    <a:pt x="1593" y="3787"/>
                    <a:pt x="1594" y="3787"/>
                  </a:cubicBezTo>
                  <a:cubicBezTo>
                    <a:pt x="1595" y="3787"/>
                    <a:pt x="1595" y="3786"/>
                    <a:pt x="1595" y="3785"/>
                  </a:cubicBezTo>
                  <a:lnTo>
                    <a:pt x="1610" y="3785"/>
                  </a:lnTo>
                  <a:cubicBezTo>
                    <a:pt x="1610" y="3785"/>
                    <a:pt x="1610" y="3783"/>
                    <a:pt x="1611" y="3783"/>
                  </a:cubicBezTo>
                  <a:cubicBezTo>
                    <a:pt x="1611" y="3783"/>
                    <a:pt x="1612" y="3784"/>
                    <a:pt x="1613" y="3785"/>
                  </a:cubicBezTo>
                  <a:lnTo>
                    <a:pt x="1617" y="3785"/>
                  </a:lnTo>
                  <a:cubicBezTo>
                    <a:pt x="1620" y="3781"/>
                    <a:pt x="1625" y="3781"/>
                    <a:pt x="1625" y="3781"/>
                  </a:cubicBezTo>
                  <a:lnTo>
                    <a:pt x="1628" y="3781"/>
                  </a:lnTo>
                  <a:cubicBezTo>
                    <a:pt x="1632" y="3785"/>
                    <a:pt x="1635" y="3785"/>
                    <a:pt x="1635" y="3785"/>
                  </a:cubicBezTo>
                  <a:lnTo>
                    <a:pt x="1647" y="3785"/>
                  </a:lnTo>
                  <a:cubicBezTo>
                    <a:pt x="1648" y="3786"/>
                    <a:pt x="1649" y="3787"/>
                    <a:pt x="1649" y="3787"/>
                  </a:cubicBezTo>
                  <a:cubicBezTo>
                    <a:pt x="1650" y="3787"/>
                    <a:pt x="1650" y="3785"/>
                    <a:pt x="1650" y="3785"/>
                  </a:cubicBezTo>
                  <a:cubicBezTo>
                    <a:pt x="1652" y="3786"/>
                    <a:pt x="1653" y="3787"/>
                    <a:pt x="1654" y="3787"/>
                  </a:cubicBezTo>
                  <a:cubicBezTo>
                    <a:pt x="1656" y="3787"/>
                    <a:pt x="1657" y="3785"/>
                    <a:pt x="1657" y="3785"/>
                  </a:cubicBezTo>
                  <a:cubicBezTo>
                    <a:pt x="1659" y="3783"/>
                    <a:pt x="1661" y="3781"/>
                    <a:pt x="1664" y="3781"/>
                  </a:cubicBezTo>
                  <a:cubicBezTo>
                    <a:pt x="1665" y="3781"/>
                    <a:pt x="1667" y="3782"/>
                    <a:pt x="1669" y="3785"/>
                  </a:cubicBezTo>
                  <a:lnTo>
                    <a:pt x="1672" y="3785"/>
                  </a:lnTo>
                  <a:cubicBezTo>
                    <a:pt x="1672" y="3781"/>
                    <a:pt x="1672" y="3777"/>
                    <a:pt x="1669" y="3774"/>
                  </a:cubicBezTo>
                  <a:cubicBezTo>
                    <a:pt x="1672" y="3770"/>
                    <a:pt x="1672" y="3767"/>
                    <a:pt x="1672" y="3767"/>
                  </a:cubicBezTo>
                  <a:cubicBezTo>
                    <a:pt x="1672" y="3763"/>
                    <a:pt x="1676" y="3767"/>
                    <a:pt x="1676" y="3759"/>
                  </a:cubicBezTo>
                  <a:cubicBezTo>
                    <a:pt x="1679" y="3759"/>
                    <a:pt x="1683" y="3755"/>
                    <a:pt x="1683" y="3752"/>
                  </a:cubicBezTo>
                  <a:cubicBezTo>
                    <a:pt x="1686" y="3752"/>
                    <a:pt x="1686" y="3748"/>
                    <a:pt x="1686" y="3748"/>
                  </a:cubicBezTo>
                  <a:cubicBezTo>
                    <a:pt x="1691" y="3748"/>
                    <a:pt x="1691" y="3748"/>
                    <a:pt x="1691" y="3745"/>
                  </a:cubicBezTo>
                  <a:cubicBezTo>
                    <a:pt x="1691" y="3741"/>
                    <a:pt x="1691" y="3733"/>
                    <a:pt x="1694" y="3730"/>
                  </a:cubicBezTo>
                  <a:cubicBezTo>
                    <a:pt x="1698" y="3730"/>
                    <a:pt x="1694" y="3723"/>
                    <a:pt x="1694" y="3719"/>
                  </a:cubicBezTo>
                  <a:cubicBezTo>
                    <a:pt x="1698" y="3719"/>
                    <a:pt x="1698" y="3719"/>
                    <a:pt x="1698" y="3715"/>
                  </a:cubicBezTo>
                  <a:cubicBezTo>
                    <a:pt x="1698" y="3711"/>
                    <a:pt x="1701" y="3711"/>
                    <a:pt x="1701" y="3711"/>
                  </a:cubicBezTo>
                  <a:cubicBezTo>
                    <a:pt x="1701" y="3708"/>
                    <a:pt x="1698" y="3708"/>
                    <a:pt x="1698" y="3704"/>
                  </a:cubicBezTo>
                  <a:cubicBezTo>
                    <a:pt x="1701" y="3704"/>
                    <a:pt x="1701" y="3704"/>
                    <a:pt x="1701" y="3697"/>
                  </a:cubicBezTo>
                  <a:lnTo>
                    <a:pt x="1701" y="3689"/>
                  </a:lnTo>
                  <a:cubicBezTo>
                    <a:pt x="1701" y="3688"/>
                    <a:pt x="1701" y="3688"/>
                    <a:pt x="1702" y="3688"/>
                  </a:cubicBezTo>
                  <a:cubicBezTo>
                    <a:pt x="1702" y="3688"/>
                    <a:pt x="1703" y="3689"/>
                    <a:pt x="1705" y="3689"/>
                  </a:cubicBezTo>
                  <a:cubicBezTo>
                    <a:pt x="1705" y="3686"/>
                    <a:pt x="1705" y="3682"/>
                    <a:pt x="1708" y="3679"/>
                  </a:cubicBezTo>
                  <a:cubicBezTo>
                    <a:pt x="1708" y="3675"/>
                    <a:pt x="1708" y="3671"/>
                    <a:pt x="1716" y="3671"/>
                  </a:cubicBezTo>
                  <a:lnTo>
                    <a:pt x="1716" y="3675"/>
                  </a:lnTo>
                  <a:cubicBezTo>
                    <a:pt x="1716" y="3667"/>
                    <a:pt x="1720" y="3667"/>
                    <a:pt x="1720" y="3667"/>
                  </a:cubicBezTo>
                  <a:cubicBezTo>
                    <a:pt x="1722" y="3669"/>
                    <a:pt x="1723" y="3669"/>
                    <a:pt x="1723" y="3669"/>
                  </a:cubicBezTo>
                  <a:cubicBezTo>
                    <a:pt x="1724" y="3669"/>
                    <a:pt x="1725" y="3669"/>
                    <a:pt x="1727" y="3671"/>
                  </a:cubicBezTo>
                  <a:cubicBezTo>
                    <a:pt x="1728" y="3670"/>
                    <a:pt x="1728" y="3670"/>
                    <a:pt x="1729" y="3670"/>
                  </a:cubicBezTo>
                  <a:cubicBezTo>
                    <a:pt x="1731" y="3670"/>
                    <a:pt x="1731" y="3675"/>
                    <a:pt x="1735" y="3675"/>
                  </a:cubicBezTo>
                  <a:lnTo>
                    <a:pt x="1738" y="3675"/>
                  </a:lnTo>
                  <a:lnTo>
                    <a:pt x="1742" y="3679"/>
                  </a:lnTo>
                  <a:cubicBezTo>
                    <a:pt x="1742" y="3686"/>
                    <a:pt x="1745" y="3686"/>
                    <a:pt x="1745" y="3689"/>
                  </a:cubicBezTo>
                  <a:cubicBezTo>
                    <a:pt x="1749" y="3693"/>
                    <a:pt x="1749" y="3693"/>
                    <a:pt x="1749" y="3697"/>
                  </a:cubicBezTo>
                  <a:cubicBezTo>
                    <a:pt x="1752" y="3704"/>
                    <a:pt x="1757" y="3704"/>
                    <a:pt x="1757" y="3704"/>
                  </a:cubicBezTo>
                  <a:cubicBezTo>
                    <a:pt x="1760" y="3704"/>
                    <a:pt x="1767" y="3708"/>
                    <a:pt x="1771" y="3708"/>
                  </a:cubicBezTo>
                  <a:lnTo>
                    <a:pt x="1771" y="3711"/>
                  </a:lnTo>
                  <a:cubicBezTo>
                    <a:pt x="1774" y="3711"/>
                    <a:pt x="1779" y="3711"/>
                    <a:pt x="1779" y="3708"/>
                  </a:cubicBezTo>
                  <a:cubicBezTo>
                    <a:pt x="1782" y="3708"/>
                    <a:pt x="1782" y="3708"/>
                    <a:pt x="1786" y="3704"/>
                  </a:cubicBezTo>
                  <a:cubicBezTo>
                    <a:pt x="1786" y="3704"/>
                    <a:pt x="1787" y="3706"/>
                    <a:pt x="1789" y="3706"/>
                  </a:cubicBezTo>
                  <a:cubicBezTo>
                    <a:pt x="1789" y="3706"/>
                    <a:pt x="1789" y="3705"/>
                    <a:pt x="1789" y="3704"/>
                  </a:cubicBezTo>
                  <a:lnTo>
                    <a:pt x="1793" y="3704"/>
                  </a:lnTo>
                  <a:cubicBezTo>
                    <a:pt x="1793" y="3708"/>
                    <a:pt x="1796" y="3708"/>
                    <a:pt x="1796" y="3708"/>
                  </a:cubicBezTo>
                  <a:cubicBezTo>
                    <a:pt x="1799" y="3706"/>
                    <a:pt x="1801" y="3705"/>
                    <a:pt x="1803" y="3705"/>
                  </a:cubicBezTo>
                  <a:cubicBezTo>
                    <a:pt x="1804" y="3705"/>
                    <a:pt x="1806" y="3706"/>
                    <a:pt x="1808" y="3708"/>
                  </a:cubicBezTo>
                  <a:lnTo>
                    <a:pt x="1811" y="3708"/>
                  </a:lnTo>
                  <a:cubicBezTo>
                    <a:pt x="1815" y="3711"/>
                    <a:pt x="1815" y="3715"/>
                    <a:pt x="1818" y="3719"/>
                  </a:cubicBezTo>
                  <a:lnTo>
                    <a:pt x="1826" y="3719"/>
                  </a:lnTo>
                  <a:cubicBezTo>
                    <a:pt x="1830" y="3723"/>
                    <a:pt x="1833" y="3723"/>
                    <a:pt x="1837" y="3726"/>
                  </a:cubicBezTo>
                  <a:lnTo>
                    <a:pt x="1848" y="3726"/>
                  </a:lnTo>
                  <a:cubicBezTo>
                    <a:pt x="1852" y="3726"/>
                    <a:pt x="1855" y="3730"/>
                    <a:pt x="1855" y="3730"/>
                  </a:cubicBezTo>
                  <a:cubicBezTo>
                    <a:pt x="1857" y="3729"/>
                    <a:pt x="1857" y="3728"/>
                    <a:pt x="1858" y="3728"/>
                  </a:cubicBezTo>
                  <a:cubicBezTo>
                    <a:pt x="1859" y="3728"/>
                    <a:pt x="1859" y="3730"/>
                    <a:pt x="1859" y="3730"/>
                  </a:cubicBezTo>
                  <a:cubicBezTo>
                    <a:pt x="1862" y="3730"/>
                    <a:pt x="1867" y="3733"/>
                    <a:pt x="1870" y="3733"/>
                  </a:cubicBezTo>
                  <a:cubicBezTo>
                    <a:pt x="1870" y="3732"/>
                    <a:pt x="1870" y="3732"/>
                    <a:pt x="1871" y="3732"/>
                  </a:cubicBezTo>
                  <a:cubicBezTo>
                    <a:pt x="1871" y="3732"/>
                    <a:pt x="1872" y="3733"/>
                    <a:pt x="1874" y="3733"/>
                  </a:cubicBezTo>
                  <a:cubicBezTo>
                    <a:pt x="1874" y="3732"/>
                    <a:pt x="1875" y="3732"/>
                    <a:pt x="1876" y="3732"/>
                  </a:cubicBezTo>
                  <a:cubicBezTo>
                    <a:pt x="1877" y="3732"/>
                    <a:pt x="1877" y="3732"/>
                    <a:pt x="1877" y="3730"/>
                  </a:cubicBezTo>
                  <a:lnTo>
                    <a:pt x="1889" y="3730"/>
                  </a:lnTo>
                  <a:cubicBezTo>
                    <a:pt x="1891" y="3732"/>
                    <a:pt x="1892" y="3732"/>
                    <a:pt x="1894" y="3732"/>
                  </a:cubicBezTo>
                  <a:cubicBezTo>
                    <a:pt x="1895" y="3732"/>
                    <a:pt x="1896" y="3732"/>
                    <a:pt x="1896" y="3733"/>
                  </a:cubicBezTo>
                  <a:lnTo>
                    <a:pt x="1899" y="3737"/>
                  </a:lnTo>
                  <a:cubicBezTo>
                    <a:pt x="1903" y="3741"/>
                    <a:pt x="1906" y="3741"/>
                    <a:pt x="1914" y="3745"/>
                  </a:cubicBezTo>
                  <a:cubicBezTo>
                    <a:pt x="1914" y="3748"/>
                    <a:pt x="1918" y="3748"/>
                    <a:pt x="1921" y="3748"/>
                  </a:cubicBezTo>
                  <a:cubicBezTo>
                    <a:pt x="1925" y="3748"/>
                    <a:pt x="1928" y="3755"/>
                    <a:pt x="1933" y="3755"/>
                  </a:cubicBezTo>
                  <a:cubicBezTo>
                    <a:pt x="1934" y="3755"/>
                    <a:pt x="1934" y="3754"/>
                    <a:pt x="1935" y="3754"/>
                  </a:cubicBezTo>
                  <a:cubicBezTo>
                    <a:pt x="1939" y="3754"/>
                    <a:pt x="1944" y="3759"/>
                    <a:pt x="1947" y="3759"/>
                  </a:cubicBezTo>
                  <a:cubicBezTo>
                    <a:pt x="1947" y="3759"/>
                    <a:pt x="1947" y="3763"/>
                    <a:pt x="1950" y="3763"/>
                  </a:cubicBezTo>
                  <a:cubicBezTo>
                    <a:pt x="1950" y="3762"/>
                    <a:pt x="1951" y="3761"/>
                    <a:pt x="1952" y="3761"/>
                  </a:cubicBezTo>
                  <a:cubicBezTo>
                    <a:pt x="1953" y="3761"/>
                    <a:pt x="1956" y="3764"/>
                    <a:pt x="1958" y="3767"/>
                  </a:cubicBezTo>
                  <a:lnTo>
                    <a:pt x="1958" y="3759"/>
                  </a:lnTo>
                  <a:cubicBezTo>
                    <a:pt x="1962" y="3755"/>
                    <a:pt x="1965" y="3752"/>
                    <a:pt x="1962" y="3745"/>
                  </a:cubicBezTo>
                  <a:cubicBezTo>
                    <a:pt x="1965" y="3745"/>
                    <a:pt x="1965" y="3745"/>
                    <a:pt x="1969" y="3741"/>
                  </a:cubicBezTo>
                  <a:cubicBezTo>
                    <a:pt x="1969" y="3741"/>
                    <a:pt x="1969" y="3737"/>
                    <a:pt x="1972" y="3737"/>
                  </a:cubicBezTo>
                  <a:lnTo>
                    <a:pt x="1972" y="3733"/>
                  </a:lnTo>
                  <a:lnTo>
                    <a:pt x="1972" y="3719"/>
                  </a:lnTo>
                  <a:cubicBezTo>
                    <a:pt x="1972" y="3708"/>
                    <a:pt x="1969" y="3701"/>
                    <a:pt x="1965" y="3693"/>
                  </a:cubicBezTo>
                  <a:lnTo>
                    <a:pt x="1965" y="3686"/>
                  </a:lnTo>
                  <a:cubicBezTo>
                    <a:pt x="1965" y="3679"/>
                    <a:pt x="1962" y="3667"/>
                    <a:pt x="1962" y="3660"/>
                  </a:cubicBezTo>
                  <a:cubicBezTo>
                    <a:pt x="1958" y="3653"/>
                    <a:pt x="1958" y="3649"/>
                    <a:pt x="1958" y="3642"/>
                  </a:cubicBezTo>
                  <a:cubicBezTo>
                    <a:pt x="1955" y="3638"/>
                    <a:pt x="1955" y="3631"/>
                    <a:pt x="1955" y="3627"/>
                  </a:cubicBezTo>
                  <a:cubicBezTo>
                    <a:pt x="1950" y="3623"/>
                    <a:pt x="1950" y="3620"/>
                    <a:pt x="1950" y="3616"/>
                  </a:cubicBezTo>
                  <a:lnTo>
                    <a:pt x="1950" y="3613"/>
                  </a:lnTo>
                  <a:lnTo>
                    <a:pt x="1950" y="3598"/>
                  </a:lnTo>
                  <a:cubicBezTo>
                    <a:pt x="1947" y="3594"/>
                    <a:pt x="1947" y="3591"/>
                    <a:pt x="1947" y="3587"/>
                  </a:cubicBezTo>
                  <a:lnTo>
                    <a:pt x="1947" y="3583"/>
                  </a:lnTo>
                  <a:cubicBezTo>
                    <a:pt x="1943" y="3572"/>
                    <a:pt x="1940" y="3561"/>
                    <a:pt x="1936" y="3554"/>
                  </a:cubicBezTo>
                  <a:lnTo>
                    <a:pt x="1936" y="3543"/>
                  </a:lnTo>
                  <a:cubicBezTo>
                    <a:pt x="1933" y="3539"/>
                    <a:pt x="1933" y="3532"/>
                    <a:pt x="1928" y="3528"/>
                  </a:cubicBezTo>
                  <a:lnTo>
                    <a:pt x="1933" y="3525"/>
                  </a:lnTo>
                  <a:cubicBezTo>
                    <a:pt x="1928" y="3521"/>
                    <a:pt x="1925" y="3521"/>
                    <a:pt x="1925" y="3513"/>
                  </a:cubicBezTo>
                  <a:cubicBezTo>
                    <a:pt x="1925" y="3506"/>
                    <a:pt x="1925" y="3503"/>
                    <a:pt x="1921" y="3495"/>
                  </a:cubicBezTo>
                  <a:lnTo>
                    <a:pt x="1921" y="3491"/>
                  </a:lnTo>
                  <a:cubicBezTo>
                    <a:pt x="1918" y="3488"/>
                    <a:pt x="1918" y="3484"/>
                    <a:pt x="1918" y="3484"/>
                  </a:cubicBezTo>
                  <a:cubicBezTo>
                    <a:pt x="1918" y="3473"/>
                    <a:pt x="1914" y="3466"/>
                    <a:pt x="1911" y="3459"/>
                  </a:cubicBezTo>
                  <a:lnTo>
                    <a:pt x="1911" y="3455"/>
                  </a:lnTo>
                  <a:cubicBezTo>
                    <a:pt x="1906" y="3451"/>
                    <a:pt x="1906" y="3447"/>
                    <a:pt x="1906" y="3444"/>
                  </a:cubicBezTo>
                  <a:lnTo>
                    <a:pt x="1906" y="3437"/>
                  </a:lnTo>
                  <a:lnTo>
                    <a:pt x="1903" y="3433"/>
                  </a:lnTo>
                  <a:lnTo>
                    <a:pt x="1903" y="3429"/>
                  </a:lnTo>
                  <a:lnTo>
                    <a:pt x="1903" y="3422"/>
                  </a:lnTo>
                  <a:cubicBezTo>
                    <a:pt x="1899" y="3418"/>
                    <a:pt x="1899" y="3411"/>
                    <a:pt x="1899" y="3407"/>
                  </a:cubicBezTo>
                  <a:cubicBezTo>
                    <a:pt x="1892" y="3393"/>
                    <a:pt x="1889" y="3378"/>
                    <a:pt x="1884" y="3363"/>
                  </a:cubicBezTo>
                  <a:lnTo>
                    <a:pt x="1884" y="3359"/>
                  </a:lnTo>
                  <a:cubicBezTo>
                    <a:pt x="1884" y="3352"/>
                    <a:pt x="1881" y="3345"/>
                    <a:pt x="1881" y="3337"/>
                  </a:cubicBezTo>
                  <a:cubicBezTo>
                    <a:pt x="1877" y="3334"/>
                    <a:pt x="1874" y="3327"/>
                    <a:pt x="1874" y="3319"/>
                  </a:cubicBezTo>
                  <a:cubicBezTo>
                    <a:pt x="1874" y="3319"/>
                    <a:pt x="1870" y="3315"/>
                    <a:pt x="1870" y="3312"/>
                  </a:cubicBezTo>
                  <a:cubicBezTo>
                    <a:pt x="1870" y="3305"/>
                    <a:pt x="1867" y="3301"/>
                    <a:pt x="1867" y="3293"/>
                  </a:cubicBezTo>
                  <a:cubicBezTo>
                    <a:pt x="1862" y="3290"/>
                    <a:pt x="1862" y="3283"/>
                    <a:pt x="1862" y="3279"/>
                  </a:cubicBezTo>
                  <a:cubicBezTo>
                    <a:pt x="1855" y="3261"/>
                    <a:pt x="1852" y="3246"/>
                    <a:pt x="1848" y="3231"/>
                  </a:cubicBezTo>
                  <a:cubicBezTo>
                    <a:pt x="1845" y="3227"/>
                    <a:pt x="1845" y="3224"/>
                    <a:pt x="1845" y="3220"/>
                  </a:cubicBezTo>
                  <a:cubicBezTo>
                    <a:pt x="1840" y="3213"/>
                    <a:pt x="1837" y="3205"/>
                    <a:pt x="1837" y="3198"/>
                  </a:cubicBezTo>
                  <a:cubicBezTo>
                    <a:pt x="1833" y="3191"/>
                    <a:pt x="1833" y="3180"/>
                    <a:pt x="1826" y="3173"/>
                  </a:cubicBezTo>
                  <a:cubicBezTo>
                    <a:pt x="1826" y="3165"/>
                    <a:pt x="1823" y="3161"/>
                    <a:pt x="1818" y="3154"/>
                  </a:cubicBezTo>
                  <a:cubicBezTo>
                    <a:pt x="1815" y="3143"/>
                    <a:pt x="1815" y="3143"/>
                    <a:pt x="1811" y="3132"/>
                  </a:cubicBezTo>
                  <a:lnTo>
                    <a:pt x="1811" y="3125"/>
                  </a:lnTo>
                  <a:cubicBezTo>
                    <a:pt x="1808" y="3125"/>
                    <a:pt x="1808" y="3121"/>
                    <a:pt x="1808" y="3117"/>
                  </a:cubicBezTo>
                  <a:cubicBezTo>
                    <a:pt x="1804" y="3110"/>
                    <a:pt x="1804" y="3107"/>
                    <a:pt x="1804" y="3103"/>
                  </a:cubicBezTo>
                  <a:cubicBezTo>
                    <a:pt x="1801" y="3095"/>
                    <a:pt x="1801" y="3092"/>
                    <a:pt x="1796" y="3085"/>
                  </a:cubicBezTo>
                  <a:lnTo>
                    <a:pt x="1796" y="3077"/>
                  </a:lnTo>
                  <a:cubicBezTo>
                    <a:pt x="1796" y="3073"/>
                    <a:pt x="1793" y="3073"/>
                    <a:pt x="1793" y="3070"/>
                  </a:cubicBezTo>
                  <a:cubicBezTo>
                    <a:pt x="1786" y="3048"/>
                    <a:pt x="1779" y="3029"/>
                    <a:pt x="1771" y="3007"/>
                  </a:cubicBezTo>
                  <a:lnTo>
                    <a:pt x="1771" y="3000"/>
                  </a:lnTo>
                  <a:lnTo>
                    <a:pt x="1767" y="2997"/>
                  </a:lnTo>
                  <a:cubicBezTo>
                    <a:pt x="1767" y="2993"/>
                    <a:pt x="1771" y="2989"/>
                    <a:pt x="1767" y="2989"/>
                  </a:cubicBezTo>
                  <a:lnTo>
                    <a:pt x="1767" y="2985"/>
                  </a:lnTo>
                  <a:cubicBezTo>
                    <a:pt x="1767" y="2982"/>
                    <a:pt x="1764" y="2982"/>
                    <a:pt x="1764" y="2978"/>
                  </a:cubicBezTo>
                  <a:cubicBezTo>
                    <a:pt x="1764" y="2975"/>
                    <a:pt x="1760" y="2971"/>
                    <a:pt x="1760" y="2967"/>
                  </a:cubicBezTo>
                  <a:cubicBezTo>
                    <a:pt x="1760" y="2960"/>
                    <a:pt x="1757" y="2953"/>
                    <a:pt x="1752" y="2945"/>
                  </a:cubicBezTo>
                  <a:lnTo>
                    <a:pt x="1752" y="2941"/>
                  </a:lnTo>
                  <a:cubicBezTo>
                    <a:pt x="1752" y="2934"/>
                    <a:pt x="1749" y="2931"/>
                    <a:pt x="1745" y="2923"/>
                  </a:cubicBezTo>
                  <a:lnTo>
                    <a:pt x="1745" y="2909"/>
                  </a:lnTo>
                  <a:cubicBezTo>
                    <a:pt x="1745" y="2905"/>
                    <a:pt x="1742" y="2897"/>
                    <a:pt x="1738" y="2897"/>
                  </a:cubicBezTo>
                  <a:cubicBezTo>
                    <a:pt x="1738" y="2890"/>
                    <a:pt x="1735" y="2887"/>
                    <a:pt x="1735" y="2879"/>
                  </a:cubicBezTo>
                  <a:cubicBezTo>
                    <a:pt x="1730" y="2875"/>
                    <a:pt x="1730" y="2872"/>
                    <a:pt x="1727" y="2868"/>
                  </a:cubicBezTo>
                  <a:cubicBezTo>
                    <a:pt x="1727" y="2861"/>
                    <a:pt x="1727" y="2857"/>
                    <a:pt x="1723" y="2853"/>
                  </a:cubicBezTo>
                  <a:cubicBezTo>
                    <a:pt x="1723" y="2850"/>
                    <a:pt x="1723" y="2846"/>
                    <a:pt x="1720" y="2843"/>
                  </a:cubicBezTo>
                  <a:cubicBezTo>
                    <a:pt x="1716" y="2831"/>
                    <a:pt x="1713" y="2821"/>
                    <a:pt x="1708" y="2809"/>
                  </a:cubicBezTo>
                  <a:cubicBezTo>
                    <a:pt x="1705" y="2799"/>
                    <a:pt x="1705" y="2787"/>
                    <a:pt x="1698" y="2780"/>
                  </a:cubicBezTo>
                  <a:cubicBezTo>
                    <a:pt x="1694" y="2762"/>
                    <a:pt x="1686" y="2747"/>
                    <a:pt x="1683" y="2733"/>
                  </a:cubicBezTo>
                  <a:cubicBezTo>
                    <a:pt x="1679" y="2721"/>
                    <a:pt x="1676" y="2711"/>
                    <a:pt x="1672" y="2699"/>
                  </a:cubicBezTo>
                  <a:lnTo>
                    <a:pt x="1672" y="2696"/>
                  </a:lnTo>
                  <a:lnTo>
                    <a:pt x="1669" y="2699"/>
                  </a:lnTo>
                  <a:lnTo>
                    <a:pt x="1669" y="2692"/>
                  </a:lnTo>
                  <a:cubicBezTo>
                    <a:pt x="1664" y="2681"/>
                    <a:pt x="1664" y="2674"/>
                    <a:pt x="1661" y="2663"/>
                  </a:cubicBezTo>
                  <a:lnTo>
                    <a:pt x="1659" y="2663"/>
                  </a:lnTo>
                  <a:cubicBezTo>
                    <a:pt x="1653" y="2649"/>
                    <a:pt x="1650" y="2632"/>
                    <a:pt x="1642" y="2619"/>
                  </a:cubicBezTo>
                  <a:cubicBezTo>
                    <a:pt x="1647" y="2619"/>
                    <a:pt x="1647" y="2623"/>
                    <a:pt x="1647" y="2623"/>
                  </a:cubicBezTo>
                  <a:cubicBezTo>
                    <a:pt x="1647" y="2615"/>
                    <a:pt x="1643" y="2608"/>
                    <a:pt x="1639" y="2602"/>
                  </a:cubicBezTo>
                  <a:lnTo>
                    <a:pt x="1639" y="2602"/>
                  </a:lnTo>
                  <a:cubicBezTo>
                    <a:pt x="1640" y="2606"/>
                    <a:pt x="1642" y="2609"/>
                    <a:pt x="1642" y="2615"/>
                  </a:cubicBezTo>
                  <a:cubicBezTo>
                    <a:pt x="1639" y="2604"/>
                    <a:pt x="1635" y="2597"/>
                    <a:pt x="1632" y="2589"/>
                  </a:cubicBezTo>
                  <a:lnTo>
                    <a:pt x="1628" y="2589"/>
                  </a:lnTo>
                  <a:cubicBezTo>
                    <a:pt x="1628" y="2586"/>
                    <a:pt x="1625" y="2579"/>
                    <a:pt x="1625" y="2579"/>
                  </a:cubicBezTo>
                  <a:cubicBezTo>
                    <a:pt x="1620" y="2571"/>
                    <a:pt x="1617" y="2567"/>
                    <a:pt x="1613" y="2564"/>
                  </a:cubicBezTo>
                  <a:cubicBezTo>
                    <a:pt x="1613" y="2560"/>
                    <a:pt x="1610" y="2557"/>
                    <a:pt x="1610" y="2553"/>
                  </a:cubicBezTo>
                  <a:lnTo>
                    <a:pt x="1610" y="2549"/>
                  </a:lnTo>
                  <a:cubicBezTo>
                    <a:pt x="1610" y="2545"/>
                    <a:pt x="1606" y="2538"/>
                    <a:pt x="1606" y="2535"/>
                  </a:cubicBezTo>
                  <a:lnTo>
                    <a:pt x="1606" y="2531"/>
                  </a:lnTo>
                  <a:cubicBezTo>
                    <a:pt x="1603" y="2527"/>
                    <a:pt x="1603" y="2520"/>
                    <a:pt x="1603" y="2516"/>
                  </a:cubicBezTo>
                  <a:cubicBezTo>
                    <a:pt x="1595" y="2505"/>
                    <a:pt x="1591" y="2491"/>
                    <a:pt x="1588" y="2479"/>
                  </a:cubicBezTo>
                  <a:cubicBezTo>
                    <a:pt x="1588" y="2476"/>
                    <a:pt x="1588" y="2476"/>
                    <a:pt x="1584" y="2476"/>
                  </a:cubicBezTo>
                  <a:cubicBezTo>
                    <a:pt x="1584" y="2472"/>
                    <a:pt x="1581" y="2465"/>
                    <a:pt x="1581" y="2461"/>
                  </a:cubicBezTo>
                  <a:lnTo>
                    <a:pt x="1581" y="2457"/>
                  </a:lnTo>
                  <a:cubicBezTo>
                    <a:pt x="1581" y="2454"/>
                    <a:pt x="1576" y="2450"/>
                    <a:pt x="1576" y="2447"/>
                  </a:cubicBezTo>
                  <a:cubicBezTo>
                    <a:pt x="1573" y="2443"/>
                    <a:pt x="1573" y="2432"/>
                    <a:pt x="1566" y="2425"/>
                  </a:cubicBezTo>
                  <a:cubicBezTo>
                    <a:pt x="1566" y="2417"/>
                    <a:pt x="1559" y="2406"/>
                    <a:pt x="1559" y="2395"/>
                  </a:cubicBezTo>
                  <a:cubicBezTo>
                    <a:pt x="1559" y="2391"/>
                    <a:pt x="1559" y="2388"/>
                    <a:pt x="1554" y="2388"/>
                  </a:cubicBezTo>
                  <a:cubicBezTo>
                    <a:pt x="1554" y="2384"/>
                    <a:pt x="1554" y="2377"/>
                    <a:pt x="1551" y="2373"/>
                  </a:cubicBezTo>
                  <a:cubicBezTo>
                    <a:pt x="1547" y="2369"/>
                    <a:pt x="1547" y="2366"/>
                    <a:pt x="1544" y="2362"/>
                  </a:cubicBezTo>
                  <a:lnTo>
                    <a:pt x="1544" y="2355"/>
                  </a:lnTo>
                  <a:cubicBezTo>
                    <a:pt x="1540" y="2351"/>
                    <a:pt x="1540" y="2347"/>
                    <a:pt x="1540" y="2344"/>
                  </a:cubicBezTo>
                  <a:cubicBezTo>
                    <a:pt x="1537" y="2340"/>
                    <a:pt x="1537" y="2337"/>
                    <a:pt x="1532" y="2333"/>
                  </a:cubicBezTo>
                  <a:cubicBezTo>
                    <a:pt x="1532" y="2325"/>
                    <a:pt x="1529" y="2318"/>
                    <a:pt x="1525" y="2311"/>
                  </a:cubicBezTo>
                  <a:cubicBezTo>
                    <a:pt x="1522" y="2296"/>
                    <a:pt x="1518" y="2285"/>
                    <a:pt x="1510" y="2274"/>
                  </a:cubicBezTo>
                  <a:cubicBezTo>
                    <a:pt x="1510" y="2267"/>
                    <a:pt x="1503" y="2256"/>
                    <a:pt x="1503" y="2249"/>
                  </a:cubicBezTo>
                  <a:cubicBezTo>
                    <a:pt x="1500" y="2245"/>
                    <a:pt x="1500" y="2237"/>
                    <a:pt x="1496" y="2234"/>
                  </a:cubicBezTo>
                  <a:cubicBezTo>
                    <a:pt x="1493" y="2227"/>
                    <a:pt x="1488" y="2215"/>
                    <a:pt x="1485" y="2208"/>
                  </a:cubicBezTo>
                  <a:cubicBezTo>
                    <a:pt x="1485" y="2201"/>
                    <a:pt x="1481" y="2193"/>
                    <a:pt x="1478" y="2186"/>
                  </a:cubicBezTo>
                  <a:cubicBezTo>
                    <a:pt x="1478" y="2186"/>
                    <a:pt x="1474" y="2183"/>
                    <a:pt x="1474" y="2179"/>
                  </a:cubicBezTo>
                  <a:lnTo>
                    <a:pt x="1471" y="2175"/>
                  </a:lnTo>
                  <a:cubicBezTo>
                    <a:pt x="1471" y="2171"/>
                    <a:pt x="1466" y="2168"/>
                    <a:pt x="1466" y="2164"/>
                  </a:cubicBezTo>
                  <a:lnTo>
                    <a:pt x="1466" y="2161"/>
                  </a:lnTo>
                  <a:cubicBezTo>
                    <a:pt x="1463" y="2157"/>
                    <a:pt x="1463" y="2149"/>
                    <a:pt x="1459" y="2146"/>
                  </a:cubicBezTo>
                  <a:cubicBezTo>
                    <a:pt x="1459" y="2142"/>
                    <a:pt x="1456" y="2139"/>
                    <a:pt x="1456" y="2135"/>
                  </a:cubicBezTo>
                  <a:cubicBezTo>
                    <a:pt x="1452" y="2127"/>
                    <a:pt x="1449" y="2120"/>
                    <a:pt x="1449" y="2113"/>
                  </a:cubicBezTo>
                  <a:lnTo>
                    <a:pt x="1449" y="2109"/>
                  </a:lnTo>
                  <a:cubicBezTo>
                    <a:pt x="1441" y="2105"/>
                    <a:pt x="1441" y="2095"/>
                    <a:pt x="1437" y="2087"/>
                  </a:cubicBezTo>
                  <a:cubicBezTo>
                    <a:pt x="1437" y="2083"/>
                    <a:pt x="1437" y="2076"/>
                    <a:pt x="1434" y="2073"/>
                  </a:cubicBezTo>
                  <a:lnTo>
                    <a:pt x="1430" y="2069"/>
                  </a:lnTo>
                  <a:lnTo>
                    <a:pt x="1430" y="2061"/>
                  </a:lnTo>
                  <a:cubicBezTo>
                    <a:pt x="1427" y="2058"/>
                    <a:pt x="1427" y="2054"/>
                    <a:pt x="1422" y="2051"/>
                  </a:cubicBezTo>
                  <a:cubicBezTo>
                    <a:pt x="1422" y="2047"/>
                    <a:pt x="1419" y="2043"/>
                    <a:pt x="1415" y="2036"/>
                  </a:cubicBezTo>
                  <a:cubicBezTo>
                    <a:pt x="1412" y="2032"/>
                    <a:pt x="1412" y="2025"/>
                    <a:pt x="1408" y="2021"/>
                  </a:cubicBezTo>
                  <a:lnTo>
                    <a:pt x="1405" y="2017"/>
                  </a:lnTo>
                  <a:cubicBezTo>
                    <a:pt x="1405" y="2014"/>
                    <a:pt x="1405" y="2010"/>
                    <a:pt x="1400" y="2007"/>
                  </a:cubicBezTo>
                  <a:cubicBezTo>
                    <a:pt x="1400" y="2003"/>
                    <a:pt x="1397" y="1999"/>
                    <a:pt x="1397" y="1995"/>
                  </a:cubicBezTo>
                  <a:cubicBezTo>
                    <a:pt x="1393" y="1988"/>
                    <a:pt x="1393" y="1985"/>
                    <a:pt x="1390" y="1977"/>
                  </a:cubicBezTo>
                  <a:cubicBezTo>
                    <a:pt x="1390" y="1973"/>
                    <a:pt x="1386" y="1970"/>
                    <a:pt x="1386" y="1966"/>
                  </a:cubicBezTo>
                  <a:cubicBezTo>
                    <a:pt x="1386" y="1963"/>
                    <a:pt x="1386" y="1963"/>
                    <a:pt x="1383" y="1959"/>
                  </a:cubicBezTo>
                  <a:cubicBezTo>
                    <a:pt x="1383" y="1959"/>
                    <a:pt x="1378" y="1955"/>
                    <a:pt x="1378" y="1951"/>
                  </a:cubicBezTo>
                  <a:cubicBezTo>
                    <a:pt x="1375" y="1944"/>
                    <a:pt x="1375" y="1933"/>
                    <a:pt x="1368" y="1926"/>
                  </a:cubicBezTo>
                  <a:lnTo>
                    <a:pt x="1368" y="1919"/>
                  </a:lnTo>
                  <a:cubicBezTo>
                    <a:pt x="1364" y="1919"/>
                    <a:pt x="1368" y="1915"/>
                    <a:pt x="1364" y="1911"/>
                  </a:cubicBezTo>
                  <a:cubicBezTo>
                    <a:pt x="1361" y="1907"/>
                    <a:pt x="1361" y="1900"/>
                    <a:pt x="1361" y="1897"/>
                  </a:cubicBezTo>
                  <a:cubicBezTo>
                    <a:pt x="1356" y="1889"/>
                    <a:pt x="1356" y="1885"/>
                    <a:pt x="1353" y="1882"/>
                  </a:cubicBezTo>
                  <a:cubicBezTo>
                    <a:pt x="1349" y="1878"/>
                    <a:pt x="1349" y="1878"/>
                    <a:pt x="1346" y="1875"/>
                  </a:cubicBezTo>
                  <a:cubicBezTo>
                    <a:pt x="1349" y="1875"/>
                    <a:pt x="1349" y="1871"/>
                    <a:pt x="1346" y="1867"/>
                  </a:cubicBezTo>
                  <a:lnTo>
                    <a:pt x="1346" y="1863"/>
                  </a:lnTo>
                  <a:cubicBezTo>
                    <a:pt x="1346" y="1856"/>
                    <a:pt x="1342" y="1853"/>
                    <a:pt x="1339" y="1849"/>
                  </a:cubicBezTo>
                  <a:cubicBezTo>
                    <a:pt x="1339" y="1845"/>
                    <a:pt x="1339" y="1841"/>
                    <a:pt x="1334" y="1838"/>
                  </a:cubicBezTo>
                  <a:cubicBezTo>
                    <a:pt x="1334" y="1831"/>
                    <a:pt x="1334" y="1827"/>
                    <a:pt x="1331" y="1823"/>
                  </a:cubicBezTo>
                  <a:cubicBezTo>
                    <a:pt x="1331" y="1816"/>
                    <a:pt x="1331" y="1812"/>
                    <a:pt x="1327" y="1809"/>
                  </a:cubicBezTo>
                  <a:lnTo>
                    <a:pt x="1324" y="1805"/>
                  </a:lnTo>
                  <a:cubicBezTo>
                    <a:pt x="1327" y="1805"/>
                    <a:pt x="1324" y="1801"/>
                    <a:pt x="1324" y="1797"/>
                  </a:cubicBezTo>
                  <a:cubicBezTo>
                    <a:pt x="1324" y="1797"/>
                    <a:pt x="1320" y="1794"/>
                    <a:pt x="1320" y="1790"/>
                  </a:cubicBezTo>
                  <a:cubicBezTo>
                    <a:pt x="1317" y="1779"/>
                    <a:pt x="1312" y="1765"/>
                    <a:pt x="1309" y="1753"/>
                  </a:cubicBezTo>
                  <a:cubicBezTo>
                    <a:pt x="1305" y="1750"/>
                    <a:pt x="1305" y="1746"/>
                    <a:pt x="1305" y="1746"/>
                  </a:cubicBezTo>
                  <a:cubicBezTo>
                    <a:pt x="1302" y="1743"/>
                    <a:pt x="1302" y="1739"/>
                    <a:pt x="1302" y="1731"/>
                  </a:cubicBezTo>
                  <a:cubicBezTo>
                    <a:pt x="1298" y="1728"/>
                    <a:pt x="1298" y="1724"/>
                    <a:pt x="1295" y="1721"/>
                  </a:cubicBezTo>
                  <a:cubicBezTo>
                    <a:pt x="1295" y="1717"/>
                    <a:pt x="1290" y="1713"/>
                    <a:pt x="1290" y="1709"/>
                  </a:cubicBezTo>
                  <a:cubicBezTo>
                    <a:pt x="1290" y="1709"/>
                    <a:pt x="1290" y="1706"/>
                    <a:pt x="1287" y="1702"/>
                  </a:cubicBezTo>
                  <a:cubicBezTo>
                    <a:pt x="1287" y="1702"/>
                    <a:pt x="1283" y="1699"/>
                    <a:pt x="1283" y="1695"/>
                  </a:cubicBezTo>
                  <a:cubicBezTo>
                    <a:pt x="1283" y="1695"/>
                    <a:pt x="1283" y="1691"/>
                    <a:pt x="1280" y="1691"/>
                  </a:cubicBezTo>
                  <a:cubicBezTo>
                    <a:pt x="1280" y="1687"/>
                    <a:pt x="1280" y="1680"/>
                    <a:pt x="1276" y="1677"/>
                  </a:cubicBezTo>
                  <a:cubicBezTo>
                    <a:pt x="1276" y="1669"/>
                    <a:pt x="1273" y="1665"/>
                    <a:pt x="1273" y="1658"/>
                  </a:cubicBezTo>
                  <a:lnTo>
                    <a:pt x="1273" y="1647"/>
                  </a:lnTo>
                  <a:cubicBezTo>
                    <a:pt x="1268" y="1640"/>
                    <a:pt x="1265" y="1633"/>
                    <a:pt x="1261" y="1621"/>
                  </a:cubicBezTo>
                  <a:cubicBezTo>
                    <a:pt x="1261" y="1614"/>
                    <a:pt x="1258" y="1607"/>
                    <a:pt x="1254" y="1599"/>
                  </a:cubicBezTo>
                  <a:cubicBezTo>
                    <a:pt x="1254" y="1596"/>
                    <a:pt x="1251" y="1592"/>
                    <a:pt x="1246" y="1589"/>
                  </a:cubicBezTo>
                  <a:cubicBezTo>
                    <a:pt x="1246" y="1585"/>
                    <a:pt x="1251" y="1585"/>
                    <a:pt x="1251" y="1581"/>
                  </a:cubicBezTo>
                  <a:lnTo>
                    <a:pt x="1246" y="1581"/>
                  </a:lnTo>
                  <a:cubicBezTo>
                    <a:pt x="1243" y="1570"/>
                    <a:pt x="1239" y="1563"/>
                    <a:pt x="1236" y="1552"/>
                  </a:cubicBezTo>
                  <a:lnTo>
                    <a:pt x="1236" y="1548"/>
                  </a:lnTo>
                  <a:cubicBezTo>
                    <a:pt x="1232" y="1548"/>
                    <a:pt x="1232" y="1545"/>
                    <a:pt x="1232" y="1541"/>
                  </a:cubicBezTo>
                  <a:lnTo>
                    <a:pt x="1232" y="1537"/>
                  </a:lnTo>
                  <a:cubicBezTo>
                    <a:pt x="1232" y="1533"/>
                    <a:pt x="1229" y="1530"/>
                    <a:pt x="1229" y="1530"/>
                  </a:cubicBezTo>
                  <a:cubicBezTo>
                    <a:pt x="1229" y="1526"/>
                    <a:pt x="1229" y="1523"/>
                    <a:pt x="1224" y="1523"/>
                  </a:cubicBezTo>
                  <a:lnTo>
                    <a:pt x="1224" y="1515"/>
                  </a:lnTo>
                  <a:cubicBezTo>
                    <a:pt x="1224" y="1511"/>
                    <a:pt x="1221" y="1511"/>
                    <a:pt x="1221" y="1508"/>
                  </a:cubicBezTo>
                  <a:cubicBezTo>
                    <a:pt x="1221" y="1508"/>
                    <a:pt x="1217" y="1504"/>
                    <a:pt x="1217" y="1501"/>
                  </a:cubicBezTo>
                  <a:lnTo>
                    <a:pt x="1217" y="1493"/>
                  </a:lnTo>
                  <a:cubicBezTo>
                    <a:pt x="1214" y="1493"/>
                    <a:pt x="1214" y="1489"/>
                    <a:pt x="1214" y="1486"/>
                  </a:cubicBezTo>
                  <a:cubicBezTo>
                    <a:pt x="1210" y="1486"/>
                    <a:pt x="1210" y="1482"/>
                    <a:pt x="1210" y="1479"/>
                  </a:cubicBezTo>
                  <a:cubicBezTo>
                    <a:pt x="1210" y="1471"/>
                    <a:pt x="1207" y="1464"/>
                    <a:pt x="1202" y="1460"/>
                  </a:cubicBezTo>
                  <a:cubicBezTo>
                    <a:pt x="1202" y="1453"/>
                    <a:pt x="1199" y="1445"/>
                    <a:pt x="1199" y="1438"/>
                  </a:cubicBezTo>
                  <a:lnTo>
                    <a:pt x="1195" y="1435"/>
                  </a:lnTo>
                  <a:lnTo>
                    <a:pt x="1192" y="1431"/>
                  </a:lnTo>
                  <a:lnTo>
                    <a:pt x="1188" y="1423"/>
                  </a:lnTo>
                  <a:cubicBezTo>
                    <a:pt x="1188" y="1420"/>
                    <a:pt x="1188" y="1413"/>
                    <a:pt x="1185" y="1405"/>
                  </a:cubicBezTo>
                  <a:cubicBezTo>
                    <a:pt x="1185" y="1401"/>
                    <a:pt x="1185" y="1401"/>
                    <a:pt x="1180" y="1398"/>
                  </a:cubicBezTo>
                  <a:lnTo>
                    <a:pt x="1180" y="1394"/>
                  </a:lnTo>
                  <a:cubicBezTo>
                    <a:pt x="1177" y="1387"/>
                    <a:pt x="1173" y="1383"/>
                    <a:pt x="1173" y="1376"/>
                  </a:cubicBezTo>
                  <a:cubicBezTo>
                    <a:pt x="1173" y="1372"/>
                    <a:pt x="1166" y="1369"/>
                    <a:pt x="1170" y="1361"/>
                  </a:cubicBezTo>
                  <a:lnTo>
                    <a:pt x="1166" y="1357"/>
                  </a:lnTo>
                  <a:lnTo>
                    <a:pt x="1163" y="1354"/>
                  </a:lnTo>
                  <a:lnTo>
                    <a:pt x="1163" y="1347"/>
                  </a:lnTo>
                  <a:cubicBezTo>
                    <a:pt x="1155" y="1335"/>
                    <a:pt x="1155" y="1325"/>
                    <a:pt x="1151" y="1313"/>
                  </a:cubicBezTo>
                  <a:cubicBezTo>
                    <a:pt x="1148" y="1306"/>
                    <a:pt x="1144" y="1295"/>
                    <a:pt x="1144" y="1288"/>
                  </a:cubicBezTo>
                  <a:cubicBezTo>
                    <a:pt x="1141" y="1284"/>
                    <a:pt x="1136" y="1281"/>
                    <a:pt x="1141" y="1273"/>
                  </a:cubicBezTo>
                  <a:cubicBezTo>
                    <a:pt x="1136" y="1266"/>
                    <a:pt x="1136" y="1259"/>
                    <a:pt x="1133" y="1251"/>
                  </a:cubicBezTo>
                  <a:cubicBezTo>
                    <a:pt x="1129" y="1247"/>
                    <a:pt x="1129" y="1244"/>
                    <a:pt x="1129" y="1240"/>
                  </a:cubicBezTo>
                  <a:lnTo>
                    <a:pt x="1126" y="1229"/>
                  </a:lnTo>
                  <a:cubicBezTo>
                    <a:pt x="1122" y="1229"/>
                    <a:pt x="1122" y="1225"/>
                    <a:pt x="1122" y="1225"/>
                  </a:cubicBezTo>
                  <a:lnTo>
                    <a:pt x="1119" y="1215"/>
                  </a:lnTo>
                  <a:cubicBezTo>
                    <a:pt x="1114" y="1211"/>
                    <a:pt x="1114" y="1203"/>
                    <a:pt x="1111" y="1200"/>
                  </a:cubicBezTo>
                  <a:cubicBezTo>
                    <a:pt x="1111" y="1196"/>
                    <a:pt x="1107" y="1189"/>
                    <a:pt x="1107" y="1185"/>
                  </a:cubicBezTo>
                  <a:lnTo>
                    <a:pt x="1107" y="1178"/>
                  </a:lnTo>
                  <a:cubicBezTo>
                    <a:pt x="1107" y="1174"/>
                    <a:pt x="1107" y="1167"/>
                    <a:pt x="1104" y="1159"/>
                  </a:cubicBezTo>
                  <a:lnTo>
                    <a:pt x="1104" y="1156"/>
                  </a:lnTo>
                  <a:cubicBezTo>
                    <a:pt x="1104" y="1152"/>
                    <a:pt x="1100" y="1149"/>
                    <a:pt x="1100" y="1149"/>
                  </a:cubicBezTo>
                  <a:cubicBezTo>
                    <a:pt x="1100" y="1145"/>
                    <a:pt x="1100" y="1145"/>
                    <a:pt x="1097" y="1141"/>
                  </a:cubicBezTo>
                  <a:cubicBezTo>
                    <a:pt x="1097" y="1137"/>
                    <a:pt x="1097" y="1137"/>
                    <a:pt x="1092" y="1134"/>
                  </a:cubicBezTo>
                  <a:lnTo>
                    <a:pt x="1092" y="1123"/>
                  </a:lnTo>
                  <a:lnTo>
                    <a:pt x="1089" y="1119"/>
                  </a:lnTo>
                  <a:cubicBezTo>
                    <a:pt x="1085" y="1115"/>
                    <a:pt x="1085" y="1105"/>
                    <a:pt x="1082" y="1097"/>
                  </a:cubicBezTo>
                  <a:lnTo>
                    <a:pt x="1082" y="1090"/>
                  </a:lnTo>
                  <a:cubicBezTo>
                    <a:pt x="1078" y="1086"/>
                    <a:pt x="1078" y="1083"/>
                    <a:pt x="1078" y="1079"/>
                  </a:cubicBezTo>
                  <a:lnTo>
                    <a:pt x="1078" y="1075"/>
                  </a:lnTo>
                  <a:cubicBezTo>
                    <a:pt x="1075" y="1068"/>
                    <a:pt x="1075" y="1061"/>
                    <a:pt x="1070" y="1053"/>
                  </a:cubicBezTo>
                  <a:cubicBezTo>
                    <a:pt x="1067" y="1053"/>
                    <a:pt x="1067" y="1049"/>
                    <a:pt x="1067" y="1046"/>
                  </a:cubicBezTo>
                  <a:cubicBezTo>
                    <a:pt x="1067" y="1039"/>
                    <a:pt x="1063" y="1039"/>
                    <a:pt x="1063" y="1031"/>
                  </a:cubicBezTo>
                  <a:cubicBezTo>
                    <a:pt x="1063" y="1027"/>
                    <a:pt x="1060" y="1024"/>
                    <a:pt x="1060" y="1024"/>
                  </a:cubicBezTo>
                  <a:cubicBezTo>
                    <a:pt x="1060" y="1017"/>
                    <a:pt x="1056" y="1009"/>
                    <a:pt x="1056" y="1002"/>
                  </a:cubicBezTo>
                  <a:cubicBezTo>
                    <a:pt x="1048" y="995"/>
                    <a:pt x="1045" y="987"/>
                    <a:pt x="1045" y="976"/>
                  </a:cubicBezTo>
                  <a:cubicBezTo>
                    <a:pt x="1041" y="969"/>
                    <a:pt x="1041" y="969"/>
                    <a:pt x="1041" y="961"/>
                  </a:cubicBezTo>
                  <a:cubicBezTo>
                    <a:pt x="1041" y="958"/>
                    <a:pt x="1041" y="954"/>
                    <a:pt x="1038" y="954"/>
                  </a:cubicBezTo>
                  <a:cubicBezTo>
                    <a:pt x="1038" y="951"/>
                    <a:pt x="1034" y="947"/>
                    <a:pt x="1034" y="939"/>
                  </a:cubicBezTo>
                  <a:lnTo>
                    <a:pt x="1034" y="932"/>
                  </a:lnTo>
                  <a:cubicBezTo>
                    <a:pt x="1026" y="917"/>
                    <a:pt x="1023" y="899"/>
                    <a:pt x="1019" y="885"/>
                  </a:cubicBezTo>
                  <a:cubicBezTo>
                    <a:pt x="1019" y="881"/>
                    <a:pt x="1016" y="877"/>
                    <a:pt x="1016" y="870"/>
                  </a:cubicBezTo>
                  <a:cubicBezTo>
                    <a:pt x="1016" y="866"/>
                    <a:pt x="1016" y="863"/>
                    <a:pt x="1012" y="859"/>
                  </a:cubicBezTo>
                  <a:lnTo>
                    <a:pt x="1012" y="848"/>
                  </a:lnTo>
                  <a:cubicBezTo>
                    <a:pt x="1009" y="844"/>
                    <a:pt x="1009" y="841"/>
                    <a:pt x="1009" y="837"/>
                  </a:cubicBezTo>
                  <a:cubicBezTo>
                    <a:pt x="1009" y="833"/>
                    <a:pt x="1004" y="829"/>
                    <a:pt x="1004" y="826"/>
                  </a:cubicBezTo>
                  <a:cubicBezTo>
                    <a:pt x="1001" y="819"/>
                    <a:pt x="1004" y="815"/>
                    <a:pt x="1001" y="811"/>
                  </a:cubicBezTo>
                  <a:cubicBezTo>
                    <a:pt x="997" y="807"/>
                    <a:pt x="1001" y="804"/>
                    <a:pt x="997" y="800"/>
                  </a:cubicBezTo>
                  <a:cubicBezTo>
                    <a:pt x="997" y="797"/>
                    <a:pt x="997" y="793"/>
                    <a:pt x="994" y="789"/>
                  </a:cubicBezTo>
                  <a:cubicBezTo>
                    <a:pt x="994" y="785"/>
                    <a:pt x="990" y="782"/>
                    <a:pt x="990" y="775"/>
                  </a:cubicBezTo>
                  <a:cubicBezTo>
                    <a:pt x="987" y="775"/>
                    <a:pt x="987" y="771"/>
                    <a:pt x="987" y="767"/>
                  </a:cubicBezTo>
                  <a:cubicBezTo>
                    <a:pt x="987" y="763"/>
                    <a:pt x="982" y="760"/>
                    <a:pt x="982" y="753"/>
                  </a:cubicBezTo>
                  <a:cubicBezTo>
                    <a:pt x="982" y="749"/>
                    <a:pt x="979" y="741"/>
                    <a:pt x="979" y="738"/>
                  </a:cubicBezTo>
                  <a:cubicBezTo>
                    <a:pt x="975" y="734"/>
                    <a:pt x="975" y="727"/>
                    <a:pt x="975" y="723"/>
                  </a:cubicBezTo>
                  <a:lnTo>
                    <a:pt x="975" y="719"/>
                  </a:lnTo>
                  <a:cubicBezTo>
                    <a:pt x="975" y="716"/>
                    <a:pt x="972" y="712"/>
                    <a:pt x="972" y="705"/>
                  </a:cubicBezTo>
                  <a:lnTo>
                    <a:pt x="968" y="701"/>
                  </a:lnTo>
                  <a:cubicBezTo>
                    <a:pt x="965" y="697"/>
                    <a:pt x="965" y="697"/>
                    <a:pt x="965" y="687"/>
                  </a:cubicBezTo>
                  <a:cubicBezTo>
                    <a:pt x="960" y="683"/>
                    <a:pt x="960" y="679"/>
                    <a:pt x="960" y="672"/>
                  </a:cubicBezTo>
                  <a:lnTo>
                    <a:pt x="957" y="672"/>
                  </a:lnTo>
                  <a:lnTo>
                    <a:pt x="957" y="665"/>
                  </a:lnTo>
                  <a:lnTo>
                    <a:pt x="953" y="665"/>
                  </a:lnTo>
                  <a:lnTo>
                    <a:pt x="953" y="657"/>
                  </a:lnTo>
                  <a:cubicBezTo>
                    <a:pt x="953" y="653"/>
                    <a:pt x="950" y="653"/>
                    <a:pt x="950" y="650"/>
                  </a:cubicBezTo>
                  <a:lnTo>
                    <a:pt x="950" y="646"/>
                  </a:lnTo>
                  <a:cubicBezTo>
                    <a:pt x="946" y="643"/>
                    <a:pt x="946" y="635"/>
                    <a:pt x="946" y="628"/>
                  </a:cubicBezTo>
                  <a:cubicBezTo>
                    <a:pt x="943" y="624"/>
                    <a:pt x="943" y="624"/>
                    <a:pt x="943" y="621"/>
                  </a:cubicBezTo>
                  <a:cubicBezTo>
                    <a:pt x="943" y="619"/>
                    <a:pt x="943" y="619"/>
                    <a:pt x="942" y="619"/>
                  </a:cubicBezTo>
                  <a:cubicBezTo>
                    <a:pt x="942" y="619"/>
                    <a:pt x="941" y="619"/>
                    <a:pt x="938" y="617"/>
                  </a:cubicBezTo>
                  <a:lnTo>
                    <a:pt x="938" y="609"/>
                  </a:lnTo>
                  <a:lnTo>
                    <a:pt x="935" y="609"/>
                  </a:lnTo>
                  <a:lnTo>
                    <a:pt x="935" y="602"/>
                  </a:lnTo>
                  <a:cubicBezTo>
                    <a:pt x="935" y="599"/>
                    <a:pt x="935" y="591"/>
                    <a:pt x="931" y="591"/>
                  </a:cubicBezTo>
                  <a:cubicBezTo>
                    <a:pt x="928" y="584"/>
                    <a:pt x="928" y="577"/>
                    <a:pt x="924" y="569"/>
                  </a:cubicBezTo>
                  <a:lnTo>
                    <a:pt x="921" y="569"/>
                  </a:lnTo>
                  <a:cubicBezTo>
                    <a:pt x="921" y="562"/>
                    <a:pt x="921" y="558"/>
                    <a:pt x="916" y="551"/>
                  </a:cubicBezTo>
                  <a:cubicBezTo>
                    <a:pt x="913" y="543"/>
                    <a:pt x="909" y="536"/>
                    <a:pt x="906" y="525"/>
                  </a:cubicBezTo>
                  <a:cubicBezTo>
                    <a:pt x="906" y="521"/>
                    <a:pt x="902" y="514"/>
                    <a:pt x="899" y="507"/>
                  </a:cubicBezTo>
                  <a:cubicBezTo>
                    <a:pt x="894" y="499"/>
                    <a:pt x="894" y="499"/>
                    <a:pt x="894" y="489"/>
                  </a:cubicBezTo>
                  <a:cubicBezTo>
                    <a:pt x="894" y="486"/>
                    <a:pt x="893" y="483"/>
                    <a:pt x="892" y="483"/>
                  </a:cubicBezTo>
                  <a:cubicBezTo>
                    <a:pt x="891" y="483"/>
                    <a:pt x="891" y="484"/>
                    <a:pt x="891" y="485"/>
                  </a:cubicBezTo>
                  <a:lnTo>
                    <a:pt x="891" y="481"/>
                  </a:lnTo>
                  <a:cubicBezTo>
                    <a:pt x="887" y="477"/>
                    <a:pt x="887" y="474"/>
                    <a:pt x="884" y="467"/>
                  </a:cubicBezTo>
                  <a:cubicBezTo>
                    <a:pt x="880" y="463"/>
                    <a:pt x="880" y="459"/>
                    <a:pt x="877" y="452"/>
                  </a:cubicBezTo>
                  <a:lnTo>
                    <a:pt x="877" y="445"/>
                  </a:lnTo>
                  <a:cubicBezTo>
                    <a:pt x="872" y="441"/>
                    <a:pt x="872" y="433"/>
                    <a:pt x="872" y="433"/>
                  </a:cubicBezTo>
                  <a:cubicBezTo>
                    <a:pt x="869" y="430"/>
                    <a:pt x="872" y="426"/>
                    <a:pt x="869" y="423"/>
                  </a:cubicBezTo>
                  <a:cubicBezTo>
                    <a:pt x="865" y="423"/>
                    <a:pt x="865" y="419"/>
                    <a:pt x="865" y="415"/>
                  </a:cubicBezTo>
                  <a:cubicBezTo>
                    <a:pt x="858" y="393"/>
                    <a:pt x="850" y="375"/>
                    <a:pt x="843" y="353"/>
                  </a:cubicBezTo>
                  <a:cubicBezTo>
                    <a:pt x="843" y="349"/>
                    <a:pt x="843" y="349"/>
                    <a:pt x="840" y="345"/>
                  </a:cubicBezTo>
                  <a:lnTo>
                    <a:pt x="840" y="342"/>
                  </a:lnTo>
                  <a:cubicBezTo>
                    <a:pt x="836" y="338"/>
                    <a:pt x="836" y="331"/>
                    <a:pt x="836" y="327"/>
                  </a:cubicBezTo>
                  <a:cubicBezTo>
                    <a:pt x="833" y="323"/>
                    <a:pt x="828" y="320"/>
                    <a:pt x="828" y="313"/>
                  </a:cubicBezTo>
                  <a:lnTo>
                    <a:pt x="828" y="309"/>
                  </a:lnTo>
                  <a:cubicBezTo>
                    <a:pt x="825" y="309"/>
                    <a:pt x="825" y="305"/>
                    <a:pt x="825" y="301"/>
                  </a:cubicBezTo>
                  <a:cubicBezTo>
                    <a:pt x="821" y="294"/>
                    <a:pt x="818" y="287"/>
                    <a:pt x="818" y="279"/>
                  </a:cubicBezTo>
                  <a:cubicBezTo>
                    <a:pt x="814" y="276"/>
                    <a:pt x="814" y="272"/>
                    <a:pt x="814" y="272"/>
                  </a:cubicBezTo>
                  <a:cubicBezTo>
                    <a:pt x="814" y="269"/>
                    <a:pt x="811" y="265"/>
                    <a:pt x="811" y="265"/>
                  </a:cubicBezTo>
                  <a:cubicBezTo>
                    <a:pt x="806" y="261"/>
                    <a:pt x="806" y="257"/>
                    <a:pt x="806" y="254"/>
                  </a:cubicBezTo>
                  <a:cubicBezTo>
                    <a:pt x="806" y="254"/>
                    <a:pt x="806" y="250"/>
                    <a:pt x="803" y="247"/>
                  </a:cubicBezTo>
                  <a:cubicBezTo>
                    <a:pt x="799" y="243"/>
                    <a:pt x="799" y="235"/>
                    <a:pt x="799" y="232"/>
                  </a:cubicBezTo>
                  <a:cubicBezTo>
                    <a:pt x="796" y="225"/>
                    <a:pt x="792" y="221"/>
                    <a:pt x="792" y="213"/>
                  </a:cubicBezTo>
                  <a:cubicBezTo>
                    <a:pt x="789" y="206"/>
                    <a:pt x="789" y="199"/>
                    <a:pt x="784" y="191"/>
                  </a:cubicBezTo>
                  <a:cubicBezTo>
                    <a:pt x="781" y="188"/>
                    <a:pt x="781" y="180"/>
                    <a:pt x="777" y="173"/>
                  </a:cubicBezTo>
                  <a:cubicBezTo>
                    <a:pt x="774" y="173"/>
                    <a:pt x="774" y="166"/>
                    <a:pt x="770" y="162"/>
                  </a:cubicBezTo>
                  <a:lnTo>
                    <a:pt x="770" y="155"/>
                  </a:lnTo>
                  <a:cubicBezTo>
                    <a:pt x="767" y="151"/>
                    <a:pt x="767" y="151"/>
                    <a:pt x="767" y="147"/>
                  </a:cubicBezTo>
                  <a:cubicBezTo>
                    <a:pt x="767" y="144"/>
                    <a:pt x="762" y="144"/>
                    <a:pt x="762" y="140"/>
                  </a:cubicBezTo>
                  <a:lnTo>
                    <a:pt x="762" y="133"/>
                  </a:lnTo>
                  <a:cubicBezTo>
                    <a:pt x="759" y="129"/>
                    <a:pt x="759" y="129"/>
                    <a:pt x="759" y="125"/>
                  </a:cubicBezTo>
                  <a:lnTo>
                    <a:pt x="759" y="114"/>
                  </a:lnTo>
                  <a:cubicBezTo>
                    <a:pt x="755" y="111"/>
                    <a:pt x="755" y="107"/>
                    <a:pt x="755" y="103"/>
                  </a:cubicBezTo>
                  <a:cubicBezTo>
                    <a:pt x="752" y="100"/>
                    <a:pt x="752" y="96"/>
                    <a:pt x="752" y="92"/>
                  </a:cubicBezTo>
                  <a:cubicBezTo>
                    <a:pt x="752" y="89"/>
                    <a:pt x="748" y="85"/>
                    <a:pt x="748" y="85"/>
                  </a:cubicBezTo>
                  <a:lnTo>
                    <a:pt x="748" y="59"/>
                  </a:lnTo>
                  <a:cubicBezTo>
                    <a:pt x="748" y="56"/>
                    <a:pt x="748" y="52"/>
                    <a:pt x="745" y="45"/>
                  </a:cubicBezTo>
                  <a:lnTo>
                    <a:pt x="740" y="45"/>
                  </a:lnTo>
                  <a:cubicBezTo>
                    <a:pt x="740" y="37"/>
                    <a:pt x="740" y="34"/>
                    <a:pt x="733" y="26"/>
                  </a:cubicBezTo>
                  <a:cubicBezTo>
                    <a:pt x="730" y="23"/>
                    <a:pt x="730" y="19"/>
                    <a:pt x="726" y="12"/>
                  </a:cubicBezTo>
                  <a:cubicBezTo>
                    <a:pt x="725" y="15"/>
                    <a:pt x="723" y="16"/>
                    <a:pt x="720" y="16"/>
                  </a:cubicBezTo>
                  <a:cubicBezTo>
                    <a:pt x="717" y="16"/>
                    <a:pt x="713" y="14"/>
                    <a:pt x="711" y="12"/>
                  </a:cubicBezTo>
                  <a:cubicBezTo>
                    <a:pt x="708" y="8"/>
                    <a:pt x="704" y="8"/>
                    <a:pt x="701" y="4"/>
                  </a:cubicBezTo>
                  <a:cubicBezTo>
                    <a:pt x="701" y="1"/>
                    <a:pt x="696" y="1"/>
                    <a:pt x="6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8"/>
            <p:cNvSpPr/>
            <p:nvPr/>
          </p:nvSpPr>
          <p:spPr>
            <a:xfrm>
              <a:off x="681613" y="3023250"/>
              <a:ext cx="125" cy="25"/>
            </a:xfrm>
            <a:custGeom>
              <a:avLst/>
              <a:gdLst/>
              <a:ahLst/>
              <a:cxnLst/>
              <a:rect l="l" t="t" r="r" b="b"/>
              <a:pathLst>
                <a:path w="5" h="1" extrusionOk="0">
                  <a:moveTo>
                    <a:pt x="5" y="1"/>
                  </a:moveTo>
                  <a:lnTo>
                    <a:pt x="0"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0" name="Google Shape;900;p8"/>
            <p:cNvSpPr/>
            <p:nvPr/>
          </p:nvSpPr>
          <p:spPr>
            <a:xfrm>
              <a:off x="675938" y="3005650"/>
              <a:ext cx="25" cy="25"/>
            </a:xfrm>
            <a:custGeom>
              <a:avLst/>
              <a:gdLst/>
              <a:ahLst/>
              <a:cxnLst/>
              <a:rect l="l" t="t" r="r" b="b"/>
              <a:pathLst>
                <a:path w="1" h="1" extrusionOk="0">
                  <a:moveTo>
                    <a:pt x="0" y="1"/>
                  </a:moveTo>
                  <a:lnTo>
                    <a:pt x="0"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1" name="Google Shape;901;p8"/>
            <p:cNvSpPr/>
            <p:nvPr/>
          </p:nvSpPr>
          <p:spPr>
            <a:xfrm>
              <a:off x="637263" y="2957800"/>
              <a:ext cx="25" cy="25"/>
            </a:xfrm>
            <a:custGeom>
              <a:avLst/>
              <a:gdLst/>
              <a:ahLst/>
              <a:cxnLst/>
              <a:rect l="l" t="t" r="r" b="b"/>
              <a:pathLst>
                <a:path w="1" h="1" extrusionOk="0">
                  <a:moveTo>
                    <a:pt x="0" y="1"/>
                  </a:moveTo>
                  <a:lnTo>
                    <a:pt x="0"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2" name="Google Shape;902;p8"/>
            <p:cNvSpPr/>
            <p:nvPr/>
          </p:nvSpPr>
          <p:spPr>
            <a:xfrm>
              <a:off x="735263" y="2969175"/>
              <a:ext cx="27975" cy="56300"/>
            </a:xfrm>
            <a:custGeom>
              <a:avLst/>
              <a:gdLst/>
              <a:ahLst/>
              <a:cxnLst/>
              <a:rect l="l" t="t" r="r" b="b"/>
              <a:pathLst>
                <a:path w="1119" h="2252" extrusionOk="0">
                  <a:moveTo>
                    <a:pt x="1053" y="239"/>
                  </a:moveTo>
                  <a:cubicBezTo>
                    <a:pt x="1053" y="239"/>
                    <a:pt x="1053" y="243"/>
                    <a:pt x="1049" y="243"/>
                  </a:cubicBezTo>
                  <a:cubicBezTo>
                    <a:pt x="1049" y="239"/>
                    <a:pt x="1049" y="239"/>
                    <a:pt x="1053" y="239"/>
                  </a:cubicBezTo>
                  <a:close/>
                  <a:moveTo>
                    <a:pt x="1027" y="246"/>
                  </a:moveTo>
                  <a:cubicBezTo>
                    <a:pt x="1031" y="246"/>
                    <a:pt x="1027" y="246"/>
                    <a:pt x="1027" y="250"/>
                  </a:cubicBezTo>
                  <a:lnTo>
                    <a:pt x="1027" y="246"/>
                  </a:lnTo>
                  <a:close/>
                  <a:moveTo>
                    <a:pt x="1019" y="261"/>
                  </a:moveTo>
                  <a:lnTo>
                    <a:pt x="1019" y="265"/>
                  </a:lnTo>
                  <a:cubicBezTo>
                    <a:pt x="1016" y="265"/>
                    <a:pt x="1016" y="265"/>
                    <a:pt x="1019" y="261"/>
                  </a:cubicBezTo>
                  <a:close/>
                  <a:moveTo>
                    <a:pt x="931" y="324"/>
                  </a:moveTo>
                  <a:lnTo>
                    <a:pt x="935" y="327"/>
                  </a:lnTo>
                  <a:lnTo>
                    <a:pt x="931" y="327"/>
                  </a:lnTo>
                  <a:lnTo>
                    <a:pt x="931" y="324"/>
                  </a:lnTo>
                  <a:close/>
                  <a:moveTo>
                    <a:pt x="1001" y="478"/>
                  </a:moveTo>
                  <a:lnTo>
                    <a:pt x="997" y="481"/>
                  </a:lnTo>
                  <a:cubicBezTo>
                    <a:pt x="997" y="478"/>
                    <a:pt x="1001" y="478"/>
                    <a:pt x="1001" y="478"/>
                  </a:cubicBezTo>
                  <a:close/>
                  <a:moveTo>
                    <a:pt x="865" y="1622"/>
                  </a:moveTo>
                  <a:cubicBezTo>
                    <a:pt x="862" y="1625"/>
                    <a:pt x="862" y="1629"/>
                    <a:pt x="862" y="1632"/>
                  </a:cubicBezTo>
                  <a:lnTo>
                    <a:pt x="862" y="1636"/>
                  </a:lnTo>
                  <a:cubicBezTo>
                    <a:pt x="862" y="1632"/>
                    <a:pt x="862" y="1629"/>
                    <a:pt x="865" y="1625"/>
                  </a:cubicBezTo>
                  <a:lnTo>
                    <a:pt x="865" y="1622"/>
                  </a:lnTo>
                  <a:close/>
                  <a:moveTo>
                    <a:pt x="80" y="2086"/>
                  </a:moveTo>
                  <a:cubicBezTo>
                    <a:pt x="79" y="2086"/>
                    <a:pt x="78" y="2086"/>
                    <a:pt x="77" y="2087"/>
                  </a:cubicBezTo>
                  <a:cubicBezTo>
                    <a:pt x="79" y="2087"/>
                    <a:pt x="80" y="2086"/>
                    <a:pt x="80" y="2086"/>
                  </a:cubicBezTo>
                  <a:close/>
                  <a:moveTo>
                    <a:pt x="437" y="1"/>
                  </a:moveTo>
                  <a:cubicBezTo>
                    <a:pt x="437" y="4"/>
                    <a:pt x="433" y="8"/>
                    <a:pt x="433" y="12"/>
                  </a:cubicBezTo>
                  <a:cubicBezTo>
                    <a:pt x="433" y="16"/>
                    <a:pt x="429" y="16"/>
                    <a:pt x="429" y="19"/>
                  </a:cubicBezTo>
                  <a:lnTo>
                    <a:pt x="418" y="19"/>
                  </a:lnTo>
                  <a:cubicBezTo>
                    <a:pt x="415" y="23"/>
                    <a:pt x="415" y="23"/>
                    <a:pt x="411" y="23"/>
                  </a:cubicBezTo>
                  <a:cubicBezTo>
                    <a:pt x="409" y="24"/>
                    <a:pt x="407" y="25"/>
                    <a:pt x="405" y="25"/>
                  </a:cubicBezTo>
                  <a:cubicBezTo>
                    <a:pt x="403" y="25"/>
                    <a:pt x="401" y="24"/>
                    <a:pt x="400" y="23"/>
                  </a:cubicBezTo>
                  <a:lnTo>
                    <a:pt x="396" y="23"/>
                  </a:lnTo>
                  <a:cubicBezTo>
                    <a:pt x="396" y="19"/>
                    <a:pt x="389" y="19"/>
                    <a:pt x="389" y="16"/>
                  </a:cubicBezTo>
                  <a:cubicBezTo>
                    <a:pt x="386" y="16"/>
                    <a:pt x="385" y="11"/>
                    <a:pt x="383" y="11"/>
                  </a:cubicBezTo>
                  <a:cubicBezTo>
                    <a:pt x="383" y="11"/>
                    <a:pt x="382" y="11"/>
                    <a:pt x="381" y="12"/>
                  </a:cubicBezTo>
                  <a:lnTo>
                    <a:pt x="363" y="12"/>
                  </a:lnTo>
                  <a:cubicBezTo>
                    <a:pt x="359" y="12"/>
                    <a:pt x="359" y="12"/>
                    <a:pt x="356" y="16"/>
                  </a:cubicBezTo>
                  <a:cubicBezTo>
                    <a:pt x="352" y="19"/>
                    <a:pt x="352" y="23"/>
                    <a:pt x="349" y="26"/>
                  </a:cubicBezTo>
                  <a:cubicBezTo>
                    <a:pt x="349" y="26"/>
                    <a:pt x="349" y="30"/>
                    <a:pt x="345" y="30"/>
                  </a:cubicBezTo>
                  <a:cubicBezTo>
                    <a:pt x="345" y="34"/>
                    <a:pt x="341" y="38"/>
                    <a:pt x="337" y="38"/>
                  </a:cubicBezTo>
                  <a:lnTo>
                    <a:pt x="334" y="38"/>
                  </a:lnTo>
                  <a:cubicBezTo>
                    <a:pt x="334" y="36"/>
                    <a:pt x="333" y="35"/>
                    <a:pt x="332" y="35"/>
                  </a:cubicBezTo>
                  <a:cubicBezTo>
                    <a:pt x="331" y="35"/>
                    <a:pt x="330" y="36"/>
                    <a:pt x="330" y="38"/>
                  </a:cubicBezTo>
                  <a:lnTo>
                    <a:pt x="327" y="38"/>
                  </a:lnTo>
                  <a:lnTo>
                    <a:pt x="327" y="41"/>
                  </a:lnTo>
                  <a:cubicBezTo>
                    <a:pt x="327" y="48"/>
                    <a:pt x="327" y="52"/>
                    <a:pt x="323" y="60"/>
                  </a:cubicBezTo>
                  <a:lnTo>
                    <a:pt x="323" y="74"/>
                  </a:lnTo>
                  <a:cubicBezTo>
                    <a:pt x="323" y="78"/>
                    <a:pt x="319" y="85"/>
                    <a:pt x="319" y="89"/>
                  </a:cubicBezTo>
                  <a:lnTo>
                    <a:pt x="319" y="96"/>
                  </a:lnTo>
                  <a:lnTo>
                    <a:pt x="319" y="100"/>
                  </a:lnTo>
                  <a:lnTo>
                    <a:pt x="319" y="107"/>
                  </a:lnTo>
                  <a:cubicBezTo>
                    <a:pt x="315" y="114"/>
                    <a:pt x="315" y="126"/>
                    <a:pt x="312" y="133"/>
                  </a:cubicBezTo>
                  <a:cubicBezTo>
                    <a:pt x="312" y="140"/>
                    <a:pt x="312" y="148"/>
                    <a:pt x="308" y="155"/>
                  </a:cubicBezTo>
                  <a:cubicBezTo>
                    <a:pt x="308" y="166"/>
                    <a:pt x="308" y="173"/>
                    <a:pt x="305" y="180"/>
                  </a:cubicBezTo>
                  <a:cubicBezTo>
                    <a:pt x="305" y="184"/>
                    <a:pt x="305" y="188"/>
                    <a:pt x="301" y="188"/>
                  </a:cubicBezTo>
                  <a:cubicBezTo>
                    <a:pt x="301" y="192"/>
                    <a:pt x="305" y="195"/>
                    <a:pt x="301" y="195"/>
                  </a:cubicBezTo>
                  <a:lnTo>
                    <a:pt x="301" y="206"/>
                  </a:lnTo>
                  <a:cubicBezTo>
                    <a:pt x="301" y="210"/>
                    <a:pt x="297" y="214"/>
                    <a:pt x="297" y="214"/>
                  </a:cubicBezTo>
                  <a:lnTo>
                    <a:pt x="297" y="221"/>
                  </a:lnTo>
                  <a:lnTo>
                    <a:pt x="297" y="239"/>
                  </a:lnTo>
                  <a:cubicBezTo>
                    <a:pt x="293" y="246"/>
                    <a:pt x="290" y="258"/>
                    <a:pt x="290" y="265"/>
                  </a:cubicBezTo>
                  <a:cubicBezTo>
                    <a:pt x="286" y="280"/>
                    <a:pt x="286" y="294"/>
                    <a:pt x="283" y="309"/>
                  </a:cubicBezTo>
                  <a:lnTo>
                    <a:pt x="283" y="312"/>
                  </a:lnTo>
                  <a:lnTo>
                    <a:pt x="283" y="316"/>
                  </a:lnTo>
                  <a:cubicBezTo>
                    <a:pt x="283" y="324"/>
                    <a:pt x="283" y="327"/>
                    <a:pt x="279" y="331"/>
                  </a:cubicBezTo>
                  <a:cubicBezTo>
                    <a:pt x="275" y="334"/>
                    <a:pt x="275" y="338"/>
                    <a:pt x="275" y="338"/>
                  </a:cubicBezTo>
                  <a:cubicBezTo>
                    <a:pt x="279" y="342"/>
                    <a:pt x="275" y="342"/>
                    <a:pt x="275" y="346"/>
                  </a:cubicBezTo>
                  <a:lnTo>
                    <a:pt x="275" y="356"/>
                  </a:lnTo>
                  <a:lnTo>
                    <a:pt x="268" y="364"/>
                  </a:lnTo>
                  <a:lnTo>
                    <a:pt x="271" y="368"/>
                  </a:lnTo>
                  <a:lnTo>
                    <a:pt x="268" y="368"/>
                  </a:lnTo>
                  <a:lnTo>
                    <a:pt x="268" y="371"/>
                  </a:lnTo>
                  <a:cubicBezTo>
                    <a:pt x="268" y="375"/>
                    <a:pt x="268" y="378"/>
                    <a:pt x="264" y="382"/>
                  </a:cubicBezTo>
                  <a:cubicBezTo>
                    <a:pt x="264" y="386"/>
                    <a:pt x="264" y="390"/>
                    <a:pt x="261" y="393"/>
                  </a:cubicBezTo>
                  <a:lnTo>
                    <a:pt x="261" y="397"/>
                  </a:lnTo>
                  <a:lnTo>
                    <a:pt x="261" y="400"/>
                  </a:lnTo>
                  <a:lnTo>
                    <a:pt x="257" y="404"/>
                  </a:lnTo>
                  <a:lnTo>
                    <a:pt x="257" y="408"/>
                  </a:lnTo>
                  <a:cubicBezTo>
                    <a:pt x="257" y="412"/>
                    <a:pt x="257" y="412"/>
                    <a:pt x="253" y="415"/>
                  </a:cubicBezTo>
                  <a:lnTo>
                    <a:pt x="253" y="419"/>
                  </a:lnTo>
                  <a:cubicBezTo>
                    <a:pt x="253" y="419"/>
                    <a:pt x="249" y="422"/>
                    <a:pt x="249" y="426"/>
                  </a:cubicBezTo>
                  <a:lnTo>
                    <a:pt x="249" y="434"/>
                  </a:lnTo>
                  <a:cubicBezTo>
                    <a:pt x="246" y="434"/>
                    <a:pt x="246" y="437"/>
                    <a:pt x="246" y="441"/>
                  </a:cubicBezTo>
                  <a:cubicBezTo>
                    <a:pt x="246" y="444"/>
                    <a:pt x="242" y="448"/>
                    <a:pt x="242" y="452"/>
                  </a:cubicBezTo>
                  <a:lnTo>
                    <a:pt x="242" y="456"/>
                  </a:lnTo>
                  <a:cubicBezTo>
                    <a:pt x="239" y="459"/>
                    <a:pt x="239" y="459"/>
                    <a:pt x="239" y="463"/>
                  </a:cubicBezTo>
                  <a:cubicBezTo>
                    <a:pt x="235" y="470"/>
                    <a:pt x="235" y="481"/>
                    <a:pt x="231" y="488"/>
                  </a:cubicBezTo>
                  <a:cubicBezTo>
                    <a:pt x="231" y="488"/>
                    <a:pt x="231" y="492"/>
                    <a:pt x="227" y="496"/>
                  </a:cubicBezTo>
                  <a:lnTo>
                    <a:pt x="227" y="503"/>
                  </a:lnTo>
                  <a:cubicBezTo>
                    <a:pt x="224" y="503"/>
                    <a:pt x="227" y="507"/>
                    <a:pt x="227" y="510"/>
                  </a:cubicBezTo>
                  <a:lnTo>
                    <a:pt x="224" y="510"/>
                  </a:lnTo>
                  <a:lnTo>
                    <a:pt x="224" y="518"/>
                  </a:lnTo>
                  <a:cubicBezTo>
                    <a:pt x="224" y="522"/>
                    <a:pt x="220" y="522"/>
                    <a:pt x="220" y="525"/>
                  </a:cubicBezTo>
                  <a:lnTo>
                    <a:pt x="220" y="532"/>
                  </a:lnTo>
                  <a:cubicBezTo>
                    <a:pt x="220" y="536"/>
                    <a:pt x="217" y="536"/>
                    <a:pt x="220" y="540"/>
                  </a:cubicBezTo>
                  <a:cubicBezTo>
                    <a:pt x="217" y="540"/>
                    <a:pt x="217" y="544"/>
                    <a:pt x="217" y="547"/>
                  </a:cubicBezTo>
                  <a:cubicBezTo>
                    <a:pt x="213" y="562"/>
                    <a:pt x="209" y="573"/>
                    <a:pt x="205" y="588"/>
                  </a:cubicBezTo>
                  <a:lnTo>
                    <a:pt x="205" y="595"/>
                  </a:lnTo>
                  <a:cubicBezTo>
                    <a:pt x="205" y="598"/>
                    <a:pt x="202" y="598"/>
                    <a:pt x="205" y="602"/>
                  </a:cubicBezTo>
                  <a:lnTo>
                    <a:pt x="202" y="606"/>
                  </a:lnTo>
                  <a:cubicBezTo>
                    <a:pt x="202" y="610"/>
                    <a:pt x="198" y="613"/>
                    <a:pt x="198" y="617"/>
                  </a:cubicBezTo>
                  <a:cubicBezTo>
                    <a:pt x="198" y="624"/>
                    <a:pt x="195" y="632"/>
                    <a:pt x="195" y="639"/>
                  </a:cubicBezTo>
                  <a:cubicBezTo>
                    <a:pt x="195" y="642"/>
                    <a:pt x="191" y="642"/>
                    <a:pt x="191" y="646"/>
                  </a:cubicBezTo>
                  <a:lnTo>
                    <a:pt x="191" y="654"/>
                  </a:lnTo>
                  <a:lnTo>
                    <a:pt x="187" y="657"/>
                  </a:lnTo>
                  <a:cubicBezTo>
                    <a:pt x="191" y="661"/>
                    <a:pt x="187" y="661"/>
                    <a:pt x="187" y="664"/>
                  </a:cubicBezTo>
                  <a:cubicBezTo>
                    <a:pt x="187" y="668"/>
                    <a:pt x="183" y="672"/>
                    <a:pt x="187" y="676"/>
                  </a:cubicBezTo>
                  <a:cubicBezTo>
                    <a:pt x="183" y="679"/>
                    <a:pt x="183" y="683"/>
                    <a:pt x="183" y="683"/>
                  </a:cubicBezTo>
                  <a:lnTo>
                    <a:pt x="183" y="694"/>
                  </a:lnTo>
                  <a:cubicBezTo>
                    <a:pt x="180" y="705"/>
                    <a:pt x="176" y="716"/>
                    <a:pt x="173" y="730"/>
                  </a:cubicBezTo>
                  <a:lnTo>
                    <a:pt x="173" y="734"/>
                  </a:lnTo>
                  <a:lnTo>
                    <a:pt x="173" y="738"/>
                  </a:lnTo>
                  <a:lnTo>
                    <a:pt x="173" y="745"/>
                  </a:lnTo>
                  <a:lnTo>
                    <a:pt x="173" y="756"/>
                  </a:lnTo>
                  <a:cubicBezTo>
                    <a:pt x="173" y="764"/>
                    <a:pt x="169" y="767"/>
                    <a:pt x="169" y="771"/>
                  </a:cubicBezTo>
                  <a:cubicBezTo>
                    <a:pt x="169" y="774"/>
                    <a:pt x="169" y="778"/>
                    <a:pt x="165" y="782"/>
                  </a:cubicBezTo>
                  <a:lnTo>
                    <a:pt x="165" y="786"/>
                  </a:lnTo>
                  <a:lnTo>
                    <a:pt x="165" y="789"/>
                  </a:lnTo>
                  <a:lnTo>
                    <a:pt x="165" y="796"/>
                  </a:lnTo>
                  <a:cubicBezTo>
                    <a:pt x="165" y="800"/>
                    <a:pt x="161" y="804"/>
                    <a:pt x="161" y="808"/>
                  </a:cubicBezTo>
                  <a:lnTo>
                    <a:pt x="161" y="818"/>
                  </a:lnTo>
                  <a:cubicBezTo>
                    <a:pt x="161" y="822"/>
                    <a:pt x="158" y="822"/>
                    <a:pt x="161" y="822"/>
                  </a:cubicBezTo>
                  <a:lnTo>
                    <a:pt x="158" y="826"/>
                  </a:lnTo>
                  <a:lnTo>
                    <a:pt x="158" y="833"/>
                  </a:lnTo>
                  <a:cubicBezTo>
                    <a:pt x="158" y="837"/>
                    <a:pt x="158" y="844"/>
                    <a:pt x="154" y="848"/>
                  </a:cubicBezTo>
                  <a:lnTo>
                    <a:pt x="154" y="852"/>
                  </a:lnTo>
                  <a:lnTo>
                    <a:pt x="154" y="859"/>
                  </a:lnTo>
                  <a:cubicBezTo>
                    <a:pt x="154" y="862"/>
                    <a:pt x="154" y="862"/>
                    <a:pt x="151" y="866"/>
                  </a:cubicBezTo>
                  <a:cubicBezTo>
                    <a:pt x="151" y="884"/>
                    <a:pt x="143" y="899"/>
                    <a:pt x="143" y="918"/>
                  </a:cubicBezTo>
                  <a:cubicBezTo>
                    <a:pt x="143" y="921"/>
                    <a:pt x="139" y="921"/>
                    <a:pt x="139" y="925"/>
                  </a:cubicBezTo>
                  <a:lnTo>
                    <a:pt x="139" y="936"/>
                  </a:lnTo>
                  <a:cubicBezTo>
                    <a:pt x="136" y="940"/>
                    <a:pt x="136" y="947"/>
                    <a:pt x="136" y="950"/>
                  </a:cubicBezTo>
                  <a:lnTo>
                    <a:pt x="136" y="954"/>
                  </a:lnTo>
                  <a:cubicBezTo>
                    <a:pt x="136" y="962"/>
                    <a:pt x="136" y="965"/>
                    <a:pt x="132" y="969"/>
                  </a:cubicBezTo>
                  <a:cubicBezTo>
                    <a:pt x="136" y="972"/>
                    <a:pt x="132" y="976"/>
                    <a:pt x="132" y="980"/>
                  </a:cubicBezTo>
                  <a:lnTo>
                    <a:pt x="132" y="987"/>
                  </a:lnTo>
                  <a:cubicBezTo>
                    <a:pt x="129" y="998"/>
                    <a:pt x="125" y="1013"/>
                    <a:pt x="125" y="1024"/>
                  </a:cubicBezTo>
                  <a:cubicBezTo>
                    <a:pt x="125" y="1031"/>
                    <a:pt x="121" y="1035"/>
                    <a:pt x="125" y="1038"/>
                  </a:cubicBezTo>
                  <a:lnTo>
                    <a:pt x="125" y="1042"/>
                  </a:lnTo>
                  <a:cubicBezTo>
                    <a:pt x="121" y="1050"/>
                    <a:pt x="121" y="1060"/>
                    <a:pt x="117" y="1068"/>
                  </a:cubicBezTo>
                  <a:lnTo>
                    <a:pt x="117" y="1072"/>
                  </a:lnTo>
                  <a:cubicBezTo>
                    <a:pt x="121" y="1072"/>
                    <a:pt x="121" y="1075"/>
                    <a:pt x="117" y="1075"/>
                  </a:cubicBezTo>
                  <a:cubicBezTo>
                    <a:pt x="117" y="1082"/>
                    <a:pt x="117" y="1094"/>
                    <a:pt x="114" y="1101"/>
                  </a:cubicBezTo>
                  <a:lnTo>
                    <a:pt x="114" y="1116"/>
                  </a:lnTo>
                  <a:lnTo>
                    <a:pt x="114" y="1119"/>
                  </a:lnTo>
                  <a:lnTo>
                    <a:pt x="114" y="1130"/>
                  </a:lnTo>
                  <a:lnTo>
                    <a:pt x="114" y="1134"/>
                  </a:lnTo>
                  <a:cubicBezTo>
                    <a:pt x="114" y="1138"/>
                    <a:pt x="114" y="1141"/>
                    <a:pt x="110" y="1148"/>
                  </a:cubicBezTo>
                  <a:lnTo>
                    <a:pt x="110" y="1156"/>
                  </a:lnTo>
                  <a:cubicBezTo>
                    <a:pt x="110" y="1156"/>
                    <a:pt x="110" y="1152"/>
                    <a:pt x="114" y="1152"/>
                  </a:cubicBezTo>
                  <a:cubicBezTo>
                    <a:pt x="114" y="1152"/>
                    <a:pt x="114" y="1156"/>
                    <a:pt x="110" y="1156"/>
                  </a:cubicBezTo>
                  <a:lnTo>
                    <a:pt x="110" y="1163"/>
                  </a:lnTo>
                  <a:lnTo>
                    <a:pt x="110" y="1167"/>
                  </a:lnTo>
                  <a:lnTo>
                    <a:pt x="110" y="1170"/>
                  </a:lnTo>
                  <a:lnTo>
                    <a:pt x="110" y="1178"/>
                  </a:lnTo>
                  <a:cubicBezTo>
                    <a:pt x="110" y="1185"/>
                    <a:pt x="110" y="1192"/>
                    <a:pt x="107" y="1200"/>
                  </a:cubicBezTo>
                  <a:lnTo>
                    <a:pt x="107" y="1211"/>
                  </a:lnTo>
                  <a:lnTo>
                    <a:pt x="107" y="1218"/>
                  </a:lnTo>
                  <a:lnTo>
                    <a:pt x="107" y="1222"/>
                  </a:lnTo>
                  <a:lnTo>
                    <a:pt x="107" y="1229"/>
                  </a:lnTo>
                  <a:lnTo>
                    <a:pt x="107" y="1236"/>
                  </a:lnTo>
                  <a:cubicBezTo>
                    <a:pt x="103" y="1240"/>
                    <a:pt x="107" y="1244"/>
                    <a:pt x="103" y="1248"/>
                  </a:cubicBezTo>
                  <a:cubicBezTo>
                    <a:pt x="107" y="1255"/>
                    <a:pt x="103" y="1258"/>
                    <a:pt x="103" y="1266"/>
                  </a:cubicBezTo>
                  <a:lnTo>
                    <a:pt x="103" y="1277"/>
                  </a:lnTo>
                  <a:cubicBezTo>
                    <a:pt x="103" y="1280"/>
                    <a:pt x="99" y="1284"/>
                    <a:pt x="99" y="1288"/>
                  </a:cubicBezTo>
                  <a:lnTo>
                    <a:pt x="99" y="1299"/>
                  </a:lnTo>
                  <a:cubicBezTo>
                    <a:pt x="99" y="1302"/>
                    <a:pt x="95" y="1310"/>
                    <a:pt x="95" y="1314"/>
                  </a:cubicBezTo>
                  <a:lnTo>
                    <a:pt x="95" y="1321"/>
                  </a:lnTo>
                  <a:lnTo>
                    <a:pt x="95" y="1328"/>
                  </a:lnTo>
                  <a:cubicBezTo>
                    <a:pt x="92" y="1332"/>
                    <a:pt x="92" y="1339"/>
                    <a:pt x="92" y="1346"/>
                  </a:cubicBezTo>
                  <a:cubicBezTo>
                    <a:pt x="92" y="1350"/>
                    <a:pt x="92" y="1350"/>
                    <a:pt x="88" y="1354"/>
                  </a:cubicBezTo>
                  <a:lnTo>
                    <a:pt x="88" y="1358"/>
                  </a:lnTo>
                  <a:lnTo>
                    <a:pt x="88" y="1365"/>
                  </a:lnTo>
                  <a:lnTo>
                    <a:pt x="88" y="1368"/>
                  </a:lnTo>
                  <a:cubicBezTo>
                    <a:pt x="88" y="1372"/>
                    <a:pt x="85" y="1372"/>
                    <a:pt x="88" y="1376"/>
                  </a:cubicBezTo>
                  <a:lnTo>
                    <a:pt x="85" y="1380"/>
                  </a:lnTo>
                  <a:cubicBezTo>
                    <a:pt x="88" y="1383"/>
                    <a:pt x="85" y="1383"/>
                    <a:pt x="85" y="1383"/>
                  </a:cubicBezTo>
                  <a:lnTo>
                    <a:pt x="85" y="1390"/>
                  </a:lnTo>
                  <a:lnTo>
                    <a:pt x="85" y="1394"/>
                  </a:lnTo>
                  <a:cubicBezTo>
                    <a:pt x="81" y="1398"/>
                    <a:pt x="81" y="1405"/>
                    <a:pt x="81" y="1409"/>
                  </a:cubicBezTo>
                  <a:lnTo>
                    <a:pt x="81" y="1412"/>
                  </a:lnTo>
                  <a:cubicBezTo>
                    <a:pt x="81" y="1416"/>
                    <a:pt x="77" y="1416"/>
                    <a:pt x="77" y="1420"/>
                  </a:cubicBezTo>
                  <a:lnTo>
                    <a:pt x="77" y="1431"/>
                  </a:lnTo>
                  <a:cubicBezTo>
                    <a:pt x="77" y="1434"/>
                    <a:pt x="73" y="1438"/>
                    <a:pt x="73" y="1442"/>
                  </a:cubicBezTo>
                  <a:lnTo>
                    <a:pt x="73" y="1453"/>
                  </a:lnTo>
                  <a:cubicBezTo>
                    <a:pt x="70" y="1456"/>
                    <a:pt x="70" y="1460"/>
                    <a:pt x="70" y="1464"/>
                  </a:cubicBezTo>
                  <a:cubicBezTo>
                    <a:pt x="70" y="1464"/>
                    <a:pt x="70" y="1468"/>
                    <a:pt x="66" y="1471"/>
                  </a:cubicBezTo>
                  <a:lnTo>
                    <a:pt x="66" y="1482"/>
                  </a:lnTo>
                  <a:cubicBezTo>
                    <a:pt x="63" y="1486"/>
                    <a:pt x="66" y="1490"/>
                    <a:pt x="63" y="1493"/>
                  </a:cubicBezTo>
                  <a:cubicBezTo>
                    <a:pt x="63" y="1497"/>
                    <a:pt x="66" y="1497"/>
                    <a:pt x="63" y="1497"/>
                  </a:cubicBezTo>
                  <a:lnTo>
                    <a:pt x="63" y="1500"/>
                  </a:lnTo>
                  <a:lnTo>
                    <a:pt x="63" y="1508"/>
                  </a:lnTo>
                  <a:lnTo>
                    <a:pt x="59" y="1508"/>
                  </a:lnTo>
                  <a:lnTo>
                    <a:pt x="63" y="1512"/>
                  </a:lnTo>
                  <a:cubicBezTo>
                    <a:pt x="59" y="1522"/>
                    <a:pt x="59" y="1530"/>
                    <a:pt x="55" y="1537"/>
                  </a:cubicBezTo>
                  <a:lnTo>
                    <a:pt x="55" y="1544"/>
                  </a:lnTo>
                  <a:cubicBezTo>
                    <a:pt x="55" y="1548"/>
                    <a:pt x="55" y="1552"/>
                    <a:pt x="51" y="1556"/>
                  </a:cubicBezTo>
                  <a:lnTo>
                    <a:pt x="51" y="1563"/>
                  </a:lnTo>
                  <a:cubicBezTo>
                    <a:pt x="51" y="1566"/>
                    <a:pt x="48" y="1566"/>
                    <a:pt x="51" y="1566"/>
                  </a:cubicBezTo>
                  <a:lnTo>
                    <a:pt x="51" y="1570"/>
                  </a:lnTo>
                  <a:cubicBezTo>
                    <a:pt x="48" y="1570"/>
                    <a:pt x="48" y="1570"/>
                    <a:pt x="51" y="1574"/>
                  </a:cubicBezTo>
                  <a:lnTo>
                    <a:pt x="48" y="1578"/>
                  </a:lnTo>
                  <a:lnTo>
                    <a:pt x="48" y="1581"/>
                  </a:lnTo>
                  <a:lnTo>
                    <a:pt x="48" y="1585"/>
                  </a:lnTo>
                  <a:cubicBezTo>
                    <a:pt x="48" y="1588"/>
                    <a:pt x="48" y="1588"/>
                    <a:pt x="44" y="1588"/>
                  </a:cubicBezTo>
                  <a:lnTo>
                    <a:pt x="44" y="1592"/>
                  </a:lnTo>
                  <a:lnTo>
                    <a:pt x="44" y="1596"/>
                  </a:lnTo>
                  <a:cubicBezTo>
                    <a:pt x="41" y="1596"/>
                    <a:pt x="44" y="1600"/>
                    <a:pt x="44" y="1600"/>
                  </a:cubicBezTo>
                  <a:lnTo>
                    <a:pt x="41" y="1603"/>
                  </a:lnTo>
                  <a:cubicBezTo>
                    <a:pt x="41" y="1607"/>
                    <a:pt x="44" y="1607"/>
                    <a:pt x="41" y="1607"/>
                  </a:cubicBezTo>
                  <a:lnTo>
                    <a:pt x="41" y="1610"/>
                  </a:lnTo>
                  <a:cubicBezTo>
                    <a:pt x="44" y="1610"/>
                    <a:pt x="41" y="1614"/>
                    <a:pt x="44" y="1614"/>
                  </a:cubicBezTo>
                  <a:cubicBezTo>
                    <a:pt x="48" y="1614"/>
                    <a:pt x="48" y="1614"/>
                    <a:pt x="48" y="1610"/>
                  </a:cubicBezTo>
                  <a:cubicBezTo>
                    <a:pt x="48" y="1607"/>
                    <a:pt x="51" y="1600"/>
                    <a:pt x="55" y="1596"/>
                  </a:cubicBezTo>
                  <a:lnTo>
                    <a:pt x="55" y="1588"/>
                  </a:lnTo>
                  <a:lnTo>
                    <a:pt x="55" y="1585"/>
                  </a:lnTo>
                  <a:lnTo>
                    <a:pt x="55" y="1581"/>
                  </a:lnTo>
                  <a:cubicBezTo>
                    <a:pt x="59" y="1574"/>
                    <a:pt x="59" y="1566"/>
                    <a:pt x="63" y="1559"/>
                  </a:cubicBezTo>
                  <a:cubicBezTo>
                    <a:pt x="63" y="1556"/>
                    <a:pt x="63" y="1556"/>
                    <a:pt x="66" y="1552"/>
                  </a:cubicBezTo>
                  <a:cubicBezTo>
                    <a:pt x="63" y="1548"/>
                    <a:pt x="63" y="1548"/>
                    <a:pt x="66" y="1541"/>
                  </a:cubicBezTo>
                  <a:cubicBezTo>
                    <a:pt x="70" y="1544"/>
                    <a:pt x="73" y="1544"/>
                    <a:pt x="70" y="1552"/>
                  </a:cubicBezTo>
                  <a:lnTo>
                    <a:pt x="70" y="1559"/>
                  </a:lnTo>
                  <a:lnTo>
                    <a:pt x="70" y="1563"/>
                  </a:lnTo>
                  <a:cubicBezTo>
                    <a:pt x="66" y="1570"/>
                    <a:pt x="66" y="1574"/>
                    <a:pt x="66" y="1578"/>
                  </a:cubicBezTo>
                  <a:cubicBezTo>
                    <a:pt x="63" y="1581"/>
                    <a:pt x="66" y="1588"/>
                    <a:pt x="63" y="1592"/>
                  </a:cubicBezTo>
                  <a:lnTo>
                    <a:pt x="63" y="1596"/>
                  </a:lnTo>
                  <a:cubicBezTo>
                    <a:pt x="63" y="1596"/>
                    <a:pt x="59" y="1600"/>
                    <a:pt x="63" y="1600"/>
                  </a:cubicBezTo>
                  <a:lnTo>
                    <a:pt x="63" y="1603"/>
                  </a:lnTo>
                  <a:cubicBezTo>
                    <a:pt x="59" y="1603"/>
                    <a:pt x="59" y="1607"/>
                    <a:pt x="59" y="1607"/>
                  </a:cubicBezTo>
                  <a:cubicBezTo>
                    <a:pt x="59" y="1610"/>
                    <a:pt x="59" y="1610"/>
                    <a:pt x="55" y="1614"/>
                  </a:cubicBezTo>
                  <a:cubicBezTo>
                    <a:pt x="59" y="1618"/>
                    <a:pt x="55" y="1622"/>
                    <a:pt x="55" y="1622"/>
                  </a:cubicBezTo>
                  <a:lnTo>
                    <a:pt x="55" y="1629"/>
                  </a:lnTo>
                  <a:lnTo>
                    <a:pt x="51" y="1632"/>
                  </a:lnTo>
                  <a:cubicBezTo>
                    <a:pt x="55" y="1636"/>
                    <a:pt x="51" y="1636"/>
                    <a:pt x="51" y="1636"/>
                  </a:cubicBezTo>
                  <a:lnTo>
                    <a:pt x="51" y="1644"/>
                  </a:lnTo>
                  <a:lnTo>
                    <a:pt x="48" y="1647"/>
                  </a:lnTo>
                  <a:cubicBezTo>
                    <a:pt x="48" y="1654"/>
                    <a:pt x="44" y="1666"/>
                    <a:pt x="44" y="1673"/>
                  </a:cubicBezTo>
                  <a:cubicBezTo>
                    <a:pt x="44" y="1676"/>
                    <a:pt x="41" y="1680"/>
                    <a:pt x="41" y="1684"/>
                  </a:cubicBezTo>
                  <a:lnTo>
                    <a:pt x="41" y="1695"/>
                  </a:lnTo>
                  <a:cubicBezTo>
                    <a:pt x="44" y="1698"/>
                    <a:pt x="41" y="1706"/>
                    <a:pt x="41" y="1710"/>
                  </a:cubicBezTo>
                  <a:lnTo>
                    <a:pt x="41" y="1713"/>
                  </a:lnTo>
                  <a:lnTo>
                    <a:pt x="37" y="1720"/>
                  </a:lnTo>
                  <a:lnTo>
                    <a:pt x="37" y="1732"/>
                  </a:lnTo>
                  <a:cubicBezTo>
                    <a:pt x="37" y="1735"/>
                    <a:pt x="33" y="1735"/>
                    <a:pt x="33" y="1739"/>
                  </a:cubicBezTo>
                  <a:cubicBezTo>
                    <a:pt x="33" y="1746"/>
                    <a:pt x="33" y="1746"/>
                    <a:pt x="29" y="1754"/>
                  </a:cubicBezTo>
                  <a:lnTo>
                    <a:pt x="29" y="1757"/>
                  </a:lnTo>
                  <a:cubicBezTo>
                    <a:pt x="33" y="1761"/>
                    <a:pt x="29" y="1764"/>
                    <a:pt x="29" y="1768"/>
                  </a:cubicBezTo>
                  <a:cubicBezTo>
                    <a:pt x="26" y="1772"/>
                    <a:pt x="26" y="1776"/>
                    <a:pt x="26" y="1779"/>
                  </a:cubicBezTo>
                  <a:cubicBezTo>
                    <a:pt x="26" y="1783"/>
                    <a:pt x="26" y="1786"/>
                    <a:pt x="22" y="1790"/>
                  </a:cubicBezTo>
                  <a:cubicBezTo>
                    <a:pt x="22" y="1790"/>
                    <a:pt x="22" y="1794"/>
                    <a:pt x="26" y="1798"/>
                  </a:cubicBezTo>
                  <a:cubicBezTo>
                    <a:pt x="22" y="1798"/>
                    <a:pt x="22" y="1798"/>
                    <a:pt x="22" y="1801"/>
                  </a:cubicBezTo>
                  <a:cubicBezTo>
                    <a:pt x="22" y="1805"/>
                    <a:pt x="22" y="1805"/>
                    <a:pt x="19" y="1808"/>
                  </a:cubicBezTo>
                  <a:lnTo>
                    <a:pt x="19" y="1820"/>
                  </a:lnTo>
                  <a:cubicBezTo>
                    <a:pt x="15" y="1827"/>
                    <a:pt x="15" y="1830"/>
                    <a:pt x="15" y="1838"/>
                  </a:cubicBezTo>
                  <a:cubicBezTo>
                    <a:pt x="11" y="1842"/>
                    <a:pt x="15" y="1849"/>
                    <a:pt x="11" y="1852"/>
                  </a:cubicBezTo>
                  <a:lnTo>
                    <a:pt x="11" y="1860"/>
                  </a:lnTo>
                  <a:cubicBezTo>
                    <a:pt x="7" y="1860"/>
                    <a:pt x="11" y="1864"/>
                    <a:pt x="7" y="1864"/>
                  </a:cubicBezTo>
                  <a:cubicBezTo>
                    <a:pt x="7" y="1864"/>
                    <a:pt x="11" y="1867"/>
                    <a:pt x="7" y="1867"/>
                  </a:cubicBezTo>
                  <a:cubicBezTo>
                    <a:pt x="4" y="1871"/>
                    <a:pt x="7" y="1878"/>
                    <a:pt x="4" y="1882"/>
                  </a:cubicBezTo>
                  <a:lnTo>
                    <a:pt x="4" y="1886"/>
                  </a:lnTo>
                  <a:cubicBezTo>
                    <a:pt x="0" y="1889"/>
                    <a:pt x="4" y="1893"/>
                    <a:pt x="4" y="1896"/>
                  </a:cubicBezTo>
                  <a:cubicBezTo>
                    <a:pt x="4" y="1900"/>
                    <a:pt x="7" y="1900"/>
                    <a:pt x="4" y="1904"/>
                  </a:cubicBezTo>
                  <a:lnTo>
                    <a:pt x="7" y="1908"/>
                  </a:lnTo>
                  <a:lnTo>
                    <a:pt x="7" y="1911"/>
                  </a:lnTo>
                  <a:cubicBezTo>
                    <a:pt x="7" y="1915"/>
                    <a:pt x="4" y="1915"/>
                    <a:pt x="4" y="1915"/>
                  </a:cubicBezTo>
                  <a:lnTo>
                    <a:pt x="4" y="1930"/>
                  </a:lnTo>
                  <a:cubicBezTo>
                    <a:pt x="4" y="1933"/>
                    <a:pt x="4" y="1937"/>
                    <a:pt x="7" y="1937"/>
                  </a:cubicBezTo>
                  <a:lnTo>
                    <a:pt x="7" y="1940"/>
                  </a:lnTo>
                  <a:lnTo>
                    <a:pt x="7" y="1944"/>
                  </a:lnTo>
                  <a:cubicBezTo>
                    <a:pt x="11" y="1944"/>
                    <a:pt x="7" y="1948"/>
                    <a:pt x="11" y="1948"/>
                  </a:cubicBezTo>
                  <a:lnTo>
                    <a:pt x="11" y="1955"/>
                  </a:lnTo>
                  <a:lnTo>
                    <a:pt x="19" y="1955"/>
                  </a:lnTo>
                  <a:cubicBezTo>
                    <a:pt x="19" y="1959"/>
                    <a:pt x="19" y="1962"/>
                    <a:pt x="22" y="1962"/>
                  </a:cubicBezTo>
                  <a:cubicBezTo>
                    <a:pt x="22" y="1966"/>
                    <a:pt x="26" y="1966"/>
                    <a:pt x="26" y="1970"/>
                  </a:cubicBezTo>
                  <a:lnTo>
                    <a:pt x="26" y="1977"/>
                  </a:lnTo>
                  <a:cubicBezTo>
                    <a:pt x="29" y="1977"/>
                    <a:pt x="29" y="1981"/>
                    <a:pt x="29" y="1984"/>
                  </a:cubicBezTo>
                  <a:cubicBezTo>
                    <a:pt x="29" y="1988"/>
                    <a:pt x="33" y="1992"/>
                    <a:pt x="37" y="1996"/>
                  </a:cubicBezTo>
                  <a:cubicBezTo>
                    <a:pt x="37" y="1999"/>
                    <a:pt x="37" y="2003"/>
                    <a:pt x="41" y="2003"/>
                  </a:cubicBezTo>
                  <a:lnTo>
                    <a:pt x="41" y="2006"/>
                  </a:lnTo>
                  <a:cubicBezTo>
                    <a:pt x="41" y="2008"/>
                    <a:pt x="41" y="2008"/>
                    <a:pt x="42" y="2008"/>
                  </a:cubicBezTo>
                  <a:cubicBezTo>
                    <a:pt x="43" y="2008"/>
                    <a:pt x="44" y="2008"/>
                    <a:pt x="44" y="2010"/>
                  </a:cubicBezTo>
                  <a:cubicBezTo>
                    <a:pt x="44" y="2014"/>
                    <a:pt x="44" y="2014"/>
                    <a:pt x="48" y="2014"/>
                  </a:cubicBezTo>
                  <a:cubicBezTo>
                    <a:pt x="51" y="2014"/>
                    <a:pt x="55" y="2018"/>
                    <a:pt x="55" y="2018"/>
                  </a:cubicBezTo>
                  <a:cubicBezTo>
                    <a:pt x="59" y="2018"/>
                    <a:pt x="59" y="2018"/>
                    <a:pt x="59" y="2021"/>
                  </a:cubicBezTo>
                  <a:cubicBezTo>
                    <a:pt x="60" y="2020"/>
                    <a:pt x="61" y="2020"/>
                    <a:pt x="62" y="2020"/>
                  </a:cubicBezTo>
                  <a:cubicBezTo>
                    <a:pt x="63" y="2020"/>
                    <a:pt x="63" y="2021"/>
                    <a:pt x="63" y="2021"/>
                  </a:cubicBezTo>
                  <a:lnTo>
                    <a:pt x="66" y="2021"/>
                  </a:lnTo>
                  <a:cubicBezTo>
                    <a:pt x="66" y="2021"/>
                    <a:pt x="70" y="2021"/>
                    <a:pt x="70" y="2025"/>
                  </a:cubicBezTo>
                  <a:cubicBezTo>
                    <a:pt x="70" y="2025"/>
                    <a:pt x="73" y="2025"/>
                    <a:pt x="77" y="2028"/>
                  </a:cubicBezTo>
                  <a:lnTo>
                    <a:pt x="77" y="2025"/>
                  </a:lnTo>
                  <a:lnTo>
                    <a:pt x="81" y="2025"/>
                  </a:lnTo>
                  <a:lnTo>
                    <a:pt x="81" y="2028"/>
                  </a:lnTo>
                  <a:lnTo>
                    <a:pt x="92" y="2028"/>
                  </a:lnTo>
                  <a:cubicBezTo>
                    <a:pt x="93" y="2029"/>
                    <a:pt x="94" y="2030"/>
                    <a:pt x="94" y="2030"/>
                  </a:cubicBezTo>
                  <a:cubicBezTo>
                    <a:pt x="95" y="2030"/>
                    <a:pt x="95" y="2028"/>
                    <a:pt x="95" y="2028"/>
                  </a:cubicBezTo>
                  <a:lnTo>
                    <a:pt x="99" y="2032"/>
                  </a:lnTo>
                  <a:cubicBezTo>
                    <a:pt x="102" y="2032"/>
                    <a:pt x="104" y="2030"/>
                    <a:pt x="107" y="2030"/>
                  </a:cubicBezTo>
                  <a:cubicBezTo>
                    <a:pt x="108" y="2030"/>
                    <a:pt x="109" y="2031"/>
                    <a:pt x="110" y="2032"/>
                  </a:cubicBezTo>
                  <a:lnTo>
                    <a:pt x="114" y="2032"/>
                  </a:lnTo>
                  <a:cubicBezTo>
                    <a:pt x="117" y="2028"/>
                    <a:pt x="121" y="2028"/>
                    <a:pt x="125" y="2025"/>
                  </a:cubicBezTo>
                  <a:lnTo>
                    <a:pt x="125" y="2028"/>
                  </a:lnTo>
                  <a:cubicBezTo>
                    <a:pt x="125" y="2025"/>
                    <a:pt x="129" y="2025"/>
                    <a:pt x="129" y="2025"/>
                  </a:cubicBezTo>
                  <a:cubicBezTo>
                    <a:pt x="132" y="2025"/>
                    <a:pt x="132" y="2021"/>
                    <a:pt x="132" y="2021"/>
                  </a:cubicBezTo>
                  <a:cubicBezTo>
                    <a:pt x="132" y="2018"/>
                    <a:pt x="136" y="2018"/>
                    <a:pt x="139" y="2014"/>
                  </a:cubicBezTo>
                  <a:lnTo>
                    <a:pt x="139" y="2010"/>
                  </a:lnTo>
                  <a:lnTo>
                    <a:pt x="143" y="2010"/>
                  </a:lnTo>
                  <a:lnTo>
                    <a:pt x="147" y="2006"/>
                  </a:lnTo>
                  <a:cubicBezTo>
                    <a:pt x="149" y="2008"/>
                    <a:pt x="151" y="2008"/>
                    <a:pt x="151" y="2008"/>
                  </a:cubicBezTo>
                  <a:cubicBezTo>
                    <a:pt x="152" y="2008"/>
                    <a:pt x="152" y="2008"/>
                    <a:pt x="151" y="2010"/>
                  </a:cubicBezTo>
                  <a:cubicBezTo>
                    <a:pt x="154" y="2014"/>
                    <a:pt x="154" y="2018"/>
                    <a:pt x="154" y="2021"/>
                  </a:cubicBezTo>
                  <a:lnTo>
                    <a:pt x="154" y="2028"/>
                  </a:lnTo>
                  <a:cubicBezTo>
                    <a:pt x="151" y="2032"/>
                    <a:pt x="154" y="2036"/>
                    <a:pt x="158" y="2036"/>
                  </a:cubicBezTo>
                  <a:cubicBezTo>
                    <a:pt x="158" y="2040"/>
                    <a:pt x="161" y="2043"/>
                    <a:pt x="158" y="2043"/>
                  </a:cubicBezTo>
                  <a:cubicBezTo>
                    <a:pt x="158" y="2047"/>
                    <a:pt x="158" y="2050"/>
                    <a:pt x="154" y="2050"/>
                  </a:cubicBezTo>
                  <a:lnTo>
                    <a:pt x="151" y="2050"/>
                  </a:lnTo>
                  <a:lnTo>
                    <a:pt x="151" y="2054"/>
                  </a:lnTo>
                  <a:cubicBezTo>
                    <a:pt x="143" y="2058"/>
                    <a:pt x="139" y="2058"/>
                    <a:pt x="136" y="2058"/>
                  </a:cubicBezTo>
                  <a:lnTo>
                    <a:pt x="132" y="2058"/>
                  </a:lnTo>
                  <a:cubicBezTo>
                    <a:pt x="132" y="2062"/>
                    <a:pt x="129" y="2062"/>
                    <a:pt x="125" y="2062"/>
                  </a:cubicBezTo>
                  <a:lnTo>
                    <a:pt x="125" y="2065"/>
                  </a:lnTo>
                  <a:lnTo>
                    <a:pt x="117" y="2065"/>
                  </a:lnTo>
                  <a:cubicBezTo>
                    <a:pt x="117" y="2067"/>
                    <a:pt x="116" y="2067"/>
                    <a:pt x="115" y="2067"/>
                  </a:cubicBezTo>
                  <a:cubicBezTo>
                    <a:pt x="114" y="2067"/>
                    <a:pt x="112" y="2067"/>
                    <a:pt x="110" y="2069"/>
                  </a:cubicBezTo>
                  <a:cubicBezTo>
                    <a:pt x="110" y="2065"/>
                    <a:pt x="114" y="2065"/>
                    <a:pt x="114" y="2065"/>
                  </a:cubicBezTo>
                  <a:cubicBezTo>
                    <a:pt x="110" y="2065"/>
                    <a:pt x="107" y="2069"/>
                    <a:pt x="107" y="2072"/>
                  </a:cubicBezTo>
                  <a:lnTo>
                    <a:pt x="103" y="2072"/>
                  </a:lnTo>
                  <a:cubicBezTo>
                    <a:pt x="99" y="2072"/>
                    <a:pt x="99" y="2076"/>
                    <a:pt x="95" y="2076"/>
                  </a:cubicBezTo>
                  <a:cubicBezTo>
                    <a:pt x="95" y="2080"/>
                    <a:pt x="92" y="2080"/>
                    <a:pt x="92" y="2080"/>
                  </a:cubicBezTo>
                  <a:cubicBezTo>
                    <a:pt x="89" y="2080"/>
                    <a:pt x="88" y="2078"/>
                    <a:pt x="88" y="2078"/>
                  </a:cubicBezTo>
                  <a:cubicBezTo>
                    <a:pt x="88" y="2078"/>
                    <a:pt x="88" y="2079"/>
                    <a:pt x="88" y="2080"/>
                  </a:cubicBezTo>
                  <a:cubicBezTo>
                    <a:pt x="85" y="2080"/>
                    <a:pt x="85" y="2080"/>
                    <a:pt x="81" y="2084"/>
                  </a:cubicBezTo>
                  <a:cubicBezTo>
                    <a:pt x="81" y="2084"/>
                    <a:pt x="81" y="2085"/>
                    <a:pt x="80" y="2086"/>
                  </a:cubicBezTo>
                  <a:lnTo>
                    <a:pt x="80" y="2086"/>
                  </a:lnTo>
                  <a:cubicBezTo>
                    <a:pt x="81" y="2085"/>
                    <a:pt x="82" y="2085"/>
                    <a:pt x="83" y="2085"/>
                  </a:cubicBezTo>
                  <a:cubicBezTo>
                    <a:pt x="85" y="2085"/>
                    <a:pt x="86" y="2085"/>
                    <a:pt x="88" y="2084"/>
                  </a:cubicBezTo>
                  <a:lnTo>
                    <a:pt x="92" y="2084"/>
                  </a:lnTo>
                  <a:cubicBezTo>
                    <a:pt x="92" y="2083"/>
                    <a:pt x="92" y="2082"/>
                    <a:pt x="93" y="2082"/>
                  </a:cubicBezTo>
                  <a:cubicBezTo>
                    <a:pt x="94" y="2082"/>
                    <a:pt x="96" y="2084"/>
                    <a:pt x="99" y="2084"/>
                  </a:cubicBezTo>
                  <a:lnTo>
                    <a:pt x="103" y="2084"/>
                  </a:lnTo>
                  <a:lnTo>
                    <a:pt x="110" y="2080"/>
                  </a:lnTo>
                  <a:cubicBezTo>
                    <a:pt x="114" y="2080"/>
                    <a:pt x="114" y="2080"/>
                    <a:pt x="117" y="2076"/>
                  </a:cubicBezTo>
                  <a:lnTo>
                    <a:pt x="121" y="2076"/>
                  </a:lnTo>
                  <a:cubicBezTo>
                    <a:pt x="122" y="2077"/>
                    <a:pt x="123" y="2078"/>
                    <a:pt x="124" y="2078"/>
                  </a:cubicBezTo>
                  <a:cubicBezTo>
                    <a:pt x="125" y="2078"/>
                    <a:pt x="125" y="2076"/>
                    <a:pt x="125" y="2076"/>
                  </a:cubicBezTo>
                  <a:lnTo>
                    <a:pt x="125" y="2084"/>
                  </a:lnTo>
                  <a:lnTo>
                    <a:pt x="129" y="2084"/>
                  </a:lnTo>
                  <a:lnTo>
                    <a:pt x="129" y="2072"/>
                  </a:lnTo>
                  <a:lnTo>
                    <a:pt x="139" y="2072"/>
                  </a:lnTo>
                  <a:cubicBezTo>
                    <a:pt x="139" y="2069"/>
                    <a:pt x="143" y="2069"/>
                    <a:pt x="147" y="2065"/>
                  </a:cubicBezTo>
                  <a:lnTo>
                    <a:pt x="151" y="2065"/>
                  </a:lnTo>
                  <a:cubicBezTo>
                    <a:pt x="154" y="2062"/>
                    <a:pt x="158" y="2062"/>
                    <a:pt x="158" y="2062"/>
                  </a:cubicBezTo>
                  <a:lnTo>
                    <a:pt x="165" y="2062"/>
                  </a:lnTo>
                  <a:cubicBezTo>
                    <a:pt x="165" y="2063"/>
                    <a:pt x="165" y="2063"/>
                    <a:pt x="166" y="2063"/>
                  </a:cubicBezTo>
                  <a:cubicBezTo>
                    <a:pt x="167" y="2063"/>
                    <a:pt x="169" y="2062"/>
                    <a:pt x="169" y="2062"/>
                  </a:cubicBezTo>
                  <a:cubicBezTo>
                    <a:pt x="169" y="2062"/>
                    <a:pt x="173" y="2062"/>
                    <a:pt x="173" y="2065"/>
                  </a:cubicBezTo>
                  <a:cubicBezTo>
                    <a:pt x="176" y="2065"/>
                    <a:pt x="176" y="2069"/>
                    <a:pt x="176" y="2069"/>
                  </a:cubicBezTo>
                  <a:cubicBezTo>
                    <a:pt x="180" y="2069"/>
                    <a:pt x="180" y="2069"/>
                    <a:pt x="180" y="2065"/>
                  </a:cubicBezTo>
                  <a:cubicBezTo>
                    <a:pt x="181" y="2066"/>
                    <a:pt x="182" y="2067"/>
                    <a:pt x="182" y="2067"/>
                  </a:cubicBezTo>
                  <a:cubicBezTo>
                    <a:pt x="183" y="2067"/>
                    <a:pt x="183" y="2065"/>
                    <a:pt x="183" y="2065"/>
                  </a:cubicBezTo>
                  <a:cubicBezTo>
                    <a:pt x="187" y="2062"/>
                    <a:pt x="191" y="2062"/>
                    <a:pt x="195" y="2062"/>
                  </a:cubicBezTo>
                  <a:lnTo>
                    <a:pt x="202" y="2062"/>
                  </a:lnTo>
                  <a:cubicBezTo>
                    <a:pt x="204" y="2059"/>
                    <a:pt x="207" y="2056"/>
                    <a:pt x="209" y="2056"/>
                  </a:cubicBezTo>
                  <a:cubicBezTo>
                    <a:pt x="211" y="2056"/>
                    <a:pt x="212" y="2057"/>
                    <a:pt x="213" y="2058"/>
                  </a:cubicBezTo>
                  <a:cubicBezTo>
                    <a:pt x="215" y="2058"/>
                    <a:pt x="216" y="2056"/>
                    <a:pt x="216" y="2056"/>
                  </a:cubicBezTo>
                  <a:cubicBezTo>
                    <a:pt x="217" y="2056"/>
                    <a:pt x="217" y="2057"/>
                    <a:pt x="217" y="2058"/>
                  </a:cubicBezTo>
                  <a:lnTo>
                    <a:pt x="220" y="2058"/>
                  </a:lnTo>
                  <a:cubicBezTo>
                    <a:pt x="222" y="2060"/>
                    <a:pt x="224" y="2060"/>
                    <a:pt x="225" y="2060"/>
                  </a:cubicBezTo>
                  <a:cubicBezTo>
                    <a:pt x="226" y="2060"/>
                    <a:pt x="227" y="2060"/>
                    <a:pt x="227" y="2062"/>
                  </a:cubicBezTo>
                  <a:cubicBezTo>
                    <a:pt x="227" y="2063"/>
                    <a:pt x="228" y="2063"/>
                    <a:pt x="228" y="2063"/>
                  </a:cubicBezTo>
                  <a:cubicBezTo>
                    <a:pt x="229" y="2063"/>
                    <a:pt x="231" y="2062"/>
                    <a:pt x="231" y="2062"/>
                  </a:cubicBezTo>
                  <a:lnTo>
                    <a:pt x="235" y="2065"/>
                  </a:lnTo>
                  <a:lnTo>
                    <a:pt x="239" y="2069"/>
                  </a:lnTo>
                  <a:cubicBezTo>
                    <a:pt x="246" y="2072"/>
                    <a:pt x="249" y="2076"/>
                    <a:pt x="253" y="2080"/>
                  </a:cubicBezTo>
                  <a:cubicBezTo>
                    <a:pt x="253" y="2080"/>
                    <a:pt x="253" y="2084"/>
                    <a:pt x="257" y="2084"/>
                  </a:cubicBezTo>
                  <a:cubicBezTo>
                    <a:pt x="261" y="2084"/>
                    <a:pt x="261" y="2087"/>
                    <a:pt x="264" y="2087"/>
                  </a:cubicBezTo>
                  <a:cubicBezTo>
                    <a:pt x="264" y="2091"/>
                    <a:pt x="268" y="2091"/>
                    <a:pt x="271" y="2094"/>
                  </a:cubicBezTo>
                  <a:cubicBezTo>
                    <a:pt x="275" y="2094"/>
                    <a:pt x="275" y="2094"/>
                    <a:pt x="279" y="2098"/>
                  </a:cubicBezTo>
                  <a:lnTo>
                    <a:pt x="283" y="2098"/>
                  </a:lnTo>
                  <a:lnTo>
                    <a:pt x="283" y="2102"/>
                  </a:lnTo>
                  <a:cubicBezTo>
                    <a:pt x="286" y="2102"/>
                    <a:pt x="286" y="2102"/>
                    <a:pt x="290" y="2106"/>
                  </a:cubicBezTo>
                  <a:cubicBezTo>
                    <a:pt x="297" y="2106"/>
                    <a:pt x="297" y="2109"/>
                    <a:pt x="301" y="2113"/>
                  </a:cubicBezTo>
                  <a:cubicBezTo>
                    <a:pt x="305" y="2113"/>
                    <a:pt x="305" y="2113"/>
                    <a:pt x="308" y="2116"/>
                  </a:cubicBezTo>
                  <a:cubicBezTo>
                    <a:pt x="309" y="2115"/>
                    <a:pt x="310" y="2115"/>
                    <a:pt x="311" y="2115"/>
                  </a:cubicBezTo>
                  <a:cubicBezTo>
                    <a:pt x="312" y="2115"/>
                    <a:pt x="313" y="2116"/>
                    <a:pt x="315" y="2116"/>
                  </a:cubicBezTo>
                  <a:cubicBezTo>
                    <a:pt x="315" y="2116"/>
                    <a:pt x="315" y="2118"/>
                    <a:pt x="316" y="2118"/>
                  </a:cubicBezTo>
                  <a:cubicBezTo>
                    <a:pt x="317" y="2118"/>
                    <a:pt x="318" y="2117"/>
                    <a:pt x="319" y="2116"/>
                  </a:cubicBezTo>
                  <a:lnTo>
                    <a:pt x="323" y="2120"/>
                  </a:lnTo>
                  <a:lnTo>
                    <a:pt x="327" y="2120"/>
                  </a:lnTo>
                  <a:lnTo>
                    <a:pt x="327" y="2124"/>
                  </a:lnTo>
                  <a:cubicBezTo>
                    <a:pt x="327" y="2123"/>
                    <a:pt x="327" y="2122"/>
                    <a:pt x="328" y="2122"/>
                  </a:cubicBezTo>
                  <a:cubicBezTo>
                    <a:pt x="329" y="2122"/>
                    <a:pt x="330" y="2124"/>
                    <a:pt x="330" y="2124"/>
                  </a:cubicBezTo>
                  <a:cubicBezTo>
                    <a:pt x="334" y="2124"/>
                    <a:pt x="334" y="2128"/>
                    <a:pt x="337" y="2128"/>
                  </a:cubicBezTo>
                  <a:lnTo>
                    <a:pt x="341" y="2128"/>
                  </a:lnTo>
                  <a:cubicBezTo>
                    <a:pt x="345" y="2131"/>
                    <a:pt x="349" y="2131"/>
                    <a:pt x="349" y="2131"/>
                  </a:cubicBezTo>
                  <a:lnTo>
                    <a:pt x="352" y="2131"/>
                  </a:lnTo>
                  <a:cubicBezTo>
                    <a:pt x="352" y="2133"/>
                    <a:pt x="353" y="2134"/>
                    <a:pt x="354" y="2134"/>
                  </a:cubicBezTo>
                  <a:cubicBezTo>
                    <a:pt x="355" y="2134"/>
                    <a:pt x="356" y="2133"/>
                    <a:pt x="356" y="2131"/>
                  </a:cubicBezTo>
                  <a:lnTo>
                    <a:pt x="359" y="2135"/>
                  </a:lnTo>
                  <a:lnTo>
                    <a:pt x="363" y="2135"/>
                  </a:lnTo>
                  <a:lnTo>
                    <a:pt x="367" y="2138"/>
                  </a:lnTo>
                  <a:cubicBezTo>
                    <a:pt x="371" y="2138"/>
                    <a:pt x="371" y="2138"/>
                    <a:pt x="374" y="2142"/>
                  </a:cubicBezTo>
                  <a:lnTo>
                    <a:pt x="378" y="2142"/>
                  </a:lnTo>
                  <a:lnTo>
                    <a:pt x="381" y="2146"/>
                  </a:lnTo>
                  <a:cubicBezTo>
                    <a:pt x="381" y="2147"/>
                    <a:pt x="382" y="2148"/>
                    <a:pt x="382" y="2148"/>
                  </a:cubicBezTo>
                  <a:cubicBezTo>
                    <a:pt x="383" y="2148"/>
                    <a:pt x="385" y="2146"/>
                    <a:pt x="385" y="2146"/>
                  </a:cubicBezTo>
                  <a:cubicBezTo>
                    <a:pt x="389" y="2150"/>
                    <a:pt x="389" y="2150"/>
                    <a:pt x="393" y="2150"/>
                  </a:cubicBezTo>
                  <a:cubicBezTo>
                    <a:pt x="396" y="2150"/>
                    <a:pt x="400" y="2150"/>
                    <a:pt x="403" y="2153"/>
                  </a:cubicBezTo>
                  <a:lnTo>
                    <a:pt x="407" y="2157"/>
                  </a:lnTo>
                  <a:lnTo>
                    <a:pt x="407" y="2150"/>
                  </a:lnTo>
                  <a:cubicBezTo>
                    <a:pt x="411" y="2146"/>
                    <a:pt x="411" y="2146"/>
                    <a:pt x="415" y="2146"/>
                  </a:cubicBezTo>
                  <a:lnTo>
                    <a:pt x="429" y="2146"/>
                  </a:lnTo>
                  <a:cubicBezTo>
                    <a:pt x="429" y="2146"/>
                    <a:pt x="431" y="2144"/>
                    <a:pt x="432" y="2144"/>
                  </a:cubicBezTo>
                  <a:cubicBezTo>
                    <a:pt x="433" y="2144"/>
                    <a:pt x="433" y="2145"/>
                    <a:pt x="433" y="2146"/>
                  </a:cubicBezTo>
                  <a:cubicBezTo>
                    <a:pt x="437" y="2146"/>
                    <a:pt x="437" y="2146"/>
                    <a:pt x="437" y="2142"/>
                  </a:cubicBezTo>
                  <a:cubicBezTo>
                    <a:pt x="440" y="2142"/>
                    <a:pt x="444" y="2138"/>
                    <a:pt x="447" y="2138"/>
                  </a:cubicBezTo>
                  <a:cubicBezTo>
                    <a:pt x="451" y="2138"/>
                    <a:pt x="451" y="2135"/>
                    <a:pt x="451" y="2135"/>
                  </a:cubicBezTo>
                  <a:lnTo>
                    <a:pt x="459" y="2135"/>
                  </a:lnTo>
                  <a:cubicBezTo>
                    <a:pt x="459" y="2131"/>
                    <a:pt x="459" y="2131"/>
                    <a:pt x="462" y="2131"/>
                  </a:cubicBezTo>
                  <a:lnTo>
                    <a:pt x="462" y="2128"/>
                  </a:lnTo>
                  <a:cubicBezTo>
                    <a:pt x="464" y="2128"/>
                    <a:pt x="465" y="2129"/>
                    <a:pt x="466" y="2129"/>
                  </a:cubicBezTo>
                  <a:cubicBezTo>
                    <a:pt x="466" y="2129"/>
                    <a:pt x="466" y="2129"/>
                    <a:pt x="466" y="2128"/>
                  </a:cubicBezTo>
                  <a:cubicBezTo>
                    <a:pt x="469" y="2128"/>
                    <a:pt x="466" y="2124"/>
                    <a:pt x="469" y="2124"/>
                  </a:cubicBezTo>
                  <a:lnTo>
                    <a:pt x="473" y="2124"/>
                  </a:lnTo>
                  <a:cubicBezTo>
                    <a:pt x="477" y="2124"/>
                    <a:pt x="477" y="2124"/>
                    <a:pt x="481" y="2120"/>
                  </a:cubicBezTo>
                  <a:cubicBezTo>
                    <a:pt x="483" y="2120"/>
                    <a:pt x="485" y="2118"/>
                    <a:pt x="488" y="2118"/>
                  </a:cubicBezTo>
                  <a:cubicBezTo>
                    <a:pt x="489" y="2118"/>
                    <a:pt x="490" y="2119"/>
                    <a:pt x="491" y="2120"/>
                  </a:cubicBezTo>
                  <a:lnTo>
                    <a:pt x="491" y="2124"/>
                  </a:lnTo>
                  <a:cubicBezTo>
                    <a:pt x="491" y="2120"/>
                    <a:pt x="495" y="2120"/>
                    <a:pt x="495" y="2120"/>
                  </a:cubicBezTo>
                  <a:cubicBezTo>
                    <a:pt x="497" y="2122"/>
                    <a:pt x="499" y="2122"/>
                    <a:pt x="500" y="2122"/>
                  </a:cubicBezTo>
                  <a:cubicBezTo>
                    <a:pt x="502" y="2122"/>
                    <a:pt x="503" y="2122"/>
                    <a:pt x="503" y="2124"/>
                  </a:cubicBezTo>
                  <a:cubicBezTo>
                    <a:pt x="503" y="2124"/>
                    <a:pt x="503" y="2128"/>
                    <a:pt x="506" y="2128"/>
                  </a:cubicBezTo>
                  <a:lnTo>
                    <a:pt x="510" y="2131"/>
                  </a:lnTo>
                  <a:lnTo>
                    <a:pt x="513" y="2135"/>
                  </a:lnTo>
                  <a:cubicBezTo>
                    <a:pt x="510" y="2135"/>
                    <a:pt x="510" y="2138"/>
                    <a:pt x="510" y="2138"/>
                  </a:cubicBezTo>
                  <a:cubicBezTo>
                    <a:pt x="510" y="2142"/>
                    <a:pt x="513" y="2142"/>
                    <a:pt x="513" y="2146"/>
                  </a:cubicBezTo>
                  <a:cubicBezTo>
                    <a:pt x="510" y="2150"/>
                    <a:pt x="513" y="2150"/>
                    <a:pt x="513" y="2150"/>
                  </a:cubicBezTo>
                  <a:cubicBezTo>
                    <a:pt x="517" y="2153"/>
                    <a:pt x="521" y="2157"/>
                    <a:pt x="525" y="2157"/>
                  </a:cubicBezTo>
                  <a:lnTo>
                    <a:pt x="525" y="2160"/>
                  </a:lnTo>
                  <a:lnTo>
                    <a:pt x="539" y="2160"/>
                  </a:lnTo>
                  <a:cubicBezTo>
                    <a:pt x="539" y="2160"/>
                    <a:pt x="539" y="2162"/>
                    <a:pt x="540" y="2162"/>
                  </a:cubicBezTo>
                  <a:cubicBezTo>
                    <a:pt x="541" y="2162"/>
                    <a:pt x="542" y="2161"/>
                    <a:pt x="543" y="2160"/>
                  </a:cubicBezTo>
                  <a:lnTo>
                    <a:pt x="543" y="2164"/>
                  </a:lnTo>
                  <a:lnTo>
                    <a:pt x="550" y="2164"/>
                  </a:lnTo>
                  <a:cubicBezTo>
                    <a:pt x="554" y="2168"/>
                    <a:pt x="557" y="2168"/>
                    <a:pt x="557" y="2172"/>
                  </a:cubicBezTo>
                  <a:lnTo>
                    <a:pt x="561" y="2172"/>
                  </a:lnTo>
                  <a:cubicBezTo>
                    <a:pt x="561" y="2175"/>
                    <a:pt x="565" y="2179"/>
                    <a:pt x="565" y="2179"/>
                  </a:cubicBezTo>
                  <a:lnTo>
                    <a:pt x="569" y="2182"/>
                  </a:lnTo>
                  <a:cubicBezTo>
                    <a:pt x="572" y="2186"/>
                    <a:pt x="576" y="2186"/>
                    <a:pt x="576" y="2190"/>
                  </a:cubicBezTo>
                  <a:lnTo>
                    <a:pt x="579" y="2190"/>
                  </a:lnTo>
                  <a:cubicBezTo>
                    <a:pt x="583" y="2190"/>
                    <a:pt x="583" y="2194"/>
                    <a:pt x="587" y="2194"/>
                  </a:cubicBezTo>
                  <a:cubicBezTo>
                    <a:pt x="587" y="2194"/>
                    <a:pt x="591" y="2197"/>
                    <a:pt x="594" y="2197"/>
                  </a:cubicBezTo>
                  <a:lnTo>
                    <a:pt x="594" y="2201"/>
                  </a:lnTo>
                  <a:cubicBezTo>
                    <a:pt x="598" y="2201"/>
                    <a:pt x="601" y="2204"/>
                    <a:pt x="601" y="2204"/>
                  </a:cubicBezTo>
                  <a:cubicBezTo>
                    <a:pt x="602" y="2203"/>
                    <a:pt x="603" y="2203"/>
                    <a:pt x="604" y="2203"/>
                  </a:cubicBezTo>
                  <a:cubicBezTo>
                    <a:pt x="605" y="2203"/>
                    <a:pt x="605" y="2204"/>
                    <a:pt x="605" y="2204"/>
                  </a:cubicBezTo>
                  <a:cubicBezTo>
                    <a:pt x="609" y="2204"/>
                    <a:pt x="609" y="2204"/>
                    <a:pt x="613" y="2208"/>
                  </a:cubicBezTo>
                  <a:cubicBezTo>
                    <a:pt x="616" y="2208"/>
                    <a:pt x="620" y="2208"/>
                    <a:pt x="623" y="2212"/>
                  </a:cubicBezTo>
                  <a:cubicBezTo>
                    <a:pt x="623" y="2212"/>
                    <a:pt x="627" y="2212"/>
                    <a:pt x="627" y="2216"/>
                  </a:cubicBezTo>
                  <a:cubicBezTo>
                    <a:pt x="631" y="2219"/>
                    <a:pt x="635" y="2223"/>
                    <a:pt x="638" y="2226"/>
                  </a:cubicBezTo>
                  <a:cubicBezTo>
                    <a:pt x="638" y="2226"/>
                    <a:pt x="638" y="2230"/>
                    <a:pt x="642" y="2230"/>
                  </a:cubicBezTo>
                  <a:cubicBezTo>
                    <a:pt x="645" y="2230"/>
                    <a:pt x="645" y="2238"/>
                    <a:pt x="649" y="2238"/>
                  </a:cubicBezTo>
                  <a:cubicBezTo>
                    <a:pt x="657" y="2238"/>
                    <a:pt x="657" y="2245"/>
                    <a:pt x="660" y="2245"/>
                  </a:cubicBezTo>
                  <a:lnTo>
                    <a:pt x="664" y="2245"/>
                  </a:lnTo>
                  <a:cubicBezTo>
                    <a:pt x="664" y="2245"/>
                    <a:pt x="667" y="2248"/>
                    <a:pt x="667" y="2252"/>
                  </a:cubicBezTo>
                  <a:lnTo>
                    <a:pt x="671" y="2248"/>
                  </a:lnTo>
                  <a:cubicBezTo>
                    <a:pt x="675" y="2248"/>
                    <a:pt x="679" y="2248"/>
                    <a:pt x="682" y="2245"/>
                  </a:cubicBezTo>
                  <a:lnTo>
                    <a:pt x="686" y="2245"/>
                  </a:lnTo>
                  <a:cubicBezTo>
                    <a:pt x="689" y="2245"/>
                    <a:pt x="689" y="2245"/>
                    <a:pt x="693" y="2241"/>
                  </a:cubicBezTo>
                  <a:cubicBezTo>
                    <a:pt x="697" y="2241"/>
                    <a:pt x="701" y="2238"/>
                    <a:pt x="701" y="2238"/>
                  </a:cubicBezTo>
                  <a:cubicBezTo>
                    <a:pt x="704" y="2230"/>
                    <a:pt x="704" y="2226"/>
                    <a:pt x="704" y="2223"/>
                  </a:cubicBezTo>
                  <a:lnTo>
                    <a:pt x="708" y="2219"/>
                  </a:lnTo>
                  <a:cubicBezTo>
                    <a:pt x="711" y="2216"/>
                    <a:pt x="711" y="2212"/>
                    <a:pt x="715" y="2208"/>
                  </a:cubicBezTo>
                  <a:cubicBezTo>
                    <a:pt x="715" y="2204"/>
                    <a:pt x="715" y="2201"/>
                    <a:pt x="719" y="2197"/>
                  </a:cubicBezTo>
                  <a:cubicBezTo>
                    <a:pt x="719" y="2194"/>
                    <a:pt x="723" y="2190"/>
                    <a:pt x="723" y="2190"/>
                  </a:cubicBezTo>
                  <a:cubicBezTo>
                    <a:pt x="723" y="2186"/>
                    <a:pt x="723" y="2186"/>
                    <a:pt x="726" y="2182"/>
                  </a:cubicBezTo>
                  <a:cubicBezTo>
                    <a:pt x="730" y="2179"/>
                    <a:pt x="730" y="2175"/>
                    <a:pt x="730" y="2175"/>
                  </a:cubicBezTo>
                  <a:cubicBezTo>
                    <a:pt x="730" y="2172"/>
                    <a:pt x="730" y="2172"/>
                    <a:pt x="733" y="2168"/>
                  </a:cubicBezTo>
                  <a:cubicBezTo>
                    <a:pt x="733" y="2160"/>
                    <a:pt x="737" y="2157"/>
                    <a:pt x="737" y="2150"/>
                  </a:cubicBezTo>
                  <a:lnTo>
                    <a:pt x="741" y="2146"/>
                  </a:lnTo>
                  <a:cubicBezTo>
                    <a:pt x="737" y="2142"/>
                    <a:pt x="745" y="2138"/>
                    <a:pt x="741" y="2138"/>
                  </a:cubicBezTo>
                  <a:lnTo>
                    <a:pt x="745" y="2135"/>
                  </a:lnTo>
                  <a:cubicBezTo>
                    <a:pt x="741" y="2131"/>
                    <a:pt x="741" y="2131"/>
                    <a:pt x="745" y="2128"/>
                  </a:cubicBezTo>
                  <a:cubicBezTo>
                    <a:pt x="745" y="2128"/>
                    <a:pt x="748" y="2124"/>
                    <a:pt x="748" y="2120"/>
                  </a:cubicBezTo>
                  <a:lnTo>
                    <a:pt x="748" y="2116"/>
                  </a:lnTo>
                  <a:lnTo>
                    <a:pt x="748" y="2113"/>
                  </a:lnTo>
                  <a:cubicBezTo>
                    <a:pt x="752" y="2109"/>
                    <a:pt x="752" y="2106"/>
                    <a:pt x="752" y="2102"/>
                  </a:cubicBezTo>
                  <a:lnTo>
                    <a:pt x="755" y="2098"/>
                  </a:lnTo>
                  <a:cubicBezTo>
                    <a:pt x="752" y="2094"/>
                    <a:pt x="755" y="2094"/>
                    <a:pt x="755" y="2091"/>
                  </a:cubicBezTo>
                  <a:lnTo>
                    <a:pt x="759" y="2087"/>
                  </a:lnTo>
                  <a:lnTo>
                    <a:pt x="759" y="2084"/>
                  </a:lnTo>
                  <a:lnTo>
                    <a:pt x="759" y="2080"/>
                  </a:lnTo>
                  <a:cubicBezTo>
                    <a:pt x="759" y="2076"/>
                    <a:pt x="763" y="2076"/>
                    <a:pt x="763" y="2072"/>
                  </a:cubicBezTo>
                  <a:cubicBezTo>
                    <a:pt x="767" y="2065"/>
                    <a:pt x="767" y="2054"/>
                    <a:pt x="770" y="2047"/>
                  </a:cubicBezTo>
                  <a:cubicBezTo>
                    <a:pt x="774" y="2043"/>
                    <a:pt x="774" y="2040"/>
                    <a:pt x="774" y="2036"/>
                  </a:cubicBezTo>
                  <a:cubicBezTo>
                    <a:pt x="774" y="2032"/>
                    <a:pt x="774" y="2028"/>
                    <a:pt x="777" y="2025"/>
                  </a:cubicBezTo>
                  <a:lnTo>
                    <a:pt x="777" y="2021"/>
                  </a:lnTo>
                  <a:cubicBezTo>
                    <a:pt x="781" y="2018"/>
                    <a:pt x="781" y="2014"/>
                    <a:pt x="781" y="2010"/>
                  </a:cubicBezTo>
                  <a:cubicBezTo>
                    <a:pt x="781" y="2006"/>
                    <a:pt x="785" y="2006"/>
                    <a:pt x="785" y="2003"/>
                  </a:cubicBezTo>
                  <a:cubicBezTo>
                    <a:pt x="785" y="1992"/>
                    <a:pt x="789" y="1984"/>
                    <a:pt x="789" y="1977"/>
                  </a:cubicBezTo>
                  <a:cubicBezTo>
                    <a:pt x="789" y="1974"/>
                    <a:pt x="789" y="1974"/>
                    <a:pt x="792" y="1970"/>
                  </a:cubicBezTo>
                  <a:cubicBezTo>
                    <a:pt x="792" y="1966"/>
                    <a:pt x="792" y="1962"/>
                    <a:pt x="796" y="1959"/>
                  </a:cubicBezTo>
                  <a:cubicBezTo>
                    <a:pt x="792" y="1952"/>
                    <a:pt x="796" y="1948"/>
                    <a:pt x="796" y="1944"/>
                  </a:cubicBezTo>
                  <a:cubicBezTo>
                    <a:pt x="799" y="1940"/>
                    <a:pt x="796" y="1937"/>
                    <a:pt x="799" y="1933"/>
                  </a:cubicBezTo>
                  <a:lnTo>
                    <a:pt x="799" y="1918"/>
                  </a:lnTo>
                  <a:cubicBezTo>
                    <a:pt x="799" y="1915"/>
                    <a:pt x="799" y="1915"/>
                    <a:pt x="803" y="1911"/>
                  </a:cubicBezTo>
                  <a:lnTo>
                    <a:pt x="803" y="1904"/>
                  </a:lnTo>
                  <a:cubicBezTo>
                    <a:pt x="803" y="1900"/>
                    <a:pt x="803" y="1896"/>
                    <a:pt x="807" y="1893"/>
                  </a:cubicBezTo>
                  <a:lnTo>
                    <a:pt x="807" y="1889"/>
                  </a:lnTo>
                  <a:lnTo>
                    <a:pt x="807" y="1886"/>
                  </a:lnTo>
                  <a:cubicBezTo>
                    <a:pt x="811" y="1874"/>
                    <a:pt x="814" y="1864"/>
                    <a:pt x="814" y="1849"/>
                  </a:cubicBezTo>
                  <a:lnTo>
                    <a:pt x="818" y="1849"/>
                  </a:lnTo>
                  <a:lnTo>
                    <a:pt x="814" y="1845"/>
                  </a:lnTo>
                  <a:cubicBezTo>
                    <a:pt x="818" y="1842"/>
                    <a:pt x="821" y="1842"/>
                    <a:pt x="818" y="1842"/>
                  </a:cubicBezTo>
                  <a:lnTo>
                    <a:pt x="818" y="1838"/>
                  </a:lnTo>
                  <a:cubicBezTo>
                    <a:pt x="821" y="1838"/>
                    <a:pt x="818" y="1838"/>
                    <a:pt x="818" y="1834"/>
                  </a:cubicBezTo>
                  <a:cubicBezTo>
                    <a:pt x="818" y="1834"/>
                    <a:pt x="821" y="1830"/>
                    <a:pt x="821" y="1827"/>
                  </a:cubicBezTo>
                  <a:cubicBezTo>
                    <a:pt x="825" y="1823"/>
                    <a:pt x="821" y="1820"/>
                    <a:pt x="825" y="1816"/>
                  </a:cubicBezTo>
                  <a:lnTo>
                    <a:pt x="825" y="1812"/>
                  </a:lnTo>
                  <a:cubicBezTo>
                    <a:pt x="825" y="1812"/>
                    <a:pt x="825" y="1808"/>
                    <a:pt x="829" y="1805"/>
                  </a:cubicBezTo>
                  <a:lnTo>
                    <a:pt x="829" y="1798"/>
                  </a:lnTo>
                  <a:cubicBezTo>
                    <a:pt x="833" y="1794"/>
                    <a:pt x="833" y="1794"/>
                    <a:pt x="833" y="1790"/>
                  </a:cubicBezTo>
                  <a:lnTo>
                    <a:pt x="833" y="1779"/>
                  </a:lnTo>
                  <a:lnTo>
                    <a:pt x="833" y="1772"/>
                  </a:lnTo>
                  <a:cubicBezTo>
                    <a:pt x="836" y="1772"/>
                    <a:pt x="836" y="1768"/>
                    <a:pt x="836" y="1764"/>
                  </a:cubicBezTo>
                  <a:lnTo>
                    <a:pt x="836" y="1761"/>
                  </a:lnTo>
                  <a:cubicBezTo>
                    <a:pt x="840" y="1754"/>
                    <a:pt x="840" y="1746"/>
                    <a:pt x="840" y="1742"/>
                  </a:cubicBezTo>
                  <a:cubicBezTo>
                    <a:pt x="843" y="1735"/>
                    <a:pt x="843" y="1732"/>
                    <a:pt x="843" y="1724"/>
                  </a:cubicBezTo>
                  <a:cubicBezTo>
                    <a:pt x="847" y="1713"/>
                    <a:pt x="847" y="1706"/>
                    <a:pt x="847" y="1695"/>
                  </a:cubicBezTo>
                  <a:cubicBezTo>
                    <a:pt x="851" y="1691"/>
                    <a:pt x="851" y="1684"/>
                    <a:pt x="851" y="1676"/>
                  </a:cubicBezTo>
                  <a:lnTo>
                    <a:pt x="851" y="1673"/>
                  </a:lnTo>
                  <a:lnTo>
                    <a:pt x="855" y="1676"/>
                  </a:lnTo>
                  <a:cubicBezTo>
                    <a:pt x="855" y="1669"/>
                    <a:pt x="855" y="1662"/>
                    <a:pt x="858" y="1658"/>
                  </a:cubicBezTo>
                  <a:lnTo>
                    <a:pt x="856" y="1658"/>
                  </a:lnTo>
                  <a:cubicBezTo>
                    <a:pt x="858" y="1649"/>
                    <a:pt x="859" y="1642"/>
                    <a:pt x="862" y="1632"/>
                  </a:cubicBezTo>
                  <a:lnTo>
                    <a:pt x="862" y="1614"/>
                  </a:lnTo>
                  <a:lnTo>
                    <a:pt x="858" y="1614"/>
                  </a:lnTo>
                  <a:cubicBezTo>
                    <a:pt x="862" y="1610"/>
                    <a:pt x="862" y="1610"/>
                    <a:pt x="862" y="1607"/>
                  </a:cubicBezTo>
                  <a:lnTo>
                    <a:pt x="855" y="1600"/>
                  </a:lnTo>
                  <a:cubicBezTo>
                    <a:pt x="858" y="1596"/>
                    <a:pt x="858" y="1592"/>
                    <a:pt x="858" y="1592"/>
                  </a:cubicBezTo>
                  <a:lnTo>
                    <a:pt x="862" y="1588"/>
                  </a:lnTo>
                  <a:lnTo>
                    <a:pt x="862" y="1585"/>
                  </a:lnTo>
                  <a:lnTo>
                    <a:pt x="862" y="1581"/>
                  </a:lnTo>
                  <a:cubicBezTo>
                    <a:pt x="862" y="1578"/>
                    <a:pt x="862" y="1574"/>
                    <a:pt x="865" y="1574"/>
                  </a:cubicBezTo>
                  <a:cubicBezTo>
                    <a:pt x="865" y="1566"/>
                    <a:pt x="865" y="1559"/>
                    <a:pt x="869" y="1552"/>
                  </a:cubicBezTo>
                  <a:cubicBezTo>
                    <a:pt x="869" y="1548"/>
                    <a:pt x="869" y="1548"/>
                    <a:pt x="865" y="1548"/>
                  </a:cubicBezTo>
                  <a:cubicBezTo>
                    <a:pt x="869" y="1544"/>
                    <a:pt x="869" y="1544"/>
                    <a:pt x="869" y="1541"/>
                  </a:cubicBezTo>
                  <a:lnTo>
                    <a:pt x="869" y="1537"/>
                  </a:lnTo>
                  <a:cubicBezTo>
                    <a:pt x="873" y="1537"/>
                    <a:pt x="873" y="1534"/>
                    <a:pt x="873" y="1534"/>
                  </a:cubicBezTo>
                  <a:cubicBezTo>
                    <a:pt x="869" y="1530"/>
                    <a:pt x="873" y="1526"/>
                    <a:pt x="873" y="1519"/>
                  </a:cubicBezTo>
                  <a:cubicBezTo>
                    <a:pt x="873" y="1515"/>
                    <a:pt x="873" y="1508"/>
                    <a:pt x="877" y="1504"/>
                  </a:cubicBezTo>
                  <a:lnTo>
                    <a:pt x="877" y="1500"/>
                  </a:lnTo>
                  <a:cubicBezTo>
                    <a:pt x="877" y="1497"/>
                    <a:pt x="880" y="1493"/>
                    <a:pt x="877" y="1493"/>
                  </a:cubicBezTo>
                  <a:cubicBezTo>
                    <a:pt x="877" y="1490"/>
                    <a:pt x="880" y="1486"/>
                    <a:pt x="880" y="1482"/>
                  </a:cubicBezTo>
                  <a:cubicBezTo>
                    <a:pt x="877" y="1478"/>
                    <a:pt x="880" y="1475"/>
                    <a:pt x="880" y="1475"/>
                  </a:cubicBezTo>
                  <a:lnTo>
                    <a:pt x="880" y="1468"/>
                  </a:lnTo>
                  <a:cubicBezTo>
                    <a:pt x="880" y="1464"/>
                    <a:pt x="880" y="1460"/>
                    <a:pt x="884" y="1453"/>
                  </a:cubicBezTo>
                  <a:lnTo>
                    <a:pt x="884" y="1434"/>
                  </a:lnTo>
                  <a:cubicBezTo>
                    <a:pt x="887" y="1427"/>
                    <a:pt x="884" y="1424"/>
                    <a:pt x="887" y="1420"/>
                  </a:cubicBezTo>
                  <a:lnTo>
                    <a:pt x="887" y="1409"/>
                  </a:lnTo>
                  <a:lnTo>
                    <a:pt x="887" y="1394"/>
                  </a:lnTo>
                  <a:cubicBezTo>
                    <a:pt x="891" y="1390"/>
                    <a:pt x="891" y="1387"/>
                    <a:pt x="891" y="1383"/>
                  </a:cubicBezTo>
                  <a:lnTo>
                    <a:pt x="891" y="1376"/>
                  </a:lnTo>
                  <a:lnTo>
                    <a:pt x="887" y="1376"/>
                  </a:lnTo>
                  <a:cubicBezTo>
                    <a:pt x="887" y="1372"/>
                    <a:pt x="887" y="1372"/>
                    <a:pt x="891" y="1368"/>
                  </a:cubicBezTo>
                  <a:lnTo>
                    <a:pt x="891" y="1365"/>
                  </a:lnTo>
                  <a:cubicBezTo>
                    <a:pt x="891" y="1365"/>
                    <a:pt x="895" y="1361"/>
                    <a:pt x="891" y="1358"/>
                  </a:cubicBezTo>
                  <a:lnTo>
                    <a:pt x="891" y="1350"/>
                  </a:lnTo>
                  <a:cubicBezTo>
                    <a:pt x="895" y="1346"/>
                    <a:pt x="891" y="1343"/>
                    <a:pt x="895" y="1339"/>
                  </a:cubicBezTo>
                  <a:cubicBezTo>
                    <a:pt x="891" y="1332"/>
                    <a:pt x="895" y="1328"/>
                    <a:pt x="895" y="1324"/>
                  </a:cubicBezTo>
                  <a:cubicBezTo>
                    <a:pt x="899" y="1321"/>
                    <a:pt x="899" y="1321"/>
                    <a:pt x="899" y="1317"/>
                  </a:cubicBezTo>
                  <a:lnTo>
                    <a:pt x="899" y="1314"/>
                  </a:lnTo>
                  <a:lnTo>
                    <a:pt x="899" y="1310"/>
                  </a:lnTo>
                  <a:lnTo>
                    <a:pt x="899" y="1302"/>
                  </a:lnTo>
                  <a:lnTo>
                    <a:pt x="899" y="1295"/>
                  </a:lnTo>
                  <a:cubicBezTo>
                    <a:pt x="895" y="1292"/>
                    <a:pt x="895" y="1288"/>
                    <a:pt x="895" y="1284"/>
                  </a:cubicBezTo>
                  <a:cubicBezTo>
                    <a:pt x="895" y="1280"/>
                    <a:pt x="899" y="1277"/>
                    <a:pt x="899" y="1277"/>
                  </a:cubicBezTo>
                  <a:cubicBezTo>
                    <a:pt x="895" y="1273"/>
                    <a:pt x="899" y="1270"/>
                    <a:pt x="899" y="1270"/>
                  </a:cubicBezTo>
                  <a:lnTo>
                    <a:pt x="899" y="1258"/>
                  </a:lnTo>
                  <a:lnTo>
                    <a:pt x="899" y="1251"/>
                  </a:lnTo>
                  <a:lnTo>
                    <a:pt x="902" y="1248"/>
                  </a:lnTo>
                  <a:cubicBezTo>
                    <a:pt x="899" y="1248"/>
                    <a:pt x="899" y="1244"/>
                    <a:pt x="899" y="1244"/>
                  </a:cubicBezTo>
                  <a:cubicBezTo>
                    <a:pt x="899" y="1236"/>
                    <a:pt x="906" y="1233"/>
                    <a:pt x="902" y="1229"/>
                  </a:cubicBezTo>
                  <a:lnTo>
                    <a:pt x="902" y="1226"/>
                  </a:lnTo>
                  <a:lnTo>
                    <a:pt x="902" y="1218"/>
                  </a:lnTo>
                  <a:cubicBezTo>
                    <a:pt x="902" y="1218"/>
                    <a:pt x="902" y="1214"/>
                    <a:pt x="906" y="1211"/>
                  </a:cubicBezTo>
                  <a:cubicBezTo>
                    <a:pt x="906" y="1207"/>
                    <a:pt x="906" y="1207"/>
                    <a:pt x="902" y="1204"/>
                  </a:cubicBezTo>
                  <a:lnTo>
                    <a:pt x="902" y="1196"/>
                  </a:lnTo>
                  <a:cubicBezTo>
                    <a:pt x="903" y="1197"/>
                    <a:pt x="904" y="1198"/>
                    <a:pt x="905" y="1198"/>
                  </a:cubicBezTo>
                  <a:cubicBezTo>
                    <a:pt x="906" y="1198"/>
                    <a:pt x="906" y="1196"/>
                    <a:pt x="906" y="1196"/>
                  </a:cubicBezTo>
                  <a:lnTo>
                    <a:pt x="906" y="1192"/>
                  </a:lnTo>
                  <a:cubicBezTo>
                    <a:pt x="909" y="1189"/>
                    <a:pt x="906" y="1185"/>
                    <a:pt x="906" y="1185"/>
                  </a:cubicBezTo>
                  <a:cubicBezTo>
                    <a:pt x="906" y="1182"/>
                    <a:pt x="909" y="1182"/>
                    <a:pt x="906" y="1178"/>
                  </a:cubicBezTo>
                  <a:lnTo>
                    <a:pt x="909" y="1178"/>
                  </a:lnTo>
                  <a:lnTo>
                    <a:pt x="909" y="1170"/>
                  </a:lnTo>
                  <a:cubicBezTo>
                    <a:pt x="913" y="1167"/>
                    <a:pt x="913" y="1163"/>
                    <a:pt x="909" y="1160"/>
                  </a:cubicBezTo>
                  <a:cubicBezTo>
                    <a:pt x="913" y="1160"/>
                    <a:pt x="913" y="1156"/>
                    <a:pt x="913" y="1156"/>
                  </a:cubicBezTo>
                  <a:lnTo>
                    <a:pt x="913" y="1152"/>
                  </a:lnTo>
                  <a:cubicBezTo>
                    <a:pt x="913" y="1145"/>
                    <a:pt x="917" y="1138"/>
                    <a:pt x="917" y="1130"/>
                  </a:cubicBezTo>
                  <a:lnTo>
                    <a:pt x="917" y="1126"/>
                  </a:lnTo>
                  <a:cubicBezTo>
                    <a:pt x="917" y="1123"/>
                    <a:pt x="917" y="1119"/>
                    <a:pt x="921" y="1119"/>
                  </a:cubicBezTo>
                  <a:lnTo>
                    <a:pt x="921" y="1112"/>
                  </a:lnTo>
                  <a:lnTo>
                    <a:pt x="921" y="1104"/>
                  </a:lnTo>
                  <a:lnTo>
                    <a:pt x="921" y="1101"/>
                  </a:lnTo>
                  <a:lnTo>
                    <a:pt x="921" y="1097"/>
                  </a:lnTo>
                  <a:lnTo>
                    <a:pt x="921" y="1094"/>
                  </a:lnTo>
                  <a:lnTo>
                    <a:pt x="921" y="1086"/>
                  </a:lnTo>
                  <a:cubicBezTo>
                    <a:pt x="921" y="1082"/>
                    <a:pt x="924" y="1079"/>
                    <a:pt x="924" y="1075"/>
                  </a:cubicBezTo>
                  <a:cubicBezTo>
                    <a:pt x="928" y="1075"/>
                    <a:pt x="928" y="1072"/>
                    <a:pt x="928" y="1072"/>
                  </a:cubicBezTo>
                  <a:cubicBezTo>
                    <a:pt x="928" y="1064"/>
                    <a:pt x="931" y="1060"/>
                    <a:pt x="931" y="1057"/>
                  </a:cubicBezTo>
                  <a:lnTo>
                    <a:pt x="931" y="1042"/>
                  </a:lnTo>
                  <a:cubicBezTo>
                    <a:pt x="935" y="1038"/>
                    <a:pt x="931" y="1038"/>
                    <a:pt x="931" y="1035"/>
                  </a:cubicBezTo>
                  <a:lnTo>
                    <a:pt x="935" y="1035"/>
                  </a:lnTo>
                  <a:lnTo>
                    <a:pt x="935" y="1031"/>
                  </a:lnTo>
                  <a:lnTo>
                    <a:pt x="935" y="1016"/>
                  </a:lnTo>
                  <a:lnTo>
                    <a:pt x="935" y="1013"/>
                  </a:lnTo>
                  <a:lnTo>
                    <a:pt x="939" y="1009"/>
                  </a:lnTo>
                  <a:lnTo>
                    <a:pt x="939" y="1006"/>
                  </a:lnTo>
                  <a:lnTo>
                    <a:pt x="939" y="1002"/>
                  </a:lnTo>
                  <a:lnTo>
                    <a:pt x="939" y="998"/>
                  </a:lnTo>
                  <a:lnTo>
                    <a:pt x="943" y="994"/>
                  </a:lnTo>
                  <a:lnTo>
                    <a:pt x="943" y="991"/>
                  </a:lnTo>
                  <a:cubicBezTo>
                    <a:pt x="939" y="991"/>
                    <a:pt x="939" y="987"/>
                    <a:pt x="943" y="987"/>
                  </a:cubicBezTo>
                  <a:cubicBezTo>
                    <a:pt x="939" y="987"/>
                    <a:pt x="943" y="984"/>
                    <a:pt x="943" y="984"/>
                  </a:cubicBezTo>
                  <a:lnTo>
                    <a:pt x="943" y="976"/>
                  </a:lnTo>
                  <a:lnTo>
                    <a:pt x="943" y="972"/>
                  </a:lnTo>
                  <a:cubicBezTo>
                    <a:pt x="946" y="969"/>
                    <a:pt x="946" y="965"/>
                    <a:pt x="946" y="962"/>
                  </a:cubicBezTo>
                  <a:cubicBezTo>
                    <a:pt x="946" y="962"/>
                    <a:pt x="946" y="954"/>
                    <a:pt x="950" y="950"/>
                  </a:cubicBezTo>
                  <a:cubicBezTo>
                    <a:pt x="950" y="947"/>
                    <a:pt x="950" y="947"/>
                    <a:pt x="946" y="947"/>
                  </a:cubicBezTo>
                  <a:lnTo>
                    <a:pt x="946" y="943"/>
                  </a:lnTo>
                  <a:cubicBezTo>
                    <a:pt x="946" y="940"/>
                    <a:pt x="950" y="936"/>
                    <a:pt x="950" y="932"/>
                  </a:cubicBezTo>
                  <a:cubicBezTo>
                    <a:pt x="953" y="932"/>
                    <a:pt x="950" y="928"/>
                    <a:pt x="950" y="928"/>
                  </a:cubicBezTo>
                  <a:lnTo>
                    <a:pt x="950" y="925"/>
                  </a:lnTo>
                  <a:cubicBezTo>
                    <a:pt x="950" y="921"/>
                    <a:pt x="950" y="918"/>
                    <a:pt x="953" y="918"/>
                  </a:cubicBezTo>
                  <a:cubicBezTo>
                    <a:pt x="953" y="914"/>
                    <a:pt x="950" y="910"/>
                    <a:pt x="953" y="906"/>
                  </a:cubicBezTo>
                  <a:lnTo>
                    <a:pt x="953" y="903"/>
                  </a:lnTo>
                  <a:lnTo>
                    <a:pt x="953" y="899"/>
                  </a:lnTo>
                  <a:cubicBezTo>
                    <a:pt x="953" y="892"/>
                    <a:pt x="957" y="884"/>
                    <a:pt x="957" y="881"/>
                  </a:cubicBezTo>
                  <a:lnTo>
                    <a:pt x="961" y="881"/>
                  </a:lnTo>
                  <a:lnTo>
                    <a:pt x="961" y="866"/>
                  </a:lnTo>
                  <a:cubicBezTo>
                    <a:pt x="961" y="862"/>
                    <a:pt x="961" y="859"/>
                    <a:pt x="965" y="859"/>
                  </a:cubicBezTo>
                  <a:cubicBezTo>
                    <a:pt x="965" y="855"/>
                    <a:pt x="968" y="852"/>
                    <a:pt x="968" y="848"/>
                  </a:cubicBezTo>
                  <a:lnTo>
                    <a:pt x="968" y="840"/>
                  </a:lnTo>
                  <a:lnTo>
                    <a:pt x="968" y="833"/>
                  </a:lnTo>
                  <a:lnTo>
                    <a:pt x="968" y="830"/>
                  </a:lnTo>
                  <a:lnTo>
                    <a:pt x="968" y="826"/>
                  </a:lnTo>
                  <a:cubicBezTo>
                    <a:pt x="968" y="822"/>
                    <a:pt x="972" y="818"/>
                    <a:pt x="968" y="815"/>
                  </a:cubicBezTo>
                  <a:cubicBezTo>
                    <a:pt x="972" y="815"/>
                    <a:pt x="972" y="811"/>
                    <a:pt x="972" y="808"/>
                  </a:cubicBezTo>
                  <a:lnTo>
                    <a:pt x="975" y="804"/>
                  </a:lnTo>
                  <a:cubicBezTo>
                    <a:pt x="979" y="800"/>
                    <a:pt x="979" y="800"/>
                    <a:pt x="979" y="796"/>
                  </a:cubicBezTo>
                  <a:lnTo>
                    <a:pt x="979" y="793"/>
                  </a:lnTo>
                  <a:lnTo>
                    <a:pt x="983" y="789"/>
                  </a:lnTo>
                  <a:cubicBezTo>
                    <a:pt x="979" y="789"/>
                    <a:pt x="983" y="786"/>
                    <a:pt x="983" y="786"/>
                  </a:cubicBezTo>
                  <a:lnTo>
                    <a:pt x="983" y="778"/>
                  </a:lnTo>
                  <a:lnTo>
                    <a:pt x="983" y="774"/>
                  </a:lnTo>
                  <a:cubicBezTo>
                    <a:pt x="983" y="767"/>
                    <a:pt x="987" y="764"/>
                    <a:pt x="987" y="760"/>
                  </a:cubicBezTo>
                  <a:lnTo>
                    <a:pt x="987" y="756"/>
                  </a:lnTo>
                  <a:cubicBezTo>
                    <a:pt x="987" y="752"/>
                    <a:pt x="990" y="752"/>
                    <a:pt x="990" y="752"/>
                  </a:cubicBezTo>
                  <a:lnTo>
                    <a:pt x="990" y="749"/>
                  </a:lnTo>
                  <a:cubicBezTo>
                    <a:pt x="990" y="745"/>
                    <a:pt x="994" y="742"/>
                    <a:pt x="994" y="738"/>
                  </a:cubicBezTo>
                  <a:lnTo>
                    <a:pt x="994" y="730"/>
                  </a:lnTo>
                  <a:cubicBezTo>
                    <a:pt x="994" y="727"/>
                    <a:pt x="997" y="727"/>
                    <a:pt x="997" y="723"/>
                  </a:cubicBezTo>
                  <a:lnTo>
                    <a:pt x="997" y="720"/>
                  </a:lnTo>
                  <a:cubicBezTo>
                    <a:pt x="997" y="716"/>
                    <a:pt x="1001" y="712"/>
                    <a:pt x="1001" y="708"/>
                  </a:cubicBezTo>
                  <a:cubicBezTo>
                    <a:pt x="997" y="701"/>
                    <a:pt x="997" y="698"/>
                    <a:pt x="1001" y="694"/>
                  </a:cubicBezTo>
                  <a:lnTo>
                    <a:pt x="1005" y="686"/>
                  </a:lnTo>
                  <a:cubicBezTo>
                    <a:pt x="1005" y="683"/>
                    <a:pt x="1009" y="683"/>
                    <a:pt x="1005" y="679"/>
                  </a:cubicBezTo>
                  <a:cubicBezTo>
                    <a:pt x="1005" y="679"/>
                    <a:pt x="1005" y="676"/>
                    <a:pt x="1009" y="676"/>
                  </a:cubicBezTo>
                  <a:cubicBezTo>
                    <a:pt x="1009" y="672"/>
                    <a:pt x="1009" y="672"/>
                    <a:pt x="1012" y="668"/>
                  </a:cubicBezTo>
                  <a:cubicBezTo>
                    <a:pt x="1012" y="661"/>
                    <a:pt x="1016" y="650"/>
                    <a:pt x="1019" y="642"/>
                  </a:cubicBezTo>
                  <a:lnTo>
                    <a:pt x="1019" y="635"/>
                  </a:lnTo>
                  <a:lnTo>
                    <a:pt x="1023" y="632"/>
                  </a:lnTo>
                  <a:cubicBezTo>
                    <a:pt x="1023" y="628"/>
                    <a:pt x="1023" y="624"/>
                    <a:pt x="1027" y="624"/>
                  </a:cubicBezTo>
                  <a:lnTo>
                    <a:pt x="1027" y="617"/>
                  </a:lnTo>
                  <a:cubicBezTo>
                    <a:pt x="1027" y="617"/>
                    <a:pt x="1027" y="613"/>
                    <a:pt x="1031" y="613"/>
                  </a:cubicBezTo>
                  <a:lnTo>
                    <a:pt x="1031" y="606"/>
                  </a:lnTo>
                  <a:cubicBezTo>
                    <a:pt x="1031" y="602"/>
                    <a:pt x="1034" y="602"/>
                    <a:pt x="1034" y="598"/>
                  </a:cubicBezTo>
                  <a:lnTo>
                    <a:pt x="1034" y="591"/>
                  </a:lnTo>
                  <a:cubicBezTo>
                    <a:pt x="1034" y="591"/>
                    <a:pt x="1038" y="588"/>
                    <a:pt x="1034" y="584"/>
                  </a:cubicBezTo>
                  <a:lnTo>
                    <a:pt x="1038" y="580"/>
                  </a:lnTo>
                  <a:lnTo>
                    <a:pt x="1038" y="573"/>
                  </a:lnTo>
                  <a:cubicBezTo>
                    <a:pt x="1041" y="569"/>
                    <a:pt x="1041" y="566"/>
                    <a:pt x="1041" y="566"/>
                  </a:cubicBezTo>
                  <a:cubicBezTo>
                    <a:pt x="1041" y="562"/>
                    <a:pt x="1041" y="558"/>
                    <a:pt x="1045" y="558"/>
                  </a:cubicBezTo>
                  <a:lnTo>
                    <a:pt x="1045" y="554"/>
                  </a:lnTo>
                  <a:cubicBezTo>
                    <a:pt x="1049" y="551"/>
                    <a:pt x="1045" y="551"/>
                    <a:pt x="1049" y="547"/>
                  </a:cubicBezTo>
                  <a:lnTo>
                    <a:pt x="1049" y="544"/>
                  </a:lnTo>
                  <a:lnTo>
                    <a:pt x="1049" y="536"/>
                  </a:lnTo>
                  <a:cubicBezTo>
                    <a:pt x="1049" y="532"/>
                    <a:pt x="1053" y="532"/>
                    <a:pt x="1053" y="529"/>
                  </a:cubicBezTo>
                  <a:lnTo>
                    <a:pt x="1049" y="525"/>
                  </a:lnTo>
                  <a:lnTo>
                    <a:pt x="1053" y="525"/>
                  </a:lnTo>
                  <a:lnTo>
                    <a:pt x="1053" y="522"/>
                  </a:lnTo>
                  <a:lnTo>
                    <a:pt x="1053" y="518"/>
                  </a:lnTo>
                  <a:lnTo>
                    <a:pt x="1053" y="514"/>
                  </a:lnTo>
                  <a:lnTo>
                    <a:pt x="1056" y="514"/>
                  </a:lnTo>
                  <a:cubicBezTo>
                    <a:pt x="1053" y="510"/>
                    <a:pt x="1053" y="507"/>
                    <a:pt x="1056" y="503"/>
                  </a:cubicBezTo>
                  <a:lnTo>
                    <a:pt x="1060" y="500"/>
                  </a:lnTo>
                  <a:cubicBezTo>
                    <a:pt x="1060" y="500"/>
                    <a:pt x="1056" y="500"/>
                    <a:pt x="1056" y="496"/>
                  </a:cubicBezTo>
                  <a:lnTo>
                    <a:pt x="1060" y="496"/>
                  </a:lnTo>
                  <a:lnTo>
                    <a:pt x="1056" y="492"/>
                  </a:lnTo>
                  <a:cubicBezTo>
                    <a:pt x="1060" y="492"/>
                    <a:pt x="1060" y="488"/>
                    <a:pt x="1060" y="488"/>
                  </a:cubicBezTo>
                  <a:cubicBezTo>
                    <a:pt x="1060" y="485"/>
                    <a:pt x="1063" y="485"/>
                    <a:pt x="1063" y="481"/>
                  </a:cubicBezTo>
                  <a:cubicBezTo>
                    <a:pt x="1060" y="478"/>
                    <a:pt x="1063" y="474"/>
                    <a:pt x="1063" y="470"/>
                  </a:cubicBezTo>
                  <a:lnTo>
                    <a:pt x="1060" y="470"/>
                  </a:lnTo>
                  <a:cubicBezTo>
                    <a:pt x="1063" y="466"/>
                    <a:pt x="1063" y="463"/>
                    <a:pt x="1063" y="459"/>
                  </a:cubicBezTo>
                  <a:cubicBezTo>
                    <a:pt x="1063" y="456"/>
                    <a:pt x="1063" y="448"/>
                    <a:pt x="1067" y="444"/>
                  </a:cubicBezTo>
                  <a:lnTo>
                    <a:pt x="1067" y="434"/>
                  </a:lnTo>
                  <a:cubicBezTo>
                    <a:pt x="1067" y="430"/>
                    <a:pt x="1067" y="430"/>
                    <a:pt x="1071" y="422"/>
                  </a:cubicBezTo>
                  <a:lnTo>
                    <a:pt x="1067" y="419"/>
                  </a:lnTo>
                  <a:cubicBezTo>
                    <a:pt x="1067" y="415"/>
                    <a:pt x="1071" y="415"/>
                    <a:pt x="1067" y="412"/>
                  </a:cubicBezTo>
                  <a:cubicBezTo>
                    <a:pt x="1067" y="408"/>
                    <a:pt x="1067" y="404"/>
                    <a:pt x="1071" y="404"/>
                  </a:cubicBezTo>
                  <a:lnTo>
                    <a:pt x="1071" y="397"/>
                  </a:lnTo>
                  <a:cubicBezTo>
                    <a:pt x="1071" y="397"/>
                    <a:pt x="1075" y="393"/>
                    <a:pt x="1071" y="393"/>
                  </a:cubicBezTo>
                  <a:cubicBezTo>
                    <a:pt x="1071" y="390"/>
                    <a:pt x="1075" y="390"/>
                    <a:pt x="1075" y="386"/>
                  </a:cubicBezTo>
                  <a:lnTo>
                    <a:pt x="1075" y="382"/>
                  </a:lnTo>
                  <a:cubicBezTo>
                    <a:pt x="1078" y="368"/>
                    <a:pt x="1078" y="356"/>
                    <a:pt x="1082" y="346"/>
                  </a:cubicBezTo>
                  <a:cubicBezTo>
                    <a:pt x="1082" y="346"/>
                    <a:pt x="1082" y="342"/>
                    <a:pt x="1078" y="342"/>
                  </a:cubicBezTo>
                  <a:lnTo>
                    <a:pt x="1082" y="338"/>
                  </a:lnTo>
                  <a:lnTo>
                    <a:pt x="1082" y="331"/>
                  </a:lnTo>
                  <a:cubicBezTo>
                    <a:pt x="1085" y="327"/>
                    <a:pt x="1082" y="324"/>
                    <a:pt x="1085" y="324"/>
                  </a:cubicBezTo>
                  <a:lnTo>
                    <a:pt x="1085" y="320"/>
                  </a:lnTo>
                  <a:cubicBezTo>
                    <a:pt x="1082" y="320"/>
                    <a:pt x="1082" y="316"/>
                    <a:pt x="1082" y="316"/>
                  </a:cubicBezTo>
                  <a:cubicBezTo>
                    <a:pt x="1085" y="312"/>
                    <a:pt x="1085" y="309"/>
                    <a:pt x="1085" y="305"/>
                  </a:cubicBezTo>
                  <a:lnTo>
                    <a:pt x="1085" y="298"/>
                  </a:lnTo>
                  <a:lnTo>
                    <a:pt x="1085" y="294"/>
                  </a:lnTo>
                  <a:cubicBezTo>
                    <a:pt x="1085" y="294"/>
                    <a:pt x="1085" y="290"/>
                    <a:pt x="1089" y="290"/>
                  </a:cubicBezTo>
                  <a:lnTo>
                    <a:pt x="1089" y="283"/>
                  </a:lnTo>
                  <a:lnTo>
                    <a:pt x="1089" y="276"/>
                  </a:lnTo>
                  <a:lnTo>
                    <a:pt x="1089" y="265"/>
                  </a:lnTo>
                  <a:cubicBezTo>
                    <a:pt x="1093" y="261"/>
                    <a:pt x="1093" y="258"/>
                    <a:pt x="1093" y="254"/>
                  </a:cubicBezTo>
                  <a:lnTo>
                    <a:pt x="1093" y="243"/>
                  </a:lnTo>
                  <a:lnTo>
                    <a:pt x="1093" y="236"/>
                  </a:lnTo>
                  <a:cubicBezTo>
                    <a:pt x="1093" y="236"/>
                    <a:pt x="1093" y="232"/>
                    <a:pt x="1097" y="232"/>
                  </a:cubicBezTo>
                  <a:lnTo>
                    <a:pt x="1097" y="228"/>
                  </a:lnTo>
                  <a:lnTo>
                    <a:pt x="1097" y="224"/>
                  </a:lnTo>
                  <a:lnTo>
                    <a:pt x="1097" y="217"/>
                  </a:lnTo>
                  <a:lnTo>
                    <a:pt x="1100" y="217"/>
                  </a:lnTo>
                  <a:cubicBezTo>
                    <a:pt x="1100" y="214"/>
                    <a:pt x="1104" y="214"/>
                    <a:pt x="1100" y="210"/>
                  </a:cubicBezTo>
                  <a:cubicBezTo>
                    <a:pt x="1100" y="206"/>
                    <a:pt x="1104" y="206"/>
                    <a:pt x="1104" y="206"/>
                  </a:cubicBezTo>
                  <a:lnTo>
                    <a:pt x="1104" y="199"/>
                  </a:lnTo>
                  <a:cubicBezTo>
                    <a:pt x="1104" y="195"/>
                    <a:pt x="1107" y="195"/>
                    <a:pt x="1107" y="192"/>
                  </a:cubicBezTo>
                  <a:cubicBezTo>
                    <a:pt x="1107" y="192"/>
                    <a:pt x="1111" y="184"/>
                    <a:pt x="1115" y="180"/>
                  </a:cubicBezTo>
                  <a:cubicBezTo>
                    <a:pt x="1119" y="180"/>
                    <a:pt x="1119" y="177"/>
                    <a:pt x="1119" y="173"/>
                  </a:cubicBezTo>
                  <a:lnTo>
                    <a:pt x="1115" y="173"/>
                  </a:lnTo>
                  <a:cubicBezTo>
                    <a:pt x="1119" y="170"/>
                    <a:pt x="1119" y="166"/>
                    <a:pt x="1119" y="162"/>
                  </a:cubicBezTo>
                  <a:cubicBezTo>
                    <a:pt x="1115" y="162"/>
                    <a:pt x="1115" y="158"/>
                    <a:pt x="1119" y="155"/>
                  </a:cubicBezTo>
                  <a:lnTo>
                    <a:pt x="1115" y="155"/>
                  </a:lnTo>
                  <a:cubicBezTo>
                    <a:pt x="1107" y="155"/>
                    <a:pt x="1104" y="151"/>
                    <a:pt x="1100" y="148"/>
                  </a:cubicBezTo>
                  <a:cubicBezTo>
                    <a:pt x="1104" y="144"/>
                    <a:pt x="1097" y="144"/>
                    <a:pt x="1097" y="140"/>
                  </a:cubicBezTo>
                  <a:lnTo>
                    <a:pt x="1093" y="136"/>
                  </a:lnTo>
                  <a:lnTo>
                    <a:pt x="1082" y="136"/>
                  </a:lnTo>
                  <a:cubicBezTo>
                    <a:pt x="1078" y="136"/>
                    <a:pt x="1075" y="133"/>
                    <a:pt x="1075" y="133"/>
                  </a:cubicBezTo>
                  <a:lnTo>
                    <a:pt x="1075" y="129"/>
                  </a:lnTo>
                  <a:lnTo>
                    <a:pt x="1071" y="133"/>
                  </a:lnTo>
                  <a:cubicBezTo>
                    <a:pt x="1067" y="133"/>
                    <a:pt x="1067" y="129"/>
                    <a:pt x="1063" y="129"/>
                  </a:cubicBezTo>
                  <a:cubicBezTo>
                    <a:pt x="1063" y="126"/>
                    <a:pt x="1060" y="126"/>
                    <a:pt x="1056" y="126"/>
                  </a:cubicBezTo>
                  <a:cubicBezTo>
                    <a:pt x="1053" y="129"/>
                    <a:pt x="1049" y="133"/>
                    <a:pt x="1041" y="133"/>
                  </a:cubicBezTo>
                  <a:cubicBezTo>
                    <a:pt x="1038" y="133"/>
                    <a:pt x="1034" y="133"/>
                    <a:pt x="1031" y="136"/>
                  </a:cubicBezTo>
                  <a:lnTo>
                    <a:pt x="1031" y="133"/>
                  </a:lnTo>
                  <a:lnTo>
                    <a:pt x="983" y="133"/>
                  </a:lnTo>
                  <a:lnTo>
                    <a:pt x="983" y="129"/>
                  </a:lnTo>
                  <a:lnTo>
                    <a:pt x="979" y="133"/>
                  </a:lnTo>
                  <a:cubicBezTo>
                    <a:pt x="975" y="133"/>
                    <a:pt x="972" y="133"/>
                    <a:pt x="968" y="136"/>
                  </a:cubicBezTo>
                  <a:lnTo>
                    <a:pt x="965" y="136"/>
                  </a:lnTo>
                  <a:cubicBezTo>
                    <a:pt x="965" y="133"/>
                    <a:pt x="965" y="133"/>
                    <a:pt x="961" y="133"/>
                  </a:cubicBezTo>
                  <a:lnTo>
                    <a:pt x="953" y="133"/>
                  </a:lnTo>
                  <a:cubicBezTo>
                    <a:pt x="950" y="133"/>
                    <a:pt x="946" y="129"/>
                    <a:pt x="943" y="129"/>
                  </a:cubicBezTo>
                  <a:lnTo>
                    <a:pt x="939" y="129"/>
                  </a:lnTo>
                  <a:cubicBezTo>
                    <a:pt x="938" y="128"/>
                    <a:pt x="936" y="128"/>
                    <a:pt x="935" y="128"/>
                  </a:cubicBezTo>
                  <a:cubicBezTo>
                    <a:pt x="933" y="128"/>
                    <a:pt x="931" y="129"/>
                    <a:pt x="931" y="129"/>
                  </a:cubicBezTo>
                  <a:lnTo>
                    <a:pt x="928" y="129"/>
                  </a:lnTo>
                  <a:cubicBezTo>
                    <a:pt x="924" y="133"/>
                    <a:pt x="924" y="133"/>
                    <a:pt x="921" y="133"/>
                  </a:cubicBezTo>
                  <a:lnTo>
                    <a:pt x="909" y="133"/>
                  </a:lnTo>
                  <a:cubicBezTo>
                    <a:pt x="909" y="134"/>
                    <a:pt x="908" y="135"/>
                    <a:pt x="907" y="135"/>
                  </a:cubicBezTo>
                  <a:cubicBezTo>
                    <a:pt x="907" y="135"/>
                    <a:pt x="906" y="134"/>
                    <a:pt x="906" y="133"/>
                  </a:cubicBezTo>
                  <a:lnTo>
                    <a:pt x="895" y="133"/>
                  </a:lnTo>
                  <a:cubicBezTo>
                    <a:pt x="892" y="133"/>
                    <a:pt x="891" y="134"/>
                    <a:pt x="890" y="134"/>
                  </a:cubicBezTo>
                  <a:cubicBezTo>
                    <a:pt x="889" y="134"/>
                    <a:pt x="888" y="134"/>
                    <a:pt x="887" y="133"/>
                  </a:cubicBezTo>
                  <a:lnTo>
                    <a:pt x="884" y="133"/>
                  </a:lnTo>
                  <a:cubicBezTo>
                    <a:pt x="884" y="133"/>
                    <a:pt x="880" y="133"/>
                    <a:pt x="880" y="129"/>
                  </a:cubicBezTo>
                  <a:cubicBezTo>
                    <a:pt x="877" y="129"/>
                    <a:pt x="873" y="129"/>
                    <a:pt x="873" y="126"/>
                  </a:cubicBezTo>
                  <a:lnTo>
                    <a:pt x="869" y="126"/>
                  </a:lnTo>
                  <a:lnTo>
                    <a:pt x="869" y="122"/>
                  </a:lnTo>
                  <a:cubicBezTo>
                    <a:pt x="865" y="122"/>
                    <a:pt x="862" y="118"/>
                    <a:pt x="862" y="118"/>
                  </a:cubicBezTo>
                  <a:cubicBezTo>
                    <a:pt x="858" y="118"/>
                    <a:pt x="858" y="114"/>
                    <a:pt x="855" y="114"/>
                  </a:cubicBezTo>
                  <a:lnTo>
                    <a:pt x="855" y="111"/>
                  </a:lnTo>
                  <a:lnTo>
                    <a:pt x="851" y="111"/>
                  </a:lnTo>
                  <a:cubicBezTo>
                    <a:pt x="847" y="107"/>
                    <a:pt x="847" y="107"/>
                    <a:pt x="843" y="107"/>
                  </a:cubicBezTo>
                  <a:cubicBezTo>
                    <a:pt x="843" y="107"/>
                    <a:pt x="843" y="104"/>
                    <a:pt x="840" y="104"/>
                  </a:cubicBezTo>
                  <a:lnTo>
                    <a:pt x="833" y="104"/>
                  </a:lnTo>
                  <a:cubicBezTo>
                    <a:pt x="829" y="104"/>
                    <a:pt x="821" y="100"/>
                    <a:pt x="818" y="96"/>
                  </a:cubicBezTo>
                  <a:cubicBezTo>
                    <a:pt x="818" y="92"/>
                    <a:pt x="818" y="92"/>
                    <a:pt x="814" y="92"/>
                  </a:cubicBezTo>
                  <a:cubicBezTo>
                    <a:pt x="812" y="92"/>
                    <a:pt x="811" y="91"/>
                    <a:pt x="810" y="91"/>
                  </a:cubicBezTo>
                  <a:cubicBezTo>
                    <a:pt x="809" y="91"/>
                    <a:pt x="808" y="91"/>
                    <a:pt x="807" y="92"/>
                  </a:cubicBezTo>
                  <a:lnTo>
                    <a:pt x="803" y="89"/>
                  </a:lnTo>
                  <a:lnTo>
                    <a:pt x="792" y="89"/>
                  </a:lnTo>
                  <a:lnTo>
                    <a:pt x="792" y="85"/>
                  </a:lnTo>
                  <a:cubicBezTo>
                    <a:pt x="789" y="86"/>
                    <a:pt x="786" y="86"/>
                    <a:pt x="783" y="86"/>
                  </a:cubicBezTo>
                  <a:cubicBezTo>
                    <a:pt x="775" y="86"/>
                    <a:pt x="768" y="83"/>
                    <a:pt x="763" y="78"/>
                  </a:cubicBezTo>
                  <a:cubicBezTo>
                    <a:pt x="763" y="82"/>
                    <a:pt x="759" y="82"/>
                    <a:pt x="759" y="85"/>
                  </a:cubicBezTo>
                  <a:cubicBezTo>
                    <a:pt x="757" y="87"/>
                    <a:pt x="756" y="88"/>
                    <a:pt x="755" y="88"/>
                  </a:cubicBezTo>
                  <a:cubicBezTo>
                    <a:pt x="754" y="88"/>
                    <a:pt x="753" y="87"/>
                    <a:pt x="752" y="85"/>
                  </a:cubicBezTo>
                  <a:lnTo>
                    <a:pt x="748" y="82"/>
                  </a:lnTo>
                  <a:lnTo>
                    <a:pt x="745" y="82"/>
                  </a:lnTo>
                  <a:cubicBezTo>
                    <a:pt x="741" y="78"/>
                    <a:pt x="741" y="78"/>
                    <a:pt x="741" y="74"/>
                  </a:cubicBezTo>
                  <a:lnTo>
                    <a:pt x="741" y="70"/>
                  </a:lnTo>
                  <a:lnTo>
                    <a:pt x="737" y="70"/>
                  </a:lnTo>
                  <a:cubicBezTo>
                    <a:pt x="737" y="72"/>
                    <a:pt x="737" y="72"/>
                    <a:pt x="736" y="72"/>
                  </a:cubicBezTo>
                  <a:cubicBezTo>
                    <a:pt x="736" y="72"/>
                    <a:pt x="735" y="72"/>
                    <a:pt x="733" y="74"/>
                  </a:cubicBezTo>
                  <a:cubicBezTo>
                    <a:pt x="733" y="72"/>
                    <a:pt x="732" y="72"/>
                    <a:pt x="731" y="72"/>
                  </a:cubicBezTo>
                  <a:cubicBezTo>
                    <a:pt x="730" y="72"/>
                    <a:pt x="728" y="72"/>
                    <a:pt x="726" y="70"/>
                  </a:cubicBezTo>
                  <a:cubicBezTo>
                    <a:pt x="725" y="71"/>
                    <a:pt x="724" y="72"/>
                    <a:pt x="724" y="72"/>
                  </a:cubicBezTo>
                  <a:cubicBezTo>
                    <a:pt x="722" y="72"/>
                    <a:pt x="721" y="70"/>
                    <a:pt x="719" y="70"/>
                  </a:cubicBezTo>
                  <a:cubicBezTo>
                    <a:pt x="719" y="70"/>
                    <a:pt x="715" y="70"/>
                    <a:pt x="715" y="67"/>
                  </a:cubicBezTo>
                  <a:cubicBezTo>
                    <a:pt x="715" y="63"/>
                    <a:pt x="711" y="63"/>
                    <a:pt x="711" y="60"/>
                  </a:cubicBezTo>
                  <a:lnTo>
                    <a:pt x="708" y="60"/>
                  </a:lnTo>
                  <a:cubicBezTo>
                    <a:pt x="708" y="58"/>
                    <a:pt x="707" y="58"/>
                    <a:pt x="707" y="58"/>
                  </a:cubicBezTo>
                  <a:cubicBezTo>
                    <a:pt x="706" y="58"/>
                    <a:pt x="704" y="60"/>
                    <a:pt x="704" y="60"/>
                  </a:cubicBezTo>
                  <a:cubicBezTo>
                    <a:pt x="703" y="60"/>
                    <a:pt x="703" y="61"/>
                    <a:pt x="702" y="61"/>
                  </a:cubicBezTo>
                  <a:cubicBezTo>
                    <a:pt x="701" y="61"/>
                    <a:pt x="701" y="59"/>
                    <a:pt x="701" y="59"/>
                  </a:cubicBezTo>
                  <a:cubicBezTo>
                    <a:pt x="701" y="59"/>
                    <a:pt x="701" y="59"/>
                    <a:pt x="701" y="60"/>
                  </a:cubicBezTo>
                  <a:cubicBezTo>
                    <a:pt x="697" y="56"/>
                    <a:pt x="693" y="56"/>
                    <a:pt x="693" y="56"/>
                  </a:cubicBezTo>
                  <a:cubicBezTo>
                    <a:pt x="693" y="52"/>
                    <a:pt x="689" y="52"/>
                    <a:pt x="689" y="48"/>
                  </a:cubicBezTo>
                  <a:lnTo>
                    <a:pt x="689" y="52"/>
                  </a:lnTo>
                  <a:cubicBezTo>
                    <a:pt x="686" y="56"/>
                    <a:pt x="686" y="56"/>
                    <a:pt x="682" y="56"/>
                  </a:cubicBezTo>
                  <a:lnTo>
                    <a:pt x="679" y="56"/>
                  </a:lnTo>
                  <a:cubicBezTo>
                    <a:pt x="679" y="52"/>
                    <a:pt x="671" y="52"/>
                    <a:pt x="671" y="52"/>
                  </a:cubicBezTo>
                  <a:cubicBezTo>
                    <a:pt x="667" y="52"/>
                    <a:pt x="664" y="52"/>
                    <a:pt x="664" y="56"/>
                  </a:cubicBezTo>
                  <a:lnTo>
                    <a:pt x="660" y="60"/>
                  </a:lnTo>
                  <a:cubicBezTo>
                    <a:pt x="657" y="60"/>
                    <a:pt x="653" y="56"/>
                    <a:pt x="649" y="56"/>
                  </a:cubicBezTo>
                  <a:lnTo>
                    <a:pt x="645" y="56"/>
                  </a:lnTo>
                  <a:cubicBezTo>
                    <a:pt x="645" y="52"/>
                    <a:pt x="642" y="52"/>
                    <a:pt x="638" y="52"/>
                  </a:cubicBezTo>
                  <a:lnTo>
                    <a:pt x="638" y="45"/>
                  </a:lnTo>
                  <a:lnTo>
                    <a:pt x="638" y="41"/>
                  </a:lnTo>
                  <a:cubicBezTo>
                    <a:pt x="635" y="45"/>
                    <a:pt x="635" y="45"/>
                    <a:pt x="631" y="45"/>
                  </a:cubicBezTo>
                  <a:cubicBezTo>
                    <a:pt x="631" y="48"/>
                    <a:pt x="627" y="48"/>
                    <a:pt x="627" y="48"/>
                  </a:cubicBezTo>
                  <a:cubicBezTo>
                    <a:pt x="623" y="45"/>
                    <a:pt x="620" y="45"/>
                    <a:pt x="620" y="41"/>
                  </a:cubicBezTo>
                  <a:cubicBezTo>
                    <a:pt x="616" y="41"/>
                    <a:pt x="616" y="41"/>
                    <a:pt x="620" y="38"/>
                  </a:cubicBezTo>
                  <a:lnTo>
                    <a:pt x="616" y="38"/>
                  </a:lnTo>
                  <a:cubicBezTo>
                    <a:pt x="613" y="38"/>
                    <a:pt x="613" y="41"/>
                    <a:pt x="609" y="41"/>
                  </a:cubicBezTo>
                  <a:cubicBezTo>
                    <a:pt x="605" y="45"/>
                    <a:pt x="601" y="45"/>
                    <a:pt x="598" y="45"/>
                  </a:cubicBezTo>
                  <a:cubicBezTo>
                    <a:pt x="595" y="45"/>
                    <a:pt x="593" y="43"/>
                    <a:pt x="592" y="43"/>
                  </a:cubicBezTo>
                  <a:cubicBezTo>
                    <a:pt x="591" y="43"/>
                    <a:pt x="591" y="43"/>
                    <a:pt x="591" y="45"/>
                  </a:cubicBezTo>
                  <a:lnTo>
                    <a:pt x="583" y="45"/>
                  </a:lnTo>
                  <a:cubicBezTo>
                    <a:pt x="583" y="45"/>
                    <a:pt x="579" y="45"/>
                    <a:pt x="579" y="41"/>
                  </a:cubicBezTo>
                  <a:lnTo>
                    <a:pt x="579" y="38"/>
                  </a:lnTo>
                  <a:lnTo>
                    <a:pt x="576" y="41"/>
                  </a:lnTo>
                  <a:cubicBezTo>
                    <a:pt x="576" y="41"/>
                    <a:pt x="572" y="41"/>
                    <a:pt x="572" y="45"/>
                  </a:cubicBezTo>
                  <a:cubicBezTo>
                    <a:pt x="572" y="45"/>
                    <a:pt x="569" y="45"/>
                    <a:pt x="569" y="48"/>
                  </a:cubicBezTo>
                  <a:lnTo>
                    <a:pt x="561" y="48"/>
                  </a:lnTo>
                  <a:cubicBezTo>
                    <a:pt x="561" y="48"/>
                    <a:pt x="559" y="47"/>
                    <a:pt x="557" y="47"/>
                  </a:cubicBezTo>
                  <a:cubicBezTo>
                    <a:pt x="556" y="47"/>
                    <a:pt x="555" y="47"/>
                    <a:pt x="554" y="48"/>
                  </a:cubicBezTo>
                  <a:cubicBezTo>
                    <a:pt x="554" y="48"/>
                    <a:pt x="550" y="45"/>
                    <a:pt x="547" y="45"/>
                  </a:cubicBezTo>
                  <a:lnTo>
                    <a:pt x="543" y="45"/>
                  </a:lnTo>
                  <a:cubicBezTo>
                    <a:pt x="539" y="45"/>
                    <a:pt x="539" y="45"/>
                    <a:pt x="535" y="48"/>
                  </a:cubicBezTo>
                  <a:lnTo>
                    <a:pt x="532" y="48"/>
                  </a:lnTo>
                  <a:cubicBezTo>
                    <a:pt x="528" y="48"/>
                    <a:pt x="525" y="48"/>
                    <a:pt x="521" y="45"/>
                  </a:cubicBezTo>
                  <a:lnTo>
                    <a:pt x="517" y="45"/>
                  </a:lnTo>
                  <a:lnTo>
                    <a:pt x="517" y="41"/>
                  </a:lnTo>
                  <a:lnTo>
                    <a:pt x="513" y="38"/>
                  </a:lnTo>
                  <a:lnTo>
                    <a:pt x="510" y="38"/>
                  </a:lnTo>
                  <a:cubicBezTo>
                    <a:pt x="510" y="36"/>
                    <a:pt x="509" y="36"/>
                    <a:pt x="508" y="36"/>
                  </a:cubicBezTo>
                  <a:cubicBezTo>
                    <a:pt x="507" y="36"/>
                    <a:pt x="506" y="36"/>
                    <a:pt x="506" y="34"/>
                  </a:cubicBezTo>
                  <a:lnTo>
                    <a:pt x="503" y="30"/>
                  </a:lnTo>
                  <a:lnTo>
                    <a:pt x="503" y="26"/>
                  </a:lnTo>
                  <a:lnTo>
                    <a:pt x="491" y="26"/>
                  </a:lnTo>
                  <a:cubicBezTo>
                    <a:pt x="488" y="23"/>
                    <a:pt x="484" y="23"/>
                    <a:pt x="484" y="23"/>
                  </a:cubicBezTo>
                  <a:lnTo>
                    <a:pt x="481" y="19"/>
                  </a:lnTo>
                  <a:cubicBezTo>
                    <a:pt x="477" y="16"/>
                    <a:pt x="477" y="12"/>
                    <a:pt x="473" y="8"/>
                  </a:cubicBezTo>
                  <a:cubicBezTo>
                    <a:pt x="469" y="8"/>
                    <a:pt x="469" y="12"/>
                    <a:pt x="469" y="12"/>
                  </a:cubicBezTo>
                  <a:cubicBezTo>
                    <a:pt x="469" y="16"/>
                    <a:pt x="466" y="16"/>
                    <a:pt x="466" y="16"/>
                  </a:cubicBezTo>
                  <a:lnTo>
                    <a:pt x="466" y="19"/>
                  </a:lnTo>
                  <a:lnTo>
                    <a:pt x="451" y="19"/>
                  </a:lnTo>
                  <a:cubicBezTo>
                    <a:pt x="444" y="16"/>
                    <a:pt x="444" y="16"/>
                    <a:pt x="440" y="8"/>
                  </a:cubicBezTo>
                  <a:cubicBezTo>
                    <a:pt x="437" y="8"/>
                    <a:pt x="437" y="1"/>
                    <a:pt x="4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3" name="Google Shape;903;p8"/>
            <p:cNvSpPr/>
            <p:nvPr/>
          </p:nvSpPr>
          <p:spPr>
            <a:xfrm>
              <a:off x="754513" y="3020325"/>
              <a:ext cx="25" cy="25"/>
            </a:xfrm>
            <a:custGeom>
              <a:avLst/>
              <a:gdLst/>
              <a:ahLst/>
              <a:cxnLst/>
              <a:rect l="l" t="t" r="r" b="b"/>
              <a:pathLst>
                <a:path w="1" h="1" extrusionOk="0">
                  <a:moveTo>
                    <a:pt x="0" y="1"/>
                  </a:moveTo>
                  <a:lnTo>
                    <a:pt x="0"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4" name="Google Shape;904;p8"/>
            <p:cNvSpPr/>
            <p:nvPr/>
          </p:nvSpPr>
          <p:spPr>
            <a:xfrm>
              <a:off x="756713" y="3010525"/>
              <a:ext cx="25" cy="25"/>
            </a:xfrm>
            <a:custGeom>
              <a:avLst/>
              <a:gdLst/>
              <a:ahLst/>
              <a:cxnLst/>
              <a:rect l="l" t="t" r="r" b="b"/>
              <a:pathLst>
                <a:path w="1" h="1" extrusionOk="0">
                  <a:moveTo>
                    <a:pt x="0"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5" name="Google Shape;905;p8"/>
            <p:cNvSpPr/>
            <p:nvPr/>
          </p:nvSpPr>
          <p:spPr>
            <a:xfrm>
              <a:off x="741763" y="2975325"/>
              <a:ext cx="125" cy="100"/>
            </a:xfrm>
            <a:custGeom>
              <a:avLst/>
              <a:gdLst/>
              <a:ahLst/>
              <a:cxnLst/>
              <a:rect l="l" t="t" r="r" b="b"/>
              <a:pathLst>
                <a:path w="5" h="4" extrusionOk="0">
                  <a:moveTo>
                    <a:pt x="1" y="0"/>
                  </a:moveTo>
                  <a:lnTo>
                    <a:pt x="4" y="4"/>
                  </a:lnTo>
                  <a:lnTo>
                    <a:pt x="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6" name="Google Shape;906;p8"/>
            <p:cNvSpPr/>
            <p:nvPr/>
          </p:nvSpPr>
          <p:spPr>
            <a:xfrm>
              <a:off x="568513" y="3029975"/>
              <a:ext cx="60600" cy="48500"/>
            </a:xfrm>
            <a:custGeom>
              <a:avLst/>
              <a:gdLst/>
              <a:ahLst/>
              <a:cxnLst/>
              <a:rect l="l" t="t" r="r" b="b"/>
              <a:pathLst>
                <a:path w="2424" h="1940" extrusionOk="0">
                  <a:moveTo>
                    <a:pt x="506" y="99"/>
                  </a:moveTo>
                  <a:lnTo>
                    <a:pt x="506" y="102"/>
                  </a:lnTo>
                  <a:lnTo>
                    <a:pt x="506" y="106"/>
                  </a:lnTo>
                  <a:cubicBezTo>
                    <a:pt x="506" y="102"/>
                    <a:pt x="506" y="102"/>
                    <a:pt x="503" y="102"/>
                  </a:cubicBezTo>
                  <a:lnTo>
                    <a:pt x="506" y="99"/>
                  </a:lnTo>
                  <a:close/>
                  <a:moveTo>
                    <a:pt x="701" y="183"/>
                  </a:moveTo>
                  <a:lnTo>
                    <a:pt x="704" y="187"/>
                  </a:lnTo>
                  <a:lnTo>
                    <a:pt x="701" y="187"/>
                  </a:lnTo>
                  <a:lnTo>
                    <a:pt x="701" y="183"/>
                  </a:lnTo>
                  <a:close/>
                  <a:moveTo>
                    <a:pt x="723" y="264"/>
                  </a:moveTo>
                  <a:lnTo>
                    <a:pt x="723" y="268"/>
                  </a:lnTo>
                  <a:lnTo>
                    <a:pt x="718" y="264"/>
                  </a:lnTo>
                  <a:close/>
                  <a:moveTo>
                    <a:pt x="1852" y="972"/>
                  </a:moveTo>
                  <a:cubicBezTo>
                    <a:pt x="1852" y="975"/>
                    <a:pt x="1852" y="975"/>
                    <a:pt x="1855" y="975"/>
                  </a:cubicBezTo>
                  <a:lnTo>
                    <a:pt x="1855" y="975"/>
                  </a:lnTo>
                  <a:cubicBezTo>
                    <a:pt x="1854" y="974"/>
                    <a:pt x="1853" y="973"/>
                    <a:pt x="1852" y="972"/>
                  </a:cubicBezTo>
                  <a:close/>
                  <a:moveTo>
                    <a:pt x="440" y="0"/>
                  </a:moveTo>
                  <a:cubicBezTo>
                    <a:pt x="440" y="7"/>
                    <a:pt x="437" y="7"/>
                    <a:pt x="429" y="11"/>
                  </a:cubicBezTo>
                  <a:cubicBezTo>
                    <a:pt x="427" y="10"/>
                    <a:pt x="427" y="9"/>
                    <a:pt x="426" y="9"/>
                  </a:cubicBezTo>
                  <a:cubicBezTo>
                    <a:pt x="425" y="9"/>
                    <a:pt x="424" y="11"/>
                    <a:pt x="422" y="11"/>
                  </a:cubicBezTo>
                  <a:cubicBezTo>
                    <a:pt x="418" y="11"/>
                    <a:pt x="418" y="11"/>
                    <a:pt x="415" y="14"/>
                  </a:cubicBezTo>
                  <a:cubicBezTo>
                    <a:pt x="415" y="18"/>
                    <a:pt x="410" y="18"/>
                    <a:pt x="407" y="22"/>
                  </a:cubicBezTo>
                  <a:cubicBezTo>
                    <a:pt x="407" y="26"/>
                    <a:pt x="407" y="26"/>
                    <a:pt x="403" y="26"/>
                  </a:cubicBezTo>
                  <a:lnTo>
                    <a:pt x="400" y="29"/>
                  </a:lnTo>
                  <a:cubicBezTo>
                    <a:pt x="403" y="29"/>
                    <a:pt x="403" y="29"/>
                    <a:pt x="403" y="33"/>
                  </a:cubicBezTo>
                  <a:lnTo>
                    <a:pt x="396" y="33"/>
                  </a:lnTo>
                  <a:cubicBezTo>
                    <a:pt x="393" y="33"/>
                    <a:pt x="393" y="36"/>
                    <a:pt x="393" y="40"/>
                  </a:cubicBezTo>
                  <a:lnTo>
                    <a:pt x="393" y="58"/>
                  </a:lnTo>
                  <a:cubicBezTo>
                    <a:pt x="388" y="62"/>
                    <a:pt x="388" y="62"/>
                    <a:pt x="388" y="70"/>
                  </a:cubicBezTo>
                  <a:cubicBezTo>
                    <a:pt x="385" y="70"/>
                    <a:pt x="385" y="73"/>
                    <a:pt x="385" y="73"/>
                  </a:cubicBezTo>
                  <a:cubicBezTo>
                    <a:pt x="385" y="77"/>
                    <a:pt x="381" y="77"/>
                    <a:pt x="381" y="80"/>
                  </a:cubicBezTo>
                  <a:lnTo>
                    <a:pt x="381" y="84"/>
                  </a:lnTo>
                  <a:cubicBezTo>
                    <a:pt x="378" y="88"/>
                    <a:pt x="378" y="92"/>
                    <a:pt x="374" y="95"/>
                  </a:cubicBezTo>
                  <a:cubicBezTo>
                    <a:pt x="374" y="95"/>
                    <a:pt x="371" y="99"/>
                    <a:pt x="371" y="102"/>
                  </a:cubicBezTo>
                  <a:lnTo>
                    <a:pt x="371" y="106"/>
                  </a:lnTo>
                  <a:lnTo>
                    <a:pt x="371" y="114"/>
                  </a:lnTo>
                  <a:lnTo>
                    <a:pt x="363" y="114"/>
                  </a:lnTo>
                  <a:cubicBezTo>
                    <a:pt x="366" y="114"/>
                    <a:pt x="366" y="117"/>
                    <a:pt x="366" y="117"/>
                  </a:cubicBezTo>
                  <a:cubicBezTo>
                    <a:pt x="363" y="117"/>
                    <a:pt x="363" y="121"/>
                    <a:pt x="366" y="124"/>
                  </a:cubicBezTo>
                  <a:cubicBezTo>
                    <a:pt x="366" y="128"/>
                    <a:pt x="366" y="128"/>
                    <a:pt x="363" y="132"/>
                  </a:cubicBezTo>
                  <a:lnTo>
                    <a:pt x="359" y="136"/>
                  </a:lnTo>
                  <a:cubicBezTo>
                    <a:pt x="356" y="136"/>
                    <a:pt x="356" y="139"/>
                    <a:pt x="356" y="139"/>
                  </a:cubicBezTo>
                  <a:cubicBezTo>
                    <a:pt x="352" y="143"/>
                    <a:pt x="352" y="146"/>
                    <a:pt x="349" y="150"/>
                  </a:cubicBezTo>
                  <a:lnTo>
                    <a:pt x="349" y="154"/>
                  </a:lnTo>
                  <a:cubicBezTo>
                    <a:pt x="344" y="154"/>
                    <a:pt x="344" y="158"/>
                    <a:pt x="344" y="158"/>
                  </a:cubicBezTo>
                  <a:lnTo>
                    <a:pt x="344" y="161"/>
                  </a:lnTo>
                  <a:lnTo>
                    <a:pt x="344" y="172"/>
                  </a:lnTo>
                  <a:cubicBezTo>
                    <a:pt x="341" y="172"/>
                    <a:pt x="344" y="176"/>
                    <a:pt x="341" y="180"/>
                  </a:cubicBezTo>
                  <a:cubicBezTo>
                    <a:pt x="344" y="183"/>
                    <a:pt x="341" y="183"/>
                    <a:pt x="337" y="187"/>
                  </a:cubicBezTo>
                  <a:lnTo>
                    <a:pt x="334" y="187"/>
                  </a:lnTo>
                  <a:lnTo>
                    <a:pt x="334" y="194"/>
                  </a:lnTo>
                  <a:lnTo>
                    <a:pt x="334" y="202"/>
                  </a:lnTo>
                  <a:lnTo>
                    <a:pt x="330" y="205"/>
                  </a:lnTo>
                  <a:lnTo>
                    <a:pt x="327" y="205"/>
                  </a:lnTo>
                  <a:cubicBezTo>
                    <a:pt x="323" y="208"/>
                    <a:pt x="323" y="210"/>
                    <a:pt x="321" y="210"/>
                  </a:cubicBezTo>
                  <a:cubicBezTo>
                    <a:pt x="320" y="210"/>
                    <a:pt x="320" y="210"/>
                    <a:pt x="319" y="209"/>
                  </a:cubicBezTo>
                  <a:lnTo>
                    <a:pt x="315" y="212"/>
                  </a:lnTo>
                  <a:cubicBezTo>
                    <a:pt x="312" y="216"/>
                    <a:pt x="308" y="216"/>
                    <a:pt x="305" y="216"/>
                  </a:cubicBezTo>
                  <a:cubicBezTo>
                    <a:pt x="305" y="220"/>
                    <a:pt x="300" y="220"/>
                    <a:pt x="297" y="220"/>
                  </a:cubicBezTo>
                  <a:lnTo>
                    <a:pt x="293" y="220"/>
                  </a:lnTo>
                  <a:lnTo>
                    <a:pt x="293" y="224"/>
                  </a:lnTo>
                  <a:cubicBezTo>
                    <a:pt x="290" y="224"/>
                    <a:pt x="290" y="227"/>
                    <a:pt x="286" y="227"/>
                  </a:cubicBezTo>
                  <a:cubicBezTo>
                    <a:pt x="286" y="227"/>
                    <a:pt x="286" y="231"/>
                    <a:pt x="283" y="231"/>
                  </a:cubicBezTo>
                  <a:lnTo>
                    <a:pt x="278" y="234"/>
                  </a:lnTo>
                  <a:cubicBezTo>
                    <a:pt x="278" y="238"/>
                    <a:pt x="271" y="246"/>
                    <a:pt x="268" y="246"/>
                  </a:cubicBezTo>
                  <a:cubicBezTo>
                    <a:pt x="264" y="246"/>
                    <a:pt x="261" y="246"/>
                    <a:pt x="261" y="249"/>
                  </a:cubicBezTo>
                  <a:lnTo>
                    <a:pt x="256" y="253"/>
                  </a:lnTo>
                  <a:cubicBezTo>
                    <a:pt x="256" y="256"/>
                    <a:pt x="253" y="256"/>
                    <a:pt x="253" y="256"/>
                  </a:cubicBezTo>
                  <a:cubicBezTo>
                    <a:pt x="249" y="260"/>
                    <a:pt x="249" y="264"/>
                    <a:pt x="249" y="268"/>
                  </a:cubicBezTo>
                  <a:lnTo>
                    <a:pt x="246" y="268"/>
                  </a:lnTo>
                  <a:cubicBezTo>
                    <a:pt x="246" y="278"/>
                    <a:pt x="239" y="286"/>
                    <a:pt x="227" y="290"/>
                  </a:cubicBezTo>
                  <a:cubicBezTo>
                    <a:pt x="227" y="290"/>
                    <a:pt x="227" y="293"/>
                    <a:pt x="231" y="297"/>
                  </a:cubicBezTo>
                  <a:cubicBezTo>
                    <a:pt x="234" y="300"/>
                    <a:pt x="231" y="304"/>
                    <a:pt x="227" y="304"/>
                  </a:cubicBezTo>
                  <a:lnTo>
                    <a:pt x="224" y="304"/>
                  </a:lnTo>
                  <a:cubicBezTo>
                    <a:pt x="224" y="304"/>
                    <a:pt x="224" y="308"/>
                    <a:pt x="220" y="308"/>
                  </a:cubicBezTo>
                  <a:lnTo>
                    <a:pt x="209" y="308"/>
                  </a:lnTo>
                  <a:cubicBezTo>
                    <a:pt x="212" y="308"/>
                    <a:pt x="209" y="312"/>
                    <a:pt x="209" y="312"/>
                  </a:cubicBezTo>
                  <a:cubicBezTo>
                    <a:pt x="205" y="312"/>
                    <a:pt x="209" y="319"/>
                    <a:pt x="205" y="319"/>
                  </a:cubicBezTo>
                  <a:cubicBezTo>
                    <a:pt x="205" y="322"/>
                    <a:pt x="205" y="322"/>
                    <a:pt x="202" y="326"/>
                  </a:cubicBezTo>
                  <a:cubicBezTo>
                    <a:pt x="202" y="326"/>
                    <a:pt x="200" y="328"/>
                    <a:pt x="198" y="328"/>
                  </a:cubicBezTo>
                  <a:cubicBezTo>
                    <a:pt x="197" y="328"/>
                    <a:pt x="196" y="327"/>
                    <a:pt x="195" y="326"/>
                  </a:cubicBezTo>
                  <a:cubicBezTo>
                    <a:pt x="190" y="326"/>
                    <a:pt x="190" y="326"/>
                    <a:pt x="187" y="330"/>
                  </a:cubicBezTo>
                  <a:cubicBezTo>
                    <a:pt x="183" y="330"/>
                    <a:pt x="183" y="334"/>
                    <a:pt x="183" y="334"/>
                  </a:cubicBezTo>
                  <a:cubicBezTo>
                    <a:pt x="187" y="337"/>
                    <a:pt x="180" y="337"/>
                    <a:pt x="183" y="337"/>
                  </a:cubicBezTo>
                  <a:cubicBezTo>
                    <a:pt x="176" y="337"/>
                    <a:pt x="176" y="341"/>
                    <a:pt x="176" y="344"/>
                  </a:cubicBezTo>
                  <a:cubicBezTo>
                    <a:pt x="173" y="344"/>
                    <a:pt x="173" y="344"/>
                    <a:pt x="168" y="341"/>
                  </a:cubicBezTo>
                  <a:lnTo>
                    <a:pt x="168" y="341"/>
                  </a:lnTo>
                  <a:cubicBezTo>
                    <a:pt x="168" y="344"/>
                    <a:pt x="173" y="344"/>
                    <a:pt x="173" y="348"/>
                  </a:cubicBezTo>
                  <a:lnTo>
                    <a:pt x="173" y="352"/>
                  </a:lnTo>
                  <a:lnTo>
                    <a:pt x="173" y="356"/>
                  </a:lnTo>
                  <a:cubicBezTo>
                    <a:pt x="168" y="356"/>
                    <a:pt x="165" y="359"/>
                    <a:pt x="165" y="363"/>
                  </a:cubicBezTo>
                  <a:cubicBezTo>
                    <a:pt x="161" y="366"/>
                    <a:pt x="161" y="366"/>
                    <a:pt x="165" y="370"/>
                  </a:cubicBezTo>
                  <a:lnTo>
                    <a:pt x="165" y="378"/>
                  </a:lnTo>
                  <a:cubicBezTo>
                    <a:pt x="165" y="381"/>
                    <a:pt x="161" y="381"/>
                    <a:pt x="158" y="381"/>
                  </a:cubicBezTo>
                  <a:lnTo>
                    <a:pt x="158" y="385"/>
                  </a:lnTo>
                  <a:cubicBezTo>
                    <a:pt x="154" y="385"/>
                    <a:pt x="154" y="388"/>
                    <a:pt x="151" y="388"/>
                  </a:cubicBezTo>
                  <a:lnTo>
                    <a:pt x="146" y="388"/>
                  </a:lnTo>
                  <a:cubicBezTo>
                    <a:pt x="143" y="388"/>
                    <a:pt x="143" y="388"/>
                    <a:pt x="139" y="385"/>
                  </a:cubicBezTo>
                  <a:lnTo>
                    <a:pt x="139" y="385"/>
                  </a:lnTo>
                  <a:cubicBezTo>
                    <a:pt x="143" y="388"/>
                    <a:pt x="143" y="392"/>
                    <a:pt x="143" y="396"/>
                  </a:cubicBezTo>
                  <a:cubicBezTo>
                    <a:pt x="143" y="396"/>
                    <a:pt x="143" y="400"/>
                    <a:pt x="139" y="400"/>
                  </a:cubicBezTo>
                  <a:cubicBezTo>
                    <a:pt x="139" y="403"/>
                    <a:pt x="136" y="403"/>
                    <a:pt x="132" y="407"/>
                  </a:cubicBezTo>
                  <a:lnTo>
                    <a:pt x="129" y="403"/>
                  </a:lnTo>
                  <a:lnTo>
                    <a:pt x="129" y="414"/>
                  </a:lnTo>
                  <a:cubicBezTo>
                    <a:pt x="129" y="418"/>
                    <a:pt x="129" y="425"/>
                    <a:pt x="124" y="425"/>
                  </a:cubicBezTo>
                  <a:lnTo>
                    <a:pt x="124" y="432"/>
                  </a:lnTo>
                  <a:lnTo>
                    <a:pt x="121" y="436"/>
                  </a:lnTo>
                  <a:cubicBezTo>
                    <a:pt x="121" y="440"/>
                    <a:pt x="121" y="440"/>
                    <a:pt x="117" y="440"/>
                  </a:cubicBezTo>
                  <a:lnTo>
                    <a:pt x="114" y="440"/>
                  </a:lnTo>
                  <a:lnTo>
                    <a:pt x="117" y="444"/>
                  </a:lnTo>
                  <a:cubicBezTo>
                    <a:pt x="114" y="444"/>
                    <a:pt x="117" y="447"/>
                    <a:pt x="117" y="447"/>
                  </a:cubicBezTo>
                  <a:lnTo>
                    <a:pt x="117" y="451"/>
                  </a:lnTo>
                  <a:lnTo>
                    <a:pt x="121" y="454"/>
                  </a:lnTo>
                  <a:cubicBezTo>
                    <a:pt x="121" y="454"/>
                    <a:pt x="121" y="458"/>
                    <a:pt x="117" y="462"/>
                  </a:cubicBezTo>
                  <a:lnTo>
                    <a:pt x="114" y="466"/>
                  </a:lnTo>
                  <a:cubicBezTo>
                    <a:pt x="114" y="469"/>
                    <a:pt x="110" y="473"/>
                    <a:pt x="110" y="473"/>
                  </a:cubicBezTo>
                  <a:lnTo>
                    <a:pt x="107" y="476"/>
                  </a:lnTo>
                  <a:lnTo>
                    <a:pt x="107" y="484"/>
                  </a:lnTo>
                  <a:lnTo>
                    <a:pt x="107" y="491"/>
                  </a:lnTo>
                  <a:cubicBezTo>
                    <a:pt x="102" y="495"/>
                    <a:pt x="102" y="495"/>
                    <a:pt x="95" y="498"/>
                  </a:cubicBezTo>
                  <a:lnTo>
                    <a:pt x="88" y="498"/>
                  </a:lnTo>
                  <a:cubicBezTo>
                    <a:pt x="88" y="501"/>
                    <a:pt x="88" y="504"/>
                    <a:pt x="87" y="504"/>
                  </a:cubicBezTo>
                  <a:cubicBezTo>
                    <a:pt x="86" y="504"/>
                    <a:pt x="86" y="503"/>
                    <a:pt x="85" y="502"/>
                  </a:cubicBezTo>
                  <a:cubicBezTo>
                    <a:pt x="85" y="502"/>
                    <a:pt x="85" y="506"/>
                    <a:pt x="80" y="506"/>
                  </a:cubicBezTo>
                  <a:lnTo>
                    <a:pt x="70" y="506"/>
                  </a:lnTo>
                  <a:lnTo>
                    <a:pt x="70" y="510"/>
                  </a:lnTo>
                  <a:lnTo>
                    <a:pt x="70" y="513"/>
                  </a:lnTo>
                  <a:lnTo>
                    <a:pt x="66" y="517"/>
                  </a:lnTo>
                  <a:cubicBezTo>
                    <a:pt x="63" y="517"/>
                    <a:pt x="63" y="520"/>
                    <a:pt x="58" y="520"/>
                  </a:cubicBezTo>
                  <a:lnTo>
                    <a:pt x="55" y="520"/>
                  </a:lnTo>
                  <a:cubicBezTo>
                    <a:pt x="51" y="520"/>
                    <a:pt x="48" y="520"/>
                    <a:pt x="41" y="524"/>
                  </a:cubicBezTo>
                  <a:lnTo>
                    <a:pt x="44" y="528"/>
                  </a:lnTo>
                  <a:cubicBezTo>
                    <a:pt x="44" y="532"/>
                    <a:pt x="48" y="532"/>
                    <a:pt x="48" y="535"/>
                  </a:cubicBezTo>
                  <a:lnTo>
                    <a:pt x="48" y="542"/>
                  </a:lnTo>
                  <a:lnTo>
                    <a:pt x="48" y="546"/>
                  </a:lnTo>
                  <a:cubicBezTo>
                    <a:pt x="44" y="546"/>
                    <a:pt x="44" y="550"/>
                    <a:pt x="44" y="550"/>
                  </a:cubicBezTo>
                  <a:cubicBezTo>
                    <a:pt x="41" y="554"/>
                    <a:pt x="36" y="554"/>
                    <a:pt x="29" y="554"/>
                  </a:cubicBezTo>
                  <a:lnTo>
                    <a:pt x="26" y="554"/>
                  </a:lnTo>
                  <a:cubicBezTo>
                    <a:pt x="26" y="554"/>
                    <a:pt x="22" y="554"/>
                    <a:pt x="22" y="557"/>
                  </a:cubicBezTo>
                  <a:cubicBezTo>
                    <a:pt x="26" y="557"/>
                    <a:pt x="26" y="561"/>
                    <a:pt x="29" y="561"/>
                  </a:cubicBezTo>
                  <a:cubicBezTo>
                    <a:pt x="33" y="561"/>
                    <a:pt x="33" y="568"/>
                    <a:pt x="36" y="568"/>
                  </a:cubicBezTo>
                  <a:cubicBezTo>
                    <a:pt x="36" y="572"/>
                    <a:pt x="33" y="572"/>
                    <a:pt x="33" y="576"/>
                  </a:cubicBezTo>
                  <a:cubicBezTo>
                    <a:pt x="33" y="576"/>
                    <a:pt x="33" y="579"/>
                    <a:pt x="29" y="579"/>
                  </a:cubicBezTo>
                  <a:cubicBezTo>
                    <a:pt x="33" y="583"/>
                    <a:pt x="33" y="586"/>
                    <a:pt x="33" y="586"/>
                  </a:cubicBezTo>
                  <a:cubicBezTo>
                    <a:pt x="33" y="590"/>
                    <a:pt x="33" y="594"/>
                    <a:pt x="29" y="598"/>
                  </a:cubicBezTo>
                  <a:cubicBezTo>
                    <a:pt x="29" y="598"/>
                    <a:pt x="29" y="601"/>
                    <a:pt x="26" y="601"/>
                  </a:cubicBezTo>
                  <a:cubicBezTo>
                    <a:pt x="22" y="601"/>
                    <a:pt x="19" y="605"/>
                    <a:pt x="14" y="605"/>
                  </a:cubicBezTo>
                  <a:cubicBezTo>
                    <a:pt x="14" y="608"/>
                    <a:pt x="7" y="605"/>
                    <a:pt x="7" y="612"/>
                  </a:cubicBezTo>
                  <a:cubicBezTo>
                    <a:pt x="7" y="612"/>
                    <a:pt x="7" y="616"/>
                    <a:pt x="4" y="616"/>
                  </a:cubicBezTo>
                  <a:cubicBezTo>
                    <a:pt x="4" y="620"/>
                    <a:pt x="4" y="623"/>
                    <a:pt x="0" y="627"/>
                  </a:cubicBezTo>
                  <a:cubicBezTo>
                    <a:pt x="0" y="630"/>
                    <a:pt x="0" y="630"/>
                    <a:pt x="4" y="638"/>
                  </a:cubicBezTo>
                  <a:cubicBezTo>
                    <a:pt x="7" y="642"/>
                    <a:pt x="11" y="642"/>
                    <a:pt x="11" y="645"/>
                  </a:cubicBezTo>
                  <a:cubicBezTo>
                    <a:pt x="11" y="649"/>
                    <a:pt x="14" y="649"/>
                    <a:pt x="14" y="652"/>
                  </a:cubicBezTo>
                  <a:cubicBezTo>
                    <a:pt x="19" y="656"/>
                    <a:pt x="22" y="660"/>
                    <a:pt x="22" y="664"/>
                  </a:cubicBezTo>
                  <a:cubicBezTo>
                    <a:pt x="19" y="664"/>
                    <a:pt x="19" y="667"/>
                    <a:pt x="19" y="667"/>
                  </a:cubicBezTo>
                  <a:cubicBezTo>
                    <a:pt x="14" y="667"/>
                    <a:pt x="14" y="667"/>
                    <a:pt x="14" y="671"/>
                  </a:cubicBezTo>
                  <a:lnTo>
                    <a:pt x="14" y="674"/>
                  </a:lnTo>
                  <a:lnTo>
                    <a:pt x="19" y="674"/>
                  </a:lnTo>
                  <a:cubicBezTo>
                    <a:pt x="26" y="678"/>
                    <a:pt x="29" y="682"/>
                    <a:pt x="36" y="686"/>
                  </a:cubicBezTo>
                  <a:cubicBezTo>
                    <a:pt x="41" y="689"/>
                    <a:pt x="48" y="693"/>
                    <a:pt x="51" y="696"/>
                  </a:cubicBezTo>
                  <a:cubicBezTo>
                    <a:pt x="55" y="700"/>
                    <a:pt x="58" y="704"/>
                    <a:pt x="66" y="704"/>
                  </a:cubicBezTo>
                  <a:cubicBezTo>
                    <a:pt x="66" y="708"/>
                    <a:pt x="70" y="708"/>
                    <a:pt x="70" y="711"/>
                  </a:cubicBezTo>
                  <a:cubicBezTo>
                    <a:pt x="73" y="711"/>
                    <a:pt x="73" y="711"/>
                    <a:pt x="77" y="715"/>
                  </a:cubicBezTo>
                  <a:cubicBezTo>
                    <a:pt x="77" y="715"/>
                    <a:pt x="80" y="715"/>
                    <a:pt x="85" y="718"/>
                  </a:cubicBezTo>
                  <a:cubicBezTo>
                    <a:pt x="92" y="722"/>
                    <a:pt x="99" y="730"/>
                    <a:pt x="107" y="733"/>
                  </a:cubicBezTo>
                  <a:cubicBezTo>
                    <a:pt x="114" y="740"/>
                    <a:pt x="121" y="744"/>
                    <a:pt x="129" y="752"/>
                  </a:cubicBezTo>
                  <a:cubicBezTo>
                    <a:pt x="136" y="755"/>
                    <a:pt x="146" y="759"/>
                    <a:pt x="154" y="766"/>
                  </a:cubicBezTo>
                  <a:cubicBezTo>
                    <a:pt x="154" y="770"/>
                    <a:pt x="158" y="770"/>
                    <a:pt x="161" y="774"/>
                  </a:cubicBezTo>
                  <a:cubicBezTo>
                    <a:pt x="161" y="774"/>
                    <a:pt x="165" y="774"/>
                    <a:pt x="168" y="777"/>
                  </a:cubicBezTo>
                  <a:cubicBezTo>
                    <a:pt x="173" y="777"/>
                    <a:pt x="173" y="781"/>
                    <a:pt x="176" y="784"/>
                  </a:cubicBezTo>
                  <a:cubicBezTo>
                    <a:pt x="180" y="784"/>
                    <a:pt x="183" y="788"/>
                    <a:pt x="183" y="788"/>
                  </a:cubicBezTo>
                  <a:cubicBezTo>
                    <a:pt x="187" y="792"/>
                    <a:pt x="190" y="792"/>
                    <a:pt x="190" y="792"/>
                  </a:cubicBezTo>
                  <a:lnTo>
                    <a:pt x="190" y="796"/>
                  </a:lnTo>
                  <a:cubicBezTo>
                    <a:pt x="198" y="799"/>
                    <a:pt x="205" y="799"/>
                    <a:pt x="209" y="803"/>
                  </a:cubicBezTo>
                  <a:cubicBezTo>
                    <a:pt x="220" y="810"/>
                    <a:pt x="224" y="818"/>
                    <a:pt x="234" y="821"/>
                  </a:cubicBezTo>
                  <a:cubicBezTo>
                    <a:pt x="246" y="832"/>
                    <a:pt x="264" y="840"/>
                    <a:pt x="275" y="850"/>
                  </a:cubicBezTo>
                  <a:cubicBezTo>
                    <a:pt x="278" y="850"/>
                    <a:pt x="278" y="854"/>
                    <a:pt x="283" y="854"/>
                  </a:cubicBezTo>
                  <a:lnTo>
                    <a:pt x="286" y="858"/>
                  </a:lnTo>
                  <a:cubicBezTo>
                    <a:pt x="290" y="862"/>
                    <a:pt x="293" y="862"/>
                    <a:pt x="297" y="869"/>
                  </a:cubicBezTo>
                  <a:cubicBezTo>
                    <a:pt x="300" y="869"/>
                    <a:pt x="300" y="872"/>
                    <a:pt x="305" y="872"/>
                  </a:cubicBezTo>
                  <a:cubicBezTo>
                    <a:pt x="308" y="872"/>
                    <a:pt x="308" y="872"/>
                    <a:pt x="312" y="876"/>
                  </a:cubicBezTo>
                  <a:cubicBezTo>
                    <a:pt x="315" y="880"/>
                    <a:pt x="319" y="880"/>
                    <a:pt x="322" y="884"/>
                  </a:cubicBezTo>
                  <a:cubicBezTo>
                    <a:pt x="327" y="887"/>
                    <a:pt x="327" y="887"/>
                    <a:pt x="327" y="891"/>
                  </a:cubicBezTo>
                  <a:lnTo>
                    <a:pt x="330" y="891"/>
                  </a:lnTo>
                  <a:lnTo>
                    <a:pt x="334" y="894"/>
                  </a:lnTo>
                  <a:cubicBezTo>
                    <a:pt x="337" y="898"/>
                    <a:pt x="341" y="902"/>
                    <a:pt x="344" y="902"/>
                  </a:cubicBezTo>
                  <a:cubicBezTo>
                    <a:pt x="349" y="906"/>
                    <a:pt x="349" y="909"/>
                    <a:pt x="352" y="913"/>
                  </a:cubicBezTo>
                  <a:cubicBezTo>
                    <a:pt x="356" y="913"/>
                    <a:pt x="356" y="913"/>
                    <a:pt x="359" y="916"/>
                  </a:cubicBezTo>
                  <a:cubicBezTo>
                    <a:pt x="359" y="916"/>
                    <a:pt x="359" y="920"/>
                    <a:pt x="363" y="920"/>
                  </a:cubicBezTo>
                  <a:lnTo>
                    <a:pt x="366" y="924"/>
                  </a:lnTo>
                  <a:cubicBezTo>
                    <a:pt x="371" y="924"/>
                    <a:pt x="371" y="928"/>
                    <a:pt x="374" y="931"/>
                  </a:cubicBezTo>
                  <a:lnTo>
                    <a:pt x="378" y="935"/>
                  </a:lnTo>
                  <a:lnTo>
                    <a:pt x="381" y="938"/>
                  </a:lnTo>
                  <a:cubicBezTo>
                    <a:pt x="385" y="942"/>
                    <a:pt x="388" y="942"/>
                    <a:pt x="388" y="946"/>
                  </a:cubicBezTo>
                  <a:cubicBezTo>
                    <a:pt x="393" y="950"/>
                    <a:pt x="396" y="950"/>
                    <a:pt x="400" y="953"/>
                  </a:cubicBezTo>
                  <a:cubicBezTo>
                    <a:pt x="400" y="957"/>
                    <a:pt x="403" y="957"/>
                    <a:pt x="407" y="960"/>
                  </a:cubicBezTo>
                  <a:lnTo>
                    <a:pt x="410" y="964"/>
                  </a:lnTo>
                  <a:cubicBezTo>
                    <a:pt x="415" y="968"/>
                    <a:pt x="415" y="968"/>
                    <a:pt x="415" y="972"/>
                  </a:cubicBezTo>
                  <a:lnTo>
                    <a:pt x="418" y="972"/>
                  </a:lnTo>
                  <a:cubicBezTo>
                    <a:pt x="425" y="979"/>
                    <a:pt x="432" y="982"/>
                    <a:pt x="440" y="990"/>
                  </a:cubicBezTo>
                  <a:cubicBezTo>
                    <a:pt x="440" y="990"/>
                    <a:pt x="444" y="994"/>
                    <a:pt x="447" y="994"/>
                  </a:cubicBezTo>
                  <a:cubicBezTo>
                    <a:pt x="447" y="997"/>
                    <a:pt x="451" y="997"/>
                    <a:pt x="451" y="1001"/>
                  </a:cubicBezTo>
                  <a:cubicBezTo>
                    <a:pt x="454" y="1004"/>
                    <a:pt x="459" y="1004"/>
                    <a:pt x="462" y="1004"/>
                  </a:cubicBezTo>
                  <a:lnTo>
                    <a:pt x="462" y="1008"/>
                  </a:lnTo>
                  <a:cubicBezTo>
                    <a:pt x="462" y="1012"/>
                    <a:pt x="466" y="1012"/>
                    <a:pt x="469" y="1012"/>
                  </a:cubicBezTo>
                  <a:cubicBezTo>
                    <a:pt x="469" y="1016"/>
                    <a:pt x="473" y="1016"/>
                    <a:pt x="473" y="1019"/>
                  </a:cubicBezTo>
                  <a:cubicBezTo>
                    <a:pt x="476" y="1019"/>
                    <a:pt x="481" y="1023"/>
                    <a:pt x="481" y="1023"/>
                  </a:cubicBezTo>
                  <a:cubicBezTo>
                    <a:pt x="484" y="1023"/>
                    <a:pt x="484" y="1026"/>
                    <a:pt x="488" y="1026"/>
                  </a:cubicBezTo>
                  <a:cubicBezTo>
                    <a:pt x="488" y="1030"/>
                    <a:pt x="491" y="1030"/>
                    <a:pt x="495" y="1034"/>
                  </a:cubicBezTo>
                  <a:cubicBezTo>
                    <a:pt x="506" y="1041"/>
                    <a:pt x="520" y="1052"/>
                    <a:pt x="535" y="1063"/>
                  </a:cubicBezTo>
                  <a:lnTo>
                    <a:pt x="539" y="1067"/>
                  </a:lnTo>
                  <a:cubicBezTo>
                    <a:pt x="542" y="1070"/>
                    <a:pt x="542" y="1074"/>
                    <a:pt x="547" y="1074"/>
                  </a:cubicBezTo>
                  <a:lnTo>
                    <a:pt x="550" y="1074"/>
                  </a:lnTo>
                  <a:cubicBezTo>
                    <a:pt x="554" y="1078"/>
                    <a:pt x="557" y="1082"/>
                    <a:pt x="561" y="1085"/>
                  </a:cubicBezTo>
                  <a:cubicBezTo>
                    <a:pt x="569" y="1089"/>
                    <a:pt x="576" y="1096"/>
                    <a:pt x="583" y="1100"/>
                  </a:cubicBezTo>
                  <a:cubicBezTo>
                    <a:pt x="583" y="1104"/>
                    <a:pt x="583" y="1104"/>
                    <a:pt x="586" y="1104"/>
                  </a:cubicBezTo>
                  <a:cubicBezTo>
                    <a:pt x="591" y="1107"/>
                    <a:pt x="594" y="1107"/>
                    <a:pt x="594" y="1114"/>
                  </a:cubicBezTo>
                  <a:lnTo>
                    <a:pt x="598" y="1114"/>
                  </a:lnTo>
                  <a:cubicBezTo>
                    <a:pt x="601" y="1114"/>
                    <a:pt x="601" y="1118"/>
                    <a:pt x="601" y="1118"/>
                  </a:cubicBezTo>
                  <a:cubicBezTo>
                    <a:pt x="608" y="1118"/>
                    <a:pt x="608" y="1126"/>
                    <a:pt x="616" y="1126"/>
                  </a:cubicBezTo>
                  <a:lnTo>
                    <a:pt x="616" y="1129"/>
                  </a:lnTo>
                  <a:cubicBezTo>
                    <a:pt x="616" y="1131"/>
                    <a:pt x="618" y="1131"/>
                    <a:pt x="620" y="1131"/>
                  </a:cubicBezTo>
                  <a:cubicBezTo>
                    <a:pt x="621" y="1131"/>
                    <a:pt x="623" y="1131"/>
                    <a:pt x="623" y="1133"/>
                  </a:cubicBezTo>
                  <a:cubicBezTo>
                    <a:pt x="627" y="1133"/>
                    <a:pt x="627" y="1136"/>
                    <a:pt x="630" y="1140"/>
                  </a:cubicBezTo>
                  <a:cubicBezTo>
                    <a:pt x="642" y="1148"/>
                    <a:pt x="652" y="1155"/>
                    <a:pt x="664" y="1166"/>
                  </a:cubicBezTo>
                  <a:lnTo>
                    <a:pt x="671" y="1166"/>
                  </a:lnTo>
                  <a:lnTo>
                    <a:pt x="674" y="1170"/>
                  </a:lnTo>
                  <a:cubicBezTo>
                    <a:pt x="679" y="1173"/>
                    <a:pt x="679" y="1173"/>
                    <a:pt x="682" y="1173"/>
                  </a:cubicBezTo>
                  <a:cubicBezTo>
                    <a:pt x="686" y="1177"/>
                    <a:pt x="689" y="1180"/>
                    <a:pt x="693" y="1180"/>
                  </a:cubicBezTo>
                  <a:lnTo>
                    <a:pt x="704" y="1192"/>
                  </a:lnTo>
                  <a:cubicBezTo>
                    <a:pt x="708" y="1195"/>
                    <a:pt x="715" y="1195"/>
                    <a:pt x="718" y="1199"/>
                  </a:cubicBezTo>
                  <a:lnTo>
                    <a:pt x="723" y="1199"/>
                  </a:lnTo>
                  <a:lnTo>
                    <a:pt x="726" y="1202"/>
                  </a:lnTo>
                  <a:cubicBezTo>
                    <a:pt x="726" y="1206"/>
                    <a:pt x="730" y="1206"/>
                    <a:pt x="733" y="1210"/>
                  </a:cubicBezTo>
                  <a:cubicBezTo>
                    <a:pt x="737" y="1210"/>
                    <a:pt x="740" y="1214"/>
                    <a:pt x="745" y="1217"/>
                  </a:cubicBezTo>
                  <a:cubicBezTo>
                    <a:pt x="748" y="1217"/>
                    <a:pt x="748" y="1221"/>
                    <a:pt x="752" y="1221"/>
                  </a:cubicBezTo>
                  <a:lnTo>
                    <a:pt x="755" y="1224"/>
                  </a:lnTo>
                  <a:lnTo>
                    <a:pt x="759" y="1228"/>
                  </a:lnTo>
                  <a:cubicBezTo>
                    <a:pt x="762" y="1228"/>
                    <a:pt x="762" y="1228"/>
                    <a:pt x="767" y="1232"/>
                  </a:cubicBezTo>
                  <a:cubicBezTo>
                    <a:pt x="770" y="1236"/>
                    <a:pt x="774" y="1239"/>
                    <a:pt x="781" y="1243"/>
                  </a:cubicBezTo>
                  <a:lnTo>
                    <a:pt x="784" y="1243"/>
                  </a:lnTo>
                  <a:cubicBezTo>
                    <a:pt x="784" y="1243"/>
                    <a:pt x="789" y="1246"/>
                    <a:pt x="792" y="1246"/>
                  </a:cubicBezTo>
                  <a:cubicBezTo>
                    <a:pt x="792" y="1250"/>
                    <a:pt x="796" y="1250"/>
                    <a:pt x="796" y="1254"/>
                  </a:cubicBezTo>
                  <a:cubicBezTo>
                    <a:pt x="814" y="1265"/>
                    <a:pt x="828" y="1280"/>
                    <a:pt x="847" y="1290"/>
                  </a:cubicBezTo>
                  <a:cubicBezTo>
                    <a:pt x="850" y="1290"/>
                    <a:pt x="850" y="1294"/>
                    <a:pt x="855" y="1294"/>
                  </a:cubicBezTo>
                  <a:cubicBezTo>
                    <a:pt x="858" y="1298"/>
                    <a:pt x="858" y="1298"/>
                    <a:pt x="862" y="1302"/>
                  </a:cubicBezTo>
                  <a:cubicBezTo>
                    <a:pt x="869" y="1305"/>
                    <a:pt x="872" y="1309"/>
                    <a:pt x="880" y="1312"/>
                  </a:cubicBezTo>
                  <a:lnTo>
                    <a:pt x="884" y="1316"/>
                  </a:lnTo>
                  <a:cubicBezTo>
                    <a:pt x="887" y="1316"/>
                    <a:pt x="891" y="1320"/>
                    <a:pt x="894" y="1324"/>
                  </a:cubicBezTo>
                  <a:lnTo>
                    <a:pt x="899" y="1324"/>
                  </a:lnTo>
                  <a:cubicBezTo>
                    <a:pt x="899" y="1324"/>
                    <a:pt x="902" y="1327"/>
                    <a:pt x="906" y="1327"/>
                  </a:cubicBezTo>
                  <a:cubicBezTo>
                    <a:pt x="906" y="1331"/>
                    <a:pt x="909" y="1331"/>
                    <a:pt x="913" y="1334"/>
                  </a:cubicBezTo>
                  <a:cubicBezTo>
                    <a:pt x="928" y="1342"/>
                    <a:pt x="938" y="1353"/>
                    <a:pt x="950" y="1360"/>
                  </a:cubicBezTo>
                  <a:cubicBezTo>
                    <a:pt x="953" y="1364"/>
                    <a:pt x="957" y="1368"/>
                    <a:pt x="965" y="1368"/>
                  </a:cubicBezTo>
                  <a:cubicBezTo>
                    <a:pt x="975" y="1375"/>
                    <a:pt x="982" y="1378"/>
                    <a:pt x="994" y="1386"/>
                  </a:cubicBezTo>
                  <a:lnTo>
                    <a:pt x="994" y="1390"/>
                  </a:lnTo>
                  <a:cubicBezTo>
                    <a:pt x="995" y="1389"/>
                    <a:pt x="996" y="1388"/>
                    <a:pt x="996" y="1388"/>
                  </a:cubicBezTo>
                  <a:cubicBezTo>
                    <a:pt x="998" y="1388"/>
                    <a:pt x="998" y="1390"/>
                    <a:pt x="1001" y="1390"/>
                  </a:cubicBezTo>
                  <a:cubicBezTo>
                    <a:pt x="1009" y="1397"/>
                    <a:pt x="1016" y="1400"/>
                    <a:pt x="1023" y="1408"/>
                  </a:cubicBezTo>
                  <a:lnTo>
                    <a:pt x="1026" y="1408"/>
                  </a:lnTo>
                  <a:cubicBezTo>
                    <a:pt x="1031" y="1412"/>
                    <a:pt x="1034" y="1412"/>
                    <a:pt x="1038" y="1415"/>
                  </a:cubicBezTo>
                  <a:lnTo>
                    <a:pt x="1041" y="1415"/>
                  </a:lnTo>
                  <a:cubicBezTo>
                    <a:pt x="1045" y="1419"/>
                    <a:pt x="1048" y="1419"/>
                    <a:pt x="1053" y="1422"/>
                  </a:cubicBezTo>
                  <a:lnTo>
                    <a:pt x="1056" y="1426"/>
                  </a:lnTo>
                  <a:cubicBezTo>
                    <a:pt x="1063" y="1426"/>
                    <a:pt x="1067" y="1430"/>
                    <a:pt x="1070" y="1434"/>
                  </a:cubicBezTo>
                  <a:cubicBezTo>
                    <a:pt x="1075" y="1437"/>
                    <a:pt x="1078" y="1437"/>
                    <a:pt x="1082" y="1441"/>
                  </a:cubicBezTo>
                  <a:cubicBezTo>
                    <a:pt x="1078" y="1437"/>
                    <a:pt x="1078" y="1437"/>
                    <a:pt x="1075" y="1434"/>
                  </a:cubicBezTo>
                  <a:lnTo>
                    <a:pt x="1075" y="1434"/>
                  </a:lnTo>
                  <a:cubicBezTo>
                    <a:pt x="1078" y="1437"/>
                    <a:pt x="1078" y="1437"/>
                    <a:pt x="1082" y="1437"/>
                  </a:cubicBezTo>
                  <a:cubicBezTo>
                    <a:pt x="1082" y="1441"/>
                    <a:pt x="1085" y="1441"/>
                    <a:pt x="1085" y="1441"/>
                  </a:cubicBezTo>
                  <a:cubicBezTo>
                    <a:pt x="1089" y="1441"/>
                    <a:pt x="1089" y="1444"/>
                    <a:pt x="1089" y="1444"/>
                  </a:cubicBezTo>
                  <a:cubicBezTo>
                    <a:pt x="1092" y="1444"/>
                    <a:pt x="1092" y="1444"/>
                    <a:pt x="1097" y="1448"/>
                  </a:cubicBezTo>
                  <a:lnTo>
                    <a:pt x="1100" y="1452"/>
                  </a:lnTo>
                  <a:cubicBezTo>
                    <a:pt x="1100" y="1448"/>
                    <a:pt x="1100" y="1448"/>
                    <a:pt x="1097" y="1445"/>
                  </a:cubicBezTo>
                  <a:lnTo>
                    <a:pt x="1097" y="1445"/>
                  </a:lnTo>
                  <a:lnTo>
                    <a:pt x="1100" y="1448"/>
                  </a:lnTo>
                  <a:cubicBezTo>
                    <a:pt x="1107" y="1456"/>
                    <a:pt x="1114" y="1459"/>
                    <a:pt x="1122" y="1463"/>
                  </a:cubicBezTo>
                  <a:cubicBezTo>
                    <a:pt x="1126" y="1466"/>
                    <a:pt x="1129" y="1466"/>
                    <a:pt x="1133" y="1466"/>
                  </a:cubicBezTo>
                  <a:cubicBezTo>
                    <a:pt x="1136" y="1470"/>
                    <a:pt x="1141" y="1470"/>
                    <a:pt x="1141" y="1474"/>
                  </a:cubicBezTo>
                  <a:lnTo>
                    <a:pt x="1144" y="1474"/>
                  </a:lnTo>
                  <a:cubicBezTo>
                    <a:pt x="1148" y="1478"/>
                    <a:pt x="1151" y="1478"/>
                    <a:pt x="1151" y="1481"/>
                  </a:cubicBezTo>
                  <a:cubicBezTo>
                    <a:pt x="1155" y="1481"/>
                    <a:pt x="1158" y="1481"/>
                    <a:pt x="1158" y="1485"/>
                  </a:cubicBezTo>
                  <a:cubicBezTo>
                    <a:pt x="1163" y="1488"/>
                    <a:pt x="1166" y="1488"/>
                    <a:pt x="1170" y="1492"/>
                  </a:cubicBezTo>
                  <a:cubicBezTo>
                    <a:pt x="1177" y="1492"/>
                    <a:pt x="1180" y="1496"/>
                    <a:pt x="1188" y="1500"/>
                  </a:cubicBezTo>
                  <a:cubicBezTo>
                    <a:pt x="1192" y="1503"/>
                    <a:pt x="1195" y="1507"/>
                    <a:pt x="1199" y="1507"/>
                  </a:cubicBezTo>
                  <a:cubicBezTo>
                    <a:pt x="1202" y="1510"/>
                    <a:pt x="1207" y="1514"/>
                    <a:pt x="1210" y="1514"/>
                  </a:cubicBezTo>
                  <a:cubicBezTo>
                    <a:pt x="1214" y="1518"/>
                    <a:pt x="1217" y="1522"/>
                    <a:pt x="1221" y="1522"/>
                  </a:cubicBezTo>
                  <a:cubicBezTo>
                    <a:pt x="1224" y="1525"/>
                    <a:pt x="1232" y="1529"/>
                    <a:pt x="1236" y="1532"/>
                  </a:cubicBezTo>
                  <a:cubicBezTo>
                    <a:pt x="1239" y="1532"/>
                    <a:pt x="1239" y="1532"/>
                    <a:pt x="1243" y="1536"/>
                  </a:cubicBezTo>
                  <a:cubicBezTo>
                    <a:pt x="1246" y="1536"/>
                    <a:pt x="1246" y="1540"/>
                    <a:pt x="1246" y="1540"/>
                  </a:cubicBezTo>
                  <a:cubicBezTo>
                    <a:pt x="1254" y="1544"/>
                    <a:pt x="1261" y="1551"/>
                    <a:pt x="1268" y="1554"/>
                  </a:cubicBezTo>
                  <a:cubicBezTo>
                    <a:pt x="1268" y="1554"/>
                    <a:pt x="1273" y="1554"/>
                    <a:pt x="1273" y="1558"/>
                  </a:cubicBezTo>
                  <a:cubicBezTo>
                    <a:pt x="1273" y="1558"/>
                    <a:pt x="1276" y="1562"/>
                    <a:pt x="1280" y="1562"/>
                  </a:cubicBezTo>
                  <a:cubicBezTo>
                    <a:pt x="1280" y="1562"/>
                    <a:pt x="1283" y="1562"/>
                    <a:pt x="1283" y="1566"/>
                  </a:cubicBezTo>
                  <a:cubicBezTo>
                    <a:pt x="1287" y="1566"/>
                    <a:pt x="1287" y="1566"/>
                    <a:pt x="1290" y="1569"/>
                  </a:cubicBezTo>
                  <a:lnTo>
                    <a:pt x="1295" y="1573"/>
                  </a:lnTo>
                  <a:lnTo>
                    <a:pt x="1298" y="1573"/>
                  </a:lnTo>
                  <a:lnTo>
                    <a:pt x="1302" y="1576"/>
                  </a:lnTo>
                  <a:lnTo>
                    <a:pt x="1305" y="1576"/>
                  </a:lnTo>
                  <a:cubicBezTo>
                    <a:pt x="1305" y="1576"/>
                    <a:pt x="1305" y="1580"/>
                    <a:pt x="1309" y="1580"/>
                  </a:cubicBezTo>
                  <a:lnTo>
                    <a:pt x="1312" y="1584"/>
                  </a:lnTo>
                  <a:cubicBezTo>
                    <a:pt x="1317" y="1588"/>
                    <a:pt x="1320" y="1591"/>
                    <a:pt x="1327" y="1595"/>
                  </a:cubicBezTo>
                  <a:cubicBezTo>
                    <a:pt x="1327" y="1595"/>
                    <a:pt x="1331" y="1595"/>
                    <a:pt x="1331" y="1598"/>
                  </a:cubicBezTo>
                  <a:cubicBezTo>
                    <a:pt x="1334" y="1598"/>
                    <a:pt x="1334" y="1602"/>
                    <a:pt x="1334" y="1602"/>
                  </a:cubicBezTo>
                  <a:cubicBezTo>
                    <a:pt x="1342" y="1602"/>
                    <a:pt x="1346" y="1606"/>
                    <a:pt x="1349" y="1610"/>
                  </a:cubicBezTo>
                  <a:cubicBezTo>
                    <a:pt x="1353" y="1613"/>
                    <a:pt x="1356" y="1613"/>
                    <a:pt x="1361" y="1617"/>
                  </a:cubicBezTo>
                  <a:cubicBezTo>
                    <a:pt x="1361" y="1620"/>
                    <a:pt x="1364" y="1620"/>
                    <a:pt x="1368" y="1624"/>
                  </a:cubicBezTo>
                  <a:cubicBezTo>
                    <a:pt x="1371" y="1628"/>
                    <a:pt x="1375" y="1628"/>
                    <a:pt x="1378" y="1632"/>
                  </a:cubicBezTo>
                  <a:cubicBezTo>
                    <a:pt x="1383" y="1635"/>
                    <a:pt x="1383" y="1635"/>
                    <a:pt x="1386" y="1639"/>
                  </a:cubicBezTo>
                  <a:cubicBezTo>
                    <a:pt x="1390" y="1642"/>
                    <a:pt x="1393" y="1642"/>
                    <a:pt x="1397" y="1646"/>
                  </a:cubicBezTo>
                  <a:cubicBezTo>
                    <a:pt x="1397" y="1646"/>
                    <a:pt x="1405" y="1646"/>
                    <a:pt x="1405" y="1654"/>
                  </a:cubicBezTo>
                  <a:lnTo>
                    <a:pt x="1408" y="1654"/>
                  </a:lnTo>
                  <a:cubicBezTo>
                    <a:pt x="1408" y="1654"/>
                    <a:pt x="1412" y="1654"/>
                    <a:pt x="1412" y="1657"/>
                  </a:cubicBezTo>
                  <a:lnTo>
                    <a:pt x="1415" y="1657"/>
                  </a:lnTo>
                  <a:cubicBezTo>
                    <a:pt x="1419" y="1657"/>
                    <a:pt x="1419" y="1661"/>
                    <a:pt x="1419" y="1661"/>
                  </a:cubicBezTo>
                  <a:lnTo>
                    <a:pt x="1422" y="1664"/>
                  </a:lnTo>
                  <a:lnTo>
                    <a:pt x="1427" y="1664"/>
                  </a:lnTo>
                  <a:cubicBezTo>
                    <a:pt x="1434" y="1672"/>
                    <a:pt x="1441" y="1676"/>
                    <a:pt x="1452" y="1683"/>
                  </a:cubicBezTo>
                  <a:cubicBezTo>
                    <a:pt x="1452" y="1683"/>
                    <a:pt x="1456" y="1686"/>
                    <a:pt x="1459" y="1686"/>
                  </a:cubicBezTo>
                  <a:cubicBezTo>
                    <a:pt x="1459" y="1690"/>
                    <a:pt x="1463" y="1690"/>
                    <a:pt x="1466" y="1694"/>
                  </a:cubicBezTo>
                  <a:cubicBezTo>
                    <a:pt x="1471" y="1694"/>
                    <a:pt x="1471" y="1698"/>
                    <a:pt x="1474" y="1698"/>
                  </a:cubicBezTo>
                  <a:cubicBezTo>
                    <a:pt x="1474" y="1701"/>
                    <a:pt x="1478" y="1701"/>
                    <a:pt x="1478" y="1701"/>
                  </a:cubicBezTo>
                  <a:cubicBezTo>
                    <a:pt x="1481" y="1705"/>
                    <a:pt x="1481" y="1705"/>
                    <a:pt x="1485" y="1705"/>
                  </a:cubicBezTo>
                  <a:lnTo>
                    <a:pt x="1488" y="1708"/>
                  </a:lnTo>
                  <a:lnTo>
                    <a:pt x="1488" y="1712"/>
                  </a:lnTo>
                  <a:cubicBezTo>
                    <a:pt x="1490" y="1711"/>
                    <a:pt x="1491" y="1710"/>
                    <a:pt x="1491" y="1710"/>
                  </a:cubicBezTo>
                  <a:cubicBezTo>
                    <a:pt x="1493" y="1710"/>
                    <a:pt x="1494" y="1712"/>
                    <a:pt x="1496" y="1712"/>
                  </a:cubicBezTo>
                  <a:cubicBezTo>
                    <a:pt x="1496" y="1716"/>
                    <a:pt x="1500" y="1716"/>
                    <a:pt x="1500" y="1720"/>
                  </a:cubicBezTo>
                  <a:cubicBezTo>
                    <a:pt x="1503" y="1720"/>
                    <a:pt x="1503" y="1720"/>
                    <a:pt x="1507" y="1723"/>
                  </a:cubicBezTo>
                  <a:lnTo>
                    <a:pt x="1510" y="1727"/>
                  </a:lnTo>
                  <a:lnTo>
                    <a:pt x="1515" y="1727"/>
                  </a:lnTo>
                  <a:cubicBezTo>
                    <a:pt x="1515" y="1729"/>
                    <a:pt x="1516" y="1729"/>
                    <a:pt x="1516" y="1729"/>
                  </a:cubicBezTo>
                  <a:cubicBezTo>
                    <a:pt x="1517" y="1729"/>
                    <a:pt x="1518" y="1729"/>
                    <a:pt x="1518" y="1730"/>
                  </a:cubicBezTo>
                  <a:cubicBezTo>
                    <a:pt x="1518" y="1730"/>
                    <a:pt x="1520" y="1732"/>
                    <a:pt x="1522" y="1732"/>
                  </a:cubicBezTo>
                  <a:cubicBezTo>
                    <a:pt x="1523" y="1732"/>
                    <a:pt x="1524" y="1732"/>
                    <a:pt x="1525" y="1730"/>
                  </a:cubicBezTo>
                  <a:cubicBezTo>
                    <a:pt x="1525" y="1730"/>
                    <a:pt x="1525" y="1727"/>
                    <a:pt x="1522" y="1727"/>
                  </a:cubicBezTo>
                  <a:cubicBezTo>
                    <a:pt x="1518" y="1723"/>
                    <a:pt x="1515" y="1716"/>
                    <a:pt x="1507" y="1712"/>
                  </a:cubicBezTo>
                  <a:cubicBezTo>
                    <a:pt x="1507" y="1712"/>
                    <a:pt x="1503" y="1708"/>
                    <a:pt x="1500" y="1705"/>
                  </a:cubicBezTo>
                  <a:cubicBezTo>
                    <a:pt x="1496" y="1705"/>
                    <a:pt x="1496" y="1705"/>
                    <a:pt x="1493" y="1701"/>
                  </a:cubicBezTo>
                  <a:cubicBezTo>
                    <a:pt x="1488" y="1698"/>
                    <a:pt x="1481" y="1694"/>
                    <a:pt x="1474" y="1686"/>
                  </a:cubicBezTo>
                  <a:cubicBezTo>
                    <a:pt x="1471" y="1686"/>
                    <a:pt x="1471" y="1686"/>
                    <a:pt x="1471" y="1683"/>
                  </a:cubicBezTo>
                  <a:cubicBezTo>
                    <a:pt x="1463" y="1679"/>
                    <a:pt x="1463" y="1679"/>
                    <a:pt x="1456" y="1676"/>
                  </a:cubicBezTo>
                  <a:cubicBezTo>
                    <a:pt x="1459" y="1674"/>
                    <a:pt x="1461" y="1673"/>
                    <a:pt x="1463" y="1673"/>
                  </a:cubicBezTo>
                  <a:cubicBezTo>
                    <a:pt x="1465" y="1673"/>
                    <a:pt x="1467" y="1674"/>
                    <a:pt x="1471" y="1676"/>
                  </a:cubicBezTo>
                  <a:lnTo>
                    <a:pt x="1474" y="1679"/>
                  </a:lnTo>
                  <a:cubicBezTo>
                    <a:pt x="1478" y="1679"/>
                    <a:pt x="1481" y="1683"/>
                    <a:pt x="1481" y="1683"/>
                  </a:cubicBezTo>
                  <a:cubicBezTo>
                    <a:pt x="1485" y="1686"/>
                    <a:pt x="1493" y="1690"/>
                    <a:pt x="1496" y="1694"/>
                  </a:cubicBezTo>
                  <a:cubicBezTo>
                    <a:pt x="1500" y="1698"/>
                    <a:pt x="1503" y="1698"/>
                    <a:pt x="1507" y="1701"/>
                  </a:cubicBezTo>
                  <a:cubicBezTo>
                    <a:pt x="1510" y="1701"/>
                    <a:pt x="1510" y="1705"/>
                    <a:pt x="1510" y="1705"/>
                  </a:cubicBezTo>
                  <a:cubicBezTo>
                    <a:pt x="1515" y="1708"/>
                    <a:pt x="1515" y="1708"/>
                    <a:pt x="1518" y="1708"/>
                  </a:cubicBezTo>
                  <a:cubicBezTo>
                    <a:pt x="1518" y="1712"/>
                    <a:pt x="1522" y="1712"/>
                    <a:pt x="1522" y="1716"/>
                  </a:cubicBezTo>
                  <a:cubicBezTo>
                    <a:pt x="1525" y="1716"/>
                    <a:pt x="1525" y="1720"/>
                    <a:pt x="1529" y="1720"/>
                  </a:cubicBezTo>
                  <a:cubicBezTo>
                    <a:pt x="1532" y="1720"/>
                    <a:pt x="1537" y="1723"/>
                    <a:pt x="1537" y="1723"/>
                  </a:cubicBezTo>
                  <a:cubicBezTo>
                    <a:pt x="1540" y="1727"/>
                    <a:pt x="1540" y="1727"/>
                    <a:pt x="1544" y="1730"/>
                  </a:cubicBezTo>
                  <a:lnTo>
                    <a:pt x="1547" y="1734"/>
                  </a:lnTo>
                  <a:lnTo>
                    <a:pt x="1551" y="1738"/>
                  </a:lnTo>
                  <a:lnTo>
                    <a:pt x="1554" y="1738"/>
                  </a:lnTo>
                  <a:cubicBezTo>
                    <a:pt x="1559" y="1742"/>
                    <a:pt x="1559" y="1742"/>
                    <a:pt x="1559" y="1745"/>
                  </a:cubicBezTo>
                  <a:cubicBezTo>
                    <a:pt x="1569" y="1749"/>
                    <a:pt x="1576" y="1756"/>
                    <a:pt x="1584" y="1764"/>
                  </a:cubicBezTo>
                  <a:cubicBezTo>
                    <a:pt x="1588" y="1764"/>
                    <a:pt x="1591" y="1767"/>
                    <a:pt x="1595" y="1771"/>
                  </a:cubicBezTo>
                  <a:cubicBezTo>
                    <a:pt x="1598" y="1771"/>
                    <a:pt x="1603" y="1771"/>
                    <a:pt x="1603" y="1774"/>
                  </a:cubicBezTo>
                  <a:cubicBezTo>
                    <a:pt x="1610" y="1774"/>
                    <a:pt x="1613" y="1778"/>
                    <a:pt x="1620" y="1782"/>
                  </a:cubicBezTo>
                  <a:lnTo>
                    <a:pt x="1625" y="1786"/>
                  </a:lnTo>
                  <a:cubicBezTo>
                    <a:pt x="1625" y="1786"/>
                    <a:pt x="1628" y="1789"/>
                    <a:pt x="1632" y="1793"/>
                  </a:cubicBezTo>
                  <a:lnTo>
                    <a:pt x="1639" y="1796"/>
                  </a:lnTo>
                  <a:cubicBezTo>
                    <a:pt x="1642" y="1800"/>
                    <a:pt x="1647" y="1804"/>
                    <a:pt x="1650" y="1804"/>
                  </a:cubicBezTo>
                  <a:cubicBezTo>
                    <a:pt x="1654" y="1808"/>
                    <a:pt x="1657" y="1808"/>
                    <a:pt x="1661" y="1815"/>
                  </a:cubicBezTo>
                  <a:lnTo>
                    <a:pt x="1664" y="1815"/>
                  </a:lnTo>
                  <a:cubicBezTo>
                    <a:pt x="1669" y="1818"/>
                    <a:pt x="1672" y="1822"/>
                    <a:pt x="1676" y="1822"/>
                  </a:cubicBezTo>
                  <a:lnTo>
                    <a:pt x="1686" y="1833"/>
                  </a:lnTo>
                  <a:cubicBezTo>
                    <a:pt x="1691" y="1833"/>
                    <a:pt x="1694" y="1837"/>
                    <a:pt x="1694" y="1837"/>
                  </a:cubicBezTo>
                  <a:cubicBezTo>
                    <a:pt x="1698" y="1840"/>
                    <a:pt x="1701" y="1840"/>
                    <a:pt x="1705" y="1840"/>
                  </a:cubicBezTo>
                  <a:lnTo>
                    <a:pt x="1705" y="1848"/>
                  </a:lnTo>
                  <a:cubicBezTo>
                    <a:pt x="1708" y="1848"/>
                    <a:pt x="1713" y="1852"/>
                    <a:pt x="1713" y="1852"/>
                  </a:cubicBezTo>
                  <a:cubicBezTo>
                    <a:pt x="1716" y="1855"/>
                    <a:pt x="1720" y="1859"/>
                    <a:pt x="1723" y="1862"/>
                  </a:cubicBezTo>
                  <a:cubicBezTo>
                    <a:pt x="1730" y="1862"/>
                    <a:pt x="1735" y="1866"/>
                    <a:pt x="1742" y="1870"/>
                  </a:cubicBezTo>
                  <a:cubicBezTo>
                    <a:pt x="1745" y="1877"/>
                    <a:pt x="1752" y="1877"/>
                    <a:pt x="1757" y="1884"/>
                  </a:cubicBezTo>
                  <a:cubicBezTo>
                    <a:pt x="1758" y="1883"/>
                    <a:pt x="1758" y="1883"/>
                    <a:pt x="1759" y="1883"/>
                  </a:cubicBezTo>
                  <a:cubicBezTo>
                    <a:pt x="1760" y="1883"/>
                    <a:pt x="1760" y="1885"/>
                    <a:pt x="1760" y="1888"/>
                  </a:cubicBezTo>
                  <a:lnTo>
                    <a:pt x="1767" y="1888"/>
                  </a:lnTo>
                  <a:cubicBezTo>
                    <a:pt x="1767" y="1892"/>
                    <a:pt x="1771" y="1892"/>
                    <a:pt x="1771" y="1892"/>
                  </a:cubicBezTo>
                  <a:cubicBezTo>
                    <a:pt x="1774" y="1899"/>
                    <a:pt x="1779" y="1899"/>
                    <a:pt x="1786" y="1903"/>
                  </a:cubicBezTo>
                  <a:lnTo>
                    <a:pt x="1789" y="1906"/>
                  </a:lnTo>
                  <a:cubicBezTo>
                    <a:pt x="1789" y="1910"/>
                    <a:pt x="1793" y="1910"/>
                    <a:pt x="1796" y="1910"/>
                  </a:cubicBezTo>
                  <a:cubicBezTo>
                    <a:pt x="1798" y="1912"/>
                    <a:pt x="1800" y="1912"/>
                    <a:pt x="1802" y="1912"/>
                  </a:cubicBezTo>
                  <a:cubicBezTo>
                    <a:pt x="1804" y="1912"/>
                    <a:pt x="1806" y="1912"/>
                    <a:pt x="1808" y="1914"/>
                  </a:cubicBezTo>
                  <a:cubicBezTo>
                    <a:pt x="1811" y="1914"/>
                    <a:pt x="1815" y="1914"/>
                    <a:pt x="1815" y="1918"/>
                  </a:cubicBezTo>
                  <a:cubicBezTo>
                    <a:pt x="1818" y="1918"/>
                    <a:pt x="1818" y="1921"/>
                    <a:pt x="1818" y="1921"/>
                  </a:cubicBezTo>
                  <a:cubicBezTo>
                    <a:pt x="1823" y="1925"/>
                    <a:pt x="1830" y="1925"/>
                    <a:pt x="1833" y="1928"/>
                  </a:cubicBezTo>
                  <a:lnTo>
                    <a:pt x="1845" y="1928"/>
                  </a:lnTo>
                  <a:cubicBezTo>
                    <a:pt x="1845" y="1928"/>
                    <a:pt x="1848" y="1928"/>
                    <a:pt x="1848" y="1932"/>
                  </a:cubicBezTo>
                  <a:cubicBezTo>
                    <a:pt x="1849" y="1931"/>
                    <a:pt x="1850" y="1930"/>
                    <a:pt x="1851" y="1930"/>
                  </a:cubicBezTo>
                  <a:cubicBezTo>
                    <a:pt x="1852" y="1930"/>
                    <a:pt x="1853" y="1932"/>
                    <a:pt x="1855" y="1932"/>
                  </a:cubicBezTo>
                  <a:lnTo>
                    <a:pt x="1859" y="1932"/>
                  </a:lnTo>
                  <a:cubicBezTo>
                    <a:pt x="1862" y="1932"/>
                    <a:pt x="1862" y="1928"/>
                    <a:pt x="1867" y="1928"/>
                  </a:cubicBezTo>
                  <a:cubicBezTo>
                    <a:pt x="1868" y="1930"/>
                    <a:pt x="1869" y="1931"/>
                    <a:pt x="1870" y="1931"/>
                  </a:cubicBezTo>
                  <a:cubicBezTo>
                    <a:pt x="1871" y="1931"/>
                    <a:pt x="1872" y="1930"/>
                    <a:pt x="1874" y="1928"/>
                  </a:cubicBezTo>
                  <a:lnTo>
                    <a:pt x="1881" y="1928"/>
                  </a:lnTo>
                  <a:cubicBezTo>
                    <a:pt x="1883" y="1928"/>
                    <a:pt x="1886" y="1930"/>
                    <a:pt x="1887" y="1930"/>
                  </a:cubicBezTo>
                  <a:cubicBezTo>
                    <a:pt x="1888" y="1930"/>
                    <a:pt x="1889" y="1930"/>
                    <a:pt x="1889" y="1928"/>
                  </a:cubicBezTo>
                  <a:cubicBezTo>
                    <a:pt x="1892" y="1928"/>
                    <a:pt x="1896" y="1932"/>
                    <a:pt x="1896" y="1932"/>
                  </a:cubicBezTo>
                  <a:lnTo>
                    <a:pt x="1925" y="1932"/>
                  </a:lnTo>
                  <a:cubicBezTo>
                    <a:pt x="1927" y="1932"/>
                    <a:pt x="1928" y="1930"/>
                    <a:pt x="1928" y="1930"/>
                  </a:cubicBezTo>
                  <a:cubicBezTo>
                    <a:pt x="1928" y="1930"/>
                    <a:pt x="1928" y="1931"/>
                    <a:pt x="1928" y="1932"/>
                  </a:cubicBezTo>
                  <a:cubicBezTo>
                    <a:pt x="1933" y="1932"/>
                    <a:pt x="1933" y="1932"/>
                    <a:pt x="1936" y="1928"/>
                  </a:cubicBezTo>
                  <a:cubicBezTo>
                    <a:pt x="1940" y="1928"/>
                    <a:pt x="1940" y="1925"/>
                    <a:pt x="1943" y="1925"/>
                  </a:cubicBezTo>
                  <a:cubicBezTo>
                    <a:pt x="1943" y="1925"/>
                    <a:pt x="1943" y="1921"/>
                    <a:pt x="1947" y="1921"/>
                  </a:cubicBezTo>
                  <a:cubicBezTo>
                    <a:pt x="1947" y="1918"/>
                    <a:pt x="1947" y="1918"/>
                    <a:pt x="1950" y="1918"/>
                  </a:cubicBezTo>
                  <a:cubicBezTo>
                    <a:pt x="1950" y="1914"/>
                    <a:pt x="1950" y="1914"/>
                    <a:pt x="1955" y="1914"/>
                  </a:cubicBezTo>
                  <a:cubicBezTo>
                    <a:pt x="1958" y="1914"/>
                    <a:pt x="1958" y="1914"/>
                    <a:pt x="1962" y="1910"/>
                  </a:cubicBezTo>
                  <a:lnTo>
                    <a:pt x="1962" y="1906"/>
                  </a:lnTo>
                  <a:cubicBezTo>
                    <a:pt x="1965" y="1906"/>
                    <a:pt x="1965" y="1903"/>
                    <a:pt x="1965" y="1899"/>
                  </a:cubicBezTo>
                  <a:cubicBezTo>
                    <a:pt x="1969" y="1899"/>
                    <a:pt x="1969" y="1896"/>
                    <a:pt x="1969" y="1896"/>
                  </a:cubicBezTo>
                  <a:cubicBezTo>
                    <a:pt x="1972" y="1896"/>
                    <a:pt x="1969" y="1892"/>
                    <a:pt x="1969" y="1892"/>
                  </a:cubicBezTo>
                  <a:lnTo>
                    <a:pt x="1972" y="1888"/>
                  </a:lnTo>
                  <a:cubicBezTo>
                    <a:pt x="1977" y="1884"/>
                    <a:pt x="1977" y="1881"/>
                    <a:pt x="1977" y="1881"/>
                  </a:cubicBezTo>
                  <a:lnTo>
                    <a:pt x="1980" y="1877"/>
                  </a:lnTo>
                  <a:cubicBezTo>
                    <a:pt x="1977" y="1874"/>
                    <a:pt x="1980" y="1870"/>
                    <a:pt x="1980" y="1866"/>
                  </a:cubicBezTo>
                  <a:lnTo>
                    <a:pt x="1980" y="1859"/>
                  </a:lnTo>
                  <a:lnTo>
                    <a:pt x="1977" y="1855"/>
                  </a:lnTo>
                  <a:cubicBezTo>
                    <a:pt x="1972" y="1852"/>
                    <a:pt x="1972" y="1848"/>
                    <a:pt x="1969" y="1844"/>
                  </a:cubicBezTo>
                  <a:lnTo>
                    <a:pt x="1965" y="1844"/>
                  </a:lnTo>
                  <a:cubicBezTo>
                    <a:pt x="1965" y="1840"/>
                    <a:pt x="1969" y="1840"/>
                    <a:pt x="1969" y="1840"/>
                  </a:cubicBezTo>
                  <a:lnTo>
                    <a:pt x="1969" y="1837"/>
                  </a:lnTo>
                  <a:cubicBezTo>
                    <a:pt x="1965" y="1833"/>
                    <a:pt x="1965" y="1833"/>
                    <a:pt x="1969" y="1833"/>
                  </a:cubicBezTo>
                  <a:cubicBezTo>
                    <a:pt x="1969" y="1833"/>
                    <a:pt x="1969" y="1832"/>
                    <a:pt x="1970" y="1832"/>
                  </a:cubicBezTo>
                  <a:cubicBezTo>
                    <a:pt x="1970" y="1832"/>
                    <a:pt x="1971" y="1832"/>
                    <a:pt x="1972" y="1833"/>
                  </a:cubicBezTo>
                  <a:cubicBezTo>
                    <a:pt x="1974" y="1832"/>
                    <a:pt x="1975" y="1832"/>
                    <a:pt x="1976" y="1832"/>
                  </a:cubicBezTo>
                  <a:cubicBezTo>
                    <a:pt x="1979" y="1832"/>
                    <a:pt x="1981" y="1833"/>
                    <a:pt x="1984" y="1833"/>
                  </a:cubicBezTo>
                  <a:cubicBezTo>
                    <a:pt x="1987" y="1833"/>
                    <a:pt x="1987" y="1837"/>
                    <a:pt x="1991" y="1837"/>
                  </a:cubicBezTo>
                  <a:cubicBezTo>
                    <a:pt x="1993" y="1839"/>
                    <a:pt x="1996" y="1842"/>
                    <a:pt x="1999" y="1842"/>
                  </a:cubicBezTo>
                  <a:cubicBezTo>
                    <a:pt x="2000" y="1842"/>
                    <a:pt x="2001" y="1841"/>
                    <a:pt x="2002" y="1840"/>
                  </a:cubicBezTo>
                  <a:lnTo>
                    <a:pt x="2009" y="1840"/>
                  </a:lnTo>
                  <a:cubicBezTo>
                    <a:pt x="2009" y="1844"/>
                    <a:pt x="2013" y="1848"/>
                    <a:pt x="2013" y="1852"/>
                  </a:cubicBezTo>
                  <a:cubicBezTo>
                    <a:pt x="2016" y="1852"/>
                    <a:pt x="2016" y="1855"/>
                    <a:pt x="2016" y="1855"/>
                  </a:cubicBezTo>
                  <a:lnTo>
                    <a:pt x="2016" y="1874"/>
                  </a:lnTo>
                  <a:lnTo>
                    <a:pt x="2013" y="1870"/>
                  </a:lnTo>
                  <a:lnTo>
                    <a:pt x="2013" y="1874"/>
                  </a:lnTo>
                  <a:cubicBezTo>
                    <a:pt x="2016" y="1877"/>
                    <a:pt x="2016" y="1877"/>
                    <a:pt x="2016" y="1881"/>
                  </a:cubicBezTo>
                  <a:lnTo>
                    <a:pt x="2013" y="1881"/>
                  </a:lnTo>
                  <a:lnTo>
                    <a:pt x="2016" y="1884"/>
                  </a:lnTo>
                  <a:lnTo>
                    <a:pt x="2016" y="1888"/>
                  </a:lnTo>
                  <a:lnTo>
                    <a:pt x="2016" y="1899"/>
                  </a:lnTo>
                  <a:cubicBezTo>
                    <a:pt x="2013" y="1899"/>
                    <a:pt x="2016" y="1896"/>
                    <a:pt x="2013" y="1896"/>
                  </a:cubicBezTo>
                  <a:cubicBezTo>
                    <a:pt x="2013" y="1899"/>
                    <a:pt x="2013" y="1903"/>
                    <a:pt x="2016" y="1903"/>
                  </a:cubicBezTo>
                  <a:lnTo>
                    <a:pt x="2016" y="1906"/>
                  </a:lnTo>
                  <a:lnTo>
                    <a:pt x="2016" y="1910"/>
                  </a:lnTo>
                  <a:cubicBezTo>
                    <a:pt x="2016" y="1910"/>
                    <a:pt x="2021" y="1914"/>
                    <a:pt x="2021" y="1918"/>
                  </a:cubicBezTo>
                  <a:lnTo>
                    <a:pt x="2021" y="1925"/>
                  </a:lnTo>
                  <a:cubicBezTo>
                    <a:pt x="2021" y="1921"/>
                    <a:pt x="2024" y="1921"/>
                    <a:pt x="2024" y="1918"/>
                  </a:cubicBezTo>
                  <a:lnTo>
                    <a:pt x="2031" y="1918"/>
                  </a:lnTo>
                  <a:lnTo>
                    <a:pt x="2028" y="1914"/>
                  </a:lnTo>
                  <a:lnTo>
                    <a:pt x="2028" y="1903"/>
                  </a:lnTo>
                  <a:lnTo>
                    <a:pt x="2028" y="1899"/>
                  </a:lnTo>
                  <a:lnTo>
                    <a:pt x="2028" y="1892"/>
                  </a:lnTo>
                  <a:cubicBezTo>
                    <a:pt x="2031" y="1892"/>
                    <a:pt x="2028" y="1888"/>
                    <a:pt x="2031" y="1888"/>
                  </a:cubicBezTo>
                  <a:cubicBezTo>
                    <a:pt x="2031" y="1892"/>
                    <a:pt x="2035" y="1892"/>
                    <a:pt x="2038" y="1892"/>
                  </a:cubicBezTo>
                  <a:cubicBezTo>
                    <a:pt x="2035" y="1888"/>
                    <a:pt x="2031" y="1888"/>
                    <a:pt x="2028" y="1884"/>
                  </a:cubicBezTo>
                  <a:cubicBezTo>
                    <a:pt x="2028" y="1884"/>
                    <a:pt x="2031" y="1881"/>
                    <a:pt x="2028" y="1881"/>
                  </a:cubicBezTo>
                  <a:cubicBezTo>
                    <a:pt x="2028" y="1877"/>
                    <a:pt x="2028" y="1877"/>
                    <a:pt x="2031" y="1874"/>
                  </a:cubicBezTo>
                  <a:cubicBezTo>
                    <a:pt x="2028" y="1870"/>
                    <a:pt x="2028" y="1866"/>
                    <a:pt x="2028" y="1862"/>
                  </a:cubicBezTo>
                  <a:lnTo>
                    <a:pt x="2028" y="1859"/>
                  </a:lnTo>
                  <a:lnTo>
                    <a:pt x="2028" y="1852"/>
                  </a:lnTo>
                  <a:cubicBezTo>
                    <a:pt x="2028" y="1852"/>
                    <a:pt x="2028" y="1848"/>
                    <a:pt x="2031" y="1844"/>
                  </a:cubicBezTo>
                  <a:lnTo>
                    <a:pt x="2031" y="1840"/>
                  </a:lnTo>
                  <a:lnTo>
                    <a:pt x="2038" y="1840"/>
                  </a:lnTo>
                  <a:cubicBezTo>
                    <a:pt x="2038" y="1837"/>
                    <a:pt x="2043" y="1837"/>
                    <a:pt x="2043" y="1837"/>
                  </a:cubicBezTo>
                  <a:lnTo>
                    <a:pt x="2043" y="1833"/>
                  </a:lnTo>
                  <a:cubicBezTo>
                    <a:pt x="2046" y="1833"/>
                    <a:pt x="2043" y="1830"/>
                    <a:pt x="2043" y="1830"/>
                  </a:cubicBezTo>
                  <a:cubicBezTo>
                    <a:pt x="2038" y="1826"/>
                    <a:pt x="2038" y="1822"/>
                    <a:pt x="2043" y="1818"/>
                  </a:cubicBezTo>
                  <a:lnTo>
                    <a:pt x="2043" y="1815"/>
                  </a:lnTo>
                  <a:lnTo>
                    <a:pt x="2043" y="1811"/>
                  </a:lnTo>
                  <a:cubicBezTo>
                    <a:pt x="2043" y="1804"/>
                    <a:pt x="2043" y="1800"/>
                    <a:pt x="2046" y="1796"/>
                  </a:cubicBezTo>
                  <a:lnTo>
                    <a:pt x="2046" y="1793"/>
                  </a:lnTo>
                  <a:lnTo>
                    <a:pt x="2050" y="1789"/>
                  </a:lnTo>
                  <a:cubicBezTo>
                    <a:pt x="2052" y="1789"/>
                    <a:pt x="2053" y="1788"/>
                    <a:pt x="2053" y="1788"/>
                  </a:cubicBezTo>
                  <a:cubicBezTo>
                    <a:pt x="2053" y="1788"/>
                    <a:pt x="2053" y="1788"/>
                    <a:pt x="2053" y="1789"/>
                  </a:cubicBezTo>
                  <a:cubicBezTo>
                    <a:pt x="2057" y="1789"/>
                    <a:pt x="2053" y="1786"/>
                    <a:pt x="2057" y="1782"/>
                  </a:cubicBezTo>
                  <a:lnTo>
                    <a:pt x="2060" y="1782"/>
                  </a:lnTo>
                  <a:cubicBezTo>
                    <a:pt x="2065" y="1782"/>
                    <a:pt x="2065" y="1782"/>
                    <a:pt x="2068" y="1778"/>
                  </a:cubicBezTo>
                  <a:cubicBezTo>
                    <a:pt x="2072" y="1778"/>
                    <a:pt x="2075" y="1774"/>
                    <a:pt x="2082" y="1774"/>
                  </a:cubicBezTo>
                  <a:cubicBezTo>
                    <a:pt x="2087" y="1774"/>
                    <a:pt x="2087" y="1771"/>
                    <a:pt x="2090" y="1771"/>
                  </a:cubicBezTo>
                  <a:cubicBezTo>
                    <a:pt x="2090" y="1767"/>
                    <a:pt x="2094" y="1767"/>
                    <a:pt x="2097" y="1767"/>
                  </a:cubicBezTo>
                  <a:cubicBezTo>
                    <a:pt x="2101" y="1767"/>
                    <a:pt x="2101" y="1764"/>
                    <a:pt x="2104" y="1764"/>
                  </a:cubicBezTo>
                  <a:cubicBezTo>
                    <a:pt x="2104" y="1760"/>
                    <a:pt x="2109" y="1760"/>
                    <a:pt x="2112" y="1760"/>
                  </a:cubicBezTo>
                  <a:lnTo>
                    <a:pt x="2112" y="1756"/>
                  </a:lnTo>
                  <a:lnTo>
                    <a:pt x="2116" y="1756"/>
                  </a:lnTo>
                  <a:cubicBezTo>
                    <a:pt x="2119" y="1752"/>
                    <a:pt x="2119" y="1752"/>
                    <a:pt x="2123" y="1752"/>
                  </a:cubicBezTo>
                  <a:cubicBezTo>
                    <a:pt x="2123" y="1752"/>
                    <a:pt x="2126" y="1752"/>
                    <a:pt x="2126" y="1749"/>
                  </a:cubicBezTo>
                  <a:cubicBezTo>
                    <a:pt x="2126" y="1745"/>
                    <a:pt x="2131" y="1745"/>
                    <a:pt x="2134" y="1742"/>
                  </a:cubicBezTo>
                  <a:cubicBezTo>
                    <a:pt x="2138" y="1742"/>
                    <a:pt x="2138" y="1742"/>
                    <a:pt x="2141" y="1738"/>
                  </a:cubicBezTo>
                  <a:cubicBezTo>
                    <a:pt x="2141" y="1734"/>
                    <a:pt x="2145" y="1734"/>
                    <a:pt x="2145" y="1734"/>
                  </a:cubicBezTo>
                  <a:cubicBezTo>
                    <a:pt x="2145" y="1734"/>
                    <a:pt x="2148" y="1734"/>
                    <a:pt x="2148" y="1730"/>
                  </a:cubicBezTo>
                  <a:lnTo>
                    <a:pt x="2153" y="1727"/>
                  </a:lnTo>
                  <a:lnTo>
                    <a:pt x="2156" y="1727"/>
                  </a:lnTo>
                  <a:cubicBezTo>
                    <a:pt x="2156" y="1723"/>
                    <a:pt x="2156" y="1723"/>
                    <a:pt x="2160" y="1723"/>
                  </a:cubicBezTo>
                  <a:cubicBezTo>
                    <a:pt x="2160" y="1720"/>
                    <a:pt x="2163" y="1720"/>
                    <a:pt x="2163" y="1716"/>
                  </a:cubicBezTo>
                  <a:lnTo>
                    <a:pt x="2167" y="1716"/>
                  </a:lnTo>
                  <a:cubicBezTo>
                    <a:pt x="2170" y="1712"/>
                    <a:pt x="2170" y="1708"/>
                    <a:pt x="2175" y="1708"/>
                  </a:cubicBezTo>
                  <a:lnTo>
                    <a:pt x="2175" y="1705"/>
                  </a:lnTo>
                  <a:lnTo>
                    <a:pt x="2178" y="1705"/>
                  </a:lnTo>
                  <a:lnTo>
                    <a:pt x="2182" y="1701"/>
                  </a:lnTo>
                  <a:cubicBezTo>
                    <a:pt x="2182" y="1698"/>
                    <a:pt x="2182" y="1698"/>
                    <a:pt x="2185" y="1698"/>
                  </a:cubicBezTo>
                  <a:cubicBezTo>
                    <a:pt x="2189" y="1694"/>
                    <a:pt x="2192" y="1694"/>
                    <a:pt x="2192" y="1690"/>
                  </a:cubicBezTo>
                  <a:cubicBezTo>
                    <a:pt x="2197" y="1690"/>
                    <a:pt x="2197" y="1690"/>
                    <a:pt x="2197" y="1686"/>
                  </a:cubicBezTo>
                  <a:lnTo>
                    <a:pt x="2200" y="1686"/>
                  </a:lnTo>
                  <a:cubicBezTo>
                    <a:pt x="2204" y="1686"/>
                    <a:pt x="2204" y="1683"/>
                    <a:pt x="2204" y="1683"/>
                  </a:cubicBezTo>
                  <a:cubicBezTo>
                    <a:pt x="2207" y="1683"/>
                    <a:pt x="2207" y="1679"/>
                    <a:pt x="2207" y="1676"/>
                  </a:cubicBezTo>
                  <a:cubicBezTo>
                    <a:pt x="2211" y="1672"/>
                    <a:pt x="2211" y="1668"/>
                    <a:pt x="2219" y="1668"/>
                  </a:cubicBezTo>
                  <a:lnTo>
                    <a:pt x="2222" y="1668"/>
                  </a:lnTo>
                  <a:cubicBezTo>
                    <a:pt x="2219" y="1668"/>
                    <a:pt x="2214" y="1664"/>
                    <a:pt x="2214" y="1664"/>
                  </a:cubicBezTo>
                  <a:lnTo>
                    <a:pt x="2214" y="1657"/>
                  </a:lnTo>
                  <a:cubicBezTo>
                    <a:pt x="2214" y="1654"/>
                    <a:pt x="2219" y="1654"/>
                    <a:pt x="2214" y="1650"/>
                  </a:cubicBezTo>
                  <a:cubicBezTo>
                    <a:pt x="2219" y="1646"/>
                    <a:pt x="2219" y="1642"/>
                    <a:pt x="2219" y="1642"/>
                  </a:cubicBezTo>
                  <a:lnTo>
                    <a:pt x="2219" y="1635"/>
                  </a:lnTo>
                  <a:cubicBezTo>
                    <a:pt x="2222" y="1635"/>
                    <a:pt x="2222" y="1635"/>
                    <a:pt x="2222" y="1632"/>
                  </a:cubicBezTo>
                  <a:cubicBezTo>
                    <a:pt x="2219" y="1628"/>
                    <a:pt x="2219" y="1624"/>
                    <a:pt x="2219" y="1620"/>
                  </a:cubicBezTo>
                  <a:cubicBezTo>
                    <a:pt x="2222" y="1620"/>
                    <a:pt x="2219" y="1617"/>
                    <a:pt x="2219" y="1613"/>
                  </a:cubicBezTo>
                  <a:cubicBezTo>
                    <a:pt x="2219" y="1613"/>
                    <a:pt x="2222" y="1613"/>
                    <a:pt x="2219" y="1610"/>
                  </a:cubicBezTo>
                  <a:cubicBezTo>
                    <a:pt x="2214" y="1610"/>
                    <a:pt x="2219" y="1606"/>
                    <a:pt x="2219" y="1606"/>
                  </a:cubicBezTo>
                  <a:lnTo>
                    <a:pt x="2214" y="1602"/>
                  </a:lnTo>
                  <a:cubicBezTo>
                    <a:pt x="2214" y="1602"/>
                    <a:pt x="2219" y="1598"/>
                    <a:pt x="2214" y="1598"/>
                  </a:cubicBezTo>
                  <a:cubicBezTo>
                    <a:pt x="2214" y="1595"/>
                    <a:pt x="2214" y="1595"/>
                    <a:pt x="2211" y="1595"/>
                  </a:cubicBezTo>
                  <a:cubicBezTo>
                    <a:pt x="2211" y="1591"/>
                    <a:pt x="2214" y="1591"/>
                    <a:pt x="2214" y="1591"/>
                  </a:cubicBezTo>
                  <a:lnTo>
                    <a:pt x="2214" y="1584"/>
                  </a:lnTo>
                  <a:cubicBezTo>
                    <a:pt x="2214" y="1580"/>
                    <a:pt x="2214" y="1573"/>
                    <a:pt x="2219" y="1573"/>
                  </a:cubicBezTo>
                  <a:lnTo>
                    <a:pt x="2219" y="1569"/>
                  </a:lnTo>
                  <a:lnTo>
                    <a:pt x="2222" y="1566"/>
                  </a:lnTo>
                  <a:cubicBezTo>
                    <a:pt x="2222" y="1566"/>
                    <a:pt x="2222" y="1564"/>
                    <a:pt x="2223" y="1564"/>
                  </a:cubicBezTo>
                  <a:cubicBezTo>
                    <a:pt x="2224" y="1564"/>
                    <a:pt x="2225" y="1565"/>
                    <a:pt x="2226" y="1566"/>
                  </a:cubicBezTo>
                  <a:cubicBezTo>
                    <a:pt x="2226" y="1562"/>
                    <a:pt x="2229" y="1562"/>
                    <a:pt x="2233" y="1562"/>
                  </a:cubicBezTo>
                  <a:cubicBezTo>
                    <a:pt x="2233" y="1562"/>
                    <a:pt x="2236" y="1562"/>
                    <a:pt x="2236" y="1558"/>
                  </a:cubicBezTo>
                  <a:lnTo>
                    <a:pt x="2241" y="1558"/>
                  </a:lnTo>
                  <a:cubicBezTo>
                    <a:pt x="2241" y="1562"/>
                    <a:pt x="2244" y="1562"/>
                    <a:pt x="2244" y="1562"/>
                  </a:cubicBezTo>
                  <a:cubicBezTo>
                    <a:pt x="2248" y="1562"/>
                    <a:pt x="2248" y="1562"/>
                    <a:pt x="2251" y="1566"/>
                  </a:cubicBezTo>
                  <a:cubicBezTo>
                    <a:pt x="2252" y="1567"/>
                    <a:pt x="2253" y="1567"/>
                    <a:pt x="2254" y="1567"/>
                  </a:cubicBezTo>
                  <a:cubicBezTo>
                    <a:pt x="2255" y="1567"/>
                    <a:pt x="2256" y="1566"/>
                    <a:pt x="2258" y="1566"/>
                  </a:cubicBezTo>
                  <a:cubicBezTo>
                    <a:pt x="2263" y="1562"/>
                    <a:pt x="2266" y="1562"/>
                    <a:pt x="2270" y="1562"/>
                  </a:cubicBezTo>
                  <a:cubicBezTo>
                    <a:pt x="2270" y="1558"/>
                    <a:pt x="2273" y="1558"/>
                    <a:pt x="2273" y="1554"/>
                  </a:cubicBezTo>
                  <a:cubicBezTo>
                    <a:pt x="2277" y="1551"/>
                    <a:pt x="2277" y="1551"/>
                    <a:pt x="2277" y="1547"/>
                  </a:cubicBezTo>
                  <a:cubicBezTo>
                    <a:pt x="2277" y="1547"/>
                    <a:pt x="2280" y="1547"/>
                    <a:pt x="2280" y="1544"/>
                  </a:cubicBezTo>
                  <a:lnTo>
                    <a:pt x="2285" y="1544"/>
                  </a:lnTo>
                  <a:lnTo>
                    <a:pt x="2288" y="1540"/>
                  </a:lnTo>
                  <a:cubicBezTo>
                    <a:pt x="2288" y="1536"/>
                    <a:pt x="2292" y="1536"/>
                    <a:pt x="2295" y="1536"/>
                  </a:cubicBezTo>
                  <a:lnTo>
                    <a:pt x="2299" y="1532"/>
                  </a:lnTo>
                  <a:lnTo>
                    <a:pt x="2310" y="1532"/>
                  </a:lnTo>
                  <a:cubicBezTo>
                    <a:pt x="2314" y="1529"/>
                    <a:pt x="2317" y="1529"/>
                    <a:pt x="2321" y="1529"/>
                  </a:cubicBezTo>
                  <a:lnTo>
                    <a:pt x="2324" y="1525"/>
                  </a:lnTo>
                  <a:cubicBezTo>
                    <a:pt x="2324" y="1522"/>
                    <a:pt x="2329" y="1522"/>
                    <a:pt x="2329" y="1522"/>
                  </a:cubicBezTo>
                  <a:cubicBezTo>
                    <a:pt x="2332" y="1518"/>
                    <a:pt x="2336" y="1518"/>
                    <a:pt x="2336" y="1514"/>
                  </a:cubicBezTo>
                  <a:lnTo>
                    <a:pt x="2339" y="1514"/>
                  </a:lnTo>
                  <a:cubicBezTo>
                    <a:pt x="2343" y="1514"/>
                    <a:pt x="2346" y="1510"/>
                    <a:pt x="2346" y="1510"/>
                  </a:cubicBezTo>
                  <a:cubicBezTo>
                    <a:pt x="2346" y="1509"/>
                    <a:pt x="2347" y="1509"/>
                    <a:pt x="2349" y="1509"/>
                  </a:cubicBezTo>
                  <a:cubicBezTo>
                    <a:pt x="2350" y="1509"/>
                    <a:pt x="2351" y="1509"/>
                    <a:pt x="2351" y="1507"/>
                  </a:cubicBezTo>
                  <a:cubicBezTo>
                    <a:pt x="2351" y="1507"/>
                    <a:pt x="2354" y="1507"/>
                    <a:pt x="2354" y="1503"/>
                  </a:cubicBezTo>
                  <a:cubicBezTo>
                    <a:pt x="2354" y="1500"/>
                    <a:pt x="2358" y="1500"/>
                    <a:pt x="2361" y="1496"/>
                  </a:cubicBezTo>
                  <a:cubicBezTo>
                    <a:pt x="2365" y="1496"/>
                    <a:pt x="2365" y="1492"/>
                    <a:pt x="2368" y="1492"/>
                  </a:cubicBezTo>
                  <a:cubicBezTo>
                    <a:pt x="2376" y="1492"/>
                    <a:pt x="2380" y="1488"/>
                    <a:pt x="2383" y="1488"/>
                  </a:cubicBezTo>
                  <a:lnTo>
                    <a:pt x="2390" y="1488"/>
                  </a:lnTo>
                  <a:cubicBezTo>
                    <a:pt x="2390" y="1485"/>
                    <a:pt x="2398" y="1485"/>
                    <a:pt x="2398" y="1481"/>
                  </a:cubicBezTo>
                  <a:cubicBezTo>
                    <a:pt x="2400" y="1480"/>
                    <a:pt x="2403" y="1480"/>
                    <a:pt x="2405" y="1480"/>
                  </a:cubicBezTo>
                  <a:cubicBezTo>
                    <a:pt x="2407" y="1480"/>
                    <a:pt x="2409" y="1480"/>
                    <a:pt x="2409" y="1478"/>
                  </a:cubicBezTo>
                  <a:cubicBezTo>
                    <a:pt x="2409" y="1477"/>
                    <a:pt x="2409" y="1476"/>
                    <a:pt x="2410" y="1476"/>
                  </a:cubicBezTo>
                  <a:cubicBezTo>
                    <a:pt x="2411" y="1476"/>
                    <a:pt x="2412" y="1478"/>
                    <a:pt x="2412" y="1478"/>
                  </a:cubicBezTo>
                  <a:cubicBezTo>
                    <a:pt x="2417" y="1474"/>
                    <a:pt x="2420" y="1474"/>
                    <a:pt x="2420" y="1474"/>
                  </a:cubicBezTo>
                  <a:lnTo>
                    <a:pt x="2420" y="1466"/>
                  </a:lnTo>
                  <a:lnTo>
                    <a:pt x="2420" y="1459"/>
                  </a:lnTo>
                  <a:lnTo>
                    <a:pt x="2420" y="1452"/>
                  </a:lnTo>
                  <a:cubicBezTo>
                    <a:pt x="2420" y="1448"/>
                    <a:pt x="2420" y="1448"/>
                    <a:pt x="2424" y="1444"/>
                  </a:cubicBezTo>
                  <a:cubicBezTo>
                    <a:pt x="2420" y="1441"/>
                    <a:pt x="2420" y="1437"/>
                    <a:pt x="2420" y="1434"/>
                  </a:cubicBezTo>
                  <a:cubicBezTo>
                    <a:pt x="2417" y="1430"/>
                    <a:pt x="2412" y="1426"/>
                    <a:pt x="2405" y="1422"/>
                  </a:cubicBezTo>
                  <a:lnTo>
                    <a:pt x="2402" y="1419"/>
                  </a:lnTo>
                  <a:cubicBezTo>
                    <a:pt x="2402" y="1415"/>
                    <a:pt x="2398" y="1412"/>
                    <a:pt x="2395" y="1408"/>
                  </a:cubicBezTo>
                  <a:lnTo>
                    <a:pt x="2383" y="1397"/>
                  </a:lnTo>
                  <a:cubicBezTo>
                    <a:pt x="2383" y="1397"/>
                    <a:pt x="2380" y="1393"/>
                    <a:pt x="2376" y="1393"/>
                  </a:cubicBezTo>
                  <a:cubicBezTo>
                    <a:pt x="2376" y="1390"/>
                    <a:pt x="2376" y="1390"/>
                    <a:pt x="2373" y="1386"/>
                  </a:cubicBezTo>
                  <a:lnTo>
                    <a:pt x="2373" y="1382"/>
                  </a:lnTo>
                  <a:cubicBezTo>
                    <a:pt x="2368" y="1382"/>
                    <a:pt x="2368" y="1378"/>
                    <a:pt x="2365" y="1378"/>
                  </a:cubicBezTo>
                  <a:cubicBezTo>
                    <a:pt x="2365" y="1375"/>
                    <a:pt x="2361" y="1375"/>
                    <a:pt x="2361" y="1371"/>
                  </a:cubicBezTo>
                  <a:cubicBezTo>
                    <a:pt x="2354" y="1364"/>
                    <a:pt x="2351" y="1360"/>
                    <a:pt x="2346" y="1356"/>
                  </a:cubicBezTo>
                  <a:lnTo>
                    <a:pt x="2343" y="1353"/>
                  </a:lnTo>
                  <a:cubicBezTo>
                    <a:pt x="2336" y="1353"/>
                    <a:pt x="2336" y="1349"/>
                    <a:pt x="2332" y="1349"/>
                  </a:cubicBezTo>
                  <a:lnTo>
                    <a:pt x="2332" y="1346"/>
                  </a:lnTo>
                  <a:cubicBezTo>
                    <a:pt x="2329" y="1346"/>
                    <a:pt x="2329" y="1346"/>
                    <a:pt x="2324" y="1342"/>
                  </a:cubicBezTo>
                  <a:cubicBezTo>
                    <a:pt x="2324" y="1338"/>
                    <a:pt x="2321" y="1334"/>
                    <a:pt x="2317" y="1331"/>
                  </a:cubicBezTo>
                  <a:lnTo>
                    <a:pt x="2314" y="1331"/>
                  </a:lnTo>
                  <a:cubicBezTo>
                    <a:pt x="2314" y="1331"/>
                    <a:pt x="2310" y="1331"/>
                    <a:pt x="2310" y="1327"/>
                  </a:cubicBezTo>
                  <a:cubicBezTo>
                    <a:pt x="2307" y="1324"/>
                    <a:pt x="2302" y="1320"/>
                    <a:pt x="2299" y="1320"/>
                  </a:cubicBezTo>
                  <a:lnTo>
                    <a:pt x="2295" y="1316"/>
                  </a:lnTo>
                  <a:cubicBezTo>
                    <a:pt x="2292" y="1316"/>
                    <a:pt x="2292" y="1312"/>
                    <a:pt x="2292" y="1312"/>
                  </a:cubicBezTo>
                  <a:cubicBezTo>
                    <a:pt x="2292" y="1309"/>
                    <a:pt x="2292" y="1309"/>
                    <a:pt x="2288" y="1309"/>
                  </a:cubicBezTo>
                  <a:lnTo>
                    <a:pt x="2288" y="1305"/>
                  </a:lnTo>
                  <a:lnTo>
                    <a:pt x="2285" y="1305"/>
                  </a:lnTo>
                  <a:lnTo>
                    <a:pt x="2280" y="1302"/>
                  </a:lnTo>
                  <a:cubicBezTo>
                    <a:pt x="2277" y="1298"/>
                    <a:pt x="2277" y="1298"/>
                    <a:pt x="2273" y="1294"/>
                  </a:cubicBezTo>
                  <a:cubicBezTo>
                    <a:pt x="2266" y="1287"/>
                    <a:pt x="2258" y="1283"/>
                    <a:pt x="2251" y="1276"/>
                  </a:cubicBezTo>
                  <a:lnTo>
                    <a:pt x="2251" y="1272"/>
                  </a:lnTo>
                  <a:cubicBezTo>
                    <a:pt x="2248" y="1272"/>
                    <a:pt x="2244" y="1268"/>
                    <a:pt x="2241" y="1265"/>
                  </a:cubicBezTo>
                  <a:cubicBezTo>
                    <a:pt x="2236" y="1265"/>
                    <a:pt x="2233" y="1261"/>
                    <a:pt x="2233" y="1258"/>
                  </a:cubicBezTo>
                  <a:cubicBezTo>
                    <a:pt x="2229" y="1258"/>
                    <a:pt x="2229" y="1258"/>
                    <a:pt x="2226" y="1254"/>
                  </a:cubicBezTo>
                  <a:cubicBezTo>
                    <a:pt x="2226" y="1250"/>
                    <a:pt x="2222" y="1250"/>
                    <a:pt x="2219" y="1246"/>
                  </a:cubicBezTo>
                  <a:cubicBezTo>
                    <a:pt x="2214" y="1246"/>
                    <a:pt x="2214" y="1243"/>
                    <a:pt x="2211" y="1239"/>
                  </a:cubicBezTo>
                  <a:cubicBezTo>
                    <a:pt x="2204" y="1232"/>
                    <a:pt x="2192" y="1228"/>
                    <a:pt x="2185" y="1221"/>
                  </a:cubicBezTo>
                  <a:cubicBezTo>
                    <a:pt x="2185" y="1221"/>
                    <a:pt x="2182" y="1221"/>
                    <a:pt x="2182" y="1217"/>
                  </a:cubicBezTo>
                  <a:cubicBezTo>
                    <a:pt x="2178" y="1214"/>
                    <a:pt x="2170" y="1214"/>
                    <a:pt x="2170" y="1206"/>
                  </a:cubicBezTo>
                  <a:cubicBezTo>
                    <a:pt x="2163" y="1206"/>
                    <a:pt x="2160" y="1199"/>
                    <a:pt x="2156" y="1199"/>
                  </a:cubicBezTo>
                  <a:cubicBezTo>
                    <a:pt x="2153" y="1195"/>
                    <a:pt x="2145" y="1195"/>
                    <a:pt x="2145" y="1192"/>
                  </a:cubicBezTo>
                  <a:cubicBezTo>
                    <a:pt x="2138" y="1188"/>
                    <a:pt x="2138" y="1188"/>
                    <a:pt x="2134" y="1184"/>
                  </a:cubicBezTo>
                  <a:lnTo>
                    <a:pt x="2131" y="1180"/>
                  </a:lnTo>
                  <a:cubicBezTo>
                    <a:pt x="2126" y="1180"/>
                    <a:pt x="2126" y="1180"/>
                    <a:pt x="2123" y="1177"/>
                  </a:cubicBezTo>
                  <a:cubicBezTo>
                    <a:pt x="2123" y="1177"/>
                    <a:pt x="2119" y="1173"/>
                    <a:pt x="2116" y="1173"/>
                  </a:cubicBezTo>
                  <a:cubicBezTo>
                    <a:pt x="2112" y="1170"/>
                    <a:pt x="2112" y="1166"/>
                    <a:pt x="2109" y="1166"/>
                  </a:cubicBezTo>
                  <a:cubicBezTo>
                    <a:pt x="2104" y="1166"/>
                    <a:pt x="2104" y="1162"/>
                    <a:pt x="2104" y="1162"/>
                  </a:cubicBezTo>
                  <a:cubicBezTo>
                    <a:pt x="2104" y="1160"/>
                    <a:pt x="2103" y="1160"/>
                    <a:pt x="2103" y="1160"/>
                  </a:cubicBezTo>
                  <a:cubicBezTo>
                    <a:pt x="2102" y="1160"/>
                    <a:pt x="2101" y="1160"/>
                    <a:pt x="2101" y="1158"/>
                  </a:cubicBezTo>
                  <a:cubicBezTo>
                    <a:pt x="2090" y="1151"/>
                    <a:pt x="2079" y="1140"/>
                    <a:pt x="2068" y="1133"/>
                  </a:cubicBezTo>
                  <a:cubicBezTo>
                    <a:pt x="2068" y="1133"/>
                    <a:pt x="2065" y="1133"/>
                    <a:pt x="2065" y="1129"/>
                  </a:cubicBezTo>
                  <a:lnTo>
                    <a:pt x="2060" y="1129"/>
                  </a:lnTo>
                  <a:cubicBezTo>
                    <a:pt x="2060" y="1129"/>
                    <a:pt x="2060" y="1126"/>
                    <a:pt x="2057" y="1126"/>
                  </a:cubicBezTo>
                  <a:cubicBezTo>
                    <a:pt x="2057" y="1122"/>
                    <a:pt x="2053" y="1122"/>
                    <a:pt x="2053" y="1122"/>
                  </a:cubicBezTo>
                  <a:cubicBezTo>
                    <a:pt x="2050" y="1122"/>
                    <a:pt x="2046" y="1118"/>
                    <a:pt x="2046" y="1118"/>
                  </a:cubicBezTo>
                  <a:cubicBezTo>
                    <a:pt x="2043" y="1114"/>
                    <a:pt x="2038" y="1111"/>
                    <a:pt x="2035" y="1107"/>
                  </a:cubicBezTo>
                  <a:lnTo>
                    <a:pt x="2031" y="1107"/>
                  </a:lnTo>
                  <a:cubicBezTo>
                    <a:pt x="2031" y="1104"/>
                    <a:pt x="2028" y="1104"/>
                    <a:pt x="2024" y="1100"/>
                  </a:cubicBezTo>
                  <a:cubicBezTo>
                    <a:pt x="2021" y="1100"/>
                    <a:pt x="2021" y="1096"/>
                    <a:pt x="2016" y="1092"/>
                  </a:cubicBezTo>
                  <a:cubicBezTo>
                    <a:pt x="2016" y="1089"/>
                    <a:pt x="2013" y="1089"/>
                    <a:pt x="2013" y="1089"/>
                  </a:cubicBezTo>
                  <a:cubicBezTo>
                    <a:pt x="2006" y="1089"/>
                    <a:pt x="2006" y="1085"/>
                    <a:pt x="2002" y="1082"/>
                  </a:cubicBezTo>
                  <a:cubicBezTo>
                    <a:pt x="1999" y="1082"/>
                    <a:pt x="1999" y="1078"/>
                    <a:pt x="1994" y="1078"/>
                  </a:cubicBezTo>
                  <a:cubicBezTo>
                    <a:pt x="1991" y="1074"/>
                    <a:pt x="1991" y="1074"/>
                    <a:pt x="1987" y="1070"/>
                  </a:cubicBezTo>
                  <a:cubicBezTo>
                    <a:pt x="1987" y="1070"/>
                    <a:pt x="1984" y="1070"/>
                    <a:pt x="1984" y="1067"/>
                  </a:cubicBezTo>
                  <a:cubicBezTo>
                    <a:pt x="1977" y="1063"/>
                    <a:pt x="1969" y="1060"/>
                    <a:pt x="1965" y="1056"/>
                  </a:cubicBezTo>
                  <a:cubicBezTo>
                    <a:pt x="1958" y="1052"/>
                    <a:pt x="1955" y="1045"/>
                    <a:pt x="1947" y="1045"/>
                  </a:cubicBezTo>
                  <a:cubicBezTo>
                    <a:pt x="1940" y="1038"/>
                    <a:pt x="1928" y="1034"/>
                    <a:pt x="1921" y="1026"/>
                  </a:cubicBezTo>
                  <a:cubicBezTo>
                    <a:pt x="1918" y="1023"/>
                    <a:pt x="1911" y="1016"/>
                    <a:pt x="1903" y="1012"/>
                  </a:cubicBezTo>
                  <a:lnTo>
                    <a:pt x="1903" y="1016"/>
                  </a:lnTo>
                  <a:cubicBezTo>
                    <a:pt x="1903" y="1012"/>
                    <a:pt x="1899" y="1012"/>
                    <a:pt x="1899" y="1012"/>
                  </a:cubicBezTo>
                  <a:lnTo>
                    <a:pt x="1903" y="1012"/>
                  </a:lnTo>
                  <a:cubicBezTo>
                    <a:pt x="1896" y="1004"/>
                    <a:pt x="1892" y="1001"/>
                    <a:pt x="1884" y="997"/>
                  </a:cubicBezTo>
                  <a:lnTo>
                    <a:pt x="1884" y="997"/>
                  </a:lnTo>
                  <a:lnTo>
                    <a:pt x="1889" y="1001"/>
                  </a:lnTo>
                  <a:cubicBezTo>
                    <a:pt x="1877" y="997"/>
                    <a:pt x="1870" y="990"/>
                    <a:pt x="1862" y="982"/>
                  </a:cubicBezTo>
                  <a:lnTo>
                    <a:pt x="1867" y="982"/>
                  </a:lnTo>
                  <a:cubicBezTo>
                    <a:pt x="1862" y="979"/>
                    <a:pt x="1859" y="979"/>
                    <a:pt x="1855" y="975"/>
                  </a:cubicBezTo>
                  <a:cubicBezTo>
                    <a:pt x="1855" y="975"/>
                    <a:pt x="1855" y="975"/>
                    <a:pt x="1855" y="975"/>
                  </a:cubicBezTo>
                  <a:lnTo>
                    <a:pt x="1855" y="975"/>
                  </a:lnTo>
                  <a:cubicBezTo>
                    <a:pt x="1857" y="978"/>
                    <a:pt x="1859" y="980"/>
                    <a:pt x="1859" y="982"/>
                  </a:cubicBezTo>
                  <a:cubicBezTo>
                    <a:pt x="1855" y="979"/>
                    <a:pt x="1848" y="975"/>
                    <a:pt x="1845" y="972"/>
                  </a:cubicBezTo>
                  <a:lnTo>
                    <a:pt x="1840" y="975"/>
                  </a:lnTo>
                  <a:cubicBezTo>
                    <a:pt x="1840" y="972"/>
                    <a:pt x="1837" y="972"/>
                    <a:pt x="1837" y="968"/>
                  </a:cubicBezTo>
                  <a:lnTo>
                    <a:pt x="1823" y="968"/>
                  </a:lnTo>
                  <a:lnTo>
                    <a:pt x="1818" y="964"/>
                  </a:lnTo>
                  <a:cubicBezTo>
                    <a:pt x="1818" y="964"/>
                    <a:pt x="1818" y="960"/>
                    <a:pt x="1815" y="960"/>
                  </a:cubicBezTo>
                  <a:lnTo>
                    <a:pt x="1811" y="957"/>
                  </a:lnTo>
                  <a:lnTo>
                    <a:pt x="1808" y="953"/>
                  </a:lnTo>
                  <a:cubicBezTo>
                    <a:pt x="1804" y="953"/>
                    <a:pt x="1804" y="950"/>
                    <a:pt x="1801" y="950"/>
                  </a:cubicBezTo>
                  <a:cubicBezTo>
                    <a:pt x="1793" y="942"/>
                    <a:pt x="1786" y="938"/>
                    <a:pt x="1782" y="935"/>
                  </a:cubicBezTo>
                  <a:cubicBezTo>
                    <a:pt x="1781" y="934"/>
                    <a:pt x="1780" y="933"/>
                    <a:pt x="1780" y="933"/>
                  </a:cubicBezTo>
                  <a:cubicBezTo>
                    <a:pt x="1779" y="933"/>
                    <a:pt x="1779" y="935"/>
                    <a:pt x="1779" y="935"/>
                  </a:cubicBezTo>
                  <a:cubicBezTo>
                    <a:pt x="1774" y="931"/>
                    <a:pt x="1771" y="931"/>
                    <a:pt x="1771" y="928"/>
                  </a:cubicBezTo>
                  <a:lnTo>
                    <a:pt x="1767" y="928"/>
                  </a:lnTo>
                  <a:cubicBezTo>
                    <a:pt x="1767" y="924"/>
                    <a:pt x="1764" y="924"/>
                    <a:pt x="1764" y="920"/>
                  </a:cubicBezTo>
                  <a:cubicBezTo>
                    <a:pt x="1757" y="920"/>
                    <a:pt x="1757" y="916"/>
                    <a:pt x="1749" y="916"/>
                  </a:cubicBezTo>
                  <a:cubicBezTo>
                    <a:pt x="1745" y="909"/>
                    <a:pt x="1738" y="909"/>
                    <a:pt x="1735" y="902"/>
                  </a:cubicBezTo>
                  <a:lnTo>
                    <a:pt x="1730" y="898"/>
                  </a:lnTo>
                  <a:cubicBezTo>
                    <a:pt x="1727" y="898"/>
                    <a:pt x="1727" y="894"/>
                    <a:pt x="1723" y="894"/>
                  </a:cubicBezTo>
                  <a:cubicBezTo>
                    <a:pt x="1720" y="894"/>
                    <a:pt x="1716" y="891"/>
                    <a:pt x="1716" y="891"/>
                  </a:cubicBezTo>
                  <a:lnTo>
                    <a:pt x="1713" y="887"/>
                  </a:lnTo>
                  <a:cubicBezTo>
                    <a:pt x="1708" y="887"/>
                    <a:pt x="1708" y="887"/>
                    <a:pt x="1705" y="884"/>
                  </a:cubicBezTo>
                  <a:cubicBezTo>
                    <a:pt x="1705" y="884"/>
                    <a:pt x="1701" y="884"/>
                    <a:pt x="1701" y="880"/>
                  </a:cubicBezTo>
                  <a:cubicBezTo>
                    <a:pt x="1694" y="880"/>
                    <a:pt x="1691" y="876"/>
                    <a:pt x="1686" y="872"/>
                  </a:cubicBezTo>
                  <a:cubicBezTo>
                    <a:pt x="1679" y="869"/>
                    <a:pt x="1672" y="862"/>
                    <a:pt x="1664" y="858"/>
                  </a:cubicBezTo>
                  <a:cubicBezTo>
                    <a:pt x="1661" y="858"/>
                    <a:pt x="1657" y="854"/>
                    <a:pt x="1650" y="850"/>
                  </a:cubicBezTo>
                  <a:cubicBezTo>
                    <a:pt x="1647" y="850"/>
                    <a:pt x="1647" y="847"/>
                    <a:pt x="1642" y="843"/>
                  </a:cubicBezTo>
                  <a:cubicBezTo>
                    <a:pt x="1639" y="843"/>
                    <a:pt x="1632" y="840"/>
                    <a:pt x="1628" y="836"/>
                  </a:cubicBezTo>
                  <a:cubicBezTo>
                    <a:pt x="1625" y="832"/>
                    <a:pt x="1620" y="832"/>
                    <a:pt x="1617" y="828"/>
                  </a:cubicBezTo>
                  <a:cubicBezTo>
                    <a:pt x="1613" y="828"/>
                    <a:pt x="1613" y="828"/>
                    <a:pt x="1610" y="825"/>
                  </a:cubicBezTo>
                  <a:lnTo>
                    <a:pt x="1606" y="828"/>
                  </a:lnTo>
                  <a:cubicBezTo>
                    <a:pt x="1606" y="825"/>
                    <a:pt x="1603" y="825"/>
                    <a:pt x="1603" y="821"/>
                  </a:cubicBezTo>
                  <a:lnTo>
                    <a:pt x="1598" y="818"/>
                  </a:lnTo>
                  <a:cubicBezTo>
                    <a:pt x="1598" y="819"/>
                    <a:pt x="1597" y="819"/>
                    <a:pt x="1597" y="819"/>
                  </a:cubicBezTo>
                  <a:cubicBezTo>
                    <a:pt x="1595" y="819"/>
                    <a:pt x="1594" y="814"/>
                    <a:pt x="1591" y="814"/>
                  </a:cubicBezTo>
                  <a:cubicBezTo>
                    <a:pt x="1591" y="814"/>
                    <a:pt x="1588" y="814"/>
                    <a:pt x="1584" y="810"/>
                  </a:cubicBezTo>
                  <a:cubicBezTo>
                    <a:pt x="1581" y="806"/>
                    <a:pt x="1576" y="806"/>
                    <a:pt x="1573" y="803"/>
                  </a:cubicBezTo>
                  <a:cubicBezTo>
                    <a:pt x="1566" y="803"/>
                    <a:pt x="1562" y="799"/>
                    <a:pt x="1559" y="796"/>
                  </a:cubicBezTo>
                  <a:cubicBezTo>
                    <a:pt x="1554" y="792"/>
                    <a:pt x="1554" y="788"/>
                    <a:pt x="1551" y="788"/>
                  </a:cubicBezTo>
                  <a:lnTo>
                    <a:pt x="1547" y="788"/>
                  </a:lnTo>
                  <a:cubicBezTo>
                    <a:pt x="1547" y="784"/>
                    <a:pt x="1547" y="784"/>
                    <a:pt x="1544" y="784"/>
                  </a:cubicBezTo>
                  <a:cubicBezTo>
                    <a:pt x="1544" y="784"/>
                    <a:pt x="1540" y="784"/>
                    <a:pt x="1537" y="781"/>
                  </a:cubicBezTo>
                  <a:cubicBezTo>
                    <a:pt x="1537" y="781"/>
                    <a:pt x="1532" y="777"/>
                    <a:pt x="1529" y="777"/>
                  </a:cubicBezTo>
                  <a:cubicBezTo>
                    <a:pt x="1525" y="777"/>
                    <a:pt x="1522" y="774"/>
                    <a:pt x="1518" y="774"/>
                  </a:cubicBezTo>
                  <a:lnTo>
                    <a:pt x="1515" y="774"/>
                  </a:lnTo>
                  <a:lnTo>
                    <a:pt x="1510" y="770"/>
                  </a:lnTo>
                  <a:cubicBezTo>
                    <a:pt x="1507" y="766"/>
                    <a:pt x="1503" y="766"/>
                    <a:pt x="1500" y="766"/>
                  </a:cubicBezTo>
                  <a:lnTo>
                    <a:pt x="1493" y="759"/>
                  </a:lnTo>
                  <a:cubicBezTo>
                    <a:pt x="1488" y="755"/>
                    <a:pt x="1488" y="755"/>
                    <a:pt x="1485" y="755"/>
                  </a:cubicBezTo>
                  <a:lnTo>
                    <a:pt x="1481" y="752"/>
                  </a:lnTo>
                  <a:lnTo>
                    <a:pt x="1478" y="752"/>
                  </a:lnTo>
                  <a:cubicBezTo>
                    <a:pt x="1471" y="748"/>
                    <a:pt x="1466" y="740"/>
                    <a:pt x="1463" y="740"/>
                  </a:cubicBezTo>
                  <a:lnTo>
                    <a:pt x="1459" y="740"/>
                  </a:lnTo>
                  <a:cubicBezTo>
                    <a:pt x="1456" y="737"/>
                    <a:pt x="1456" y="737"/>
                    <a:pt x="1452" y="733"/>
                  </a:cubicBezTo>
                  <a:cubicBezTo>
                    <a:pt x="1452" y="733"/>
                    <a:pt x="1449" y="730"/>
                    <a:pt x="1444" y="730"/>
                  </a:cubicBezTo>
                  <a:cubicBezTo>
                    <a:pt x="1444" y="726"/>
                    <a:pt x="1441" y="726"/>
                    <a:pt x="1437" y="726"/>
                  </a:cubicBezTo>
                  <a:cubicBezTo>
                    <a:pt x="1434" y="726"/>
                    <a:pt x="1434" y="726"/>
                    <a:pt x="1430" y="722"/>
                  </a:cubicBezTo>
                  <a:cubicBezTo>
                    <a:pt x="1434" y="722"/>
                    <a:pt x="1430" y="722"/>
                    <a:pt x="1430" y="718"/>
                  </a:cubicBezTo>
                  <a:lnTo>
                    <a:pt x="1427" y="718"/>
                  </a:lnTo>
                  <a:cubicBezTo>
                    <a:pt x="1422" y="715"/>
                    <a:pt x="1419" y="715"/>
                    <a:pt x="1419" y="715"/>
                  </a:cubicBezTo>
                  <a:cubicBezTo>
                    <a:pt x="1415" y="711"/>
                    <a:pt x="1415" y="711"/>
                    <a:pt x="1412" y="711"/>
                  </a:cubicBezTo>
                  <a:lnTo>
                    <a:pt x="1412" y="708"/>
                  </a:lnTo>
                  <a:cubicBezTo>
                    <a:pt x="1412" y="704"/>
                    <a:pt x="1408" y="704"/>
                    <a:pt x="1405" y="700"/>
                  </a:cubicBezTo>
                  <a:cubicBezTo>
                    <a:pt x="1400" y="700"/>
                    <a:pt x="1400" y="696"/>
                    <a:pt x="1397" y="696"/>
                  </a:cubicBezTo>
                  <a:lnTo>
                    <a:pt x="1393" y="696"/>
                  </a:lnTo>
                  <a:cubicBezTo>
                    <a:pt x="1393" y="695"/>
                    <a:pt x="1393" y="695"/>
                    <a:pt x="1393" y="695"/>
                  </a:cubicBezTo>
                  <a:cubicBezTo>
                    <a:pt x="1392" y="695"/>
                    <a:pt x="1391" y="695"/>
                    <a:pt x="1390" y="693"/>
                  </a:cubicBezTo>
                  <a:lnTo>
                    <a:pt x="1386" y="689"/>
                  </a:lnTo>
                  <a:cubicBezTo>
                    <a:pt x="1378" y="686"/>
                    <a:pt x="1375" y="682"/>
                    <a:pt x="1368" y="674"/>
                  </a:cubicBezTo>
                  <a:lnTo>
                    <a:pt x="1364" y="674"/>
                  </a:lnTo>
                  <a:cubicBezTo>
                    <a:pt x="1361" y="674"/>
                    <a:pt x="1356" y="671"/>
                    <a:pt x="1356" y="667"/>
                  </a:cubicBezTo>
                  <a:cubicBezTo>
                    <a:pt x="1353" y="667"/>
                    <a:pt x="1349" y="664"/>
                    <a:pt x="1346" y="664"/>
                  </a:cubicBezTo>
                  <a:lnTo>
                    <a:pt x="1342" y="660"/>
                  </a:lnTo>
                  <a:lnTo>
                    <a:pt x="1339" y="660"/>
                  </a:lnTo>
                  <a:cubicBezTo>
                    <a:pt x="1334" y="656"/>
                    <a:pt x="1334" y="656"/>
                    <a:pt x="1331" y="656"/>
                  </a:cubicBezTo>
                  <a:cubicBezTo>
                    <a:pt x="1327" y="652"/>
                    <a:pt x="1324" y="652"/>
                    <a:pt x="1324" y="649"/>
                  </a:cubicBezTo>
                  <a:cubicBezTo>
                    <a:pt x="1320" y="649"/>
                    <a:pt x="1317" y="645"/>
                    <a:pt x="1312" y="642"/>
                  </a:cubicBezTo>
                  <a:cubicBezTo>
                    <a:pt x="1312" y="638"/>
                    <a:pt x="1312" y="638"/>
                    <a:pt x="1309" y="638"/>
                  </a:cubicBezTo>
                  <a:cubicBezTo>
                    <a:pt x="1305" y="634"/>
                    <a:pt x="1302" y="630"/>
                    <a:pt x="1298" y="627"/>
                  </a:cubicBezTo>
                  <a:cubicBezTo>
                    <a:pt x="1295" y="623"/>
                    <a:pt x="1287" y="620"/>
                    <a:pt x="1283" y="616"/>
                  </a:cubicBezTo>
                  <a:lnTo>
                    <a:pt x="1276" y="616"/>
                  </a:lnTo>
                  <a:lnTo>
                    <a:pt x="1276" y="612"/>
                  </a:lnTo>
                  <a:lnTo>
                    <a:pt x="1273" y="612"/>
                  </a:lnTo>
                  <a:cubicBezTo>
                    <a:pt x="1268" y="608"/>
                    <a:pt x="1261" y="605"/>
                    <a:pt x="1258" y="601"/>
                  </a:cubicBezTo>
                  <a:lnTo>
                    <a:pt x="1254" y="601"/>
                  </a:lnTo>
                  <a:cubicBezTo>
                    <a:pt x="1254" y="601"/>
                    <a:pt x="1254" y="598"/>
                    <a:pt x="1251" y="598"/>
                  </a:cubicBezTo>
                  <a:lnTo>
                    <a:pt x="1251" y="594"/>
                  </a:lnTo>
                  <a:cubicBezTo>
                    <a:pt x="1246" y="594"/>
                    <a:pt x="1246" y="590"/>
                    <a:pt x="1243" y="590"/>
                  </a:cubicBezTo>
                  <a:lnTo>
                    <a:pt x="1239" y="590"/>
                  </a:lnTo>
                  <a:cubicBezTo>
                    <a:pt x="1239" y="586"/>
                    <a:pt x="1239" y="586"/>
                    <a:pt x="1236" y="586"/>
                  </a:cubicBezTo>
                  <a:lnTo>
                    <a:pt x="1236" y="583"/>
                  </a:lnTo>
                  <a:lnTo>
                    <a:pt x="1229" y="583"/>
                  </a:lnTo>
                  <a:cubicBezTo>
                    <a:pt x="1229" y="583"/>
                    <a:pt x="1229" y="579"/>
                    <a:pt x="1224" y="579"/>
                  </a:cubicBezTo>
                  <a:lnTo>
                    <a:pt x="1221" y="576"/>
                  </a:lnTo>
                  <a:lnTo>
                    <a:pt x="1217" y="572"/>
                  </a:lnTo>
                  <a:cubicBezTo>
                    <a:pt x="1214" y="568"/>
                    <a:pt x="1210" y="568"/>
                    <a:pt x="1207" y="564"/>
                  </a:cubicBezTo>
                  <a:cubicBezTo>
                    <a:pt x="1202" y="561"/>
                    <a:pt x="1199" y="561"/>
                    <a:pt x="1195" y="557"/>
                  </a:cubicBezTo>
                  <a:cubicBezTo>
                    <a:pt x="1192" y="557"/>
                    <a:pt x="1192" y="554"/>
                    <a:pt x="1188" y="554"/>
                  </a:cubicBezTo>
                  <a:cubicBezTo>
                    <a:pt x="1188" y="555"/>
                    <a:pt x="1188" y="555"/>
                    <a:pt x="1188" y="555"/>
                  </a:cubicBezTo>
                  <a:cubicBezTo>
                    <a:pt x="1188" y="555"/>
                    <a:pt x="1187" y="554"/>
                    <a:pt x="1185" y="554"/>
                  </a:cubicBezTo>
                  <a:cubicBezTo>
                    <a:pt x="1185" y="550"/>
                    <a:pt x="1180" y="546"/>
                    <a:pt x="1177" y="546"/>
                  </a:cubicBezTo>
                  <a:cubicBezTo>
                    <a:pt x="1177" y="542"/>
                    <a:pt x="1173" y="542"/>
                    <a:pt x="1173" y="542"/>
                  </a:cubicBezTo>
                  <a:lnTo>
                    <a:pt x="1170" y="542"/>
                  </a:lnTo>
                  <a:cubicBezTo>
                    <a:pt x="1166" y="539"/>
                    <a:pt x="1163" y="539"/>
                    <a:pt x="1163" y="535"/>
                  </a:cubicBezTo>
                  <a:cubicBezTo>
                    <a:pt x="1158" y="532"/>
                    <a:pt x="1155" y="535"/>
                    <a:pt x="1151" y="528"/>
                  </a:cubicBezTo>
                  <a:lnTo>
                    <a:pt x="1148" y="528"/>
                  </a:lnTo>
                  <a:lnTo>
                    <a:pt x="1144" y="524"/>
                  </a:lnTo>
                  <a:cubicBezTo>
                    <a:pt x="1136" y="524"/>
                    <a:pt x="1133" y="517"/>
                    <a:pt x="1126" y="513"/>
                  </a:cubicBezTo>
                  <a:lnTo>
                    <a:pt x="1126" y="510"/>
                  </a:lnTo>
                  <a:cubicBezTo>
                    <a:pt x="1122" y="506"/>
                    <a:pt x="1119" y="506"/>
                    <a:pt x="1111" y="502"/>
                  </a:cubicBezTo>
                  <a:cubicBezTo>
                    <a:pt x="1111" y="498"/>
                    <a:pt x="1107" y="498"/>
                    <a:pt x="1107" y="495"/>
                  </a:cubicBezTo>
                  <a:lnTo>
                    <a:pt x="1104" y="495"/>
                  </a:lnTo>
                  <a:cubicBezTo>
                    <a:pt x="1104" y="491"/>
                    <a:pt x="1100" y="488"/>
                    <a:pt x="1097" y="488"/>
                  </a:cubicBezTo>
                  <a:cubicBezTo>
                    <a:pt x="1092" y="484"/>
                    <a:pt x="1089" y="484"/>
                    <a:pt x="1089" y="480"/>
                  </a:cubicBezTo>
                  <a:lnTo>
                    <a:pt x="1082" y="480"/>
                  </a:lnTo>
                  <a:lnTo>
                    <a:pt x="1078" y="476"/>
                  </a:lnTo>
                  <a:lnTo>
                    <a:pt x="1075" y="473"/>
                  </a:lnTo>
                  <a:cubicBezTo>
                    <a:pt x="1070" y="473"/>
                    <a:pt x="1067" y="469"/>
                    <a:pt x="1067" y="469"/>
                  </a:cubicBezTo>
                  <a:cubicBezTo>
                    <a:pt x="1063" y="466"/>
                    <a:pt x="1060" y="466"/>
                    <a:pt x="1056" y="462"/>
                  </a:cubicBezTo>
                  <a:lnTo>
                    <a:pt x="1056" y="458"/>
                  </a:lnTo>
                  <a:cubicBezTo>
                    <a:pt x="1053" y="454"/>
                    <a:pt x="1053" y="451"/>
                    <a:pt x="1048" y="451"/>
                  </a:cubicBezTo>
                  <a:lnTo>
                    <a:pt x="1045" y="447"/>
                  </a:lnTo>
                  <a:lnTo>
                    <a:pt x="1041" y="444"/>
                  </a:lnTo>
                  <a:lnTo>
                    <a:pt x="1038" y="444"/>
                  </a:lnTo>
                  <a:cubicBezTo>
                    <a:pt x="1034" y="440"/>
                    <a:pt x="1034" y="440"/>
                    <a:pt x="1031" y="440"/>
                  </a:cubicBezTo>
                  <a:cubicBezTo>
                    <a:pt x="1031" y="440"/>
                    <a:pt x="1031" y="436"/>
                    <a:pt x="1026" y="436"/>
                  </a:cubicBezTo>
                  <a:lnTo>
                    <a:pt x="1026" y="432"/>
                  </a:lnTo>
                  <a:cubicBezTo>
                    <a:pt x="1019" y="432"/>
                    <a:pt x="1019" y="429"/>
                    <a:pt x="1012" y="425"/>
                  </a:cubicBezTo>
                  <a:cubicBezTo>
                    <a:pt x="1012" y="425"/>
                    <a:pt x="1012" y="422"/>
                    <a:pt x="1009" y="422"/>
                  </a:cubicBezTo>
                  <a:cubicBezTo>
                    <a:pt x="1009" y="422"/>
                    <a:pt x="1009" y="418"/>
                    <a:pt x="1004" y="418"/>
                  </a:cubicBezTo>
                  <a:lnTo>
                    <a:pt x="1004" y="414"/>
                  </a:lnTo>
                  <a:cubicBezTo>
                    <a:pt x="1001" y="414"/>
                    <a:pt x="997" y="410"/>
                    <a:pt x="990" y="407"/>
                  </a:cubicBezTo>
                  <a:lnTo>
                    <a:pt x="987" y="403"/>
                  </a:lnTo>
                  <a:cubicBezTo>
                    <a:pt x="982" y="400"/>
                    <a:pt x="982" y="400"/>
                    <a:pt x="979" y="396"/>
                  </a:cubicBezTo>
                  <a:lnTo>
                    <a:pt x="975" y="392"/>
                  </a:lnTo>
                  <a:cubicBezTo>
                    <a:pt x="972" y="392"/>
                    <a:pt x="968" y="388"/>
                    <a:pt x="965" y="385"/>
                  </a:cubicBezTo>
                  <a:cubicBezTo>
                    <a:pt x="960" y="385"/>
                    <a:pt x="953" y="381"/>
                    <a:pt x="950" y="378"/>
                  </a:cubicBezTo>
                  <a:cubicBezTo>
                    <a:pt x="946" y="374"/>
                    <a:pt x="946" y="374"/>
                    <a:pt x="943" y="370"/>
                  </a:cubicBezTo>
                  <a:cubicBezTo>
                    <a:pt x="943" y="370"/>
                    <a:pt x="943" y="366"/>
                    <a:pt x="938" y="366"/>
                  </a:cubicBezTo>
                  <a:lnTo>
                    <a:pt x="935" y="363"/>
                  </a:lnTo>
                  <a:cubicBezTo>
                    <a:pt x="935" y="359"/>
                    <a:pt x="931" y="359"/>
                    <a:pt x="931" y="359"/>
                  </a:cubicBezTo>
                  <a:cubicBezTo>
                    <a:pt x="921" y="352"/>
                    <a:pt x="913" y="344"/>
                    <a:pt x="906" y="337"/>
                  </a:cubicBezTo>
                  <a:cubicBezTo>
                    <a:pt x="906" y="334"/>
                    <a:pt x="902" y="334"/>
                    <a:pt x="899" y="330"/>
                  </a:cubicBezTo>
                  <a:lnTo>
                    <a:pt x="894" y="326"/>
                  </a:lnTo>
                  <a:cubicBezTo>
                    <a:pt x="891" y="322"/>
                    <a:pt x="891" y="322"/>
                    <a:pt x="891" y="319"/>
                  </a:cubicBezTo>
                  <a:cubicBezTo>
                    <a:pt x="887" y="319"/>
                    <a:pt x="884" y="319"/>
                    <a:pt x="884" y="315"/>
                  </a:cubicBezTo>
                  <a:cubicBezTo>
                    <a:pt x="884" y="315"/>
                    <a:pt x="880" y="312"/>
                    <a:pt x="877" y="312"/>
                  </a:cubicBezTo>
                  <a:cubicBezTo>
                    <a:pt x="877" y="308"/>
                    <a:pt x="877" y="304"/>
                    <a:pt x="872" y="304"/>
                  </a:cubicBezTo>
                  <a:cubicBezTo>
                    <a:pt x="869" y="304"/>
                    <a:pt x="869" y="300"/>
                    <a:pt x="865" y="300"/>
                  </a:cubicBezTo>
                  <a:lnTo>
                    <a:pt x="862" y="297"/>
                  </a:lnTo>
                  <a:cubicBezTo>
                    <a:pt x="858" y="293"/>
                    <a:pt x="855" y="293"/>
                    <a:pt x="855" y="293"/>
                  </a:cubicBezTo>
                  <a:lnTo>
                    <a:pt x="847" y="290"/>
                  </a:lnTo>
                  <a:cubicBezTo>
                    <a:pt x="847" y="286"/>
                    <a:pt x="843" y="286"/>
                    <a:pt x="843" y="282"/>
                  </a:cubicBezTo>
                  <a:cubicBezTo>
                    <a:pt x="840" y="278"/>
                    <a:pt x="836" y="278"/>
                    <a:pt x="836" y="275"/>
                  </a:cubicBezTo>
                  <a:cubicBezTo>
                    <a:pt x="833" y="271"/>
                    <a:pt x="828" y="271"/>
                    <a:pt x="828" y="268"/>
                  </a:cubicBezTo>
                  <a:lnTo>
                    <a:pt x="825" y="268"/>
                  </a:lnTo>
                  <a:cubicBezTo>
                    <a:pt x="825" y="264"/>
                    <a:pt x="821" y="264"/>
                    <a:pt x="821" y="260"/>
                  </a:cubicBezTo>
                  <a:lnTo>
                    <a:pt x="818" y="260"/>
                  </a:lnTo>
                  <a:lnTo>
                    <a:pt x="811" y="253"/>
                  </a:lnTo>
                  <a:cubicBezTo>
                    <a:pt x="806" y="253"/>
                    <a:pt x="803" y="249"/>
                    <a:pt x="799" y="246"/>
                  </a:cubicBezTo>
                  <a:lnTo>
                    <a:pt x="796" y="246"/>
                  </a:lnTo>
                  <a:lnTo>
                    <a:pt x="792" y="242"/>
                  </a:lnTo>
                  <a:cubicBezTo>
                    <a:pt x="792" y="242"/>
                    <a:pt x="789" y="242"/>
                    <a:pt x="789" y="238"/>
                  </a:cubicBezTo>
                  <a:cubicBezTo>
                    <a:pt x="784" y="238"/>
                    <a:pt x="781" y="234"/>
                    <a:pt x="777" y="231"/>
                  </a:cubicBezTo>
                  <a:lnTo>
                    <a:pt x="774" y="227"/>
                  </a:lnTo>
                  <a:lnTo>
                    <a:pt x="770" y="227"/>
                  </a:lnTo>
                  <a:lnTo>
                    <a:pt x="770" y="224"/>
                  </a:lnTo>
                  <a:lnTo>
                    <a:pt x="767" y="224"/>
                  </a:lnTo>
                  <a:cubicBezTo>
                    <a:pt x="767" y="224"/>
                    <a:pt x="767" y="220"/>
                    <a:pt x="762" y="220"/>
                  </a:cubicBezTo>
                  <a:cubicBezTo>
                    <a:pt x="762" y="216"/>
                    <a:pt x="759" y="216"/>
                    <a:pt x="759" y="216"/>
                  </a:cubicBezTo>
                  <a:cubicBezTo>
                    <a:pt x="755" y="216"/>
                    <a:pt x="752" y="212"/>
                    <a:pt x="748" y="209"/>
                  </a:cubicBezTo>
                  <a:lnTo>
                    <a:pt x="745" y="209"/>
                  </a:lnTo>
                  <a:cubicBezTo>
                    <a:pt x="740" y="205"/>
                    <a:pt x="737" y="205"/>
                    <a:pt x="737" y="202"/>
                  </a:cubicBezTo>
                  <a:cubicBezTo>
                    <a:pt x="730" y="202"/>
                    <a:pt x="726" y="194"/>
                    <a:pt x="723" y="194"/>
                  </a:cubicBezTo>
                  <a:cubicBezTo>
                    <a:pt x="718" y="190"/>
                    <a:pt x="715" y="187"/>
                    <a:pt x="711" y="187"/>
                  </a:cubicBezTo>
                  <a:cubicBezTo>
                    <a:pt x="704" y="183"/>
                    <a:pt x="704" y="183"/>
                    <a:pt x="701" y="180"/>
                  </a:cubicBezTo>
                  <a:cubicBezTo>
                    <a:pt x="701" y="180"/>
                    <a:pt x="699" y="178"/>
                    <a:pt x="697" y="178"/>
                  </a:cubicBezTo>
                  <a:cubicBezTo>
                    <a:pt x="697" y="178"/>
                    <a:pt x="696" y="179"/>
                    <a:pt x="696" y="180"/>
                  </a:cubicBezTo>
                  <a:lnTo>
                    <a:pt x="696" y="176"/>
                  </a:lnTo>
                  <a:cubicBezTo>
                    <a:pt x="693" y="176"/>
                    <a:pt x="689" y="172"/>
                    <a:pt x="689" y="172"/>
                  </a:cubicBezTo>
                  <a:cubicBezTo>
                    <a:pt x="686" y="172"/>
                    <a:pt x="682" y="168"/>
                    <a:pt x="679" y="168"/>
                  </a:cubicBezTo>
                  <a:cubicBezTo>
                    <a:pt x="679" y="165"/>
                    <a:pt x="674" y="165"/>
                    <a:pt x="674" y="165"/>
                  </a:cubicBezTo>
                  <a:cubicBezTo>
                    <a:pt x="672" y="162"/>
                    <a:pt x="671" y="160"/>
                    <a:pt x="670" y="160"/>
                  </a:cubicBezTo>
                  <a:cubicBezTo>
                    <a:pt x="669" y="160"/>
                    <a:pt x="668" y="160"/>
                    <a:pt x="667" y="161"/>
                  </a:cubicBezTo>
                  <a:cubicBezTo>
                    <a:pt x="667" y="161"/>
                    <a:pt x="667" y="158"/>
                    <a:pt x="664" y="158"/>
                  </a:cubicBezTo>
                  <a:lnTo>
                    <a:pt x="660" y="154"/>
                  </a:lnTo>
                  <a:cubicBezTo>
                    <a:pt x="649" y="143"/>
                    <a:pt x="638" y="136"/>
                    <a:pt x="627" y="128"/>
                  </a:cubicBezTo>
                  <a:lnTo>
                    <a:pt x="620" y="128"/>
                  </a:lnTo>
                  <a:lnTo>
                    <a:pt x="620" y="124"/>
                  </a:lnTo>
                  <a:cubicBezTo>
                    <a:pt x="616" y="124"/>
                    <a:pt x="613" y="121"/>
                    <a:pt x="613" y="121"/>
                  </a:cubicBezTo>
                  <a:cubicBezTo>
                    <a:pt x="608" y="117"/>
                    <a:pt x="605" y="117"/>
                    <a:pt x="601" y="114"/>
                  </a:cubicBezTo>
                  <a:cubicBezTo>
                    <a:pt x="598" y="114"/>
                    <a:pt x="598" y="114"/>
                    <a:pt x="594" y="110"/>
                  </a:cubicBezTo>
                  <a:cubicBezTo>
                    <a:pt x="591" y="106"/>
                    <a:pt x="586" y="106"/>
                    <a:pt x="583" y="102"/>
                  </a:cubicBezTo>
                  <a:cubicBezTo>
                    <a:pt x="583" y="102"/>
                    <a:pt x="583" y="99"/>
                    <a:pt x="579" y="99"/>
                  </a:cubicBezTo>
                  <a:lnTo>
                    <a:pt x="576" y="99"/>
                  </a:lnTo>
                  <a:cubicBezTo>
                    <a:pt x="572" y="95"/>
                    <a:pt x="572" y="95"/>
                    <a:pt x="569" y="92"/>
                  </a:cubicBezTo>
                  <a:lnTo>
                    <a:pt x="564" y="92"/>
                  </a:lnTo>
                  <a:cubicBezTo>
                    <a:pt x="561" y="88"/>
                    <a:pt x="561" y="88"/>
                    <a:pt x="557" y="84"/>
                  </a:cubicBezTo>
                  <a:cubicBezTo>
                    <a:pt x="554" y="84"/>
                    <a:pt x="550" y="80"/>
                    <a:pt x="547" y="80"/>
                  </a:cubicBezTo>
                  <a:cubicBezTo>
                    <a:pt x="542" y="77"/>
                    <a:pt x="539" y="73"/>
                    <a:pt x="535" y="70"/>
                  </a:cubicBezTo>
                  <a:cubicBezTo>
                    <a:pt x="532" y="70"/>
                    <a:pt x="528" y="66"/>
                    <a:pt x="525" y="66"/>
                  </a:cubicBezTo>
                  <a:cubicBezTo>
                    <a:pt x="520" y="62"/>
                    <a:pt x="520" y="62"/>
                    <a:pt x="517" y="62"/>
                  </a:cubicBezTo>
                  <a:lnTo>
                    <a:pt x="513" y="58"/>
                  </a:lnTo>
                  <a:lnTo>
                    <a:pt x="510" y="55"/>
                  </a:lnTo>
                  <a:cubicBezTo>
                    <a:pt x="506" y="55"/>
                    <a:pt x="506" y="55"/>
                    <a:pt x="506" y="51"/>
                  </a:cubicBezTo>
                  <a:cubicBezTo>
                    <a:pt x="506" y="51"/>
                    <a:pt x="503" y="51"/>
                    <a:pt x="503" y="48"/>
                  </a:cubicBezTo>
                  <a:lnTo>
                    <a:pt x="498" y="48"/>
                  </a:lnTo>
                  <a:cubicBezTo>
                    <a:pt x="498" y="44"/>
                    <a:pt x="495" y="40"/>
                    <a:pt x="495" y="40"/>
                  </a:cubicBezTo>
                  <a:cubicBezTo>
                    <a:pt x="491" y="40"/>
                    <a:pt x="491" y="36"/>
                    <a:pt x="488" y="36"/>
                  </a:cubicBezTo>
                  <a:lnTo>
                    <a:pt x="484" y="33"/>
                  </a:lnTo>
                  <a:cubicBezTo>
                    <a:pt x="481" y="29"/>
                    <a:pt x="481" y="29"/>
                    <a:pt x="476" y="26"/>
                  </a:cubicBezTo>
                  <a:cubicBezTo>
                    <a:pt x="476" y="26"/>
                    <a:pt x="473" y="18"/>
                    <a:pt x="469" y="14"/>
                  </a:cubicBezTo>
                  <a:cubicBezTo>
                    <a:pt x="469" y="11"/>
                    <a:pt x="469" y="7"/>
                    <a:pt x="466" y="7"/>
                  </a:cubicBezTo>
                  <a:lnTo>
                    <a:pt x="462" y="11"/>
                  </a:lnTo>
                  <a:cubicBezTo>
                    <a:pt x="459" y="4"/>
                    <a:pt x="459" y="4"/>
                    <a:pt x="451" y="4"/>
                  </a:cubicBezTo>
                  <a:cubicBezTo>
                    <a:pt x="447" y="4"/>
                    <a:pt x="444" y="0"/>
                    <a:pt x="440" y="0"/>
                  </a:cubicBezTo>
                  <a:close/>
                  <a:moveTo>
                    <a:pt x="2016" y="1925"/>
                  </a:moveTo>
                  <a:cubicBezTo>
                    <a:pt x="2021" y="1928"/>
                    <a:pt x="2021" y="1928"/>
                    <a:pt x="2021" y="1932"/>
                  </a:cubicBezTo>
                  <a:lnTo>
                    <a:pt x="2021" y="1940"/>
                  </a:lnTo>
                  <a:lnTo>
                    <a:pt x="2024" y="1940"/>
                  </a:lnTo>
                  <a:cubicBezTo>
                    <a:pt x="2021" y="1936"/>
                    <a:pt x="2024" y="1932"/>
                    <a:pt x="2021" y="192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8"/>
            <p:cNvSpPr/>
            <p:nvPr/>
          </p:nvSpPr>
          <p:spPr>
            <a:xfrm>
              <a:off x="624788" y="3061875"/>
              <a:ext cx="25" cy="25"/>
            </a:xfrm>
            <a:custGeom>
              <a:avLst/>
              <a:gdLst/>
              <a:ahLst/>
              <a:cxnLst/>
              <a:rect l="l" t="t" r="r" b="b"/>
              <a:pathLst>
                <a:path w="1" h="1" extrusionOk="0">
                  <a:moveTo>
                    <a:pt x="0" y="0"/>
                  </a:moveTo>
                  <a:lnTo>
                    <a:pt x="0"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8" name="Google Shape;908;p8"/>
            <p:cNvSpPr/>
            <p:nvPr/>
          </p:nvSpPr>
          <p:spPr>
            <a:xfrm>
              <a:off x="615513" y="3054900"/>
              <a:ext cx="125" cy="25"/>
            </a:xfrm>
            <a:custGeom>
              <a:avLst/>
              <a:gdLst/>
              <a:ahLst/>
              <a:cxnLst/>
              <a:rect l="l" t="t" r="r" b="b"/>
              <a:pathLst>
                <a:path w="5" h="1" extrusionOk="0">
                  <a:moveTo>
                    <a:pt x="4" y="0"/>
                  </a:moveTo>
                  <a:lnTo>
                    <a:pt x="1" y="0"/>
                  </a:lnTo>
                  <a:lnTo>
                    <a:pt x="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09" name="Google Shape;909;p8"/>
          <p:cNvGrpSpPr/>
          <p:nvPr/>
        </p:nvGrpSpPr>
        <p:grpSpPr>
          <a:xfrm>
            <a:off x="8385058" y="3130782"/>
            <a:ext cx="457898" cy="456314"/>
            <a:chOff x="2304594" y="2493825"/>
            <a:chExt cx="579837" cy="577832"/>
          </a:xfrm>
        </p:grpSpPr>
        <p:sp>
          <p:nvSpPr>
            <p:cNvPr id="910" name="Google Shape;910;p8"/>
            <p:cNvSpPr/>
            <p:nvPr/>
          </p:nvSpPr>
          <p:spPr>
            <a:xfrm>
              <a:off x="2583449" y="2978561"/>
              <a:ext cx="59" cy="59"/>
            </a:xfrm>
            <a:custGeom>
              <a:avLst/>
              <a:gdLst/>
              <a:ahLst/>
              <a:cxnLst/>
              <a:rect l="l" t="t" r="r" b="b"/>
              <a:pathLst>
                <a:path w="1" h="1" extrusionOk="0">
                  <a:moveTo>
                    <a:pt x="0" y="0"/>
                  </a:move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1" name="Google Shape;911;p8"/>
            <p:cNvSpPr/>
            <p:nvPr/>
          </p:nvSpPr>
          <p:spPr>
            <a:xfrm>
              <a:off x="2579319" y="2552640"/>
              <a:ext cx="59" cy="236"/>
            </a:xfrm>
            <a:custGeom>
              <a:avLst/>
              <a:gdLst/>
              <a:ahLst/>
              <a:cxnLst/>
              <a:rect l="l" t="t" r="r" b="b"/>
              <a:pathLst>
                <a:path w="1" h="4" extrusionOk="0">
                  <a:moveTo>
                    <a:pt x="1" y="0"/>
                  </a:moveTo>
                  <a:lnTo>
                    <a:pt x="1" y="0"/>
                  </a:lnTo>
                  <a:cubicBezTo>
                    <a:pt x="1" y="0"/>
                    <a:pt x="1" y="4"/>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2" name="Google Shape;912;p8"/>
            <p:cNvSpPr/>
            <p:nvPr/>
          </p:nvSpPr>
          <p:spPr>
            <a:xfrm>
              <a:off x="2579319" y="2660359"/>
              <a:ext cx="59" cy="236"/>
            </a:xfrm>
            <a:custGeom>
              <a:avLst/>
              <a:gdLst/>
              <a:ahLst/>
              <a:cxnLst/>
              <a:rect l="l" t="t" r="r" b="b"/>
              <a:pathLst>
                <a:path w="1" h="4" extrusionOk="0">
                  <a:moveTo>
                    <a:pt x="1" y="0"/>
                  </a:moveTo>
                  <a:lnTo>
                    <a:pt x="1" y="0"/>
                  </a:lnTo>
                  <a:cubicBezTo>
                    <a:pt x="1" y="0"/>
                    <a:pt x="1" y="4"/>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8"/>
            <p:cNvSpPr/>
            <p:nvPr/>
          </p:nvSpPr>
          <p:spPr>
            <a:xfrm>
              <a:off x="2610880" y="2994253"/>
              <a:ext cx="236" cy="413"/>
            </a:xfrm>
            <a:custGeom>
              <a:avLst/>
              <a:gdLst/>
              <a:ahLst/>
              <a:cxnLst/>
              <a:rect l="l" t="t" r="r" b="b"/>
              <a:pathLst>
                <a:path w="4" h="7" extrusionOk="0">
                  <a:moveTo>
                    <a:pt x="1" y="0"/>
                  </a:moveTo>
                  <a:cubicBezTo>
                    <a:pt x="1" y="0"/>
                    <a:pt x="1" y="1"/>
                    <a:pt x="1" y="2"/>
                  </a:cubicBezTo>
                  <a:lnTo>
                    <a:pt x="1" y="6"/>
                  </a:lnTo>
                  <a:cubicBezTo>
                    <a:pt x="3" y="3"/>
                    <a:pt x="2"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4" name="Google Shape;914;p8"/>
            <p:cNvSpPr/>
            <p:nvPr/>
          </p:nvSpPr>
          <p:spPr>
            <a:xfrm>
              <a:off x="2304594" y="2493825"/>
              <a:ext cx="579837" cy="577832"/>
            </a:xfrm>
            <a:custGeom>
              <a:avLst/>
              <a:gdLst/>
              <a:ahLst/>
              <a:cxnLst/>
              <a:rect l="l" t="t" r="r" b="b"/>
              <a:pathLst>
                <a:path w="9829" h="9795" extrusionOk="0">
                  <a:moveTo>
                    <a:pt x="5035" y="217"/>
                  </a:moveTo>
                  <a:lnTo>
                    <a:pt x="5035" y="217"/>
                  </a:lnTo>
                  <a:cubicBezTo>
                    <a:pt x="5035" y="221"/>
                    <a:pt x="5036" y="224"/>
                    <a:pt x="5036" y="227"/>
                  </a:cubicBezTo>
                  <a:lnTo>
                    <a:pt x="5036" y="227"/>
                  </a:lnTo>
                  <a:cubicBezTo>
                    <a:pt x="5036" y="224"/>
                    <a:pt x="5036" y="220"/>
                    <a:pt x="5035" y="217"/>
                  </a:cubicBezTo>
                  <a:close/>
                  <a:moveTo>
                    <a:pt x="6807" y="2739"/>
                  </a:moveTo>
                  <a:cubicBezTo>
                    <a:pt x="6807" y="2739"/>
                    <a:pt x="6806" y="2739"/>
                    <a:pt x="6806" y="2740"/>
                  </a:cubicBezTo>
                  <a:lnTo>
                    <a:pt x="6806" y="2740"/>
                  </a:lnTo>
                  <a:cubicBezTo>
                    <a:pt x="6806" y="2739"/>
                    <a:pt x="6807" y="2739"/>
                    <a:pt x="6807" y="2739"/>
                  </a:cubicBezTo>
                  <a:close/>
                  <a:moveTo>
                    <a:pt x="6905" y="2816"/>
                  </a:moveTo>
                  <a:cubicBezTo>
                    <a:pt x="6904" y="2817"/>
                    <a:pt x="6903" y="2818"/>
                    <a:pt x="6902" y="2820"/>
                  </a:cubicBezTo>
                  <a:lnTo>
                    <a:pt x="6902" y="2820"/>
                  </a:lnTo>
                  <a:cubicBezTo>
                    <a:pt x="6903" y="2819"/>
                    <a:pt x="6904" y="2817"/>
                    <a:pt x="6905" y="2816"/>
                  </a:cubicBezTo>
                  <a:close/>
                  <a:moveTo>
                    <a:pt x="2964" y="2959"/>
                  </a:moveTo>
                  <a:lnTo>
                    <a:pt x="2964" y="2959"/>
                  </a:lnTo>
                  <a:cubicBezTo>
                    <a:pt x="2964" y="2959"/>
                    <a:pt x="2964" y="2959"/>
                    <a:pt x="2964" y="2959"/>
                  </a:cubicBezTo>
                  <a:lnTo>
                    <a:pt x="2964" y="2959"/>
                  </a:lnTo>
                  <a:cubicBezTo>
                    <a:pt x="2964" y="2959"/>
                    <a:pt x="2964" y="2959"/>
                    <a:pt x="2964" y="2959"/>
                  </a:cubicBezTo>
                  <a:close/>
                  <a:moveTo>
                    <a:pt x="7034" y="2996"/>
                  </a:moveTo>
                  <a:cubicBezTo>
                    <a:pt x="7032" y="2996"/>
                    <a:pt x="7031" y="2997"/>
                    <a:pt x="7030" y="2998"/>
                  </a:cubicBezTo>
                  <a:lnTo>
                    <a:pt x="7030" y="2998"/>
                  </a:lnTo>
                  <a:cubicBezTo>
                    <a:pt x="7031" y="2998"/>
                    <a:pt x="7033" y="2997"/>
                    <a:pt x="7034" y="2996"/>
                  </a:cubicBezTo>
                  <a:close/>
                  <a:moveTo>
                    <a:pt x="6939" y="3128"/>
                  </a:moveTo>
                  <a:lnTo>
                    <a:pt x="6934" y="3131"/>
                  </a:lnTo>
                  <a:lnTo>
                    <a:pt x="6934" y="3128"/>
                  </a:lnTo>
                  <a:close/>
                  <a:moveTo>
                    <a:pt x="6901" y="3207"/>
                  </a:moveTo>
                  <a:lnTo>
                    <a:pt x="6901" y="3207"/>
                  </a:lnTo>
                  <a:cubicBezTo>
                    <a:pt x="6902" y="3207"/>
                    <a:pt x="6897" y="3212"/>
                    <a:pt x="6890" y="3212"/>
                  </a:cubicBezTo>
                  <a:cubicBezTo>
                    <a:pt x="6895" y="3212"/>
                    <a:pt x="6898" y="3209"/>
                    <a:pt x="6898" y="3209"/>
                  </a:cubicBezTo>
                  <a:cubicBezTo>
                    <a:pt x="6900" y="3208"/>
                    <a:pt x="6901" y="3207"/>
                    <a:pt x="6901" y="3207"/>
                  </a:cubicBezTo>
                  <a:close/>
                  <a:moveTo>
                    <a:pt x="6868" y="3217"/>
                  </a:moveTo>
                  <a:cubicBezTo>
                    <a:pt x="6870" y="3217"/>
                    <a:pt x="6864" y="3226"/>
                    <a:pt x="6858" y="3226"/>
                  </a:cubicBezTo>
                  <a:cubicBezTo>
                    <a:pt x="6861" y="3223"/>
                    <a:pt x="6861" y="3223"/>
                    <a:pt x="6865" y="3219"/>
                  </a:cubicBezTo>
                  <a:cubicBezTo>
                    <a:pt x="6867" y="3218"/>
                    <a:pt x="6867" y="3217"/>
                    <a:pt x="6868" y="3217"/>
                  </a:cubicBezTo>
                  <a:close/>
                  <a:moveTo>
                    <a:pt x="6565" y="3468"/>
                  </a:moveTo>
                  <a:lnTo>
                    <a:pt x="6560" y="3473"/>
                  </a:lnTo>
                  <a:lnTo>
                    <a:pt x="6560" y="3468"/>
                  </a:lnTo>
                  <a:close/>
                  <a:moveTo>
                    <a:pt x="6340" y="3769"/>
                  </a:moveTo>
                  <a:cubicBezTo>
                    <a:pt x="6340" y="3769"/>
                    <a:pt x="6340" y="3773"/>
                    <a:pt x="6337" y="3773"/>
                  </a:cubicBezTo>
                  <a:lnTo>
                    <a:pt x="6340" y="3769"/>
                  </a:lnTo>
                  <a:close/>
                  <a:moveTo>
                    <a:pt x="4117" y="4706"/>
                  </a:moveTo>
                  <a:cubicBezTo>
                    <a:pt x="4117" y="4706"/>
                    <a:pt x="4118" y="4707"/>
                    <a:pt x="4118" y="4708"/>
                  </a:cubicBezTo>
                  <a:cubicBezTo>
                    <a:pt x="4117" y="4707"/>
                    <a:pt x="4117" y="4706"/>
                    <a:pt x="4117" y="4706"/>
                  </a:cubicBezTo>
                  <a:close/>
                  <a:moveTo>
                    <a:pt x="2388" y="4708"/>
                  </a:moveTo>
                  <a:cubicBezTo>
                    <a:pt x="2383" y="4708"/>
                    <a:pt x="2378" y="4710"/>
                    <a:pt x="2374" y="4710"/>
                  </a:cubicBezTo>
                  <a:cubicBezTo>
                    <a:pt x="2372" y="4710"/>
                    <a:pt x="2371" y="4710"/>
                    <a:pt x="2370" y="4708"/>
                  </a:cubicBezTo>
                  <a:close/>
                  <a:moveTo>
                    <a:pt x="1879" y="4708"/>
                  </a:moveTo>
                  <a:lnTo>
                    <a:pt x="1874" y="4712"/>
                  </a:lnTo>
                  <a:cubicBezTo>
                    <a:pt x="1871" y="4712"/>
                    <a:pt x="1878" y="4708"/>
                    <a:pt x="1879" y="4708"/>
                  </a:cubicBezTo>
                  <a:close/>
                  <a:moveTo>
                    <a:pt x="591" y="4717"/>
                  </a:moveTo>
                  <a:cubicBezTo>
                    <a:pt x="595" y="4717"/>
                    <a:pt x="600" y="4718"/>
                    <a:pt x="602" y="4719"/>
                  </a:cubicBezTo>
                  <a:lnTo>
                    <a:pt x="587" y="4719"/>
                  </a:lnTo>
                  <a:cubicBezTo>
                    <a:pt x="575" y="4719"/>
                    <a:pt x="582" y="4717"/>
                    <a:pt x="591" y="4717"/>
                  </a:cubicBezTo>
                  <a:close/>
                  <a:moveTo>
                    <a:pt x="675" y="4719"/>
                  </a:moveTo>
                  <a:cubicBezTo>
                    <a:pt x="675" y="4722"/>
                    <a:pt x="679" y="4722"/>
                    <a:pt x="664" y="4722"/>
                  </a:cubicBezTo>
                  <a:cubicBezTo>
                    <a:pt x="668" y="4719"/>
                    <a:pt x="672" y="4719"/>
                    <a:pt x="675" y="4719"/>
                  </a:cubicBezTo>
                  <a:close/>
                  <a:moveTo>
                    <a:pt x="59" y="4976"/>
                  </a:moveTo>
                  <a:cubicBezTo>
                    <a:pt x="63" y="4976"/>
                    <a:pt x="65" y="4976"/>
                    <a:pt x="68" y="4976"/>
                  </a:cubicBezTo>
                  <a:lnTo>
                    <a:pt x="68" y="4976"/>
                  </a:lnTo>
                  <a:cubicBezTo>
                    <a:pt x="66" y="4976"/>
                    <a:pt x="63" y="4976"/>
                    <a:pt x="59" y="4976"/>
                  </a:cubicBezTo>
                  <a:close/>
                  <a:moveTo>
                    <a:pt x="9612" y="5013"/>
                  </a:moveTo>
                  <a:lnTo>
                    <a:pt x="9612" y="5013"/>
                  </a:lnTo>
                  <a:cubicBezTo>
                    <a:pt x="9608" y="5013"/>
                    <a:pt x="9604" y="5013"/>
                    <a:pt x="9601" y="5013"/>
                  </a:cubicBezTo>
                  <a:lnTo>
                    <a:pt x="9601" y="5013"/>
                  </a:lnTo>
                  <a:cubicBezTo>
                    <a:pt x="9605" y="5013"/>
                    <a:pt x="9608" y="5013"/>
                    <a:pt x="9612" y="5013"/>
                  </a:cubicBezTo>
                  <a:close/>
                  <a:moveTo>
                    <a:pt x="9542" y="5023"/>
                  </a:moveTo>
                  <a:cubicBezTo>
                    <a:pt x="9545" y="5024"/>
                    <a:pt x="9549" y="5024"/>
                    <a:pt x="9553" y="5025"/>
                  </a:cubicBezTo>
                  <a:lnTo>
                    <a:pt x="9553" y="5025"/>
                  </a:lnTo>
                  <a:cubicBezTo>
                    <a:pt x="9550" y="5024"/>
                    <a:pt x="9547" y="5023"/>
                    <a:pt x="9542" y="5023"/>
                  </a:cubicBezTo>
                  <a:close/>
                  <a:moveTo>
                    <a:pt x="5226" y="5504"/>
                  </a:moveTo>
                  <a:cubicBezTo>
                    <a:pt x="5230" y="5504"/>
                    <a:pt x="5230" y="5507"/>
                    <a:pt x="5230" y="5507"/>
                  </a:cubicBezTo>
                  <a:lnTo>
                    <a:pt x="5226" y="5504"/>
                  </a:lnTo>
                  <a:close/>
                  <a:moveTo>
                    <a:pt x="3664" y="5852"/>
                  </a:moveTo>
                  <a:cubicBezTo>
                    <a:pt x="3664" y="5852"/>
                    <a:pt x="3663" y="5852"/>
                    <a:pt x="3663" y="5852"/>
                  </a:cubicBezTo>
                  <a:lnTo>
                    <a:pt x="3664" y="5852"/>
                  </a:lnTo>
                  <a:lnTo>
                    <a:pt x="3664" y="5852"/>
                  </a:lnTo>
                  <a:close/>
                  <a:moveTo>
                    <a:pt x="4282" y="5920"/>
                  </a:moveTo>
                  <a:cubicBezTo>
                    <a:pt x="4282" y="5920"/>
                    <a:pt x="4281" y="5921"/>
                    <a:pt x="4280" y="5922"/>
                  </a:cubicBezTo>
                  <a:cubicBezTo>
                    <a:pt x="4281" y="5921"/>
                    <a:pt x="4281" y="5921"/>
                    <a:pt x="4282" y="5920"/>
                  </a:cubicBezTo>
                  <a:close/>
                  <a:moveTo>
                    <a:pt x="4211" y="5991"/>
                  </a:moveTo>
                  <a:cubicBezTo>
                    <a:pt x="4209" y="5993"/>
                    <a:pt x="4208" y="5994"/>
                    <a:pt x="4207" y="5995"/>
                  </a:cubicBezTo>
                  <a:lnTo>
                    <a:pt x="4207" y="5995"/>
                  </a:lnTo>
                  <a:cubicBezTo>
                    <a:pt x="4211" y="5995"/>
                    <a:pt x="4211" y="5995"/>
                    <a:pt x="4211" y="5991"/>
                  </a:cubicBezTo>
                  <a:close/>
                  <a:moveTo>
                    <a:pt x="6142" y="6395"/>
                  </a:moveTo>
                  <a:cubicBezTo>
                    <a:pt x="6142" y="6399"/>
                    <a:pt x="6147" y="6399"/>
                    <a:pt x="6142" y="6399"/>
                  </a:cubicBezTo>
                  <a:lnTo>
                    <a:pt x="6142" y="6395"/>
                  </a:lnTo>
                  <a:close/>
                  <a:moveTo>
                    <a:pt x="6172" y="6424"/>
                  </a:moveTo>
                  <a:lnTo>
                    <a:pt x="6172" y="6428"/>
                  </a:lnTo>
                  <a:cubicBezTo>
                    <a:pt x="6173" y="6430"/>
                    <a:pt x="6174" y="6431"/>
                    <a:pt x="6173" y="6431"/>
                  </a:cubicBezTo>
                  <a:cubicBezTo>
                    <a:pt x="6172" y="6431"/>
                    <a:pt x="6169" y="6427"/>
                    <a:pt x="6169" y="6424"/>
                  </a:cubicBezTo>
                  <a:lnTo>
                    <a:pt x="6169" y="6424"/>
                  </a:lnTo>
                  <a:cubicBezTo>
                    <a:pt x="6171" y="6426"/>
                    <a:pt x="6171" y="6427"/>
                    <a:pt x="6172" y="6427"/>
                  </a:cubicBezTo>
                  <a:cubicBezTo>
                    <a:pt x="6172" y="6427"/>
                    <a:pt x="6172" y="6426"/>
                    <a:pt x="6172" y="6424"/>
                  </a:cubicBezTo>
                  <a:close/>
                  <a:moveTo>
                    <a:pt x="6240" y="6522"/>
                  </a:moveTo>
                  <a:lnTo>
                    <a:pt x="6240" y="6522"/>
                  </a:lnTo>
                  <a:cubicBezTo>
                    <a:pt x="6240" y="6522"/>
                    <a:pt x="6241" y="6522"/>
                    <a:pt x="6242" y="6523"/>
                  </a:cubicBezTo>
                  <a:lnTo>
                    <a:pt x="6242" y="6527"/>
                  </a:lnTo>
                  <a:cubicBezTo>
                    <a:pt x="6242" y="6524"/>
                    <a:pt x="6240" y="6522"/>
                    <a:pt x="6240" y="6522"/>
                  </a:cubicBezTo>
                  <a:close/>
                  <a:moveTo>
                    <a:pt x="6443" y="6615"/>
                  </a:moveTo>
                  <a:lnTo>
                    <a:pt x="6443" y="6619"/>
                  </a:lnTo>
                  <a:cubicBezTo>
                    <a:pt x="6443" y="6615"/>
                    <a:pt x="6440" y="6615"/>
                    <a:pt x="6443" y="6615"/>
                  </a:cubicBezTo>
                  <a:close/>
                  <a:moveTo>
                    <a:pt x="6447" y="6623"/>
                  </a:moveTo>
                  <a:cubicBezTo>
                    <a:pt x="6450" y="6623"/>
                    <a:pt x="6450" y="6626"/>
                    <a:pt x="6455" y="6626"/>
                  </a:cubicBezTo>
                  <a:cubicBezTo>
                    <a:pt x="6450" y="6626"/>
                    <a:pt x="6447" y="6626"/>
                    <a:pt x="6447" y="6623"/>
                  </a:cubicBezTo>
                  <a:close/>
                  <a:moveTo>
                    <a:pt x="2927" y="6736"/>
                  </a:moveTo>
                  <a:lnTo>
                    <a:pt x="2923" y="6740"/>
                  </a:lnTo>
                  <a:cubicBezTo>
                    <a:pt x="2923" y="6740"/>
                    <a:pt x="2923" y="6740"/>
                    <a:pt x="2924" y="6740"/>
                  </a:cubicBezTo>
                  <a:lnTo>
                    <a:pt x="2924" y="6740"/>
                  </a:lnTo>
                  <a:cubicBezTo>
                    <a:pt x="2925" y="6739"/>
                    <a:pt x="2926" y="6737"/>
                    <a:pt x="2927" y="6736"/>
                  </a:cubicBezTo>
                  <a:close/>
                  <a:moveTo>
                    <a:pt x="6509" y="6755"/>
                  </a:moveTo>
                  <a:lnTo>
                    <a:pt x="6509" y="6758"/>
                  </a:lnTo>
                  <a:lnTo>
                    <a:pt x="6506" y="6755"/>
                  </a:lnTo>
                  <a:close/>
                  <a:moveTo>
                    <a:pt x="2892" y="6774"/>
                  </a:moveTo>
                  <a:cubicBezTo>
                    <a:pt x="2890" y="6776"/>
                    <a:pt x="2888" y="6778"/>
                    <a:pt x="2886" y="6780"/>
                  </a:cubicBezTo>
                  <a:cubicBezTo>
                    <a:pt x="2889" y="6777"/>
                    <a:pt x="2891" y="6775"/>
                    <a:pt x="2892" y="6774"/>
                  </a:cubicBezTo>
                  <a:close/>
                  <a:moveTo>
                    <a:pt x="7088" y="6783"/>
                  </a:moveTo>
                  <a:cubicBezTo>
                    <a:pt x="7088" y="6783"/>
                    <a:pt x="7088" y="6783"/>
                    <a:pt x="7088" y="6784"/>
                  </a:cubicBezTo>
                  <a:cubicBezTo>
                    <a:pt x="7088" y="6783"/>
                    <a:pt x="7088" y="6783"/>
                    <a:pt x="7088" y="6783"/>
                  </a:cubicBezTo>
                  <a:close/>
                  <a:moveTo>
                    <a:pt x="6535" y="6787"/>
                  </a:moveTo>
                  <a:cubicBezTo>
                    <a:pt x="6537" y="6789"/>
                    <a:pt x="6537" y="6790"/>
                    <a:pt x="6536" y="6790"/>
                  </a:cubicBezTo>
                  <a:cubicBezTo>
                    <a:pt x="6536" y="6790"/>
                    <a:pt x="6535" y="6789"/>
                    <a:pt x="6535" y="6787"/>
                  </a:cubicBezTo>
                  <a:close/>
                  <a:moveTo>
                    <a:pt x="6560" y="6806"/>
                  </a:moveTo>
                  <a:cubicBezTo>
                    <a:pt x="6560" y="6806"/>
                    <a:pt x="6561" y="6809"/>
                    <a:pt x="6565" y="6809"/>
                  </a:cubicBezTo>
                  <a:cubicBezTo>
                    <a:pt x="6560" y="6809"/>
                    <a:pt x="6560" y="6809"/>
                    <a:pt x="6560" y="6806"/>
                  </a:cubicBezTo>
                  <a:close/>
                  <a:moveTo>
                    <a:pt x="6604" y="6839"/>
                  </a:moveTo>
                  <a:cubicBezTo>
                    <a:pt x="6604" y="6843"/>
                    <a:pt x="6609" y="6843"/>
                    <a:pt x="6604" y="6843"/>
                  </a:cubicBezTo>
                  <a:cubicBezTo>
                    <a:pt x="6608" y="6845"/>
                    <a:pt x="6609" y="6846"/>
                    <a:pt x="6609" y="6846"/>
                  </a:cubicBezTo>
                  <a:cubicBezTo>
                    <a:pt x="6608" y="6846"/>
                    <a:pt x="6601" y="6841"/>
                    <a:pt x="6601" y="6839"/>
                  </a:cubicBezTo>
                  <a:lnTo>
                    <a:pt x="6601" y="6839"/>
                  </a:lnTo>
                  <a:lnTo>
                    <a:pt x="6604" y="6843"/>
                  </a:lnTo>
                  <a:cubicBezTo>
                    <a:pt x="6604" y="6839"/>
                    <a:pt x="6601" y="6839"/>
                    <a:pt x="6604" y="6839"/>
                  </a:cubicBezTo>
                  <a:close/>
                  <a:moveTo>
                    <a:pt x="2984" y="6859"/>
                  </a:moveTo>
                  <a:cubicBezTo>
                    <a:pt x="2984" y="6859"/>
                    <a:pt x="2983" y="6860"/>
                    <a:pt x="2982" y="6861"/>
                  </a:cubicBezTo>
                  <a:cubicBezTo>
                    <a:pt x="2983" y="6860"/>
                    <a:pt x="2984" y="6860"/>
                    <a:pt x="2984" y="6859"/>
                  </a:cubicBezTo>
                  <a:close/>
                  <a:moveTo>
                    <a:pt x="6612" y="6872"/>
                  </a:moveTo>
                  <a:cubicBezTo>
                    <a:pt x="6616" y="6872"/>
                    <a:pt x="6616" y="6875"/>
                    <a:pt x="6619" y="6875"/>
                  </a:cubicBezTo>
                  <a:cubicBezTo>
                    <a:pt x="6621" y="6878"/>
                    <a:pt x="6621" y="6878"/>
                    <a:pt x="6620" y="6878"/>
                  </a:cubicBezTo>
                  <a:cubicBezTo>
                    <a:pt x="6619" y="6878"/>
                    <a:pt x="6615" y="6874"/>
                    <a:pt x="6612" y="6872"/>
                  </a:cubicBezTo>
                  <a:close/>
                  <a:moveTo>
                    <a:pt x="4724" y="7946"/>
                  </a:moveTo>
                  <a:lnTo>
                    <a:pt x="4724" y="7953"/>
                  </a:lnTo>
                  <a:cubicBezTo>
                    <a:pt x="4724" y="7950"/>
                    <a:pt x="4720" y="7950"/>
                    <a:pt x="4724" y="7946"/>
                  </a:cubicBezTo>
                  <a:close/>
                  <a:moveTo>
                    <a:pt x="4731" y="8148"/>
                  </a:moveTo>
                  <a:cubicBezTo>
                    <a:pt x="4731" y="8148"/>
                    <a:pt x="4731" y="8152"/>
                    <a:pt x="4729" y="8152"/>
                  </a:cubicBezTo>
                  <a:cubicBezTo>
                    <a:pt x="4729" y="8152"/>
                    <a:pt x="4728" y="8152"/>
                    <a:pt x="4727" y="8151"/>
                  </a:cubicBezTo>
                  <a:lnTo>
                    <a:pt x="4731" y="8148"/>
                  </a:lnTo>
                  <a:close/>
                  <a:moveTo>
                    <a:pt x="4764" y="8943"/>
                  </a:moveTo>
                  <a:lnTo>
                    <a:pt x="4764" y="8951"/>
                  </a:lnTo>
                  <a:cubicBezTo>
                    <a:pt x="4761" y="8947"/>
                    <a:pt x="4761" y="8947"/>
                    <a:pt x="4764" y="8943"/>
                  </a:cubicBezTo>
                  <a:close/>
                  <a:moveTo>
                    <a:pt x="4743" y="9151"/>
                  </a:moveTo>
                  <a:lnTo>
                    <a:pt x="4743" y="9151"/>
                  </a:lnTo>
                  <a:cubicBezTo>
                    <a:pt x="4744" y="9151"/>
                    <a:pt x="4745" y="9154"/>
                    <a:pt x="4742" y="9163"/>
                  </a:cubicBezTo>
                  <a:lnTo>
                    <a:pt x="4742" y="9153"/>
                  </a:lnTo>
                  <a:cubicBezTo>
                    <a:pt x="4742" y="9152"/>
                    <a:pt x="4743" y="9151"/>
                    <a:pt x="4743" y="9151"/>
                  </a:cubicBezTo>
                  <a:close/>
                  <a:moveTo>
                    <a:pt x="4742" y="9222"/>
                  </a:moveTo>
                  <a:cubicBezTo>
                    <a:pt x="4739" y="9233"/>
                    <a:pt x="4746" y="9241"/>
                    <a:pt x="4739" y="9248"/>
                  </a:cubicBezTo>
                  <a:cubicBezTo>
                    <a:pt x="4739" y="9237"/>
                    <a:pt x="4739" y="9229"/>
                    <a:pt x="4742" y="9222"/>
                  </a:cubicBezTo>
                  <a:close/>
                  <a:moveTo>
                    <a:pt x="4727" y="9277"/>
                  </a:moveTo>
                  <a:lnTo>
                    <a:pt x="4727" y="9292"/>
                  </a:lnTo>
                  <a:cubicBezTo>
                    <a:pt x="4726" y="9296"/>
                    <a:pt x="4726" y="9297"/>
                    <a:pt x="4725" y="9297"/>
                  </a:cubicBezTo>
                  <a:cubicBezTo>
                    <a:pt x="4724" y="9297"/>
                    <a:pt x="4725" y="9285"/>
                    <a:pt x="4727" y="9277"/>
                  </a:cubicBezTo>
                  <a:close/>
                  <a:moveTo>
                    <a:pt x="4756" y="9431"/>
                  </a:moveTo>
                  <a:lnTo>
                    <a:pt x="4756" y="9435"/>
                  </a:lnTo>
                  <a:cubicBezTo>
                    <a:pt x="4756" y="9435"/>
                    <a:pt x="4753" y="9431"/>
                    <a:pt x="4756" y="9431"/>
                  </a:cubicBezTo>
                  <a:close/>
                  <a:moveTo>
                    <a:pt x="4764" y="9534"/>
                  </a:moveTo>
                  <a:cubicBezTo>
                    <a:pt x="4768" y="9534"/>
                    <a:pt x="4768" y="9537"/>
                    <a:pt x="4764" y="9537"/>
                  </a:cubicBezTo>
                  <a:lnTo>
                    <a:pt x="4764" y="9534"/>
                  </a:lnTo>
                  <a:close/>
                  <a:moveTo>
                    <a:pt x="4999" y="9758"/>
                  </a:moveTo>
                  <a:lnTo>
                    <a:pt x="4999" y="9758"/>
                  </a:lnTo>
                  <a:cubicBezTo>
                    <a:pt x="4998" y="9761"/>
                    <a:pt x="4998" y="9765"/>
                    <a:pt x="4998" y="9769"/>
                  </a:cubicBezTo>
                  <a:cubicBezTo>
                    <a:pt x="4999" y="9765"/>
                    <a:pt x="4999" y="9761"/>
                    <a:pt x="4999" y="9758"/>
                  </a:cubicBezTo>
                  <a:close/>
                  <a:moveTo>
                    <a:pt x="4690" y="0"/>
                  </a:moveTo>
                  <a:cubicBezTo>
                    <a:pt x="4621" y="880"/>
                    <a:pt x="4668" y="1818"/>
                    <a:pt x="4658" y="2725"/>
                  </a:cubicBezTo>
                  <a:lnTo>
                    <a:pt x="4658" y="2735"/>
                  </a:lnTo>
                  <a:cubicBezTo>
                    <a:pt x="4658" y="2761"/>
                    <a:pt x="4654" y="2786"/>
                    <a:pt x="4658" y="2816"/>
                  </a:cubicBezTo>
                  <a:lnTo>
                    <a:pt x="4658" y="2930"/>
                  </a:lnTo>
                  <a:lnTo>
                    <a:pt x="4658" y="2937"/>
                  </a:lnTo>
                  <a:cubicBezTo>
                    <a:pt x="4668" y="3395"/>
                    <a:pt x="4668" y="3857"/>
                    <a:pt x="4676" y="4323"/>
                  </a:cubicBezTo>
                  <a:cubicBezTo>
                    <a:pt x="4434" y="4096"/>
                    <a:pt x="4196" y="3850"/>
                    <a:pt x="3957" y="3619"/>
                  </a:cubicBezTo>
                  <a:lnTo>
                    <a:pt x="3957" y="3619"/>
                  </a:lnTo>
                  <a:cubicBezTo>
                    <a:pt x="4007" y="3676"/>
                    <a:pt x="4028" y="3700"/>
                    <a:pt x="4026" y="3700"/>
                  </a:cubicBezTo>
                  <a:cubicBezTo>
                    <a:pt x="4016" y="3700"/>
                    <a:pt x="3339" y="2972"/>
                    <a:pt x="3169" y="2923"/>
                  </a:cubicBezTo>
                  <a:cubicBezTo>
                    <a:pt x="3169" y="2924"/>
                    <a:pt x="3168" y="2924"/>
                    <a:pt x="3167" y="2924"/>
                  </a:cubicBezTo>
                  <a:cubicBezTo>
                    <a:pt x="3164" y="2924"/>
                    <a:pt x="3158" y="2921"/>
                    <a:pt x="3150" y="2918"/>
                  </a:cubicBezTo>
                  <a:lnTo>
                    <a:pt x="3150" y="2918"/>
                  </a:lnTo>
                  <a:cubicBezTo>
                    <a:pt x="3158" y="2933"/>
                    <a:pt x="3136" y="2937"/>
                    <a:pt x="3155" y="2962"/>
                  </a:cubicBezTo>
                  <a:cubicBezTo>
                    <a:pt x="3158" y="2967"/>
                    <a:pt x="3162" y="2974"/>
                    <a:pt x="3162" y="2977"/>
                  </a:cubicBezTo>
                  <a:cubicBezTo>
                    <a:pt x="3184" y="3002"/>
                    <a:pt x="3190" y="3011"/>
                    <a:pt x="3186" y="3011"/>
                  </a:cubicBezTo>
                  <a:cubicBezTo>
                    <a:pt x="3175" y="3011"/>
                    <a:pt x="3100" y="2947"/>
                    <a:pt x="3092" y="2915"/>
                  </a:cubicBezTo>
                  <a:lnTo>
                    <a:pt x="3092" y="2915"/>
                  </a:lnTo>
                  <a:cubicBezTo>
                    <a:pt x="3095" y="2917"/>
                    <a:pt x="3096" y="2918"/>
                    <a:pt x="3096" y="2918"/>
                  </a:cubicBezTo>
                  <a:cubicBezTo>
                    <a:pt x="3097" y="2918"/>
                    <a:pt x="3081" y="2904"/>
                    <a:pt x="3084" y="2901"/>
                  </a:cubicBezTo>
                  <a:lnTo>
                    <a:pt x="3084" y="2901"/>
                  </a:lnTo>
                  <a:cubicBezTo>
                    <a:pt x="3089" y="2904"/>
                    <a:pt x="3089" y="2904"/>
                    <a:pt x="3092" y="2904"/>
                  </a:cubicBezTo>
                  <a:cubicBezTo>
                    <a:pt x="3081" y="2896"/>
                    <a:pt x="3077" y="2886"/>
                    <a:pt x="3070" y="2874"/>
                  </a:cubicBezTo>
                  <a:lnTo>
                    <a:pt x="3074" y="2874"/>
                  </a:lnTo>
                  <a:cubicBezTo>
                    <a:pt x="3077" y="2879"/>
                    <a:pt x="3077" y="2882"/>
                    <a:pt x="3081" y="2886"/>
                  </a:cubicBezTo>
                  <a:cubicBezTo>
                    <a:pt x="3077" y="2874"/>
                    <a:pt x="3059" y="2857"/>
                    <a:pt x="3052" y="2842"/>
                  </a:cubicBezTo>
                  <a:cubicBezTo>
                    <a:pt x="3046" y="2830"/>
                    <a:pt x="3042" y="2823"/>
                    <a:pt x="3041" y="2823"/>
                  </a:cubicBezTo>
                  <a:lnTo>
                    <a:pt x="3041" y="2823"/>
                  </a:lnTo>
                  <a:cubicBezTo>
                    <a:pt x="3041" y="2823"/>
                    <a:pt x="3043" y="2830"/>
                    <a:pt x="3048" y="2845"/>
                  </a:cubicBezTo>
                  <a:cubicBezTo>
                    <a:pt x="3046" y="2844"/>
                    <a:pt x="3045" y="2843"/>
                    <a:pt x="3044" y="2843"/>
                  </a:cubicBezTo>
                  <a:cubicBezTo>
                    <a:pt x="3040" y="2843"/>
                    <a:pt x="3063" y="2875"/>
                    <a:pt x="3057" y="2875"/>
                  </a:cubicBezTo>
                  <a:cubicBezTo>
                    <a:pt x="3055" y="2875"/>
                    <a:pt x="3051" y="2873"/>
                    <a:pt x="3045" y="2867"/>
                  </a:cubicBezTo>
                  <a:lnTo>
                    <a:pt x="3045" y="2867"/>
                  </a:lnTo>
                  <a:cubicBezTo>
                    <a:pt x="3067" y="2886"/>
                    <a:pt x="3074" y="2911"/>
                    <a:pt x="3089" y="2930"/>
                  </a:cubicBezTo>
                  <a:cubicBezTo>
                    <a:pt x="3089" y="2933"/>
                    <a:pt x="3086" y="2934"/>
                    <a:pt x="3083" y="2934"/>
                  </a:cubicBezTo>
                  <a:cubicBezTo>
                    <a:pt x="3081" y="2934"/>
                    <a:pt x="3078" y="2934"/>
                    <a:pt x="3077" y="2934"/>
                  </a:cubicBezTo>
                  <a:cubicBezTo>
                    <a:pt x="3074" y="2934"/>
                    <a:pt x="3073" y="2935"/>
                    <a:pt x="3077" y="2940"/>
                  </a:cubicBezTo>
                  <a:cubicBezTo>
                    <a:pt x="3097" y="2974"/>
                    <a:pt x="3095" y="2985"/>
                    <a:pt x="3083" y="2985"/>
                  </a:cubicBezTo>
                  <a:cubicBezTo>
                    <a:pt x="3062" y="2985"/>
                    <a:pt x="3014" y="2959"/>
                    <a:pt x="2979" y="2959"/>
                  </a:cubicBezTo>
                  <a:cubicBezTo>
                    <a:pt x="2981" y="2961"/>
                    <a:pt x="2978" y="2963"/>
                    <a:pt x="2973" y="2963"/>
                  </a:cubicBezTo>
                  <a:cubicBezTo>
                    <a:pt x="2970" y="2963"/>
                    <a:pt x="2967" y="2962"/>
                    <a:pt x="2964" y="2959"/>
                  </a:cubicBezTo>
                  <a:lnTo>
                    <a:pt x="2964" y="2959"/>
                  </a:lnTo>
                  <a:cubicBezTo>
                    <a:pt x="2966" y="2962"/>
                    <a:pt x="2967" y="2964"/>
                    <a:pt x="2966" y="2964"/>
                  </a:cubicBezTo>
                  <a:cubicBezTo>
                    <a:pt x="2965" y="2964"/>
                    <a:pt x="2965" y="2964"/>
                    <a:pt x="2964" y="2962"/>
                  </a:cubicBezTo>
                  <a:cubicBezTo>
                    <a:pt x="2951" y="2966"/>
                    <a:pt x="2932" y="2971"/>
                    <a:pt x="2914" y="2971"/>
                  </a:cubicBezTo>
                  <a:cubicBezTo>
                    <a:pt x="2910" y="2971"/>
                    <a:pt x="2905" y="2971"/>
                    <a:pt x="2901" y="2970"/>
                  </a:cubicBezTo>
                  <a:lnTo>
                    <a:pt x="2901" y="2970"/>
                  </a:lnTo>
                  <a:cubicBezTo>
                    <a:pt x="2920" y="3006"/>
                    <a:pt x="2967" y="3080"/>
                    <a:pt x="2964" y="3099"/>
                  </a:cubicBezTo>
                  <a:cubicBezTo>
                    <a:pt x="2969" y="3104"/>
                    <a:pt x="2969" y="3106"/>
                    <a:pt x="2967" y="3106"/>
                  </a:cubicBezTo>
                  <a:cubicBezTo>
                    <a:pt x="2965" y="3106"/>
                    <a:pt x="2962" y="3104"/>
                    <a:pt x="2960" y="3102"/>
                  </a:cubicBezTo>
                  <a:cubicBezTo>
                    <a:pt x="2942" y="3099"/>
                    <a:pt x="2913" y="3069"/>
                    <a:pt x="2894" y="3062"/>
                  </a:cubicBezTo>
                  <a:cubicBezTo>
                    <a:pt x="2892" y="3068"/>
                    <a:pt x="2888" y="3070"/>
                    <a:pt x="2882" y="3070"/>
                  </a:cubicBezTo>
                  <a:cubicBezTo>
                    <a:pt x="2863" y="3070"/>
                    <a:pt x="2827" y="3047"/>
                    <a:pt x="2803" y="3047"/>
                  </a:cubicBezTo>
                  <a:cubicBezTo>
                    <a:pt x="2801" y="3049"/>
                    <a:pt x="2798" y="3050"/>
                    <a:pt x="2794" y="3050"/>
                  </a:cubicBezTo>
                  <a:cubicBezTo>
                    <a:pt x="2774" y="3050"/>
                    <a:pt x="2732" y="3024"/>
                    <a:pt x="2710" y="3018"/>
                  </a:cubicBezTo>
                  <a:lnTo>
                    <a:pt x="2710" y="3018"/>
                  </a:lnTo>
                  <a:cubicBezTo>
                    <a:pt x="3026" y="3432"/>
                    <a:pt x="3455" y="3795"/>
                    <a:pt x="3825" y="4180"/>
                  </a:cubicBezTo>
                  <a:lnTo>
                    <a:pt x="3825" y="4180"/>
                  </a:lnTo>
                  <a:cubicBezTo>
                    <a:pt x="3826" y="4181"/>
                    <a:pt x="3828" y="4183"/>
                    <a:pt x="3829" y="4184"/>
                  </a:cubicBezTo>
                  <a:lnTo>
                    <a:pt x="3829" y="4184"/>
                  </a:lnTo>
                  <a:cubicBezTo>
                    <a:pt x="3840" y="4199"/>
                    <a:pt x="3851" y="4209"/>
                    <a:pt x="3862" y="4221"/>
                  </a:cubicBezTo>
                  <a:cubicBezTo>
                    <a:pt x="3862" y="4217"/>
                    <a:pt x="3860" y="4214"/>
                    <a:pt x="3859" y="4213"/>
                  </a:cubicBezTo>
                  <a:lnTo>
                    <a:pt x="3859" y="4213"/>
                  </a:lnTo>
                  <a:cubicBezTo>
                    <a:pt x="3869" y="4224"/>
                    <a:pt x="3907" y="4262"/>
                    <a:pt x="3905" y="4262"/>
                  </a:cubicBezTo>
                  <a:cubicBezTo>
                    <a:pt x="3905" y="4262"/>
                    <a:pt x="3904" y="4262"/>
                    <a:pt x="3903" y="4260"/>
                  </a:cubicBezTo>
                  <a:lnTo>
                    <a:pt x="3903" y="4260"/>
                  </a:lnTo>
                  <a:cubicBezTo>
                    <a:pt x="3913" y="4272"/>
                    <a:pt x="3925" y="4279"/>
                    <a:pt x="3935" y="4290"/>
                  </a:cubicBezTo>
                  <a:cubicBezTo>
                    <a:pt x="3928" y="4282"/>
                    <a:pt x="3920" y="4275"/>
                    <a:pt x="3913" y="4268"/>
                  </a:cubicBezTo>
                  <a:lnTo>
                    <a:pt x="3913" y="4268"/>
                  </a:lnTo>
                  <a:cubicBezTo>
                    <a:pt x="4057" y="4397"/>
                    <a:pt x="4189" y="4536"/>
                    <a:pt x="4331" y="4668"/>
                  </a:cubicBezTo>
                  <a:cubicBezTo>
                    <a:pt x="3880" y="4673"/>
                    <a:pt x="3429" y="4674"/>
                    <a:pt x="2979" y="4674"/>
                  </a:cubicBezTo>
                  <a:cubicBezTo>
                    <a:pt x="2366" y="4674"/>
                    <a:pt x="1753" y="4671"/>
                    <a:pt x="1141" y="4671"/>
                  </a:cubicBezTo>
                  <a:cubicBezTo>
                    <a:pt x="790" y="4671"/>
                    <a:pt x="440" y="4672"/>
                    <a:pt x="88" y="4675"/>
                  </a:cubicBezTo>
                  <a:cubicBezTo>
                    <a:pt x="110" y="4690"/>
                    <a:pt x="44" y="4686"/>
                    <a:pt x="37" y="4693"/>
                  </a:cubicBezTo>
                  <a:cubicBezTo>
                    <a:pt x="48" y="4700"/>
                    <a:pt x="41" y="4705"/>
                    <a:pt x="30" y="4705"/>
                  </a:cubicBezTo>
                  <a:cubicBezTo>
                    <a:pt x="34" y="4705"/>
                    <a:pt x="37" y="4708"/>
                    <a:pt x="41" y="4708"/>
                  </a:cubicBezTo>
                  <a:cubicBezTo>
                    <a:pt x="0" y="4708"/>
                    <a:pt x="110" y="4741"/>
                    <a:pt x="132" y="4759"/>
                  </a:cubicBezTo>
                  <a:lnTo>
                    <a:pt x="118" y="4759"/>
                  </a:lnTo>
                  <a:cubicBezTo>
                    <a:pt x="162" y="4763"/>
                    <a:pt x="151" y="4781"/>
                    <a:pt x="162" y="4788"/>
                  </a:cubicBezTo>
                  <a:cubicBezTo>
                    <a:pt x="180" y="4796"/>
                    <a:pt x="232" y="4803"/>
                    <a:pt x="202" y="4807"/>
                  </a:cubicBezTo>
                  <a:cubicBezTo>
                    <a:pt x="228" y="4815"/>
                    <a:pt x="235" y="4818"/>
                    <a:pt x="198" y="4825"/>
                  </a:cubicBezTo>
                  <a:lnTo>
                    <a:pt x="210" y="4825"/>
                  </a:lnTo>
                  <a:cubicBezTo>
                    <a:pt x="176" y="4829"/>
                    <a:pt x="85" y="4866"/>
                    <a:pt x="125" y="4876"/>
                  </a:cubicBezTo>
                  <a:cubicBezTo>
                    <a:pt x="118" y="4876"/>
                    <a:pt x="114" y="4876"/>
                    <a:pt x="110" y="4881"/>
                  </a:cubicBezTo>
                  <a:cubicBezTo>
                    <a:pt x="136" y="4884"/>
                    <a:pt x="122" y="4891"/>
                    <a:pt x="96" y="4895"/>
                  </a:cubicBezTo>
                  <a:cubicBezTo>
                    <a:pt x="162" y="4895"/>
                    <a:pt x="140" y="4910"/>
                    <a:pt x="85" y="4910"/>
                  </a:cubicBezTo>
                  <a:cubicBezTo>
                    <a:pt x="100" y="4913"/>
                    <a:pt x="100" y="4913"/>
                    <a:pt x="107" y="4913"/>
                  </a:cubicBezTo>
                  <a:cubicBezTo>
                    <a:pt x="88" y="4917"/>
                    <a:pt x="114" y="4917"/>
                    <a:pt x="107" y="4920"/>
                  </a:cubicBezTo>
                  <a:cubicBezTo>
                    <a:pt x="136" y="4928"/>
                    <a:pt x="56" y="4928"/>
                    <a:pt x="70" y="4932"/>
                  </a:cubicBezTo>
                  <a:cubicBezTo>
                    <a:pt x="63" y="4935"/>
                    <a:pt x="78" y="4935"/>
                    <a:pt x="74" y="4939"/>
                  </a:cubicBezTo>
                  <a:cubicBezTo>
                    <a:pt x="56" y="4942"/>
                    <a:pt x="70" y="4942"/>
                    <a:pt x="44" y="4942"/>
                  </a:cubicBezTo>
                  <a:cubicBezTo>
                    <a:pt x="100" y="4950"/>
                    <a:pt x="139" y="4976"/>
                    <a:pt x="73" y="4976"/>
                  </a:cubicBezTo>
                  <a:cubicBezTo>
                    <a:pt x="71" y="4976"/>
                    <a:pt x="70" y="4976"/>
                    <a:pt x="68" y="4976"/>
                  </a:cubicBezTo>
                  <a:lnTo>
                    <a:pt x="68" y="4976"/>
                  </a:lnTo>
                  <a:cubicBezTo>
                    <a:pt x="96" y="4978"/>
                    <a:pt x="99" y="4987"/>
                    <a:pt x="69" y="4987"/>
                  </a:cubicBezTo>
                  <a:cubicBezTo>
                    <a:pt x="65" y="4987"/>
                    <a:pt x="59" y="4987"/>
                    <a:pt x="52" y="4986"/>
                  </a:cubicBezTo>
                  <a:lnTo>
                    <a:pt x="52" y="4986"/>
                  </a:lnTo>
                  <a:cubicBezTo>
                    <a:pt x="85" y="4991"/>
                    <a:pt x="154" y="5008"/>
                    <a:pt x="100" y="5013"/>
                  </a:cubicBezTo>
                  <a:cubicBezTo>
                    <a:pt x="184" y="5013"/>
                    <a:pt x="224" y="5057"/>
                    <a:pt x="122" y="5060"/>
                  </a:cubicBezTo>
                  <a:cubicBezTo>
                    <a:pt x="166" y="5064"/>
                    <a:pt x="92" y="5074"/>
                    <a:pt x="70" y="5079"/>
                  </a:cubicBezTo>
                  <a:cubicBezTo>
                    <a:pt x="224" y="5085"/>
                    <a:pt x="54" y="5101"/>
                    <a:pt x="102" y="5101"/>
                  </a:cubicBezTo>
                  <a:cubicBezTo>
                    <a:pt x="107" y="5101"/>
                    <a:pt x="113" y="5101"/>
                    <a:pt x="122" y="5101"/>
                  </a:cubicBezTo>
                  <a:cubicBezTo>
                    <a:pt x="158" y="5101"/>
                    <a:pt x="257" y="5123"/>
                    <a:pt x="180" y="5126"/>
                  </a:cubicBezTo>
                  <a:cubicBezTo>
                    <a:pt x="678" y="5157"/>
                    <a:pt x="1226" y="5165"/>
                    <a:pt x="1790" y="5165"/>
                  </a:cubicBezTo>
                  <a:cubicBezTo>
                    <a:pt x="2476" y="5165"/>
                    <a:pt x="3186" y="5153"/>
                    <a:pt x="3863" y="5153"/>
                  </a:cubicBezTo>
                  <a:cubicBezTo>
                    <a:pt x="4023" y="5153"/>
                    <a:pt x="4182" y="5154"/>
                    <a:pt x="4338" y="5155"/>
                  </a:cubicBezTo>
                  <a:cubicBezTo>
                    <a:pt x="4111" y="5397"/>
                    <a:pt x="3869" y="5632"/>
                    <a:pt x="3642" y="5871"/>
                  </a:cubicBezTo>
                  <a:cubicBezTo>
                    <a:pt x="3650" y="5864"/>
                    <a:pt x="3657" y="5858"/>
                    <a:pt x="3663" y="5852"/>
                  </a:cubicBezTo>
                  <a:lnTo>
                    <a:pt x="3661" y="5852"/>
                  </a:lnTo>
                  <a:lnTo>
                    <a:pt x="3664" y="5849"/>
                  </a:lnTo>
                  <a:lnTo>
                    <a:pt x="3664" y="5852"/>
                  </a:lnTo>
                  <a:lnTo>
                    <a:pt x="3664" y="5852"/>
                  </a:lnTo>
                  <a:cubicBezTo>
                    <a:pt x="3704" y="5817"/>
                    <a:pt x="3722" y="5801"/>
                    <a:pt x="3724" y="5801"/>
                  </a:cubicBezTo>
                  <a:lnTo>
                    <a:pt x="3724" y="5801"/>
                  </a:lnTo>
                  <a:cubicBezTo>
                    <a:pt x="3733" y="5801"/>
                    <a:pt x="2995" y="6487"/>
                    <a:pt x="2945" y="6655"/>
                  </a:cubicBezTo>
                  <a:cubicBezTo>
                    <a:pt x="2949" y="6655"/>
                    <a:pt x="2945" y="6667"/>
                    <a:pt x="2942" y="6674"/>
                  </a:cubicBezTo>
                  <a:cubicBezTo>
                    <a:pt x="2944" y="6673"/>
                    <a:pt x="2945" y="6672"/>
                    <a:pt x="2947" y="6672"/>
                  </a:cubicBezTo>
                  <a:cubicBezTo>
                    <a:pt x="2954" y="6672"/>
                    <a:pt x="2959" y="6679"/>
                    <a:pt x="2967" y="6679"/>
                  </a:cubicBezTo>
                  <a:cubicBezTo>
                    <a:pt x="2972" y="6679"/>
                    <a:pt x="2978" y="6677"/>
                    <a:pt x="2986" y="6670"/>
                  </a:cubicBezTo>
                  <a:lnTo>
                    <a:pt x="2986" y="6674"/>
                  </a:lnTo>
                  <a:cubicBezTo>
                    <a:pt x="2989" y="6670"/>
                    <a:pt x="2996" y="6663"/>
                    <a:pt x="3001" y="6663"/>
                  </a:cubicBezTo>
                  <a:cubicBezTo>
                    <a:pt x="3019" y="6645"/>
                    <a:pt x="3028" y="6638"/>
                    <a:pt x="3031" y="6638"/>
                  </a:cubicBezTo>
                  <a:cubicBezTo>
                    <a:pt x="3042" y="6638"/>
                    <a:pt x="2972" y="6727"/>
                    <a:pt x="2938" y="6736"/>
                  </a:cubicBezTo>
                  <a:cubicBezTo>
                    <a:pt x="2941" y="6732"/>
                    <a:pt x="2941" y="6731"/>
                    <a:pt x="2941" y="6731"/>
                  </a:cubicBezTo>
                  <a:lnTo>
                    <a:pt x="2941" y="6731"/>
                  </a:lnTo>
                  <a:cubicBezTo>
                    <a:pt x="2939" y="6731"/>
                    <a:pt x="2928" y="6740"/>
                    <a:pt x="2924" y="6740"/>
                  </a:cubicBezTo>
                  <a:cubicBezTo>
                    <a:pt x="2924" y="6740"/>
                    <a:pt x="2924" y="6740"/>
                    <a:pt x="2924" y="6740"/>
                  </a:cubicBezTo>
                  <a:lnTo>
                    <a:pt x="2924" y="6740"/>
                  </a:lnTo>
                  <a:cubicBezTo>
                    <a:pt x="2917" y="6748"/>
                    <a:pt x="2907" y="6751"/>
                    <a:pt x="2898" y="6755"/>
                  </a:cubicBezTo>
                  <a:cubicBezTo>
                    <a:pt x="2901" y="6751"/>
                    <a:pt x="2905" y="6747"/>
                    <a:pt x="2908" y="6743"/>
                  </a:cubicBezTo>
                  <a:lnTo>
                    <a:pt x="2908" y="6743"/>
                  </a:lnTo>
                  <a:cubicBezTo>
                    <a:pt x="2898" y="6751"/>
                    <a:pt x="2879" y="6769"/>
                    <a:pt x="2861" y="6777"/>
                  </a:cubicBezTo>
                  <a:cubicBezTo>
                    <a:pt x="2849" y="6781"/>
                    <a:pt x="2842" y="6784"/>
                    <a:pt x="2845" y="6784"/>
                  </a:cubicBezTo>
                  <a:cubicBezTo>
                    <a:pt x="2847" y="6784"/>
                    <a:pt x="2853" y="6783"/>
                    <a:pt x="2864" y="6780"/>
                  </a:cubicBezTo>
                  <a:lnTo>
                    <a:pt x="2864" y="6780"/>
                  </a:lnTo>
                  <a:cubicBezTo>
                    <a:pt x="2863" y="6782"/>
                    <a:pt x="2863" y="6783"/>
                    <a:pt x="2864" y="6783"/>
                  </a:cubicBezTo>
                  <a:cubicBezTo>
                    <a:pt x="2868" y="6783"/>
                    <a:pt x="2891" y="6768"/>
                    <a:pt x="2895" y="6768"/>
                  </a:cubicBezTo>
                  <a:cubicBezTo>
                    <a:pt x="2896" y="6768"/>
                    <a:pt x="2896" y="6770"/>
                    <a:pt x="2892" y="6774"/>
                  </a:cubicBezTo>
                  <a:lnTo>
                    <a:pt x="2892" y="6774"/>
                  </a:lnTo>
                  <a:cubicBezTo>
                    <a:pt x="2910" y="6757"/>
                    <a:pt x="2933" y="6753"/>
                    <a:pt x="2952" y="6740"/>
                  </a:cubicBezTo>
                  <a:cubicBezTo>
                    <a:pt x="2961" y="6740"/>
                    <a:pt x="2954" y="6750"/>
                    <a:pt x="2957" y="6750"/>
                  </a:cubicBezTo>
                  <a:cubicBezTo>
                    <a:pt x="2958" y="6750"/>
                    <a:pt x="2960" y="6749"/>
                    <a:pt x="2964" y="6747"/>
                  </a:cubicBezTo>
                  <a:cubicBezTo>
                    <a:pt x="2981" y="6737"/>
                    <a:pt x="2992" y="6733"/>
                    <a:pt x="2999" y="6733"/>
                  </a:cubicBezTo>
                  <a:cubicBezTo>
                    <a:pt x="3027" y="6733"/>
                    <a:pt x="2982" y="6799"/>
                    <a:pt x="2982" y="6846"/>
                  </a:cubicBezTo>
                  <a:cubicBezTo>
                    <a:pt x="2985" y="6846"/>
                    <a:pt x="2988" y="6854"/>
                    <a:pt x="2984" y="6859"/>
                  </a:cubicBezTo>
                  <a:lnTo>
                    <a:pt x="2984" y="6859"/>
                  </a:lnTo>
                  <a:cubicBezTo>
                    <a:pt x="2984" y="6859"/>
                    <a:pt x="2984" y="6859"/>
                    <a:pt x="2984" y="6859"/>
                  </a:cubicBezTo>
                  <a:cubicBezTo>
                    <a:pt x="2986" y="6859"/>
                    <a:pt x="2986" y="6862"/>
                    <a:pt x="2986" y="6865"/>
                  </a:cubicBezTo>
                  <a:cubicBezTo>
                    <a:pt x="2986" y="6879"/>
                    <a:pt x="2996" y="6901"/>
                    <a:pt x="2993" y="6927"/>
                  </a:cubicBezTo>
                  <a:cubicBezTo>
                    <a:pt x="3030" y="6905"/>
                    <a:pt x="3099" y="6861"/>
                    <a:pt x="3121" y="6861"/>
                  </a:cubicBezTo>
                  <a:cubicBezTo>
                    <a:pt x="3124" y="6859"/>
                    <a:pt x="3126" y="6858"/>
                    <a:pt x="3127" y="6858"/>
                  </a:cubicBezTo>
                  <a:cubicBezTo>
                    <a:pt x="3129" y="6858"/>
                    <a:pt x="3125" y="6865"/>
                    <a:pt x="3125" y="6868"/>
                  </a:cubicBezTo>
                  <a:cubicBezTo>
                    <a:pt x="3121" y="6883"/>
                    <a:pt x="3089" y="6912"/>
                    <a:pt x="3081" y="6934"/>
                  </a:cubicBezTo>
                  <a:cubicBezTo>
                    <a:pt x="3111" y="6938"/>
                    <a:pt x="3070" y="6989"/>
                    <a:pt x="3067" y="7022"/>
                  </a:cubicBezTo>
                  <a:cubicBezTo>
                    <a:pt x="3084" y="7033"/>
                    <a:pt x="3045" y="7088"/>
                    <a:pt x="3040" y="7114"/>
                  </a:cubicBezTo>
                  <a:cubicBezTo>
                    <a:pt x="3451" y="6799"/>
                    <a:pt x="3818" y="6369"/>
                    <a:pt x="4203" y="6003"/>
                  </a:cubicBezTo>
                  <a:lnTo>
                    <a:pt x="4199" y="6003"/>
                  </a:lnTo>
                  <a:cubicBezTo>
                    <a:pt x="4202" y="6000"/>
                    <a:pt x="4204" y="5997"/>
                    <a:pt x="4207" y="5995"/>
                  </a:cubicBezTo>
                  <a:lnTo>
                    <a:pt x="4207" y="5995"/>
                  </a:lnTo>
                  <a:cubicBezTo>
                    <a:pt x="4206" y="5995"/>
                    <a:pt x="4206" y="5995"/>
                    <a:pt x="4206" y="5995"/>
                  </a:cubicBezTo>
                  <a:cubicBezTo>
                    <a:pt x="4218" y="5984"/>
                    <a:pt x="4233" y="5973"/>
                    <a:pt x="4240" y="5962"/>
                  </a:cubicBezTo>
                  <a:lnTo>
                    <a:pt x="4240" y="5962"/>
                  </a:lnTo>
                  <a:cubicBezTo>
                    <a:pt x="4240" y="5966"/>
                    <a:pt x="4236" y="5966"/>
                    <a:pt x="4236" y="5969"/>
                  </a:cubicBezTo>
                  <a:cubicBezTo>
                    <a:pt x="4245" y="5960"/>
                    <a:pt x="4283" y="5919"/>
                    <a:pt x="4283" y="5919"/>
                  </a:cubicBezTo>
                  <a:lnTo>
                    <a:pt x="4283" y="5919"/>
                  </a:lnTo>
                  <a:cubicBezTo>
                    <a:pt x="4283" y="5919"/>
                    <a:pt x="4283" y="5919"/>
                    <a:pt x="4283" y="5919"/>
                  </a:cubicBezTo>
                  <a:lnTo>
                    <a:pt x="4283" y="5919"/>
                  </a:lnTo>
                  <a:cubicBezTo>
                    <a:pt x="4293" y="5909"/>
                    <a:pt x="4303" y="5903"/>
                    <a:pt x="4313" y="5893"/>
                  </a:cubicBezTo>
                  <a:lnTo>
                    <a:pt x="4313" y="5893"/>
                  </a:lnTo>
                  <a:cubicBezTo>
                    <a:pt x="4302" y="5900"/>
                    <a:pt x="4299" y="5907"/>
                    <a:pt x="4291" y="5911"/>
                  </a:cubicBezTo>
                  <a:cubicBezTo>
                    <a:pt x="4419" y="5768"/>
                    <a:pt x="4558" y="5636"/>
                    <a:pt x="4690" y="5493"/>
                  </a:cubicBezTo>
                  <a:lnTo>
                    <a:pt x="4690" y="5493"/>
                  </a:lnTo>
                  <a:cubicBezTo>
                    <a:pt x="4702" y="6912"/>
                    <a:pt x="4687" y="8324"/>
                    <a:pt x="4698" y="9739"/>
                  </a:cubicBezTo>
                  <a:cubicBezTo>
                    <a:pt x="4700" y="9736"/>
                    <a:pt x="4702" y="9734"/>
                    <a:pt x="4703" y="9734"/>
                  </a:cubicBezTo>
                  <a:cubicBezTo>
                    <a:pt x="4712" y="9734"/>
                    <a:pt x="4710" y="9784"/>
                    <a:pt x="4717" y="9791"/>
                  </a:cubicBezTo>
                  <a:cubicBezTo>
                    <a:pt x="4718" y="9785"/>
                    <a:pt x="4720" y="9782"/>
                    <a:pt x="4721" y="9782"/>
                  </a:cubicBezTo>
                  <a:cubicBezTo>
                    <a:pt x="4723" y="9782"/>
                    <a:pt x="4725" y="9787"/>
                    <a:pt x="4727" y="9794"/>
                  </a:cubicBezTo>
                  <a:cubicBezTo>
                    <a:pt x="4727" y="9791"/>
                    <a:pt x="4727" y="9787"/>
                    <a:pt x="4731" y="9783"/>
                  </a:cubicBezTo>
                  <a:cubicBezTo>
                    <a:pt x="4731" y="9790"/>
                    <a:pt x="4732" y="9793"/>
                    <a:pt x="4733" y="9793"/>
                  </a:cubicBezTo>
                  <a:cubicBezTo>
                    <a:pt x="4741" y="9793"/>
                    <a:pt x="4767" y="9710"/>
                    <a:pt x="4783" y="9691"/>
                  </a:cubicBezTo>
                  <a:lnTo>
                    <a:pt x="4783" y="9710"/>
                  </a:lnTo>
                  <a:cubicBezTo>
                    <a:pt x="4786" y="9662"/>
                    <a:pt x="4800" y="9677"/>
                    <a:pt x="4812" y="9662"/>
                  </a:cubicBezTo>
                  <a:cubicBezTo>
                    <a:pt x="4817" y="9648"/>
                    <a:pt x="4821" y="9614"/>
                    <a:pt x="4826" y="9614"/>
                  </a:cubicBezTo>
                  <a:cubicBezTo>
                    <a:pt x="4827" y="9614"/>
                    <a:pt x="4829" y="9617"/>
                    <a:pt x="4830" y="9622"/>
                  </a:cubicBezTo>
                  <a:cubicBezTo>
                    <a:pt x="4834" y="9609"/>
                    <a:pt x="4836" y="9602"/>
                    <a:pt x="4839" y="9602"/>
                  </a:cubicBezTo>
                  <a:cubicBezTo>
                    <a:pt x="4842" y="9602"/>
                    <a:pt x="4845" y="9610"/>
                    <a:pt x="4849" y="9629"/>
                  </a:cubicBezTo>
                  <a:lnTo>
                    <a:pt x="4849" y="9615"/>
                  </a:lnTo>
                  <a:cubicBezTo>
                    <a:pt x="4852" y="9645"/>
                    <a:pt x="4874" y="9713"/>
                    <a:pt x="4891" y="9713"/>
                  </a:cubicBezTo>
                  <a:cubicBezTo>
                    <a:pt x="4894" y="9713"/>
                    <a:pt x="4897" y="9710"/>
                    <a:pt x="4900" y="9703"/>
                  </a:cubicBezTo>
                  <a:lnTo>
                    <a:pt x="4900" y="9717"/>
                  </a:lnTo>
                  <a:cubicBezTo>
                    <a:pt x="4902" y="9707"/>
                    <a:pt x="4905" y="9703"/>
                    <a:pt x="4908" y="9703"/>
                  </a:cubicBezTo>
                  <a:cubicBezTo>
                    <a:pt x="4912" y="9703"/>
                    <a:pt x="4916" y="9714"/>
                    <a:pt x="4918" y="9732"/>
                  </a:cubicBezTo>
                  <a:cubicBezTo>
                    <a:pt x="4918" y="9703"/>
                    <a:pt x="4921" y="9691"/>
                    <a:pt x="4924" y="9691"/>
                  </a:cubicBezTo>
                  <a:cubicBezTo>
                    <a:pt x="4928" y="9691"/>
                    <a:pt x="4932" y="9710"/>
                    <a:pt x="4932" y="9739"/>
                  </a:cubicBezTo>
                  <a:cubicBezTo>
                    <a:pt x="4937" y="9728"/>
                    <a:pt x="4937" y="9728"/>
                    <a:pt x="4937" y="9721"/>
                  </a:cubicBezTo>
                  <a:cubicBezTo>
                    <a:pt x="4937" y="9725"/>
                    <a:pt x="4937" y="9726"/>
                    <a:pt x="4937" y="9726"/>
                  </a:cubicBezTo>
                  <a:cubicBezTo>
                    <a:pt x="4938" y="9726"/>
                    <a:pt x="4939" y="9719"/>
                    <a:pt x="4940" y="9719"/>
                  </a:cubicBezTo>
                  <a:cubicBezTo>
                    <a:pt x="4940" y="9719"/>
                    <a:pt x="4940" y="9720"/>
                    <a:pt x="4940" y="9721"/>
                  </a:cubicBezTo>
                  <a:cubicBezTo>
                    <a:pt x="4942" y="9716"/>
                    <a:pt x="4944" y="9713"/>
                    <a:pt x="4945" y="9713"/>
                  </a:cubicBezTo>
                  <a:cubicBezTo>
                    <a:pt x="4950" y="9713"/>
                    <a:pt x="4951" y="9756"/>
                    <a:pt x="4953" y="9756"/>
                  </a:cubicBezTo>
                  <a:cubicBezTo>
                    <a:pt x="4954" y="9756"/>
                    <a:pt x="4954" y="9756"/>
                    <a:pt x="4954" y="9754"/>
                  </a:cubicBezTo>
                  <a:cubicBezTo>
                    <a:pt x="4954" y="9757"/>
                    <a:pt x="4954" y="9758"/>
                    <a:pt x="4954" y="9758"/>
                  </a:cubicBezTo>
                  <a:cubicBezTo>
                    <a:pt x="4955" y="9758"/>
                    <a:pt x="4955" y="9750"/>
                    <a:pt x="4958" y="9750"/>
                  </a:cubicBezTo>
                  <a:cubicBezTo>
                    <a:pt x="4958" y="9750"/>
                    <a:pt x="4958" y="9750"/>
                    <a:pt x="4959" y="9750"/>
                  </a:cubicBezTo>
                  <a:cubicBezTo>
                    <a:pt x="4966" y="9772"/>
                    <a:pt x="4966" y="9757"/>
                    <a:pt x="4966" y="9783"/>
                  </a:cubicBezTo>
                  <a:cubicBezTo>
                    <a:pt x="4970" y="9749"/>
                    <a:pt x="4982" y="9720"/>
                    <a:pt x="4990" y="9720"/>
                  </a:cubicBezTo>
                  <a:cubicBezTo>
                    <a:pt x="4996" y="9720"/>
                    <a:pt x="4999" y="9731"/>
                    <a:pt x="4999" y="9758"/>
                  </a:cubicBezTo>
                  <a:lnTo>
                    <a:pt x="4999" y="9758"/>
                  </a:lnTo>
                  <a:cubicBezTo>
                    <a:pt x="5000" y="9744"/>
                    <a:pt x="5003" y="9736"/>
                    <a:pt x="5006" y="9736"/>
                  </a:cubicBezTo>
                  <a:cubicBezTo>
                    <a:pt x="5009" y="9736"/>
                    <a:pt x="5012" y="9747"/>
                    <a:pt x="5010" y="9772"/>
                  </a:cubicBezTo>
                  <a:cubicBezTo>
                    <a:pt x="5012" y="9751"/>
                    <a:pt x="5023" y="9706"/>
                    <a:pt x="5030" y="9706"/>
                  </a:cubicBezTo>
                  <a:cubicBezTo>
                    <a:pt x="5032" y="9706"/>
                    <a:pt x="5034" y="9712"/>
                    <a:pt x="5035" y="9728"/>
                  </a:cubicBezTo>
                  <a:cubicBezTo>
                    <a:pt x="5035" y="9677"/>
                    <a:pt x="5049" y="9643"/>
                    <a:pt x="5062" y="9643"/>
                  </a:cubicBezTo>
                  <a:cubicBezTo>
                    <a:pt x="5071" y="9643"/>
                    <a:pt x="5080" y="9661"/>
                    <a:pt x="5083" y="9703"/>
                  </a:cubicBezTo>
                  <a:cubicBezTo>
                    <a:pt x="5084" y="9693"/>
                    <a:pt x="5085" y="9689"/>
                    <a:pt x="5086" y="9689"/>
                  </a:cubicBezTo>
                  <a:cubicBezTo>
                    <a:pt x="5091" y="9689"/>
                    <a:pt x="5099" y="9737"/>
                    <a:pt x="5101" y="9754"/>
                  </a:cubicBezTo>
                  <a:cubicBezTo>
                    <a:pt x="5103" y="9703"/>
                    <a:pt x="5107" y="9688"/>
                    <a:pt x="5110" y="9688"/>
                  </a:cubicBezTo>
                  <a:cubicBezTo>
                    <a:pt x="5115" y="9688"/>
                    <a:pt x="5121" y="9731"/>
                    <a:pt x="5123" y="9731"/>
                  </a:cubicBezTo>
                  <a:cubicBezTo>
                    <a:pt x="5124" y="9731"/>
                    <a:pt x="5124" y="9724"/>
                    <a:pt x="5123" y="9703"/>
                  </a:cubicBezTo>
                  <a:cubicBezTo>
                    <a:pt x="5123" y="9678"/>
                    <a:pt x="5135" y="9616"/>
                    <a:pt x="5143" y="9616"/>
                  </a:cubicBezTo>
                  <a:cubicBezTo>
                    <a:pt x="5146" y="9616"/>
                    <a:pt x="5148" y="9624"/>
                    <a:pt x="5149" y="9644"/>
                  </a:cubicBezTo>
                  <a:cubicBezTo>
                    <a:pt x="5226" y="8397"/>
                    <a:pt x="5160" y="6839"/>
                    <a:pt x="5179" y="5482"/>
                  </a:cubicBezTo>
                  <a:lnTo>
                    <a:pt x="5179" y="5482"/>
                  </a:lnTo>
                  <a:cubicBezTo>
                    <a:pt x="5717" y="6014"/>
                    <a:pt x="6242" y="6557"/>
                    <a:pt x="6785" y="7081"/>
                  </a:cubicBezTo>
                  <a:cubicBezTo>
                    <a:pt x="6785" y="7077"/>
                    <a:pt x="6786" y="7075"/>
                    <a:pt x="6789" y="7075"/>
                  </a:cubicBezTo>
                  <a:cubicBezTo>
                    <a:pt x="6796" y="7075"/>
                    <a:pt x="6812" y="7092"/>
                    <a:pt x="6817" y="7092"/>
                  </a:cubicBezTo>
                  <a:cubicBezTo>
                    <a:pt x="6817" y="7086"/>
                    <a:pt x="6819" y="7083"/>
                    <a:pt x="6823" y="7083"/>
                  </a:cubicBezTo>
                  <a:cubicBezTo>
                    <a:pt x="6825" y="7083"/>
                    <a:pt x="6827" y="7084"/>
                    <a:pt x="6829" y="7085"/>
                  </a:cubicBezTo>
                  <a:cubicBezTo>
                    <a:pt x="6829" y="7085"/>
                    <a:pt x="6829" y="7083"/>
                    <a:pt x="6828" y="7082"/>
                  </a:cubicBezTo>
                  <a:lnTo>
                    <a:pt x="6828" y="7082"/>
                  </a:lnTo>
                  <a:cubicBezTo>
                    <a:pt x="6828" y="7082"/>
                    <a:pt x="6828" y="7082"/>
                    <a:pt x="6828" y="7082"/>
                  </a:cubicBezTo>
                  <a:cubicBezTo>
                    <a:pt x="6840" y="7082"/>
                    <a:pt x="6821" y="7024"/>
                    <a:pt x="6824" y="7004"/>
                  </a:cubicBezTo>
                  <a:lnTo>
                    <a:pt x="6824" y="7004"/>
                  </a:lnTo>
                  <a:cubicBezTo>
                    <a:pt x="6829" y="7007"/>
                    <a:pt x="6829" y="7007"/>
                    <a:pt x="6832" y="7011"/>
                  </a:cubicBezTo>
                  <a:cubicBezTo>
                    <a:pt x="6814" y="6989"/>
                    <a:pt x="6832" y="6985"/>
                    <a:pt x="6836" y="6971"/>
                  </a:cubicBezTo>
                  <a:cubicBezTo>
                    <a:pt x="6827" y="6947"/>
                    <a:pt x="6818" y="6926"/>
                    <a:pt x="6830" y="6926"/>
                  </a:cubicBezTo>
                  <a:cubicBezTo>
                    <a:pt x="6833" y="6926"/>
                    <a:pt x="6837" y="6927"/>
                    <a:pt x="6843" y="6931"/>
                  </a:cubicBezTo>
                  <a:cubicBezTo>
                    <a:pt x="6843" y="6927"/>
                    <a:pt x="6843" y="6927"/>
                    <a:pt x="6839" y="6923"/>
                  </a:cubicBezTo>
                  <a:lnTo>
                    <a:pt x="6839" y="6923"/>
                  </a:lnTo>
                  <a:cubicBezTo>
                    <a:pt x="6852" y="6931"/>
                    <a:pt x="6876" y="6940"/>
                    <a:pt x="6893" y="6940"/>
                  </a:cubicBezTo>
                  <a:cubicBezTo>
                    <a:pt x="6905" y="6940"/>
                    <a:pt x="6914" y="6936"/>
                    <a:pt x="6913" y="6924"/>
                  </a:cubicBezTo>
                  <a:lnTo>
                    <a:pt x="6913" y="6924"/>
                  </a:lnTo>
                  <a:cubicBezTo>
                    <a:pt x="6913" y="6927"/>
                    <a:pt x="6917" y="6927"/>
                    <a:pt x="6920" y="6931"/>
                  </a:cubicBezTo>
                  <a:cubicBezTo>
                    <a:pt x="6916" y="6922"/>
                    <a:pt x="6918" y="6918"/>
                    <a:pt x="6923" y="6918"/>
                  </a:cubicBezTo>
                  <a:cubicBezTo>
                    <a:pt x="6927" y="6918"/>
                    <a:pt x="6933" y="6920"/>
                    <a:pt x="6939" y="6923"/>
                  </a:cubicBezTo>
                  <a:cubicBezTo>
                    <a:pt x="6924" y="6908"/>
                    <a:pt x="6922" y="6901"/>
                    <a:pt x="6928" y="6901"/>
                  </a:cubicBezTo>
                  <a:cubicBezTo>
                    <a:pt x="6932" y="6901"/>
                    <a:pt x="6942" y="6906"/>
                    <a:pt x="6953" y="6916"/>
                  </a:cubicBezTo>
                  <a:lnTo>
                    <a:pt x="6946" y="6909"/>
                  </a:lnTo>
                  <a:lnTo>
                    <a:pt x="6946" y="6909"/>
                  </a:lnTo>
                  <a:cubicBezTo>
                    <a:pt x="6947" y="6909"/>
                    <a:pt x="6948" y="6909"/>
                    <a:pt x="6948" y="6909"/>
                  </a:cubicBezTo>
                  <a:cubicBezTo>
                    <a:pt x="6951" y="6909"/>
                    <a:pt x="6946" y="6901"/>
                    <a:pt x="6949" y="6901"/>
                  </a:cubicBezTo>
                  <a:cubicBezTo>
                    <a:pt x="6947" y="6898"/>
                    <a:pt x="6947" y="6897"/>
                    <a:pt x="6948" y="6897"/>
                  </a:cubicBezTo>
                  <a:cubicBezTo>
                    <a:pt x="6952" y="6897"/>
                    <a:pt x="6971" y="6910"/>
                    <a:pt x="6972" y="6910"/>
                  </a:cubicBezTo>
                  <a:cubicBezTo>
                    <a:pt x="6972" y="6910"/>
                    <a:pt x="6972" y="6909"/>
                    <a:pt x="6971" y="6909"/>
                  </a:cubicBezTo>
                  <a:lnTo>
                    <a:pt x="6971" y="6909"/>
                  </a:lnTo>
                  <a:cubicBezTo>
                    <a:pt x="6973" y="6909"/>
                    <a:pt x="6974" y="6909"/>
                    <a:pt x="6974" y="6909"/>
                  </a:cubicBezTo>
                  <a:cubicBezTo>
                    <a:pt x="6976" y="6909"/>
                    <a:pt x="6972" y="6904"/>
                    <a:pt x="6975" y="6901"/>
                  </a:cubicBezTo>
                  <a:lnTo>
                    <a:pt x="6975" y="6901"/>
                  </a:lnTo>
                  <a:cubicBezTo>
                    <a:pt x="6986" y="6909"/>
                    <a:pt x="6983" y="6901"/>
                    <a:pt x="6993" y="6912"/>
                  </a:cubicBezTo>
                  <a:cubicBezTo>
                    <a:pt x="6980" y="6894"/>
                    <a:pt x="6977" y="6867"/>
                    <a:pt x="6987" y="6867"/>
                  </a:cubicBezTo>
                  <a:cubicBezTo>
                    <a:pt x="6992" y="6867"/>
                    <a:pt x="6999" y="6871"/>
                    <a:pt x="7008" y="6883"/>
                  </a:cubicBezTo>
                  <a:cubicBezTo>
                    <a:pt x="6999" y="6872"/>
                    <a:pt x="6998" y="6863"/>
                    <a:pt x="7003" y="6863"/>
                  </a:cubicBezTo>
                  <a:cubicBezTo>
                    <a:pt x="7006" y="6863"/>
                    <a:pt x="7012" y="6867"/>
                    <a:pt x="7019" y="6875"/>
                  </a:cubicBezTo>
                  <a:cubicBezTo>
                    <a:pt x="7010" y="6864"/>
                    <a:pt x="6996" y="6834"/>
                    <a:pt x="7006" y="6834"/>
                  </a:cubicBezTo>
                  <a:cubicBezTo>
                    <a:pt x="7008" y="6834"/>
                    <a:pt x="7011" y="6836"/>
                    <a:pt x="7015" y="6839"/>
                  </a:cubicBezTo>
                  <a:cubicBezTo>
                    <a:pt x="6989" y="6810"/>
                    <a:pt x="6993" y="6780"/>
                    <a:pt x="7012" y="6780"/>
                  </a:cubicBezTo>
                  <a:cubicBezTo>
                    <a:pt x="7020" y="6780"/>
                    <a:pt x="7030" y="6785"/>
                    <a:pt x="7041" y="6795"/>
                  </a:cubicBezTo>
                  <a:cubicBezTo>
                    <a:pt x="7037" y="6789"/>
                    <a:pt x="7037" y="6787"/>
                    <a:pt x="7040" y="6787"/>
                  </a:cubicBezTo>
                  <a:cubicBezTo>
                    <a:pt x="7047" y="6787"/>
                    <a:pt x="7066" y="6798"/>
                    <a:pt x="7074" y="6806"/>
                  </a:cubicBezTo>
                  <a:cubicBezTo>
                    <a:pt x="7056" y="6783"/>
                    <a:pt x="7052" y="6771"/>
                    <a:pt x="7060" y="6771"/>
                  </a:cubicBezTo>
                  <a:cubicBezTo>
                    <a:pt x="7065" y="6771"/>
                    <a:pt x="7075" y="6775"/>
                    <a:pt x="7088" y="6783"/>
                  </a:cubicBezTo>
                  <a:lnTo>
                    <a:pt x="7088" y="6783"/>
                  </a:lnTo>
                  <a:cubicBezTo>
                    <a:pt x="7066" y="6770"/>
                    <a:pt x="7035" y="6718"/>
                    <a:pt x="7049" y="6718"/>
                  </a:cubicBezTo>
                  <a:cubicBezTo>
                    <a:pt x="7052" y="6718"/>
                    <a:pt x="7056" y="6720"/>
                    <a:pt x="7063" y="6725"/>
                  </a:cubicBezTo>
                  <a:cubicBezTo>
                    <a:pt x="6667" y="6215"/>
                    <a:pt x="6018" y="5661"/>
                    <a:pt x="5526" y="5145"/>
                  </a:cubicBezTo>
                  <a:cubicBezTo>
                    <a:pt x="5560" y="5145"/>
                    <a:pt x="5582" y="5140"/>
                    <a:pt x="5611" y="5140"/>
                  </a:cubicBezTo>
                  <a:lnTo>
                    <a:pt x="5592" y="5140"/>
                  </a:lnTo>
                  <a:cubicBezTo>
                    <a:pt x="6264" y="5126"/>
                    <a:pt x="6946" y="5130"/>
                    <a:pt x="7617" y="5123"/>
                  </a:cubicBezTo>
                  <a:cubicBezTo>
                    <a:pt x="7571" y="5120"/>
                    <a:pt x="7528" y="5119"/>
                    <a:pt x="7485" y="5119"/>
                  </a:cubicBezTo>
                  <a:cubicBezTo>
                    <a:pt x="7443" y="5119"/>
                    <a:pt x="7400" y="5120"/>
                    <a:pt x="7357" y="5120"/>
                  </a:cubicBezTo>
                  <a:cubicBezTo>
                    <a:pt x="7328" y="5120"/>
                    <a:pt x="7299" y="5120"/>
                    <a:pt x="7269" y="5118"/>
                  </a:cubicBezTo>
                  <a:cubicBezTo>
                    <a:pt x="7434" y="5114"/>
                    <a:pt x="7600" y="5112"/>
                    <a:pt x="7767" y="5112"/>
                  </a:cubicBezTo>
                  <a:cubicBezTo>
                    <a:pt x="7981" y="5112"/>
                    <a:pt x="8195" y="5115"/>
                    <a:pt x="8410" y="5115"/>
                  </a:cubicBezTo>
                  <a:cubicBezTo>
                    <a:pt x="8644" y="5115"/>
                    <a:pt x="8878" y="5112"/>
                    <a:pt x="9109" y="5101"/>
                  </a:cubicBezTo>
                  <a:cubicBezTo>
                    <a:pt x="9197" y="5086"/>
                    <a:pt x="9329" y="5089"/>
                    <a:pt x="9395" y="5060"/>
                  </a:cubicBezTo>
                  <a:cubicBezTo>
                    <a:pt x="9392" y="5057"/>
                    <a:pt x="9403" y="5052"/>
                    <a:pt x="9417" y="5049"/>
                  </a:cubicBezTo>
                  <a:cubicBezTo>
                    <a:pt x="9395" y="5045"/>
                    <a:pt x="9410" y="5023"/>
                    <a:pt x="9363" y="5023"/>
                  </a:cubicBezTo>
                  <a:lnTo>
                    <a:pt x="9366" y="5020"/>
                  </a:lnTo>
                  <a:cubicBezTo>
                    <a:pt x="9355" y="5020"/>
                    <a:pt x="9341" y="5020"/>
                    <a:pt x="9337" y="5016"/>
                  </a:cubicBezTo>
                  <a:cubicBezTo>
                    <a:pt x="9206" y="5014"/>
                    <a:pt x="9295" y="5001"/>
                    <a:pt x="9387" y="5001"/>
                  </a:cubicBezTo>
                  <a:cubicBezTo>
                    <a:pt x="9431" y="5001"/>
                    <a:pt x="9477" y="5004"/>
                    <a:pt x="9498" y="5013"/>
                  </a:cubicBezTo>
                  <a:cubicBezTo>
                    <a:pt x="9465" y="5013"/>
                    <a:pt x="9520" y="5013"/>
                    <a:pt x="9520" y="5016"/>
                  </a:cubicBezTo>
                  <a:lnTo>
                    <a:pt x="9509" y="5016"/>
                  </a:lnTo>
                  <a:cubicBezTo>
                    <a:pt x="9528" y="5016"/>
                    <a:pt x="9544" y="5022"/>
                    <a:pt x="9561" y="5025"/>
                  </a:cubicBezTo>
                  <a:lnTo>
                    <a:pt x="9561" y="5025"/>
                  </a:lnTo>
                  <a:cubicBezTo>
                    <a:pt x="9558" y="5025"/>
                    <a:pt x="9556" y="5025"/>
                    <a:pt x="9553" y="5025"/>
                  </a:cubicBezTo>
                  <a:lnTo>
                    <a:pt x="9553" y="5025"/>
                  </a:lnTo>
                  <a:cubicBezTo>
                    <a:pt x="9558" y="5026"/>
                    <a:pt x="9562" y="5027"/>
                    <a:pt x="9568" y="5027"/>
                  </a:cubicBezTo>
                  <a:cubicBezTo>
                    <a:pt x="9565" y="5027"/>
                    <a:pt x="9563" y="5026"/>
                    <a:pt x="9561" y="5025"/>
                  </a:cubicBezTo>
                  <a:lnTo>
                    <a:pt x="9561" y="5025"/>
                  </a:lnTo>
                  <a:cubicBezTo>
                    <a:pt x="9584" y="5027"/>
                    <a:pt x="9614" y="5029"/>
                    <a:pt x="9634" y="5035"/>
                  </a:cubicBezTo>
                  <a:cubicBezTo>
                    <a:pt x="9646" y="5038"/>
                    <a:pt x="9661" y="5041"/>
                    <a:pt x="9665" y="5041"/>
                  </a:cubicBezTo>
                  <a:cubicBezTo>
                    <a:pt x="9670" y="5041"/>
                    <a:pt x="9664" y="5038"/>
                    <a:pt x="9634" y="5030"/>
                  </a:cubicBezTo>
                  <a:cubicBezTo>
                    <a:pt x="9676" y="5027"/>
                    <a:pt x="9533" y="5017"/>
                    <a:pt x="9601" y="5013"/>
                  </a:cubicBezTo>
                  <a:lnTo>
                    <a:pt x="9601" y="5013"/>
                  </a:lnTo>
                  <a:cubicBezTo>
                    <a:pt x="9600" y="5013"/>
                    <a:pt x="9598" y="5013"/>
                    <a:pt x="9597" y="5013"/>
                  </a:cubicBezTo>
                  <a:cubicBezTo>
                    <a:pt x="9556" y="5013"/>
                    <a:pt x="9519" y="5001"/>
                    <a:pt x="9480" y="4998"/>
                  </a:cubicBezTo>
                  <a:cubicBezTo>
                    <a:pt x="9465" y="4991"/>
                    <a:pt x="9513" y="4986"/>
                    <a:pt x="9480" y="4983"/>
                  </a:cubicBezTo>
                  <a:cubicBezTo>
                    <a:pt x="9311" y="4954"/>
                    <a:pt x="9509" y="4942"/>
                    <a:pt x="9579" y="4903"/>
                  </a:cubicBezTo>
                  <a:cubicBezTo>
                    <a:pt x="9568" y="4898"/>
                    <a:pt x="9583" y="4888"/>
                    <a:pt x="9593" y="4888"/>
                  </a:cubicBezTo>
                  <a:cubicBezTo>
                    <a:pt x="9612" y="4873"/>
                    <a:pt x="9627" y="4854"/>
                    <a:pt x="9659" y="4837"/>
                  </a:cubicBezTo>
                  <a:cubicBezTo>
                    <a:pt x="9586" y="4825"/>
                    <a:pt x="9447" y="4807"/>
                    <a:pt x="9429" y="4793"/>
                  </a:cubicBezTo>
                  <a:cubicBezTo>
                    <a:pt x="9407" y="4788"/>
                    <a:pt x="9421" y="4788"/>
                    <a:pt x="9429" y="4785"/>
                  </a:cubicBezTo>
                  <a:cubicBezTo>
                    <a:pt x="9458" y="4774"/>
                    <a:pt x="9527" y="4778"/>
                    <a:pt x="9561" y="4766"/>
                  </a:cubicBezTo>
                  <a:cubicBezTo>
                    <a:pt x="9542" y="4737"/>
                    <a:pt x="9649" y="4737"/>
                    <a:pt x="9685" y="4715"/>
                  </a:cubicBezTo>
                  <a:cubicBezTo>
                    <a:pt x="9693" y="4690"/>
                    <a:pt x="9795" y="4686"/>
                    <a:pt x="9828" y="4668"/>
                  </a:cubicBezTo>
                  <a:lnTo>
                    <a:pt x="9810" y="4668"/>
                  </a:lnTo>
                  <a:cubicBezTo>
                    <a:pt x="9409" y="4638"/>
                    <a:pt x="8996" y="4631"/>
                    <a:pt x="8580" y="4631"/>
                  </a:cubicBezTo>
                  <a:cubicBezTo>
                    <a:pt x="8203" y="4631"/>
                    <a:pt x="7823" y="4636"/>
                    <a:pt x="7447" y="4636"/>
                  </a:cubicBezTo>
                  <a:cubicBezTo>
                    <a:pt x="7332" y="4636"/>
                    <a:pt x="7217" y="4636"/>
                    <a:pt x="7103" y="4634"/>
                  </a:cubicBezTo>
                  <a:lnTo>
                    <a:pt x="6890" y="4634"/>
                  </a:lnTo>
                  <a:cubicBezTo>
                    <a:pt x="6428" y="4646"/>
                    <a:pt x="5963" y="4646"/>
                    <a:pt x="5497" y="4656"/>
                  </a:cubicBezTo>
                  <a:cubicBezTo>
                    <a:pt x="6029" y="4114"/>
                    <a:pt x="6575" y="3586"/>
                    <a:pt x="7103" y="3040"/>
                  </a:cubicBezTo>
                  <a:lnTo>
                    <a:pt x="7103" y="3040"/>
                  </a:lnTo>
                  <a:cubicBezTo>
                    <a:pt x="7102" y="3040"/>
                    <a:pt x="7101" y="3040"/>
                    <a:pt x="7100" y="3040"/>
                  </a:cubicBezTo>
                  <a:cubicBezTo>
                    <a:pt x="7089" y="3040"/>
                    <a:pt x="7115" y="3017"/>
                    <a:pt x="7115" y="3006"/>
                  </a:cubicBezTo>
                  <a:lnTo>
                    <a:pt x="7115" y="3006"/>
                  </a:lnTo>
                  <a:cubicBezTo>
                    <a:pt x="7112" y="3007"/>
                    <a:pt x="7110" y="3008"/>
                    <a:pt x="7108" y="3008"/>
                  </a:cubicBezTo>
                  <a:cubicBezTo>
                    <a:pt x="7104" y="3008"/>
                    <a:pt x="7104" y="3004"/>
                    <a:pt x="7107" y="2996"/>
                  </a:cubicBezTo>
                  <a:lnTo>
                    <a:pt x="7107" y="2996"/>
                  </a:lnTo>
                  <a:cubicBezTo>
                    <a:pt x="7103" y="2999"/>
                    <a:pt x="7103" y="2999"/>
                    <a:pt x="7100" y="2999"/>
                  </a:cubicBezTo>
                  <a:cubicBezTo>
                    <a:pt x="7103" y="2994"/>
                    <a:pt x="7100" y="2992"/>
                    <a:pt x="7095" y="2992"/>
                  </a:cubicBezTo>
                  <a:cubicBezTo>
                    <a:pt x="7081" y="2992"/>
                    <a:pt x="7049" y="3003"/>
                    <a:pt x="7032" y="3003"/>
                  </a:cubicBezTo>
                  <a:cubicBezTo>
                    <a:pt x="7030" y="3003"/>
                    <a:pt x="7028" y="3003"/>
                    <a:pt x="7027" y="3003"/>
                  </a:cubicBezTo>
                  <a:cubicBezTo>
                    <a:pt x="7029" y="3001"/>
                    <a:pt x="7029" y="3000"/>
                    <a:pt x="7030" y="2998"/>
                  </a:cubicBezTo>
                  <a:lnTo>
                    <a:pt x="7030" y="2998"/>
                  </a:lnTo>
                  <a:cubicBezTo>
                    <a:pt x="7024" y="3002"/>
                    <a:pt x="7020" y="3003"/>
                    <a:pt x="7016" y="3003"/>
                  </a:cubicBezTo>
                  <a:cubicBezTo>
                    <a:pt x="7006" y="3003"/>
                    <a:pt x="7002" y="2992"/>
                    <a:pt x="6993" y="2992"/>
                  </a:cubicBezTo>
                  <a:cubicBezTo>
                    <a:pt x="6979" y="2998"/>
                    <a:pt x="6964" y="3003"/>
                    <a:pt x="6955" y="3003"/>
                  </a:cubicBezTo>
                  <a:cubicBezTo>
                    <a:pt x="6947" y="3003"/>
                    <a:pt x="6944" y="2998"/>
                    <a:pt x="6953" y="2981"/>
                  </a:cubicBezTo>
                  <a:lnTo>
                    <a:pt x="6953" y="2981"/>
                  </a:lnTo>
                  <a:cubicBezTo>
                    <a:pt x="6949" y="2984"/>
                    <a:pt x="6949" y="2984"/>
                    <a:pt x="6946" y="2989"/>
                  </a:cubicBezTo>
                  <a:cubicBezTo>
                    <a:pt x="6960" y="2968"/>
                    <a:pt x="6970" y="2914"/>
                    <a:pt x="6950" y="2914"/>
                  </a:cubicBezTo>
                  <a:cubicBezTo>
                    <a:pt x="6949" y="2914"/>
                    <a:pt x="6947" y="2914"/>
                    <a:pt x="6946" y="2915"/>
                  </a:cubicBezTo>
                  <a:cubicBezTo>
                    <a:pt x="6949" y="2911"/>
                    <a:pt x="6949" y="2911"/>
                    <a:pt x="6949" y="2908"/>
                  </a:cubicBezTo>
                  <a:lnTo>
                    <a:pt x="6949" y="2908"/>
                  </a:lnTo>
                  <a:cubicBezTo>
                    <a:pt x="6947" y="2908"/>
                    <a:pt x="6945" y="2909"/>
                    <a:pt x="6943" y="2909"/>
                  </a:cubicBezTo>
                  <a:cubicBezTo>
                    <a:pt x="6936" y="2909"/>
                    <a:pt x="6940" y="2902"/>
                    <a:pt x="6946" y="2889"/>
                  </a:cubicBezTo>
                  <a:lnTo>
                    <a:pt x="6946" y="2889"/>
                  </a:lnTo>
                  <a:cubicBezTo>
                    <a:pt x="6937" y="2899"/>
                    <a:pt x="6930" y="2903"/>
                    <a:pt x="6927" y="2903"/>
                  </a:cubicBezTo>
                  <a:cubicBezTo>
                    <a:pt x="6921" y="2903"/>
                    <a:pt x="6925" y="2891"/>
                    <a:pt x="6939" y="2874"/>
                  </a:cubicBezTo>
                  <a:lnTo>
                    <a:pt x="6939" y="2874"/>
                  </a:lnTo>
                  <a:cubicBezTo>
                    <a:pt x="6931" y="2879"/>
                    <a:pt x="6931" y="2879"/>
                    <a:pt x="6927" y="2882"/>
                  </a:cubicBezTo>
                  <a:cubicBezTo>
                    <a:pt x="6930" y="2878"/>
                    <a:pt x="6930" y="2877"/>
                    <a:pt x="6930" y="2877"/>
                  </a:cubicBezTo>
                  <a:lnTo>
                    <a:pt x="6930" y="2877"/>
                  </a:lnTo>
                  <a:cubicBezTo>
                    <a:pt x="6929" y="2877"/>
                    <a:pt x="6926" y="2879"/>
                    <a:pt x="6924" y="2879"/>
                  </a:cubicBezTo>
                  <a:cubicBezTo>
                    <a:pt x="6924" y="2879"/>
                    <a:pt x="6924" y="2879"/>
                    <a:pt x="6924" y="2879"/>
                  </a:cubicBezTo>
                  <a:cubicBezTo>
                    <a:pt x="6922" y="2879"/>
                    <a:pt x="6921" y="2880"/>
                    <a:pt x="6920" y="2880"/>
                  </a:cubicBezTo>
                  <a:cubicBezTo>
                    <a:pt x="6911" y="2880"/>
                    <a:pt x="6936" y="2852"/>
                    <a:pt x="6932" y="2852"/>
                  </a:cubicBezTo>
                  <a:cubicBezTo>
                    <a:pt x="6932" y="2852"/>
                    <a:pt x="6931" y="2852"/>
                    <a:pt x="6931" y="2852"/>
                  </a:cubicBezTo>
                  <a:cubicBezTo>
                    <a:pt x="6932" y="2851"/>
                    <a:pt x="6932" y="2851"/>
                    <a:pt x="6931" y="2851"/>
                  </a:cubicBezTo>
                  <a:cubicBezTo>
                    <a:pt x="6929" y="2851"/>
                    <a:pt x="6924" y="2852"/>
                    <a:pt x="6924" y="2852"/>
                  </a:cubicBezTo>
                  <a:cubicBezTo>
                    <a:pt x="6931" y="2842"/>
                    <a:pt x="6924" y="2845"/>
                    <a:pt x="6931" y="2835"/>
                  </a:cubicBezTo>
                  <a:lnTo>
                    <a:pt x="6931" y="2835"/>
                  </a:lnTo>
                  <a:cubicBezTo>
                    <a:pt x="6922" y="2842"/>
                    <a:pt x="6909" y="2846"/>
                    <a:pt x="6900" y="2846"/>
                  </a:cubicBezTo>
                  <a:cubicBezTo>
                    <a:pt x="6888" y="2846"/>
                    <a:pt x="6882" y="2838"/>
                    <a:pt x="6902" y="2820"/>
                  </a:cubicBezTo>
                  <a:lnTo>
                    <a:pt x="6902" y="2820"/>
                  </a:lnTo>
                  <a:cubicBezTo>
                    <a:pt x="6896" y="2824"/>
                    <a:pt x="6891" y="2827"/>
                    <a:pt x="6888" y="2827"/>
                  </a:cubicBezTo>
                  <a:cubicBezTo>
                    <a:pt x="6882" y="2827"/>
                    <a:pt x="6883" y="2818"/>
                    <a:pt x="6898" y="2805"/>
                  </a:cubicBezTo>
                  <a:lnTo>
                    <a:pt x="6898" y="2805"/>
                  </a:lnTo>
                  <a:cubicBezTo>
                    <a:pt x="6887" y="2814"/>
                    <a:pt x="6868" y="2823"/>
                    <a:pt x="6860" y="2823"/>
                  </a:cubicBezTo>
                  <a:cubicBezTo>
                    <a:pt x="6854" y="2823"/>
                    <a:pt x="6853" y="2819"/>
                    <a:pt x="6861" y="2808"/>
                  </a:cubicBezTo>
                  <a:lnTo>
                    <a:pt x="6861" y="2808"/>
                  </a:lnTo>
                  <a:cubicBezTo>
                    <a:pt x="6846" y="2822"/>
                    <a:pt x="6831" y="2828"/>
                    <a:pt x="6820" y="2828"/>
                  </a:cubicBezTo>
                  <a:cubicBezTo>
                    <a:pt x="6802" y="2828"/>
                    <a:pt x="6794" y="2810"/>
                    <a:pt x="6817" y="2783"/>
                  </a:cubicBezTo>
                  <a:lnTo>
                    <a:pt x="6817" y="2783"/>
                  </a:lnTo>
                  <a:cubicBezTo>
                    <a:pt x="6814" y="2785"/>
                    <a:pt x="6811" y="2787"/>
                    <a:pt x="6810" y="2787"/>
                  </a:cubicBezTo>
                  <a:cubicBezTo>
                    <a:pt x="6803" y="2787"/>
                    <a:pt x="6819" y="2762"/>
                    <a:pt x="6824" y="2750"/>
                  </a:cubicBezTo>
                  <a:lnTo>
                    <a:pt x="6824" y="2750"/>
                  </a:lnTo>
                  <a:cubicBezTo>
                    <a:pt x="6809" y="2764"/>
                    <a:pt x="6798" y="2771"/>
                    <a:pt x="6794" y="2771"/>
                  </a:cubicBezTo>
                  <a:cubicBezTo>
                    <a:pt x="6788" y="2771"/>
                    <a:pt x="6792" y="2760"/>
                    <a:pt x="6806" y="2740"/>
                  </a:cubicBezTo>
                  <a:lnTo>
                    <a:pt x="6806" y="2740"/>
                  </a:lnTo>
                  <a:cubicBezTo>
                    <a:pt x="6795" y="2755"/>
                    <a:pt x="6756" y="2780"/>
                    <a:pt x="6744" y="2780"/>
                  </a:cubicBezTo>
                  <a:cubicBezTo>
                    <a:pt x="6738" y="2780"/>
                    <a:pt x="6738" y="2774"/>
                    <a:pt x="6748" y="2761"/>
                  </a:cubicBezTo>
                  <a:lnTo>
                    <a:pt x="6748" y="2761"/>
                  </a:lnTo>
                  <a:cubicBezTo>
                    <a:pt x="6238" y="3160"/>
                    <a:pt x="5685" y="3806"/>
                    <a:pt x="5164" y="4297"/>
                  </a:cubicBezTo>
                  <a:lnTo>
                    <a:pt x="5164" y="4235"/>
                  </a:lnTo>
                  <a:cubicBezTo>
                    <a:pt x="5149" y="3561"/>
                    <a:pt x="5152" y="2882"/>
                    <a:pt x="5145" y="2211"/>
                  </a:cubicBezTo>
                  <a:cubicBezTo>
                    <a:pt x="5138" y="2329"/>
                    <a:pt x="5145" y="2439"/>
                    <a:pt x="5142" y="2559"/>
                  </a:cubicBezTo>
                  <a:cubicBezTo>
                    <a:pt x="5123" y="1947"/>
                    <a:pt x="5152" y="1327"/>
                    <a:pt x="5123" y="718"/>
                  </a:cubicBezTo>
                  <a:cubicBezTo>
                    <a:pt x="5105" y="630"/>
                    <a:pt x="5113" y="495"/>
                    <a:pt x="5083" y="432"/>
                  </a:cubicBezTo>
                  <a:cubicBezTo>
                    <a:pt x="5079" y="432"/>
                    <a:pt x="5076" y="422"/>
                    <a:pt x="5072" y="407"/>
                  </a:cubicBezTo>
                  <a:cubicBezTo>
                    <a:pt x="5069" y="429"/>
                    <a:pt x="5047" y="415"/>
                    <a:pt x="5042" y="466"/>
                  </a:cubicBezTo>
                  <a:lnTo>
                    <a:pt x="5042" y="462"/>
                  </a:lnTo>
                  <a:cubicBezTo>
                    <a:pt x="5042" y="469"/>
                    <a:pt x="5042" y="488"/>
                    <a:pt x="5039" y="491"/>
                  </a:cubicBezTo>
                  <a:cubicBezTo>
                    <a:pt x="5038" y="537"/>
                    <a:pt x="5036" y="555"/>
                    <a:pt x="5033" y="555"/>
                  </a:cubicBezTo>
                  <a:cubicBezTo>
                    <a:pt x="5026" y="555"/>
                    <a:pt x="5016" y="377"/>
                    <a:pt x="5035" y="330"/>
                  </a:cubicBezTo>
                  <a:cubicBezTo>
                    <a:pt x="5035" y="337"/>
                    <a:pt x="5035" y="340"/>
                    <a:pt x="5035" y="340"/>
                  </a:cubicBezTo>
                  <a:cubicBezTo>
                    <a:pt x="5035" y="340"/>
                    <a:pt x="5036" y="305"/>
                    <a:pt x="5039" y="305"/>
                  </a:cubicBezTo>
                  <a:lnTo>
                    <a:pt x="5039" y="319"/>
                  </a:lnTo>
                  <a:cubicBezTo>
                    <a:pt x="5039" y="293"/>
                    <a:pt x="5047" y="275"/>
                    <a:pt x="5047" y="256"/>
                  </a:cubicBezTo>
                  <a:cubicBezTo>
                    <a:pt x="5047" y="255"/>
                    <a:pt x="5048" y="255"/>
                    <a:pt x="5048" y="255"/>
                  </a:cubicBezTo>
                  <a:lnTo>
                    <a:pt x="5048" y="255"/>
                  </a:lnTo>
                  <a:cubicBezTo>
                    <a:pt x="5049" y="255"/>
                    <a:pt x="5047" y="261"/>
                    <a:pt x="5047" y="261"/>
                  </a:cubicBezTo>
                  <a:lnTo>
                    <a:pt x="5047" y="286"/>
                  </a:lnTo>
                  <a:cubicBezTo>
                    <a:pt x="5050" y="261"/>
                    <a:pt x="5050" y="220"/>
                    <a:pt x="5057" y="190"/>
                  </a:cubicBezTo>
                  <a:cubicBezTo>
                    <a:pt x="5061" y="175"/>
                    <a:pt x="5065" y="159"/>
                    <a:pt x="5064" y="159"/>
                  </a:cubicBezTo>
                  <a:lnTo>
                    <a:pt x="5064" y="159"/>
                  </a:lnTo>
                  <a:cubicBezTo>
                    <a:pt x="5063" y="159"/>
                    <a:pt x="5060" y="168"/>
                    <a:pt x="5054" y="195"/>
                  </a:cubicBezTo>
                  <a:cubicBezTo>
                    <a:pt x="5053" y="188"/>
                    <a:pt x="5053" y="185"/>
                    <a:pt x="5052" y="185"/>
                  </a:cubicBezTo>
                  <a:cubicBezTo>
                    <a:pt x="5049" y="185"/>
                    <a:pt x="5043" y="245"/>
                    <a:pt x="5039" y="245"/>
                  </a:cubicBezTo>
                  <a:cubicBezTo>
                    <a:pt x="5038" y="245"/>
                    <a:pt x="5037" y="240"/>
                    <a:pt x="5036" y="227"/>
                  </a:cubicBezTo>
                  <a:lnTo>
                    <a:pt x="5036" y="227"/>
                  </a:lnTo>
                  <a:cubicBezTo>
                    <a:pt x="5037" y="270"/>
                    <a:pt x="5024" y="307"/>
                    <a:pt x="5020" y="344"/>
                  </a:cubicBezTo>
                  <a:cubicBezTo>
                    <a:pt x="5019" y="346"/>
                    <a:pt x="5018" y="347"/>
                    <a:pt x="5016" y="347"/>
                  </a:cubicBezTo>
                  <a:cubicBezTo>
                    <a:pt x="5012" y="347"/>
                    <a:pt x="5010" y="332"/>
                    <a:pt x="5009" y="332"/>
                  </a:cubicBezTo>
                  <a:cubicBezTo>
                    <a:pt x="5008" y="332"/>
                    <a:pt x="5007" y="335"/>
                    <a:pt x="5006" y="344"/>
                  </a:cubicBezTo>
                  <a:cubicBezTo>
                    <a:pt x="4998" y="393"/>
                    <a:pt x="4991" y="411"/>
                    <a:pt x="4984" y="411"/>
                  </a:cubicBezTo>
                  <a:cubicBezTo>
                    <a:pt x="4967" y="411"/>
                    <a:pt x="4953" y="299"/>
                    <a:pt x="4922" y="249"/>
                  </a:cubicBezTo>
                  <a:cubicBezTo>
                    <a:pt x="4922" y="250"/>
                    <a:pt x="4921" y="251"/>
                    <a:pt x="4921" y="251"/>
                  </a:cubicBezTo>
                  <a:cubicBezTo>
                    <a:pt x="4918" y="251"/>
                    <a:pt x="4910" y="241"/>
                    <a:pt x="4910" y="234"/>
                  </a:cubicBezTo>
                  <a:lnTo>
                    <a:pt x="4910" y="231"/>
                  </a:lnTo>
                  <a:cubicBezTo>
                    <a:pt x="4893" y="217"/>
                    <a:pt x="4874" y="202"/>
                    <a:pt x="4859" y="165"/>
                  </a:cubicBezTo>
                  <a:cubicBezTo>
                    <a:pt x="4844" y="239"/>
                    <a:pt x="4830" y="378"/>
                    <a:pt x="4815" y="400"/>
                  </a:cubicBezTo>
                  <a:cubicBezTo>
                    <a:pt x="4814" y="407"/>
                    <a:pt x="4813" y="409"/>
                    <a:pt x="4811" y="409"/>
                  </a:cubicBezTo>
                  <a:cubicBezTo>
                    <a:pt x="4810" y="409"/>
                    <a:pt x="4808" y="403"/>
                    <a:pt x="4808" y="396"/>
                  </a:cubicBezTo>
                  <a:cubicBezTo>
                    <a:pt x="4797" y="371"/>
                    <a:pt x="4800" y="300"/>
                    <a:pt x="4790" y="264"/>
                  </a:cubicBezTo>
                  <a:cubicBezTo>
                    <a:pt x="4787" y="266"/>
                    <a:pt x="4785" y="267"/>
                    <a:pt x="4782" y="267"/>
                  </a:cubicBezTo>
                  <a:cubicBezTo>
                    <a:pt x="4761" y="267"/>
                    <a:pt x="4759" y="176"/>
                    <a:pt x="4739" y="139"/>
                  </a:cubicBezTo>
                  <a:cubicBezTo>
                    <a:pt x="4709" y="136"/>
                    <a:pt x="4705" y="29"/>
                    <a:pt x="46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5" name="Google Shape;915;p8"/>
            <p:cNvSpPr/>
            <p:nvPr/>
          </p:nvSpPr>
          <p:spPr>
            <a:xfrm>
              <a:off x="2868969" y="2790318"/>
              <a:ext cx="59" cy="59"/>
            </a:xfrm>
            <a:custGeom>
              <a:avLst/>
              <a:gdLst/>
              <a:ahLst/>
              <a:cxnLst/>
              <a:rect l="l" t="t" r="r" b="b"/>
              <a:pathLst>
                <a:path w="1" h="1" extrusionOk="0">
                  <a:moveTo>
                    <a:pt x="1" y="1"/>
                  </a:move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6" name="Google Shape;916;p8"/>
            <p:cNvSpPr/>
            <p:nvPr/>
          </p:nvSpPr>
          <p:spPr>
            <a:xfrm>
              <a:off x="2399335" y="2771323"/>
              <a:ext cx="59" cy="59"/>
            </a:xfrm>
            <a:custGeom>
              <a:avLst/>
              <a:gdLst/>
              <a:ahLst/>
              <a:cxnLst/>
              <a:rect l="l" t="t" r="r" b="b"/>
              <a:pathLst>
                <a:path w="1" h="1" extrusionOk="0">
                  <a:moveTo>
                    <a:pt x="1" y="1"/>
                  </a:move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7" name="Google Shape;917;p8"/>
            <p:cNvSpPr/>
            <p:nvPr/>
          </p:nvSpPr>
          <p:spPr>
            <a:xfrm>
              <a:off x="2825256" y="2767193"/>
              <a:ext cx="354" cy="59"/>
            </a:xfrm>
            <a:custGeom>
              <a:avLst/>
              <a:gdLst/>
              <a:ahLst/>
              <a:cxnLst/>
              <a:rect l="l" t="t" r="r" b="b"/>
              <a:pathLst>
                <a:path w="6" h="1" extrusionOk="0">
                  <a:moveTo>
                    <a:pt x="5" y="0"/>
                  </a:move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8" name="Google Shape;918;p8"/>
            <p:cNvSpPr/>
            <p:nvPr/>
          </p:nvSpPr>
          <p:spPr>
            <a:xfrm>
              <a:off x="2717537" y="2767193"/>
              <a:ext cx="295" cy="59"/>
            </a:xfrm>
            <a:custGeom>
              <a:avLst/>
              <a:gdLst/>
              <a:ahLst/>
              <a:cxnLst/>
              <a:rect l="l" t="t" r="r" b="b"/>
              <a:pathLst>
                <a:path w="5" h="1" extrusionOk="0">
                  <a:moveTo>
                    <a:pt x="0" y="0"/>
                  </a:moveTo>
                  <a:lnTo>
                    <a:pt x="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9" name="Google Shape;919;p8"/>
            <p:cNvSpPr/>
            <p:nvPr/>
          </p:nvSpPr>
          <p:spPr>
            <a:xfrm>
              <a:off x="2383584" y="2798990"/>
              <a:ext cx="236" cy="59"/>
            </a:xfrm>
            <a:custGeom>
              <a:avLst/>
              <a:gdLst/>
              <a:ahLst/>
              <a:cxnLst/>
              <a:rect l="l" t="t" r="r" b="b"/>
              <a:pathLst>
                <a:path w="4" h="1" extrusionOk="0">
                  <a:moveTo>
                    <a:pt x="0" y="1"/>
                  </a:moveTo>
                  <a:lnTo>
                    <a:pt x="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0" name="Google Shape;920;p8"/>
            <p:cNvSpPr/>
            <p:nvPr/>
          </p:nvSpPr>
          <p:spPr>
            <a:xfrm>
              <a:off x="2668692" y="2873025"/>
              <a:ext cx="59" cy="0"/>
            </a:xfrm>
            <a:custGeom>
              <a:avLst/>
              <a:gdLst/>
              <a:ahLst/>
              <a:cxnLst/>
              <a:rect l="l" t="t" r="r" b="b"/>
              <a:pathLst>
                <a:path w="1" extrusionOk="0">
                  <a:moveTo>
                    <a:pt x="0" y="0"/>
                  </a:move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1" name="Google Shape;921;p8"/>
            <p:cNvSpPr/>
            <p:nvPr/>
          </p:nvSpPr>
          <p:spPr>
            <a:xfrm>
              <a:off x="2485699" y="2663368"/>
              <a:ext cx="236" cy="59"/>
            </a:xfrm>
            <a:custGeom>
              <a:avLst/>
              <a:gdLst/>
              <a:ahLst/>
              <a:cxnLst/>
              <a:rect l="l" t="t" r="r" b="b"/>
              <a:pathLst>
                <a:path w="4" h="1" extrusionOk="0">
                  <a:moveTo>
                    <a:pt x="0" y="0"/>
                  </a:moveTo>
                  <a:lnTo>
                    <a:pt x="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2" name="Google Shape;922;p8"/>
            <p:cNvSpPr/>
            <p:nvPr/>
          </p:nvSpPr>
          <p:spPr>
            <a:xfrm>
              <a:off x="2487587" y="2697996"/>
              <a:ext cx="295" cy="59"/>
            </a:xfrm>
            <a:custGeom>
              <a:avLst/>
              <a:gdLst/>
              <a:ahLst/>
              <a:cxnLst/>
              <a:rect l="l" t="t" r="r" b="b"/>
              <a:pathLst>
                <a:path w="5" h="1" extrusionOk="0">
                  <a:moveTo>
                    <a:pt x="4" y="0"/>
                  </a:move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3" name="Google Shape;923;p8"/>
            <p:cNvSpPr/>
            <p:nvPr/>
          </p:nvSpPr>
          <p:spPr>
            <a:xfrm>
              <a:off x="2532598" y="2742771"/>
              <a:ext cx="295" cy="295"/>
            </a:xfrm>
            <a:custGeom>
              <a:avLst/>
              <a:gdLst/>
              <a:ahLst/>
              <a:cxnLst/>
              <a:rect l="l" t="t" r="r" b="b"/>
              <a:pathLst>
                <a:path w="5" h="5" extrusionOk="0">
                  <a:moveTo>
                    <a:pt x="1" y="1"/>
                  </a:moveTo>
                  <a:lnTo>
                    <a:pt x="1" y="4"/>
                  </a:lnTo>
                  <a:cubicBezTo>
                    <a:pt x="4" y="4"/>
                    <a:pt x="1" y="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4" name="Google Shape;924;p8"/>
            <p:cNvSpPr/>
            <p:nvPr/>
          </p:nvSpPr>
          <p:spPr>
            <a:xfrm>
              <a:off x="2694648" y="2859987"/>
              <a:ext cx="59" cy="59"/>
            </a:xfrm>
            <a:custGeom>
              <a:avLst/>
              <a:gdLst/>
              <a:ahLst/>
              <a:cxnLst/>
              <a:rect l="l" t="t" r="r" b="b"/>
              <a:pathLst>
                <a:path w="1" h="1" extrusionOk="0">
                  <a:moveTo>
                    <a:pt x="0" y="1"/>
                  </a:move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5" name="Google Shape;925;p8"/>
            <p:cNvSpPr/>
            <p:nvPr/>
          </p:nvSpPr>
          <p:spPr>
            <a:xfrm>
              <a:off x="2475494" y="2892256"/>
              <a:ext cx="59" cy="59"/>
            </a:xfrm>
            <a:custGeom>
              <a:avLst/>
              <a:gdLst/>
              <a:ahLst/>
              <a:cxnLst/>
              <a:rect l="l" t="t" r="r" b="b"/>
              <a:pathLst>
                <a:path w="1" h="1" extrusionOk="0">
                  <a:moveTo>
                    <a:pt x="1" y="1"/>
                  </a:move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6" name="Google Shape;926;p8"/>
            <p:cNvSpPr/>
            <p:nvPr/>
          </p:nvSpPr>
          <p:spPr>
            <a:xfrm>
              <a:off x="2684856" y="2709440"/>
              <a:ext cx="59" cy="59"/>
            </a:xfrm>
            <a:custGeom>
              <a:avLst/>
              <a:gdLst/>
              <a:ahLst/>
              <a:cxnLst/>
              <a:rect l="l" t="t" r="r" b="b"/>
              <a:pathLst>
                <a:path w="1" h="1" extrusionOk="0">
                  <a:moveTo>
                    <a:pt x="1" y="1"/>
                  </a:move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7" name="Google Shape;927;p8"/>
            <p:cNvSpPr/>
            <p:nvPr/>
          </p:nvSpPr>
          <p:spPr>
            <a:xfrm>
              <a:off x="2509886" y="2890309"/>
              <a:ext cx="295" cy="59"/>
            </a:xfrm>
            <a:custGeom>
              <a:avLst/>
              <a:gdLst/>
              <a:ahLst/>
              <a:cxnLst/>
              <a:rect l="l" t="t" r="r" b="b"/>
              <a:pathLst>
                <a:path w="5" h="1" extrusionOk="0">
                  <a:moveTo>
                    <a:pt x="0" y="0"/>
                  </a:moveTo>
                  <a:lnTo>
                    <a:pt x="0" y="0"/>
                  </a:lnTo>
                  <a:cubicBezTo>
                    <a:pt x="5" y="0"/>
                    <a:pt x="5"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8" name="Google Shape;928;p8"/>
            <p:cNvSpPr/>
            <p:nvPr/>
          </p:nvSpPr>
          <p:spPr>
            <a:xfrm>
              <a:off x="2554897" y="2845298"/>
              <a:ext cx="236" cy="59"/>
            </a:xfrm>
            <a:custGeom>
              <a:avLst/>
              <a:gdLst/>
              <a:ahLst/>
              <a:cxnLst/>
              <a:rect l="l" t="t" r="r" b="b"/>
              <a:pathLst>
                <a:path w="4" h="1" extrusionOk="0">
                  <a:moveTo>
                    <a:pt x="0" y="1"/>
                  </a:moveTo>
                  <a:lnTo>
                    <a:pt x="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9" name="Google Shape;929;p8"/>
            <p:cNvSpPr/>
            <p:nvPr/>
          </p:nvSpPr>
          <p:spPr>
            <a:xfrm>
              <a:off x="2671877" y="2683307"/>
              <a:ext cx="295" cy="236"/>
            </a:xfrm>
            <a:custGeom>
              <a:avLst/>
              <a:gdLst/>
              <a:ahLst/>
              <a:cxnLst/>
              <a:rect l="l" t="t" r="r" b="b"/>
              <a:pathLst>
                <a:path w="5" h="4" extrusionOk="0">
                  <a:moveTo>
                    <a:pt x="4" y="0"/>
                  </a:moveTo>
                  <a:lnTo>
                    <a:pt x="4" y="0"/>
                  </a:lnTo>
                  <a:cubicBezTo>
                    <a:pt x="4" y="0"/>
                    <a:pt x="1" y="4"/>
                    <a:pt x="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30"/>
        <p:cNvGrpSpPr/>
        <p:nvPr/>
      </p:nvGrpSpPr>
      <p:grpSpPr>
        <a:xfrm>
          <a:off x="0" y="0"/>
          <a:ext cx="0" cy="0"/>
          <a:chOff x="0" y="0"/>
          <a:chExt cx="0" cy="0"/>
        </a:xfrm>
      </p:grpSpPr>
      <p:sp>
        <p:nvSpPr>
          <p:cNvPr id="931" name="Google Shape;931;p9"/>
          <p:cNvSpPr txBox="1">
            <a:spLocks noGrp="1"/>
          </p:cNvSpPr>
          <p:nvPr>
            <p:ph type="title"/>
          </p:nvPr>
        </p:nvSpPr>
        <p:spPr>
          <a:xfrm>
            <a:off x="720000" y="367423"/>
            <a:ext cx="77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932" name="Google Shape;932;p9"/>
          <p:cNvSpPr txBox="1">
            <a:spLocks noGrp="1"/>
          </p:cNvSpPr>
          <p:nvPr>
            <p:ph type="subTitle" idx="1"/>
          </p:nvPr>
        </p:nvSpPr>
        <p:spPr>
          <a:xfrm>
            <a:off x="1491500" y="1272550"/>
            <a:ext cx="6160800" cy="88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sz="1500"/>
            </a:lvl1pPr>
            <a:lvl2pPr lvl="1" algn="ctr" rtl="0">
              <a:lnSpc>
                <a:spcPct val="100000"/>
              </a:lnSpc>
              <a:spcBef>
                <a:spcPts val="0"/>
              </a:spcBef>
              <a:spcAft>
                <a:spcPts val="0"/>
              </a:spcAft>
              <a:buSzPts val="1300"/>
              <a:buNone/>
              <a:defRPr/>
            </a:lvl2pPr>
            <a:lvl3pPr lvl="2" algn="ctr" rtl="0">
              <a:lnSpc>
                <a:spcPct val="100000"/>
              </a:lnSpc>
              <a:spcBef>
                <a:spcPts val="1600"/>
              </a:spcBef>
              <a:spcAft>
                <a:spcPts val="0"/>
              </a:spcAft>
              <a:buSzPts val="1300"/>
              <a:buNone/>
              <a:defRPr/>
            </a:lvl3pPr>
            <a:lvl4pPr lvl="3" algn="ctr" rtl="0">
              <a:lnSpc>
                <a:spcPct val="100000"/>
              </a:lnSpc>
              <a:spcBef>
                <a:spcPts val="1600"/>
              </a:spcBef>
              <a:spcAft>
                <a:spcPts val="0"/>
              </a:spcAft>
              <a:buSzPts val="1300"/>
              <a:buNone/>
              <a:defRPr/>
            </a:lvl4pPr>
            <a:lvl5pPr lvl="4" algn="ctr" rtl="0">
              <a:lnSpc>
                <a:spcPct val="100000"/>
              </a:lnSpc>
              <a:spcBef>
                <a:spcPts val="1600"/>
              </a:spcBef>
              <a:spcAft>
                <a:spcPts val="0"/>
              </a:spcAft>
              <a:buSzPts val="1300"/>
              <a:buNone/>
              <a:defRPr/>
            </a:lvl5pPr>
            <a:lvl6pPr lvl="5" algn="ctr" rtl="0">
              <a:lnSpc>
                <a:spcPct val="100000"/>
              </a:lnSpc>
              <a:spcBef>
                <a:spcPts val="1600"/>
              </a:spcBef>
              <a:spcAft>
                <a:spcPts val="0"/>
              </a:spcAft>
              <a:buSzPts val="1300"/>
              <a:buNone/>
              <a:defRPr/>
            </a:lvl6pPr>
            <a:lvl7pPr lvl="6" algn="ctr" rtl="0">
              <a:lnSpc>
                <a:spcPct val="100000"/>
              </a:lnSpc>
              <a:spcBef>
                <a:spcPts val="1600"/>
              </a:spcBef>
              <a:spcAft>
                <a:spcPts val="0"/>
              </a:spcAft>
              <a:buSzPts val="1300"/>
              <a:buNone/>
              <a:defRPr/>
            </a:lvl7pPr>
            <a:lvl8pPr lvl="7" algn="ctr" rtl="0">
              <a:lnSpc>
                <a:spcPct val="100000"/>
              </a:lnSpc>
              <a:spcBef>
                <a:spcPts val="1600"/>
              </a:spcBef>
              <a:spcAft>
                <a:spcPts val="0"/>
              </a:spcAft>
              <a:buSzPts val="1300"/>
              <a:buNone/>
              <a:defRPr/>
            </a:lvl8pPr>
            <a:lvl9pPr lvl="8" algn="ctr" rtl="0">
              <a:lnSpc>
                <a:spcPct val="100000"/>
              </a:lnSpc>
              <a:spcBef>
                <a:spcPts val="1600"/>
              </a:spcBef>
              <a:spcAft>
                <a:spcPts val="1600"/>
              </a:spcAft>
              <a:buSzPts val="1300"/>
              <a:buNone/>
              <a:defRPr/>
            </a:lvl9pPr>
          </a:lstStyle>
          <a:p/>
        </p:txBody>
      </p:sp>
      <p:sp>
        <p:nvSpPr>
          <p:cNvPr id="933" name="Google Shape;933;p9"/>
          <p:cNvSpPr/>
          <p:nvPr/>
        </p:nvSpPr>
        <p:spPr>
          <a:xfrm rot="2699951">
            <a:off x="7094623" y="3397497"/>
            <a:ext cx="3535539" cy="3659948"/>
          </a:xfrm>
          <a:custGeom>
            <a:avLst/>
            <a:gdLst/>
            <a:ahLst/>
            <a:cxnLst/>
            <a:rect l="l" t="t" r="r" b="b"/>
            <a:pathLst>
              <a:path w="28265" h="29260" extrusionOk="0">
                <a:moveTo>
                  <a:pt x="13097" y="0"/>
                </a:moveTo>
                <a:cubicBezTo>
                  <a:pt x="8537" y="0"/>
                  <a:pt x="4119" y="1984"/>
                  <a:pt x="2006" y="5551"/>
                </a:cubicBezTo>
                <a:cubicBezTo>
                  <a:pt x="0" y="8944"/>
                  <a:pt x="503" y="13043"/>
                  <a:pt x="1023" y="17300"/>
                </a:cubicBezTo>
                <a:cubicBezTo>
                  <a:pt x="1493" y="21133"/>
                  <a:pt x="1867" y="24183"/>
                  <a:pt x="4049" y="26501"/>
                </a:cubicBezTo>
                <a:cubicBezTo>
                  <a:pt x="6091" y="28666"/>
                  <a:pt x="8847" y="29260"/>
                  <a:pt x="11258" y="29260"/>
                </a:cubicBezTo>
                <a:cubicBezTo>
                  <a:pt x="14057" y="29260"/>
                  <a:pt x="16393" y="28460"/>
                  <a:pt x="16611" y="28389"/>
                </a:cubicBezTo>
                <a:cubicBezTo>
                  <a:pt x="22852" y="26339"/>
                  <a:pt x="28264" y="19405"/>
                  <a:pt x="27433" y="12123"/>
                </a:cubicBezTo>
                <a:cubicBezTo>
                  <a:pt x="26758" y="6216"/>
                  <a:pt x="22108" y="2977"/>
                  <a:pt x="21301" y="2431"/>
                </a:cubicBezTo>
                <a:cubicBezTo>
                  <a:pt x="18864" y="778"/>
                  <a:pt x="15953" y="0"/>
                  <a:pt x="130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34" name="Google Shape;934;p9"/>
          <p:cNvGrpSpPr/>
          <p:nvPr/>
        </p:nvGrpSpPr>
        <p:grpSpPr>
          <a:xfrm>
            <a:off x="8428895" y="1091507"/>
            <a:ext cx="457898" cy="456314"/>
            <a:chOff x="2304594" y="2493825"/>
            <a:chExt cx="579837" cy="577832"/>
          </a:xfrm>
        </p:grpSpPr>
        <p:sp>
          <p:nvSpPr>
            <p:cNvPr id="935" name="Google Shape;935;p9"/>
            <p:cNvSpPr/>
            <p:nvPr/>
          </p:nvSpPr>
          <p:spPr>
            <a:xfrm>
              <a:off x="2583449" y="2978561"/>
              <a:ext cx="59" cy="59"/>
            </a:xfrm>
            <a:custGeom>
              <a:avLst/>
              <a:gdLst/>
              <a:ahLst/>
              <a:cxnLst/>
              <a:rect l="l" t="t" r="r" b="b"/>
              <a:pathLst>
                <a:path w="1" h="1" extrusionOk="0">
                  <a:moveTo>
                    <a:pt x="0" y="0"/>
                  </a:move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6" name="Google Shape;936;p9"/>
            <p:cNvSpPr/>
            <p:nvPr/>
          </p:nvSpPr>
          <p:spPr>
            <a:xfrm>
              <a:off x="2579319" y="2552640"/>
              <a:ext cx="59" cy="236"/>
            </a:xfrm>
            <a:custGeom>
              <a:avLst/>
              <a:gdLst/>
              <a:ahLst/>
              <a:cxnLst/>
              <a:rect l="l" t="t" r="r" b="b"/>
              <a:pathLst>
                <a:path w="1" h="4" extrusionOk="0">
                  <a:moveTo>
                    <a:pt x="1" y="0"/>
                  </a:moveTo>
                  <a:lnTo>
                    <a:pt x="1" y="0"/>
                  </a:lnTo>
                  <a:cubicBezTo>
                    <a:pt x="1" y="0"/>
                    <a:pt x="1" y="4"/>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7" name="Google Shape;937;p9"/>
            <p:cNvSpPr/>
            <p:nvPr/>
          </p:nvSpPr>
          <p:spPr>
            <a:xfrm>
              <a:off x="2579319" y="2660359"/>
              <a:ext cx="59" cy="236"/>
            </a:xfrm>
            <a:custGeom>
              <a:avLst/>
              <a:gdLst/>
              <a:ahLst/>
              <a:cxnLst/>
              <a:rect l="l" t="t" r="r" b="b"/>
              <a:pathLst>
                <a:path w="1" h="4" extrusionOk="0">
                  <a:moveTo>
                    <a:pt x="1" y="0"/>
                  </a:moveTo>
                  <a:lnTo>
                    <a:pt x="1" y="0"/>
                  </a:lnTo>
                  <a:cubicBezTo>
                    <a:pt x="1" y="0"/>
                    <a:pt x="1" y="4"/>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8" name="Google Shape;938;p9"/>
            <p:cNvSpPr/>
            <p:nvPr/>
          </p:nvSpPr>
          <p:spPr>
            <a:xfrm>
              <a:off x="2610880" y="2994253"/>
              <a:ext cx="236" cy="413"/>
            </a:xfrm>
            <a:custGeom>
              <a:avLst/>
              <a:gdLst/>
              <a:ahLst/>
              <a:cxnLst/>
              <a:rect l="l" t="t" r="r" b="b"/>
              <a:pathLst>
                <a:path w="4" h="7" extrusionOk="0">
                  <a:moveTo>
                    <a:pt x="1" y="0"/>
                  </a:moveTo>
                  <a:cubicBezTo>
                    <a:pt x="1" y="0"/>
                    <a:pt x="1" y="1"/>
                    <a:pt x="1" y="2"/>
                  </a:cubicBezTo>
                  <a:lnTo>
                    <a:pt x="1" y="6"/>
                  </a:lnTo>
                  <a:cubicBezTo>
                    <a:pt x="3" y="3"/>
                    <a:pt x="2"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9" name="Google Shape;939;p9"/>
            <p:cNvSpPr/>
            <p:nvPr/>
          </p:nvSpPr>
          <p:spPr>
            <a:xfrm>
              <a:off x="2304594" y="2493825"/>
              <a:ext cx="579837" cy="577832"/>
            </a:xfrm>
            <a:custGeom>
              <a:avLst/>
              <a:gdLst/>
              <a:ahLst/>
              <a:cxnLst/>
              <a:rect l="l" t="t" r="r" b="b"/>
              <a:pathLst>
                <a:path w="9829" h="9795" extrusionOk="0">
                  <a:moveTo>
                    <a:pt x="5035" y="217"/>
                  </a:moveTo>
                  <a:lnTo>
                    <a:pt x="5035" y="217"/>
                  </a:lnTo>
                  <a:cubicBezTo>
                    <a:pt x="5035" y="221"/>
                    <a:pt x="5036" y="224"/>
                    <a:pt x="5036" y="227"/>
                  </a:cubicBezTo>
                  <a:lnTo>
                    <a:pt x="5036" y="227"/>
                  </a:lnTo>
                  <a:cubicBezTo>
                    <a:pt x="5036" y="224"/>
                    <a:pt x="5036" y="220"/>
                    <a:pt x="5035" y="217"/>
                  </a:cubicBezTo>
                  <a:close/>
                  <a:moveTo>
                    <a:pt x="6807" y="2739"/>
                  </a:moveTo>
                  <a:cubicBezTo>
                    <a:pt x="6807" y="2739"/>
                    <a:pt x="6806" y="2739"/>
                    <a:pt x="6806" y="2740"/>
                  </a:cubicBezTo>
                  <a:lnTo>
                    <a:pt x="6806" y="2740"/>
                  </a:lnTo>
                  <a:cubicBezTo>
                    <a:pt x="6806" y="2739"/>
                    <a:pt x="6807" y="2739"/>
                    <a:pt x="6807" y="2739"/>
                  </a:cubicBezTo>
                  <a:close/>
                  <a:moveTo>
                    <a:pt x="6905" y="2816"/>
                  </a:moveTo>
                  <a:cubicBezTo>
                    <a:pt x="6904" y="2817"/>
                    <a:pt x="6903" y="2818"/>
                    <a:pt x="6902" y="2820"/>
                  </a:cubicBezTo>
                  <a:lnTo>
                    <a:pt x="6902" y="2820"/>
                  </a:lnTo>
                  <a:cubicBezTo>
                    <a:pt x="6903" y="2819"/>
                    <a:pt x="6904" y="2817"/>
                    <a:pt x="6905" y="2816"/>
                  </a:cubicBezTo>
                  <a:close/>
                  <a:moveTo>
                    <a:pt x="2964" y="2959"/>
                  </a:moveTo>
                  <a:lnTo>
                    <a:pt x="2964" y="2959"/>
                  </a:lnTo>
                  <a:cubicBezTo>
                    <a:pt x="2964" y="2959"/>
                    <a:pt x="2964" y="2959"/>
                    <a:pt x="2964" y="2959"/>
                  </a:cubicBezTo>
                  <a:lnTo>
                    <a:pt x="2964" y="2959"/>
                  </a:lnTo>
                  <a:cubicBezTo>
                    <a:pt x="2964" y="2959"/>
                    <a:pt x="2964" y="2959"/>
                    <a:pt x="2964" y="2959"/>
                  </a:cubicBezTo>
                  <a:close/>
                  <a:moveTo>
                    <a:pt x="7034" y="2996"/>
                  </a:moveTo>
                  <a:cubicBezTo>
                    <a:pt x="7032" y="2996"/>
                    <a:pt x="7031" y="2997"/>
                    <a:pt x="7030" y="2998"/>
                  </a:cubicBezTo>
                  <a:lnTo>
                    <a:pt x="7030" y="2998"/>
                  </a:lnTo>
                  <a:cubicBezTo>
                    <a:pt x="7031" y="2998"/>
                    <a:pt x="7033" y="2997"/>
                    <a:pt x="7034" y="2996"/>
                  </a:cubicBezTo>
                  <a:close/>
                  <a:moveTo>
                    <a:pt x="6939" y="3128"/>
                  </a:moveTo>
                  <a:lnTo>
                    <a:pt x="6934" y="3131"/>
                  </a:lnTo>
                  <a:lnTo>
                    <a:pt x="6934" y="3128"/>
                  </a:lnTo>
                  <a:close/>
                  <a:moveTo>
                    <a:pt x="6901" y="3207"/>
                  </a:moveTo>
                  <a:lnTo>
                    <a:pt x="6901" y="3207"/>
                  </a:lnTo>
                  <a:cubicBezTo>
                    <a:pt x="6902" y="3207"/>
                    <a:pt x="6897" y="3212"/>
                    <a:pt x="6890" y="3212"/>
                  </a:cubicBezTo>
                  <a:cubicBezTo>
                    <a:pt x="6895" y="3212"/>
                    <a:pt x="6898" y="3209"/>
                    <a:pt x="6898" y="3209"/>
                  </a:cubicBezTo>
                  <a:cubicBezTo>
                    <a:pt x="6900" y="3208"/>
                    <a:pt x="6901" y="3207"/>
                    <a:pt x="6901" y="3207"/>
                  </a:cubicBezTo>
                  <a:close/>
                  <a:moveTo>
                    <a:pt x="6868" y="3217"/>
                  </a:moveTo>
                  <a:cubicBezTo>
                    <a:pt x="6870" y="3217"/>
                    <a:pt x="6864" y="3226"/>
                    <a:pt x="6858" y="3226"/>
                  </a:cubicBezTo>
                  <a:cubicBezTo>
                    <a:pt x="6861" y="3223"/>
                    <a:pt x="6861" y="3223"/>
                    <a:pt x="6865" y="3219"/>
                  </a:cubicBezTo>
                  <a:cubicBezTo>
                    <a:pt x="6867" y="3218"/>
                    <a:pt x="6867" y="3217"/>
                    <a:pt x="6868" y="3217"/>
                  </a:cubicBezTo>
                  <a:close/>
                  <a:moveTo>
                    <a:pt x="6565" y="3468"/>
                  </a:moveTo>
                  <a:lnTo>
                    <a:pt x="6560" y="3473"/>
                  </a:lnTo>
                  <a:lnTo>
                    <a:pt x="6560" y="3468"/>
                  </a:lnTo>
                  <a:close/>
                  <a:moveTo>
                    <a:pt x="6340" y="3769"/>
                  </a:moveTo>
                  <a:cubicBezTo>
                    <a:pt x="6340" y="3769"/>
                    <a:pt x="6340" y="3773"/>
                    <a:pt x="6337" y="3773"/>
                  </a:cubicBezTo>
                  <a:lnTo>
                    <a:pt x="6340" y="3769"/>
                  </a:lnTo>
                  <a:close/>
                  <a:moveTo>
                    <a:pt x="4117" y="4706"/>
                  </a:moveTo>
                  <a:cubicBezTo>
                    <a:pt x="4117" y="4706"/>
                    <a:pt x="4118" y="4707"/>
                    <a:pt x="4118" y="4708"/>
                  </a:cubicBezTo>
                  <a:cubicBezTo>
                    <a:pt x="4117" y="4707"/>
                    <a:pt x="4117" y="4706"/>
                    <a:pt x="4117" y="4706"/>
                  </a:cubicBezTo>
                  <a:close/>
                  <a:moveTo>
                    <a:pt x="2388" y="4708"/>
                  </a:moveTo>
                  <a:cubicBezTo>
                    <a:pt x="2383" y="4708"/>
                    <a:pt x="2378" y="4710"/>
                    <a:pt x="2374" y="4710"/>
                  </a:cubicBezTo>
                  <a:cubicBezTo>
                    <a:pt x="2372" y="4710"/>
                    <a:pt x="2371" y="4710"/>
                    <a:pt x="2370" y="4708"/>
                  </a:cubicBezTo>
                  <a:close/>
                  <a:moveTo>
                    <a:pt x="1879" y="4708"/>
                  </a:moveTo>
                  <a:lnTo>
                    <a:pt x="1874" y="4712"/>
                  </a:lnTo>
                  <a:cubicBezTo>
                    <a:pt x="1871" y="4712"/>
                    <a:pt x="1878" y="4708"/>
                    <a:pt x="1879" y="4708"/>
                  </a:cubicBezTo>
                  <a:close/>
                  <a:moveTo>
                    <a:pt x="591" y="4717"/>
                  </a:moveTo>
                  <a:cubicBezTo>
                    <a:pt x="595" y="4717"/>
                    <a:pt x="600" y="4718"/>
                    <a:pt x="602" y="4719"/>
                  </a:cubicBezTo>
                  <a:lnTo>
                    <a:pt x="587" y="4719"/>
                  </a:lnTo>
                  <a:cubicBezTo>
                    <a:pt x="575" y="4719"/>
                    <a:pt x="582" y="4717"/>
                    <a:pt x="591" y="4717"/>
                  </a:cubicBezTo>
                  <a:close/>
                  <a:moveTo>
                    <a:pt x="675" y="4719"/>
                  </a:moveTo>
                  <a:cubicBezTo>
                    <a:pt x="675" y="4722"/>
                    <a:pt x="679" y="4722"/>
                    <a:pt x="664" y="4722"/>
                  </a:cubicBezTo>
                  <a:cubicBezTo>
                    <a:pt x="668" y="4719"/>
                    <a:pt x="672" y="4719"/>
                    <a:pt x="675" y="4719"/>
                  </a:cubicBezTo>
                  <a:close/>
                  <a:moveTo>
                    <a:pt x="59" y="4976"/>
                  </a:moveTo>
                  <a:cubicBezTo>
                    <a:pt x="63" y="4976"/>
                    <a:pt x="65" y="4976"/>
                    <a:pt x="68" y="4976"/>
                  </a:cubicBezTo>
                  <a:lnTo>
                    <a:pt x="68" y="4976"/>
                  </a:lnTo>
                  <a:cubicBezTo>
                    <a:pt x="66" y="4976"/>
                    <a:pt x="63" y="4976"/>
                    <a:pt x="59" y="4976"/>
                  </a:cubicBezTo>
                  <a:close/>
                  <a:moveTo>
                    <a:pt x="9612" y="5013"/>
                  </a:moveTo>
                  <a:lnTo>
                    <a:pt x="9612" y="5013"/>
                  </a:lnTo>
                  <a:cubicBezTo>
                    <a:pt x="9608" y="5013"/>
                    <a:pt x="9604" y="5013"/>
                    <a:pt x="9601" y="5013"/>
                  </a:cubicBezTo>
                  <a:lnTo>
                    <a:pt x="9601" y="5013"/>
                  </a:lnTo>
                  <a:cubicBezTo>
                    <a:pt x="9605" y="5013"/>
                    <a:pt x="9608" y="5013"/>
                    <a:pt x="9612" y="5013"/>
                  </a:cubicBezTo>
                  <a:close/>
                  <a:moveTo>
                    <a:pt x="9542" y="5023"/>
                  </a:moveTo>
                  <a:cubicBezTo>
                    <a:pt x="9545" y="5024"/>
                    <a:pt x="9549" y="5024"/>
                    <a:pt x="9553" y="5025"/>
                  </a:cubicBezTo>
                  <a:lnTo>
                    <a:pt x="9553" y="5025"/>
                  </a:lnTo>
                  <a:cubicBezTo>
                    <a:pt x="9550" y="5024"/>
                    <a:pt x="9547" y="5023"/>
                    <a:pt x="9542" y="5023"/>
                  </a:cubicBezTo>
                  <a:close/>
                  <a:moveTo>
                    <a:pt x="5226" y="5504"/>
                  </a:moveTo>
                  <a:cubicBezTo>
                    <a:pt x="5230" y="5504"/>
                    <a:pt x="5230" y="5507"/>
                    <a:pt x="5230" y="5507"/>
                  </a:cubicBezTo>
                  <a:lnTo>
                    <a:pt x="5226" y="5504"/>
                  </a:lnTo>
                  <a:close/>
                  <a:moveTo>
                    <a:pt x="3664" y="5852"/>
                  </a:moveTo>
                  <a:cubicBezTo>
                    <a:pt x="3664" y="5852"/>
                    <a:pt x="3663" y="5852"/>
                    <a:pt x="3663" y="5852"/>
                  </a:cubicBezTo>
                  <a:lnTo>
                    <a:pt x="3664" y="5852"/>
                  </a:lnTo>
                  <a:lnTo>
                    <a:pt x="3664" y="5852"/>
                  </a:lnTo>
                  <a:close/>
                  <a:moveTo>
                    <a:pt x="4282" y="5920"/>
                  </a:moveTo>
                  <a:cubicBezTo>
                    <a:pt x="4282" y="5920"/>
                    <a:pt x="4281" y="5921"/>
                    <a:pt x="4280" y="5922"/>
                  </a:cubicBezTo>
                  <a:cubicBezTo>
                    <a:pt x="4281" y="5921"/>
                    <a:pt x="4281" y="5921"/>
                    <a:pt x="4282" y="5920"/>
                  </a:cubicBezTo>
                  <a:close/>
                  <a:moveTo>
                    <a:pt x="4211" y="5991"/>
                  </a:moveTo>
                  <a:cubicBezTo>
                    <a:pt x="4209" y="5993"/>
                    <a:pt x="4208" y="5994"/>
                    <a:pt x="4207" y="5995"/>
                  </a:cubicBezTo>
                  <a:lnTo>
                    <a:pt x="4207" y="5995"/>
                  </a:lnTo>
                  <a:cubicBezTo>
                    <a:pt x="4211" y="5995"/>
                    <a:pt x="4211" y="5995"/>
                    <a:pt x="4211" y="5991"/>
                  </a:cubicBezTo>
                  <a:close/>
                  <a:moveTo>
                    <a:pt x="6142" y="6395"/>
                  </a:moveTo>
                  <a:cubicBezTo>
                    <a:pt x="6142" y="6399"/>
                    <a:pt x="6147" y="6399"/>
                    <a:pt x="6142" y="6399"/>
                  </a:cubicBezTo>
                  <a:lnTo>
                    <a:pt x="6142" y="6395"/>
                  </a:lnTo>
                  <a:close/>
                  <a:moveTo>
                    <a:pt x="6172" y="6424"/>
                  </a:moveTo>
                  <a:lnTo>
                    <a:pt x="6172" y="6428"/>
                  </a:lnTo>
                  <a:cubicBezTo>
                    <a:pt x="6173" y="6430"/>
                    <a:pt x="6174" y="6431"/>
                    <a:pt x="6173" y="6431"/>
                  </a:cubicBezTo>
                  <a:cubicBezTo>
                    <a:pt x="6172" y="6431"/>
                    <a:pt x="6169" y="6427"/>
                    <a:pt x="6169" y="6424"/>
                  </a:cubicBezTo>
                  <a:lnTo>
                    <a:pt x="6169" y="6424"/>
                  </a:lnTo>
                  <a:cubicBezTo>
                    <a:pt x="6171" y="6426"/>
                    <a:pt x="6171" y="6427"/>
                    <a:pt x="6172" y="6427"/>
                  </a:cubicBezTo>
                  <a:cubicBezTo>
                    <a:pt x="6172" y="6427"/>
                    <a:pt x="6172" y="6426"/>
                    <a:pt x="6172" y="6424"/>
                  </a:cubicBezTo>
                  <a:close/>
                  <a:moveTo>
                    <a:pt x="6240" y="6522"/>
                  </a:moveTo>
                  <a:lnTo>
                    <a:pt x="6240" y="6522"/>
                  </a:lnTo>
                  <a:cubicBezTo>
                    <a:pt x="6240" y="6522"/>
                    <a:pt x="6241" y="6522"/>
                    <a:pt x="6242" y="6523"/>
                  </a:cubicBezTo>
                  <a:lnTo>
                    <a:pt x="6242" y="6527"/>
                  </a:lnTo>
                  <a:cubicBezTo>
                    <a:pt x="6242" y="6524"/>
                    <a:pt x="6240" y="6522"/>
                    <a:pt x="6240" y="6522"/>
                  </a:cubicBezTo>
                  <a:close/>
                  <a:moveTo>
                    <a:pt x="6443" y="6615"/>
                  </a:moveTo>
                  <a:lnTo>
                    <a:pt x="6443" y="6619"/>
                  </a:lnTo>
                  <a:cubicBezTo>
                    <a:pt x="6443" y="6615"/>
                    <a:pt x="6440" y="6615"/>
                    <a:pt x="6443" y="6615"/>
                  </a:cubicBezTo>
                  <a:close/>
                  <a:moveTo>
                    <a:pt x="6447" y="6623"/>
                  </a:moveTo>
                  <a:cubicBezTo>
                    <a:pt x="6450" y="6623"/>
                    <a:pt x="6450" y="6626"/>
                    <a:pt x="6455" y="6626"/>
                  </a:cubicBezTo>
                  <a:cubicBezTo>
                    <a:pt x="6450" y="6626"/>
                    <a:pt x="6447" y="6626"/>
                    <a:pt x="6447" y="6623"/>
                  </a:cubicBezTo>
                  <a:close/>
                  <a:moveTo>
                    <a:pt x="2927" y="6736"/>
                  </a:moveTo>
                  <a:lnTo>
                    <a:pt x="2923" y="6740"/>
                  </a:lnTo>
                  <a:cubicBezTo>
                    <a:pt x="2923" y="6740"/>
                    <a:pt x="2923" y="6740"/>
                    <a:pt x="2924" y="6740"/>
                  </a:cubicBezTo>
                  <a:lnTo>
                    <a:pt x="2924" y="6740"/>
                  </a:lnTo>
                  <a:cubicBezTo>
                    <a:pt x="2925" y="6739"/>
                    <a:pt x="2926" y="6737"/>
                    <a:pt x="2927" y="6736"/>
                  </a:cubicBezTo>
                  <a:close/>
                  <a:moveTo>
                    <a:pt x="6509" y="6755"/>
                  </a:moveTo>
                  <a:lnTo>
                    <a:pt x="6509" y="6758"/>
                  </a:lnTo>
                  <a:lnTo>
                    <a:pt x="6506" y="6755"/>
                  </a:lnTo>
                  <a:close/>
                  <a:moveTo>
                    <a:pt x="2892" y="6774"/>
                  </a:moveTo>
                  <a:cubicBezTo>
                    <a:pt x="2890" y="6776"/>
                    <a:pt x="2888" y="6778"/>
                    <a:pt x="2886" y="6780"/>
                  </a:cubicBezTo>
                  <a:cubicBezTo>
                    <a:pt x="2889" y="6777"/>
                    <a:pt x="2891" y="6775"/>
                    <a:pt x="2892" y="6774"/>
                  </a:cubicBezTo>
                  <a:close/>
                  <a:moveTo>
                    <a:pt x="7088" y="6783"/>
                  </a:moveTo>
                  <a:cubicBezTo>
                    <a:pt x="7088" y="6783"/>
                    <a:pt x="7088" y="6783"/>
                    <a:pt x="7088" y="6784"/>
                  </a:cubicBezTo>
                  <a:cubicBezTo>
                    <a:pt x="7088" y="6783"/>
                    <a:pt x="7088" y="6783"/>
                    <a:pt x="7088" y="6783"/>
                  </a:cubicBezTo>
                  <a:close/>
                  <a:moveTo>
                    <a:pt x="6535" y="6787"/>
                  </a:moveTo>
                  <a:cubicBezTo>
                    <a:pt x="6537" y="6789"/>
                    <a:pt x="6537" y="6790"/>
                    <a:pt x="6536" y="6790"/>
                  </a:cubicBezTo>
                  <a:cubicBezTo>
                    <a:pt x="6536" y="6790"/>
                    <a:pt x="6535" y="6789"/>
                    <a:pt x="6535" y="6787"/>
                  </a:cubicBezTo>
                  <a:close/>
                  <a:moveTo>
                    <a:pt x="6560" y="6806"/>
                  </a:moveTo>
                  <a:cubicBezTo>
                    <a:pt x="6560" y="6806"/>
                    <a:pt x="6561" y="6809"/>
                    <a:pt x="6565" y="6809"/>
                  </a:cubicBezTo>
                  <a:cubicBezTo>
                    <a:pt x="6560" y="6809"/>
                    <a:pt x="6560" y="6809"/>
                    <a:pt x="6560" y="6806"/>
                  </a:cubicBezTo>
                  <a:close/>
                  <a:moveTo>
                    <a:pt x="6604" y="6839"/>
                  </a:moveTo>
                  <a:cubicBezTo>
                    <a:pt x="6604" y="6843"/>
                    <a:pt x="6609" y="6843"/>
                    <a:pt x="6604" y="6843"/>
                  </a:cubicBezTo>
                  <a:cubicBezTo>
                    <a:pt x="6608" y="6845"/>
                    <a:pt x="6609" y="6846"/>
                    <a:pt x="6609" y="6846"/>
                  </a:cubicBezTo>
                  <a:cubicBezTo>
                    <a:pt x="6608" y="6846"/>
                    <a:pt x="6601" y="6841"/>
                    <a:pt x="6601" y="6839"/>
                  </a:cubicBezTo>
                  <a:lnTo>
                    <a:pt x="6601" y="6839"/>
                  </a:lnTo>
                  <a:lnTo>
                    <a:pt x="6604" y="6843"/>
                  </a:lnTo>
                  <a:cubicBezTo>
                    <a:pt x="6604" y="6839"/>
                    <a:pt x="6601" y="6839"/>
                    <a:pt x="6604" y="6839"/>
                  </a:cubicBezTo>
                  <a:close/>
                  <a:moveTo>
                    <a:pt x="2984" y="6859"/>
                  </a:moveTo>
                  <a:cubicBezTo>
                    <a:pt x="2984" y="6859"/>
                    <a:pt x="2983" y="6860"/>
                    <a:pt x="2982" y="6861"/>
                  </a:cubicBezTo>
                  <a:cubicBezTo>
                    <a:pt x="2983" y="6860"/>
                    <a:pt x="2984" y="6860"/>
                    <a:pt x="2984" y="6859"/>
                  </a:cubicBezTo>
                  <a:close/>
                  <a:moveTo>
                    <a:pt x="6612" y="6872"/>
                  </a:moveTo>
                  <a:cubicBezTo>
                    <a:pt x="6616" y="6872"/>
                    <a:pt x="6616" y="6875"/>
                    <a:pt x="6619" y="6875"/>
                  </a:cubicBezTo>
                  <a:cubicBezTo>
                    <a:pt x="6621" y="6878"/>
                    <a:pt x="6621" y="6878"/>
                    <a:pt x="6620" y="6878"/>
                  </a:cubicBezTo>
                  <a:cubicBezTo>
                    <a:pt x="6619" y="6878"/>
                    <a:pt x="6615" y="6874"/>
                    <a:pt x="6612" y="6872"/>
                  </a:cubicBezTo>
                  <a:close/>
                  <a:moveTo>
                    <a:pt x="4724" y="7946"/>
                  </a:moveTo>
                  <a:lnTo>
                    <a:pt x="4724" y="7953"/>
                  </a:lnTo>
                  <a:cubicBezTo>
                    <a:pt x="4724" y="7950"/>
                    <a:pt x="4720" y="7950"/>
                    <a:pt x="4724" y="7946"/>
                  </a:cubicBezTo>
                  <a:close/>
                  <a:moveTo>
                    <a:pt x="4731" y="8148"/>
                  </a:moveTo>
                  <a:cubicBezTo>
                    <a:pt x="4731" y="8148"/>
                    <a:pt x="4731" y="8152"/>
                    <a:pt x="4729" y="8152"/>
                  </a:cubicBezTo>
                  <a:cubicBezTo>
                    <a:pt x="4729" y="8152"/>
                    <a:pt x="4728" y="8152"/>
                    <a:pt x="4727" y="8151"/>
                  </a:cubicBezTo>
                  <a:lnTo>
                    <a:pt x="4731" y="8148"/>
                  </a:lnTo>
                  <a:close/>
                  <a:moveTo>
                    <a:pt x="4764" y="8943"/>
                  </a:moveTo>
                  <a:lnTo>
                    <a:pt x="4764" y="8951"/>
                  </a:lnTo>
                  <a:cubicBezTo>
                    <a:pt x="4761" y="8947"/>
                    <a:pt x="4761" y="8947"/>
                    <a:pt x="4764" y="8943"/>
                  </a:cubicBezTo>
                  <a:close/>
                  <a:moveTo>
                    <a:pt x="4743" y="9151"/>
                  </a:moveTo>
                  <a:lnTo>
                    <a:pt x="4743" y="9151"/>
                  </a:lnTo>
                  <a:cubicBezTo>
                    <a:pt x="4744" y="9151"/>
                    <a:pt x="4745" y="9154"/>
                    <a:pt x="4742" y="9163"/>
                  </a:cubicBezTo>
                  <a:lnTo>
                    <a:pt x="4742" y="9153"/>
                  </a:lnTo>
                  <a:cubicBezTo>
                    <a:pt x="4742" y="9152"/>
                    <a:pt x="4743" y="9151"/>
                    <a:pt x="4743" y="9151"/>
                  </a:cubicBezTo>
                  <a:close/>
                  <a:moveTo>
                    <a:pt x="4742" y="9222"/>
                  </a:moveTo>
                  <a:cubicBezTo>
                    <a:pt x="4739" y="9233"/>
                    <a:pt x="4746" y="9241"/>
                    <a:pt x="4739" y="9248"/>
                  </a:cubicBezTo>
                  <a:cubicBezTo>
                    <a:pt x="4739" y="9237"/>
                    <a:pt x="4739" y="9229"/>
                    <a:pt x="4742" y="9222"/>
                  </a:cubicBezTo>
                  <a:close/>
                  <a:moveTo>
                    <a:pt x="4727" y="9277"/>
                  </a:moveTo>
                  <a:lnTo>
                    <a:pt x="4727" y="9292"/>
                  </a:lnTo>
                  <a:cubicBezTo>
                    <a:pt x="4726" y="9296"/>
                    <a:pt x="4726" y="9297"/>
                    <a:pt x="4725" y="9297"/>
                  </a:cubicBezTo>
                  <a:cubicBezTo>
                    <a:pt x="4724" y="9297"/>
                    <a:pt x="4725" y="9285"/>
                    <a:pt x="4727" y="9277"/>
                  </a:cubicBezTo>
                  <a:close/>
                  <a:moveTo>
                    <a:pt x="4756" y="9431"/>
                  </a:moveTo>
                  <a:lnTo>
                    <a:pt x="4756" y="9435"/>
                  </a:lnTo>
                  <a:cubicBezTo>
                    <a:pt x="4756" y="9435"/>
                    <a:pt x="4753" y="9431"/>
                    <a:pt x="4756" y="9431"/>
                  </a:cubicBezTo>
                  <a:close/>
                  <a:moveTo>
                    <a:pt x="4764" y="9534"/>
                  </a:moveTo>
                  <a:cubicBezTo>
                    <a:pt x="4768" y="9534"/>
                    <a:pt x="4768" y="9537"/>
                    <a:pt x="4764" y="9537"/>
                  </a:cubicBezTo>
                  <a:lnTo>
                    <a:pt x="4764" y="9534"/>
                  </a:lnTo>
                  <a:close/>
                  <a:moveTo>
                    <a:pt x="4999" y="9758"/>
                  </a:moveTo>
                  <a:lnTo>
                    <a:pt x="4999" y="9758"/>
                  </a:lnTo>
                  <a:cubicBezTo>
                    <a:pt x="4998" y="9761"/>
                    <a:pt x="4998" y="9765"/>
                    <a:pt x="4998" y="9769"/>
                  </a:cubicBezTo>
                  <a:cubicBezTo>
                    <a:pt x="4999" y="9765"/>
                    <a:pt x="4999" y="9761"/>
                    <a:pt x="4999" y="9758"/>
                  </a:cubicBezTo>
                  <a:close/>
                  <a:moveTo>
                    <a:pt x="4690" y="0"/>
                  </a:moveTo>
                  <a:cubicBezTo>
                    <a:pt x="4621" y="880"/>
                    <a:pt x="4668" y="1818"/>
                    <a:pt x="4658" y="2725"/>
                  </a:cubicBezTo>
                  <a:lnTo>
                    <a:pt x="4658" y="2735"/>
                  </a:lnTo>
                  <a:cubicBezTo>
                    <a:pt x="4658" y="2761"/>
                    <a:pt x="4654" y="2786"/>
                    <a:pt x="4658" y="2816"/>
                  </a:cubicBezTo>
                  <a:lnTo>
                    <a:pt x="4658" y="2930"/>
                  </a:lnTo>
                  <a:lnTo>
                    <a:pt x="4658" y="2937"/>
                  </a:lnTo>
                  <a:cubicBezTo>
                    <a:pt x="4668" y="3395"/>
                    <a:pt x="4668" y="3857"/>
                    <a:pt x="4676" y="4323"/>
                  </a:cubicBezTo>
                  <a:cubicBezTo>
                    <a:pt x="4434" y="4096"/>
                    <a:pt x="4196" y="3850"/>
                    <a:pt x="3957" y="3619"/>
                  </a:cubicBezTo>
                  <a:lnTo>
                    <a:pt x="3957" y="3619"/>
                  </a:lnTo>
                  <a:cubicBezTo>
                    <a:pt x="4007" y="3676"/>
                    <a:pt x="4028" y="3700"/>
                    <a:pt x="4026" y="3700"/>
                  </a:cubicBezTo>
                  <a:cubicBezTo>
                    <a:pt x="4016" y="3700"/>
                    <a:pt x="3339" y="2972"/>
                    <a:pt x="3169" y="2923"/>
                  </a:cubicBezTo>
                  <a:cubicBezTo>
                    <a:pt x="3169" y="2924"/>
                    <a:pt x="3168" y="2924"/>
                    <a:pt x="3167" y="2924"/>
                  </a:cubicBezTo>
                  <a:cubicBezTo>
                    <a:pt x="3164" y="2924"/>
                    <a:pt x="3158" y="2921"/>
                    <a:pt x="3150" y="2918"/>
                  </a:cubicBezTo>
                  <a:lnTo>
                    <a:pt x="3150" y="2918"/>
                  </a:lnTo>
                  <a:cubicBezTo>
                    <a:pt x="3158" y="2933"/>
                    <a:pt x="3136" y="2937"/>
                    <a:pt x="3155" y="2962"/>
                  </a:cubicBezTo>
                  <a:cubicBezTo>
                    <a:pt x="3158" y="2967"/>
                    <a:pt x="3162" y="2974"/>
                    <a:pt x="3162" y="2977"/>
                  </a:cubicBezTo>
                  <a:cubicBezTo>
                    <a:pt x="3184" y="3002"/>
                    <a:pt x="3190" y="3011"/>
                    <a:pt x="3186" y="3011"/>
                  </a:cubicBezTo>
                  <a:cubicBezTo>
                    <a:pt x="3175" y="3011"/>
                    <a:pt x="3100" y="2947"/>
                    <a:pt x="3092" y="2915"/>
                  </a:cubicBezTo>
                  <a:lnTo>
                    <a:pt x="3092" y="2915"/>
                  </a:lnTo>
                  <a:cubicBezTo>
                    <a:pt x="3095" y="2917"/>
                    <a:pt x="3096" y="2918"/>
                    <a:pt x="3096" y="2918"/>
                  </a:cubicBezTo>
                  <a:cubicBezTo>
                    <a:pt x="3097" y="2918"/>
                    <a:pt x="3081" y="2904"/>
                    <a:pt x="3084" y="2901"/>
                  </a:cubicBezTo>
                  <a:lnTo>
                    <a:pt x="3084" y="2901"/>
                  </a:lnTo>
                  <a:cubicBezTo>
                    <a:pt x="3089" y="2904"/>
                    <a:pt x="3089" y="2904"/>
                    <a:pt x="3092" y="2904"/>
                  </a:cubicBezTo>
                  <a:cubicBezTo>
                    <a:pt x="3081" y="2896"/>
                    <a:pt x="3077" y="2886"/>
                    <a:pt x="3070" y="2874"/>
                  </a:cubicBezTo>
                  <a:lnTo>
                    <a:pt x="3074" y="2874"/>
                  </a:lnTo>
                  <a:cubicBezTo>
                    <a:pt x="3077" y="2879"/>
                    <a:pt x="3077" y="2882"/>
                    <a:pt x="3081" y="2886"/>
                  </a:cubicBezTo>
                  <a:cubicBezTo>
                    <a:pt x="3077" y="2874"/>
                    <a:pt x="3059" y="2857"/>
                    <a:pt x="3052" y="2842"/>
                  </a:cubicBezTo>
                  <a:cubicBezTo>
                    <a:pt x="3046" y="2830"/>
                    <a:pt x="3042" y="2823"/>
                    <a:pt x="3041" y="2823"/>
                  </a:cubicBezTo>
                  <a:lnTo>
                    <a:pt x="3041" y="2823"/>
                  </a:lnTo>
                  <a:cubicBezTo>
                    <a:pt x="3041" y="2823"/>
                    <a:pt x="3043" y="2830"/>
                    <a:pt x="3048" y="2845"/>
                  </a:cubicBezTo>
                  <a:cubicBezTo>
                    <a:pt x="3046" y="2844"/>
                    <a:pt x="3045" y="2843"/>
                    <a:pt x="3044" y="2843"/>
                  </a:cubicBezTo>
                  <a:cubicBezTo>
                    <a:pt x="3040" y="2843"/>
                    <a:pt x="3063" y="2875"/>
                    <a:pt x="3057" y="2875"/>
                  </a:cubicBezTo>
                  <a:cubicBezTo>
                    <a:pt x="3055" y="2875"/>
                    <a:pt x="3051" y="2873"/>
                    <a:pt x="3045" y="2867"/>
                  </a:cubicBezTo>
                  <a:lnTo>
                    <a:pt x="3045" y="2867"/>
                  </a:lnTo>
                  <a:cubicBezTo>
                    <a:pt x="3067" y="2886"/>
                    <a:pt x="3074" y="2911"/>
                    <a:pt x="3089" y="2930"/>
                  </a:cubicBezTo>
                  <a:cubicBezTo>
                    <a:pt x="3089" y="2933"/>
                    <a:pt x="3086" y="2934"/>
                    <a:pt x="3083" y="2934"/>
                  </a:cubicBezTo>
                  <a:cubicBezTo>
                    <a:pt x="3081" y="2934"/>
                    <a:pt x="3078" y="2934"/>
                    <a:pt x="3077" y="2934"/>
                  </a:cubicBezTo>
                  <a:cubicBezTo>
                    <a:pt x="3074" y="2934"/>
                    <a:pt x="3073" y="2935"/>
                    <a:pt x="3077" y="2940"/>
                  </a:cubicBezTo>
                  <a:cubicBezTo>
                    <a:pt x="3097" y="2974"/>
                    <a:pt x="3095" y="2985"/>
                    <a:pt x="3083" y="2985"/>
                  </a:cubicBezTo>
                  <a:cubicBezTo>
                    <a:pt x="3062" y="2985"/>
                    <a:pt x="3014" y="2959"/>
                    <a:pt x="2979" y="2959"/>
                  </a:cubicBezTo>
                  <a:cubicBezTo>
                    <a:pt x="2981" y="2961"/>
                    <a:pt x="2978" y="2963"/>
                    <a:pt x="2973" y="2963"/>
                  </a:cubicBezTo>
                  <a:cubicBezTo>
                    <a:pt x="2970" y="2963"/>
                    <a:pt x="2967" y="2962"/>
                    <a:pt x="2964" y="2959"/>
                  </a:cubicBezTo>
                  <a:lnTo>
                    <a:pt x="2964" y="2959"/>
                  </a:lnTo>
                  <a:cubicBezTo>
                    <a:pt x="2966" y="2962"/>
                    <a:pt x="2967" y="2964"/>
                    <a:pt x="2966" y="2964"/>
                  </a:cubicBezTo>
                  <a:cubicBezTo>
                    <a:pt x="2965" y="2964"/>
                    <a:pt x="2965" y="2964"/>
                    <a:pt x="2964" y="2962"/>
                  </a:cubicBezTo>
                  <a:cubicBezTo>
                    <a:pt x="2951" y="2966"/>
                    <a:pt x="2932" y="2971"/>
                    <a:pt x="2914" y="2971"/>
                  </a:cubicBezTo>
                  <a:cubicBezTo>
                    <a:pt x="2910" y="2971"/>
                    <a:pt x="2905" y="2971"/>
                    <a:pt x="2901" y="2970"/>
                  </a:cubicBezTo>
                  <a:lnTo>
                    <a:pt x="2901" y="2970"/>
                  </a:lnTo>
                  <a:cubicBezTo>
                    <a:pt x="2920" y="3006"/>
                    <a:pt x="2967" y="3080"/>
                    <a:pt x="2964" y="3099"/>
                  </a:cubicBezTo>
                  <a:cubicBezTo>
                    <a:pt x="2969" y="3104"/>
                    <a:pt x="2969" y="3106"/>
                    <a:pt x="2967" y="3106"/>
                  </a:cubicBezTo>
                  <a:cubicBezTo>
                    <a:pt x="2965" y="3106"/>
                    <a:pt x="2962" y="3104"/>
                    <a:pt x="2960" y="3102"/>
                  </a:cubicBezTo>
                  <a:cubicBezTo>
                    <a:pt x="2942" y="3099"/>
                    <a:pt x="2913" y="3069"/>
                    <a:pt x="2894" y="3062"/>
                  </a:cubicBezTo>
                  <a:cubicBezTo>
                    <a:pt x="2892" y="3068"/>
                    <a:pt x="2888" y="3070"/>
                    <a:pt x="2882" y="3070"/>
                  </a:cubicBezTo>
                  <a:cubicBezTo>
                    <a:pt x="2863" y="3070"/>
                    <a:pt x="2827" y="3047"/>
                    <a:pt x="2803" y="3047"/>
                  </a:cubicBezTo>
                  <a:cubicBezTo>
                    <a:pt x="2801" y="3049"/>
                    <a:pt x="2798" y="3050"/>
                    <a:pt x="2794" y="3050"/>
                  </a:cubicBezTo>
                  <a:cubicBezTo>
                    <a:pt x="2774" y="3050"/>
                    <a:pt x="2732" y="3024"/>
                    <a:pt x="2710" y="3018"/>
                  </a:cubicBezTo>
                  <a:lnTo>
                    <a:pt x="2710" y="3018"/>
                  </a:lnTo>
                  <a:cubicBezTo>
                    <a:pt x="3026" y="3432"/>
                    <a:pt x="3455" y="3795"/>
                    <a:pt x="3825" y="4180"/>
                  </a:cubicBezTo>
                  <a:lnTo>
                    <a:pt x="3825" y="4180"/>
                  </a:lnTo>
                  <a:cubicBezTo>
                    <a:pt x="3826" y="4181"/>
                    <a:pt x="3828" y="4183"/>
                    <a:pt x="3829" y="4184"/>
                  </a:cubicBezTo>
                  <a:lnTo>
                    <a:pt x="3829" y="4184"/>
                  </a:lnTo>
                  <a:cubicBezTo>
                    <a:pt x="3840" y="4199"/>
                    <a:pt x="3851" y="4209"/>
                    <a:pt x="3862" y="4221"/>
                  </a:cubicBezTo>
                  <a:cubicBezTo>
                    <a:pt x="3862" y="4217"/>
                    <a:pt x="3860" y="4214"/>
                    <a:pt x="3859" y="4213"/>
                  </a:cubicBezTo>
                  <a:lnTo>
                    <a:pt x="3859" y="4213"/>
                  </a:lnTo>
                  <a:cubicBezTo>
                    <a:pt x="3869" y="4224"/>
                    <a:pt x="3907" y="4262"/>
                    <a:pt x="3905" y="4262"/>
                  </a:cubicBezTo>
                  <a:cubicBezTo>
                    <a:pt x="3905" y="4262"/>
                    <a:pt x="3904" y="4262"/>
                    <a:pt x="3903" y="4260"/>
                  </a:cubicBezTo>
                  <a:lnTo>
                    <a:pt x="3903" y="4260"/>
                  </a:lnTo>
                  <a:cubicBezTo>
                    <a:pt x="3913" y="4272"/>
                    <a:pt x="3925" y="4279"/>
                    <a:pt x="3935" y="4290"/>
                  </a:cubicBezTo>
                  <a:cubicBezTo>
                    <a:pt x="3928" y="4282"/>
                    <a:pt x="3920" y="4275"/>
                    <a:pt x="3913" y="4268"/>
                  </a:cubicBezTo>
                  <a:lnTo>
                    <a:pt x="3913" y="4268"/>
                  </a:lnTo>
                  <a:cubicBezTo>
                    <a:pt x="4057" y="4397"/>
                    <a:pt x="4189" y="4536"/>
                    <a:pt x="4331" y="4668"/>
                  </a:cubicBezTo>
                  <a:cubicBezTo>
                    <a:pt x="3880" y="4673"/>
                    <a:pt x="3429" y="4674"/>
                    <a:pt x="2979" y="4674"/>
                  </a:cubicBezTo>
                  <a:cubicBezTo>
                    <a:pt x="2366" y="4674"/>
                    <a:pt x="1753" y="4671"/>
                    <a:pt x="1141" y="4671"/>
                  </a:cubicBezTo>
                  <a:cubicBezTo>
                    <a:pt x="790" y="4671"/>
                    <a:pt x="440" y="4672"/>
                    <a:pt x="88" y="4675"/>
                  </a:cubicBezTo>
                  <a:cubicBezTo>
                    <a:pt x="110" y="4690"/>
                    <a:pt x="44" y="4686"/>
                    <a:pt x="37" y="4693"/>
                  </a:cubicBezTo>
                  <a:cubicBezTo>
                    <a:pt x="48" y="4700"/>
                    <a:pt x="41" y="4705"/>
                    <a:pt x="30" y="4705"/>
                  </a:cubicBezTo>
                  <a:cubicBezTo>
                    <a:pt x="34" y="4705"/>
                    <a:pt x="37" y="4708"/>
                    <a:pt x="41" y="4708"/>
                  </a:cubicBezTo>
                  <a:cubicBezTo>
                    <a:pt x="0" y="4708"/>
                    <a:pt x="110" y="4741"/>
                    <a:pt x="132" y="4759"/>
                  </a:cubicBezTo>
                  <a:lnTo>
                    <a:pt x="118" y="4759"/>
                  </a:lnTo>
                  <a:cubicBezTo>
                    <a:pt x="162" y="4763"/>
                    <a:pt x="151" y="4781"/>
                    <a:pt x="162" y="4788"/>
                  </a:cubicBezTo>
                  <a:cubicBezTo>
                    <a:pt x="180" y="4796"/>
                    <a:pt x="232" y="4803"/>
                    <a:pt x="202" y="4807"/>
                  </a:cubicBezTo>
                  <a:cubicBezTo>
                    <a:pt x="228" y="4815"/>
                    <a:pt x="235" y="4818"/>
                    <a:pt x="198" y="4825"/>
                  </a:cubicBezTo>
                  <a:lnTo>
                    <a:pt x="210" y="4825"/>
                  </a:lnTo>
                  <a:cubicBezTo>
                    <a:pt x="176" y="4829"/>
                    <a:pt x="85" y="4866"/>
                    <a:pt x="125" y="4876"/>
                  </a:cubicBezTo>
                  <a:cubicBezTo>
                    <a:pt x="118" y="4876"/>
                    <a:pt x="114" y="4876"/>
                    <a:pt x="110" y="4881"/>
                  </a:cubicBezTo>
                  <a:cubicBezTo>
                    <a:pt x="136" y="4884"/>
                    <a:pt x="122" y="4891"/>
                    <a:pt x="96" y="4895"/>
                  </a:cubicBezTo>
                  <a:cubicBezTo>
                    <a:pt x="162" y="4895"/>
                    <a:pt x="140" y="4910"/>
                    <a:pt x="85" y="4910"/>
                  </a:cubicBezTo>
                  <a:cubicBezTo>
                    <a:pt x="100" y="4913"/>
                    <a:pt x="100" y="4913"/>
                    <a:pt x="107" y="4913"/>
                  </a:cubicBezTo>
                  <a:cubicBezTo>
                    <a:pt x="88" y="4917"/>
                    <a:pt x="114" y="4917"/>
                    <a:pt x="107" y="4920"/>
                  </a:cubicBezTo>
                  <a:cubicBezTo>
                    <a:pt x="136" y="4928"/>
                    <a:pt x="56" y="4928"/>
                    <a:pt x="70" y="4932"/>
                  </a:cubicBezTo>
                  <a:cubicBezTo>
                    <a:pt x="63" y="4935"/>
                    <a:pt x="78" y="4935"/>
                    <a:pt x="74" y="4939"/>
                  </a:cubicBezTo>
                  <a:cubicBezTo>
                    <a:pt x="56" y="4942"/>
                    <a:pt x="70" y="4942"/>
                    <a:pt x="44" y="4942"/>
                  </a:cubicBezTo>
                  <a:cubicBezTo>
                    <a:pt x="100" y="4950"/>
                    <a:pt x="139" y="4976"/>
                    <a:pt x="73" y="4976"/>
                  </a:cubicBezTo>
                  <a:cubicBezTo>
                    <a:pt x="71" y="4976"/>
                    <a:pt x="70" y="4976"/>
                    <a:pt x="68" y="4976"/>
                  </a:cubicBezTo>
                  <a:lnTo>
                    <a:pt x="68" y="4976"/>
                  </a:lnTo>
                  <a:cubicBezTo>
                    <a:pt x="96" y="4978"/>
                    <a:pt x="99" y="4987"/>
                    <a:pt x="69" y="4987"/>
                  </a:cubicBezTo>
                  <a:cubicBezTo>
                    <a:pt x="65" y="4987"/>
                    <a:pt x="59" y="4987"/>
                    <a:pt x="52" y="4986"/>
                  </a:cubicBezTo>
                  <a:lnTo>
                    <a:pt x="52" y="4986"/>
                  </a:lnTo>
                  <a:cubicBezTo>
                    <a:pt x="85" y="4991"/>
                    <a:pt x="154" y="5008"/>
                    <a:pt x="100" y="5013"/>
                  </a:cubicBezTo>
                  <a:cubicBezTo>
                    <a:pt x="184" y="5013"/>
                    <a:pt x="224" y="5057"/>
                    <a:pt x="122" y="5060"/>
                  </a:cubicBezTo>
                  <a:cubicBezTo>
                    <a:pt x="166" y="5064"/>
                    <a:pt x="92" y="5074"/>
                    <a:pt x="70" y="5079"/>
                  </a:cubicBezTo>
                  <a:cubicBezTo>
                    <a:pt x="224" y="5085"/>
                    <a:pt x="54" y="5101"/>
                    <a:pt x="102" y="5101"/>
                  </a:cubicBezTo>
                  <a:cubicBezTo>
                    <a:pt x="107" y="5101"/>
                    <a:pt x="113" y="5101"/>
                    <a:pt x="122" y="5101"/>
                  </a:cubicBezTo>
                  <a:cubicBezTo>
                    <a:pt x="158" y="5101"/>
                    <a:pt x="257" y="5123"/>
                    <a:pt x="180" y="5126"/>
                  </a:cubicBezTo>
                  <a:cubicBezTo>
                    <a:pt x="678" y="5157"/>
                    <a:pt x="1226" y="5165"/>
                    <a:pt x="1790" y="5165"/>
                  </a:cubicBezTo>
                  <a:cubicBezTo>
                    <a:pt x="2476" y="5165"/>
                    <a:pt x="3186" y="5153"/>
                    <a:pt x="3863" y="5153"/>
                  </a:cubicBezTo>
                  <a:cubicBezTo>
                    <a:pt x="4023" y="5153"/>
                    <a:pt x="4182" y="5154"/>
                    <a:pt x="4338" y="5155"/>
                  </a:cubicBezTo>
                  <a:cubicBezTo>
                    <a:pt x="4111" y="5397"/>
                    <a:pt x="3869" y="5632"/>
                    <a:pt x="3642" y="5871"/>
                  </a:cubicBezTo>
                  <a:cubicBezTo>
                    <a:pt x="3650" y="5864"/>
                    <a:pt x="3657" y="5858"/>
                    <a:pt x="3663" y="5852"/>
                  </a:cubicBezTo>
                  <a:lnTo>
                    <a:pt x="3661" y="5852"/>
                  </a:lnTo>
                  <a:lnTo>
                    <a:pt x="3664" y="5849"/>
                  </a:lnTo>
                  <a:lnTo>
                    <a:pt x="3664" y="5852"/>
                  </a:lnTo>
                  <a:lnTo>
                    <a:pt x="3664" y="5852"/>
                  </a:lnTo>
                  <a:cubicBezTo>
                    <a:pt x="3704" y="5817"/>
                    <a:pt x="3722" y="5801"/>
                    <a:pt x="3724" y="5801"/>
                  </a:cubicBezTo>
                  <a:lnTo>
                    <a:pt x="3724" y="5801"/>
                  </a:lnTo>
                  <a:cubicBezTo>
                    <a:pt x="3733" y="5801"/>
                    <a:pt x="2995" y="6487"/>
                    <a:pt x="2945" y="6655"/>
                  </a:cubicBezTo>
                  <a:cubicBezTo>
                    <a:pt x="2949" y="6655"/>
                    <a:pt x="2945" y="6667"/>
                    <a:pt x="2942" y="6674"/>
                  </a:cubicBezTo>
                  <a:cubicBezTo>
                    <a:pt x="2944" y="6673"/>
                    <a:pt x="2945" y="6672"/>
                    <a:pt x="2947" y="6672"/>
                  </a:cubicBezTo>
                  <a:cubicBezTo>
                    <a:pt x="2954" y="6672"/>
                    <a:pt x="2959" y="6679"/>
                    <a:pt x="2967" y="6679"/>
                  </a:cubicBezTo>
                  <a:cubicBezTo>
                    <a:pt x="2972" y="6679"/>
                    <a:pt x="2978" y="6677"/>
                    <a:pt x="2986" y="6670"/>
                  </a:cubicBezTo>
                  <a:lnTo>
                    <a:pt x="2986" y="6674"/>
                  </a:lnTo>
                  <a:cubicBezTo>
                    <a:pt x="2989" y="6670"/>
                    <a:pt x="2996" y="6663"/>
                    <a:pt x="3001" y="6663"/>
                  </a:cubicBezTo>
                  <a:cubicBezTo>
                    <a:pt x="3019" y="6645"/>
                    <a:pt x="3028" y="6638"/>
                    <a:pt x="3031" y="6638"/>
                  </a:cubicBezTo>
                  <a:cubicBezTo>
                    <a:pt x="3042" y="6638"/>
                    <a:pt x="2972" y="6727"/>
                    <a:pt x="2938" y="6736"/>
                  </a:cubicBezTo>
                  <a:cubicBezTo>
                    <a:pt x="2941" y="6732"/>
                    <a:pt x="2941" y="6731"/>
                    <a:pt x="2941" y="6731"/>
                  </a:cubicBezTo>
                  <a:lnTo>
                    <a:pt x="2941" y="6731"/>
                  </a:lnTo>
                  <a:cubicBezTo>
                    <a:pt x="2939" y="6731"/>
                    <a:pt x="2928" y="6740"/>
                    <a:pt x="2924" y="6740"/>
                  </a:cubicBezTo>
                  <a:cubicBezTo>
                    <a:pt x="2924" y="6740"/>
                    <a:pt x="2924" y="6740"/>
                    <a:pt x="2924" y="6740"/>
                  </a:cubicBezTo>
                  <a:lnTo>
                    <a:pt x="2924" y="6740"/>
                  </a:lnTo>
                  <a:cubicBezTo>
                    <a:pt x="2917" y="6748"/>
                    <a:pt x="2907" y="6751"/>
                    <a:pt x="2898" y="6755"/>
                  </a:cubicBezTo>
                  <a:cubicBezTo>
                    <a:pt x="2901" y="6751"/>
                    <a:pt x="2905" y="6747"/>
                    <a:pt x="2908" y="6743"/>
                  </a:cubicBezTo>
                  <a:lnTo>
                    <a:pt x="2908" y="6743"/>
                  </a:lnTo>
                  <a:cubicBezTo>
                    <a:pt x="2898" y="6751"/>
                    <a:pt x="2879" y="6769"/>
                    <a:pt x="2861" y="6777"/>
                  </a:cubicBezTo>
                  <a:cubicBezTo>
                    <a:pt x="2849" y="6781"/>
                    <a:pt x="2842" y="6784"/>
                    <a:pt x="2845" y="6784"/>
                  </a:cubicBezTo>
                  <a:cubicBezTo>
                    <a:pt x="2847" y="6784"/>
                    <a:pt x="2853" y="6783"/>
                    <a:pt x="2864" y="6780"/>
                  </a:cubicBezTo>
                  <a:lnTo>
                    <a:pt x="2864" y="6780"/>
                  </a:lnTo>
                  <a:cubicBezTo>
                    <a:pt x="2863" y="6782"/>
                    <a:pt x="2863" y="6783"/>
                    <a:pt x="2864" y="6783"/>
                  </a:cubicBezTo>
                  <a:cubicBezTo>
                    <a:pt x="2868" y="6783"/>
                    <a:pt x="2891" y="6768"/>
                    <a:pt x="2895" y="6768"/>
                  </a:cubicBezTo>
                  <a:cubicBezTo>
                    <a:pt x="2896" y="6768"/>
                    <a:pt x="2896" y="6770"/>
                    <a:pt x="2892" y="6774"/>
                  </a:cubicBezTo>
                  <a:lnTo>
                    <a:pt x="2892" y="6774"/>
                  </a:lnTo>
                  <a:cubicBezTo>
                    <a:pt x="2910" y="6757"/>
                    <a:pt x="2933" y="6753"/>
                    <a:pt x="2952" y="6740"/>
                  </a:cubicBezTo>
                  <a:cubicBezTo>
                    <a:pt x="2961" y="6740"/>
                    <a:pt x="2954" y="6750"/>
                    <a:pt x="2957" y="6750"/>
                  </a:cubicBezTo>
                  <a:cubicBezTo>
                    <a:pt x="2958" y="6750"/>
                    <a:pt x="2960" y="6749"/>
                    <a:pt x="2964" y="6747"/>
                  </a:cubicBezTo>
                  <a:cubicBezTo>
                    <a:pt x="2981" y="6737"/>
                    <a:pt x="2992" y="6733"/>
                    <a:pt x="2999" y="6733"/>
                  </a:cubicBezTo>
                  <a:cubicBezTo>
                    <a:pt x="3027" y="6733"/>
                    <a:pt x="2982" y="6799"/>
                    <a:pt x="2982" y="6846"/>
                  </a:cubicBezTo>
                  <a:cubicBezTo>
                    <a:pt x="2985" y="6846"/>
                    <a:pt x="2988" y="6854"/>
                    <a:pt x="2984" y="6859"/>
                  </a:cubicBezTo>
                  <a:lnTo>
                    <a:pt x="2984" y="6859"/>
                  </a:lnTo>
                  <a:cubicBezTo>
                    <a:pt x="2984" y="6859"/>
                    <a:pt x="2984" y="6859"/>
                    <a:pt x="2984" y="6859"/>
                  </a:cubicBezTo>
                  <a:cubicBezTo>
                    <a:pt x="2986" y="6859"/>
                    <a:pt x="2986" y="6862"/>
                    <a:pt x="2986" y="6865"/>
                  </a:cubicBezTo>
                  <a:cubicBezTo>
                    <a:pt x="2986" y="6879"/>
                    <a:pt x="2996" y="6901"/>
                    <a:pt x="2993" y="6927"/>
                  </a:cubicBezTo>
                  <a:cubicBezTo>
                    <a:pt x="3030" y="6905"/>
                    <a:pt x="3099" y="6861"/>
                    <a:pt x="3121" y="6861"/>
                  </a:cubicBezTo>
                  <a:cubicBezTo>
                    <a:pt x="3124" y="6859"/>
                    <a:pt x="3126" y="6858"/>
                    <a:pt x="3127" y="6858"/>
                  </a:cubicBezTo>
                  <a:cubicBezTo>
                    <a:pt x="3129" y="6858"/>
                    <a:pt x="3125" y="6865"/>
                    <a:pt x="3125" y="6868"/>
                  </a:cubicBezTo>
                  <a:cubicBezTo>
                    <a:pt x="3121" y="6883"/>
                    <a:pt x="3089" y="6912"/>
                    <a:pt x="3081" y="6934"/>
                  </a:cubicBezTo>
                  <a:cubicBezTo>
                    <a:pt x="3111" y="6938"/>
                    <a:pt x="3070" y="6989"/>
                    <a:pt x="3067" y="7022"/>
                  </a:cubicBezTo>
                  <a:cubicBezTo>
                    <a:pt x="3084" y="7033"/>
                    <a:pt x="3045" y="7088"/>
                    <a:pt x="3040" y="7114"/>
                  </a:cubicBezTo>
                  <a:cubicBezTo>
                    <a:pt x="3451" y="6799"/>
                    <a:pt x="3818" y="6369"/>
                    <a:pt x="4203" y="6003"/>
                  </a:cubicBezTo>
                  <a:lnTo>
                    <a:pt x="4199" y="6003"/>
                  </a:lnTo>
                  <a:cubicBezTo>
                    <a:pt x="4202" y="6000"/>
                    <a:pt x="4204" y="5997"/>
                    <a:pt x="4207" y="5995"/>
                  </a:cubicBezTo>
                  <a:lnTo>
                    <a:pt x="4207" y="5995"/>
                  </a:lnTo>
                  <a:cubicBezTo>
                    <a:pt x="4206" y="5995"/>
                    <a:pt x="4206" y="5995"/>
                    <a:pt x="4206" y="5995"/>
                  </a:cubicBezTo>
                  <a:cubicBezTo>
                    <a:pt x="4218" y="5984"/>
                    <a:pt x="4233" y="5973"/>
                    <a:pt x="4240" y="5962"/>
                  </a:cubicBezTo>
                  <a:lnTo>
                    <a:pt x="4240" y="5962"/>
                  </a:lnTo>
                  <a:cubicBezTo>
                    <a:pt x="4240" y="5966"/>
                    <a:pt x="4236" y="5966"/>
                    <a:pt x="4236" y="5969"/>
                  </a:cubicBezTo>
                  <a:cubicBezTo>
                    <a:pt x="4245" y="5960"/>
                    <a:pt x="4283" y="5919"/>
                    <a:pt x="4283" y="5919"/>
                  </a:cubicBezTo>
                  <a:lnTo>
                    <a:pt x="4283" y="5919"/>
                  </a:lnTo>
                  <a:cubicBezTo>
                    <a:pt x="4283" y="5919"/>
                    <a:pt x="4283" y="5919"/>
                    <a:pt x="4283" y="5919"/>
                  </a:cubicBezTo>
                  <a:lnTo>
                    <a:pt x="4283" y="5919"/>
                  </a:lnTo>
                  <a:cubicBezTo>
                    <a:pt x="4293" y="5909"/>
                    <a:pt x="4303" y="5903"/>
                    <a:pt x="4313" y="5893"/>
                  </a:cubicBezTo>
                  <a:lnTo>
                    <a:pt x="4313" y="5893"/>
                  </a:lnTo>
                  <a:cubicBezTo>
                    <a:pt x="4302" y="5900"/>
                    <a:pt x="4299" y="5907"/>
                    <a:pt x="4291" y="5911"/>
                  </a:cubicBezTo>
                  <a:cubicBezTo>
                    <a:pt x="4419" y="5768"/>
                    <a:pt x="4558" y="5636"/>
                    <a:pt x="4690" y="5493"/>
                  </a:cubicBezTo>
                  <a:lnTo>
                    <a:pt x="4690" y="5493"/>
                  </a:lnTo>
                  <a:cubicBezTo>
                    <a:pt x="4702" y="6912"/>
                    <a:pt x="4687" y="8324"/>
                    <a:pt x="4698" y="9739"/>
                  </a:cubicBezTo>
                  <a:cubicBezTo>
                    <a:pt x="4700" y="9736"/>
                    <a:pt x="4702" y="9734"/>
                    <a:pt x="4703" y="9734"/>
                  </a:cubicBezTo>
                  <a:cubicBezTo>
                    <a:pt x="4712" y="9734"/>
                    <a:pt x="4710" y="9784"/>
                    <a:pt x="4717" y="9791"/>
                  </a:cubicBezTo>
                  <a:cubicBezTo>
                    <a:pt x="4718" y="9785"/>
                    <a:pt x="4720" y="9782"/>
                    <a:pt x="4721" y="9782"/>
                  </a:cubicBezTo>
                  <a:cubicBezTo>
                    <a:pt x="4723" y="9782"/>
                    <a:pt x="4725" y="9787"/>
                    <a:pt x="4727" y="9794"/>
                  </a:cubicBezTo>
                  <a:cubicBezTo>
                    <a:pt x="4727" y="9791"/>
                    <a:pt x="4727" y="9787"/>
                    <a:pt x="4731" y="9783"/>
                  </a:cubicBezTo>
                  <a:cubicBezTo>
                    <a:pt x="4731" y="9790"/>
                    <a:pt x="4732" y="9793"/>
                    <a:pt x="4733" y="9793"/>
                  </a:cubicBezTo>
                  <a:cubicBezTo>
                    <a:pt x="4741" y="9793"/>
                    <a:pt x="4767" y="9710"/>
                    <a:pt x="4783" y="9691"/>
                  </a:cubicBezTo>
                  <a:lnTo>
                    <a:pt x="4783" y="9710"/>
                  </a:lnTo>
                  <a:cubicBezTo>
                    <a:pt x="4786" y="9662"/>
                    <a:pt x="4800" y="9677"/>
                    <a:pt x="4812" y="9662"/>
                  </a:cubicBezTo>
                  <a:cubicBezTo>
                    <a:pt x="4817" y="9648"/>
                    <a:pt x="4821" y="9614"/>
                    <a:pt x="4826" y="9614"/>
                  </a:cubicBezTo>
                  <a:cubicBezTo>
                    <a:pt x="4827" y="9614"/>
                    <a:pt x="4829" y="9617"/>
                    <a:pt x="4830" y="9622"/>
                  </a:cubicBezTo>
                  <a:cubicBezTo>
                    <a:pt x="4834" y="9609"/>
                    <a:pt x="4836" y="9602"/>
                    <a:pt x="4839" y="9602"/>
                  </a:cubicBezTo>
                  <a:cubicBezTo>
                    <a:pt x="4842" y="9602"/>
                    <a:pt x="4845" y="9610"/>
                    <a:pt x="4849" y="9629"/>
                  </a:cubicBezTo>
                  <a:lnTo>
                    <a:pt x="4849" y="9615"/>
                  </a:lnTo>
                  <a:cubicBezTo>
                    <a:pt x="4852" y="9645"/>
                    <a:pt x="4874" y="9713"/>
                    <a:pt x="4891" y="9713"/>
                  </a:cubicBezTo>
                  <a:cubicBezTo>
                    <a:pt x="4894" y="9713"/>
                    <a:pt x="4897" y="9710"/>
                    <a:pt x="4900" y="9703"/>
                  </a:cubicBezTo>
                  <a:lnTo>
                    <a:pt x="4900" y="9717"/>
                  </a:lnTo>
                  <a:cubicBezTo>
                    <a:pt x="4902" y="9707"/>
                    <a:pt x="4905" y="9703"/>
                    <a:pt x="4908" y="9703"/>
                  </a:cubicBezTo>
                  <a:cubicBezTo>
                    <a:pt x="4912" y="9703"/>
                    <a:pt x="4916" y="9714"/>
                    <a:pt x="4918" y="9732"/>
                  </a:cubicBezTo>
                  <a:cubicBezTo>
                    <a:pt x="4918" y="9703"/>
                    <a:pt x="4921" y="9691"/>
                    <a:pt x="4924" y="9691"/>
                  </a:cubicBezTo>
                  <a:cubicBezTo>
                    <a:pt x="4928" y="9691"/>
                    <a:pt x="4932" y="9710"/>
                    <a:pt x="4932" y="9739"/>
                  </a:cubicBezTo>
                  <a:cubicBezTo>
                    <a:pt x="4937" y="9728"/>
                    <a:pt x="4937" y="9728"/>
                    <a:pt x="4937" y="9721"/>
                  </a:cubicBezTo>
                  <a:cubicBezTo>
                    <a:pt x="4937" y="9725"/>
                    <a:pt x="4937" y="9726"/>
                    <a:pt x="4937" y="9726"/>
                  </a:cubicBezTo>
                  <a:cubicBezTo>
                    <a:pt x="4938" y="9726"/>
                    <a:pt x="4939" y="9719"/>
                    <a:pt x="4940" y="9719"/>
                  </a:cubicBezTo>
                  <a:cubicBezTo>
                    <a:pt x="4940" y="9719"/>
                    <a:pt x="4940" y="9720"/>
                    <a:pt x="4940" y="9721"/>
                  </a:cubicBezTo>
                  <a:cubicBezTo>
                    <a:pt x="4942" y="9716"/>
                    <a:pt x="4944" y="9713"/>
                    <a:pt x="4945" y="9713"/>
                  </a:cubicBezTo>
                  <a:cubicBezTo>
                    <a:pt x="4950" y="9713"/>
                    <a:pt x="4951" y="9756"/>
                    <a:pt x="4953" y="9756"/>
                  </a:cubicBezTo>
                  <a:cubicBezTo>
                    <a:pt x="4954" y="9756"/>
                    <a:pt x="4954" y="9756"/>
                    <a:pt x="4954" y="9754"/>
                  </a:cubicBezTo>
                  <a:cubicBezTo>
                    <a:pt x="4954" y="9757"/>
                    <a:pt x="4954" y="9758"/>
                    <a:pt x="4954" y="9758"/>
                  </a:cubicBezTo>
                  <a:cubicBezTo>
                    <a:pt x="4955" y="9758"/>
                    <a:pt x="4955" y="9750"/>
                    <a:pt x="4958" y="9750"/>
                  </a:cubicBezTo>
                  <a:cubicBezTo>
                    <a:pt x="4958" y="9750"/>
                    <a:pt x="4958" y="9750"/>
                    <a:pt x="4959" y="9750"/>
                  </a:cubicBezTo>
                  <a:cubicBezTo>
                    <a:pt x="4966" y="9772"/>
                    <a:pt x="4966" y="9757"/>
                    <a:pt x="4966" y="9783"/>
                  </a:cubicBezTo>
                  <a:cubicBezTo>
                    <a:pt x="4970" y="9749"/>
                    <a:pt x="4982" y="9720"/>
                    <a:pt x="4990" y="9720"/>
                  </a:cubicBezTo>
                  <a:cubicBezTo>
                    <a:pt x="4996" y="9720"/>
                    <a:pt x="4999" y="9731"/>
                    <a:pt x="4999" y="9758"/>
                  </a:cubicBezTo>
                  <a:lnTo>
                    <a:pt x="4999" y="9758"/>
                  </a:lnTo>
                  <a:cubicBezTo>
                    <a:pt x="5000" y="9744"/>
                    <a:pt x="5003" y="9736"/>
                    <a:pt x="5006" y="9736"/>
                  </a:cubicBezTo>
                  <a:cubicBezTo>
                    <a:pt x="5009" y="9736"/>
                    <a:pt x="5012" y="9747"/>
                    <a:pt x="5010" y="9772"/>
                  </a:cubicBezTo>
                  <a:cubicBezTo>
                    <a:pt x="5012" y="9751"/>
                    <a:pt x="5023" y="9706"/>
                    <a:pt x="5030" y="9706"/>
                  </a:cubicBezTo>
                  <a:cubicBezTo>
                    <a:pt x="5032" y="9706"/>
                    <a:pt x="5034" y="9712"/>
                    <a:pt x="5035" y="9728"/>
                  </a:cubicBezTo>
                  <a:cubicBezTo>
                    <a:pt x="5035" y="9677"/>
                    <a:pt x="5049" y="9643"/>
                    <a:pt x="5062" y="9643"/>
                  </a:cubicBezTo>
                  <a:cubicBezTo>
                    <a:pt x="5071" y="9643"/>
                    <a:pt x="5080" y="9661"/>
                    <a:pt x="5083" y="9703"/>
                  </a:cubicBezTo>
                  <a:cubicBezTo>
                    <a:pt x="5084" y="9693"/>
                    <a:pt x="5085" y="9689"/>
                    <a:pt x="5086" y="9689"/>
                  </a:cubicBezTo>
                  <a:cubicBezTo>
                    <a:pt x="5091" y="9689"/>
                    <a:pt x="5099" y="9737"/>
                    <a:pt x="5101" y="9754"/>
                  </a:cubicBezTo>
                  <a:cubicBezTo>
                    <a:pt x="5103" y="9703"/>
                    <a:pt x="5107" y="9688"/>
                    <a:pt x="5110" y="9688"/>
                  </a:cubicBezTo>
                  <a:cubicBezTo>
                    <a:pt x="5115" y="9688"/>
                    <a:pt x="5121" y="9731"/>
                    <a:pt x="5123" y="9731"/>
                  </a:cubicBezTo>
                  <a:cubicBezTo>
                    <a:pt x="5124" y="9731"/>
                    <a:pt x="5124" y="9724"/>
                    <a:pt x="5123" y="9703"/>
                  </a:cubicBezTo>
                  <a:cubicBezTo>
                    <a:pt x="5123" y="9678"/>
                    <a:pt x="5135" y="9616"/>
                    <a:pt x="5143" y="9616"/>
                  </a:cubicBezTo>
                  <a:cubicBezTo>
                    <a:pt x="5146" y="9616"/>
                    <a:pt x="5148" y="9624"/>
                    <a:pt x="5149" y="9644"/>
                  </a:cubicBezTo>
                  <a:cubicBezTo>
                    <a:pt x="5226" y="8397"/>
                    <a:pt x="5160" y="6839"/>
                    <a:pt x="5179" y="5482"/>
                  </a:cubicBezTo>
                  <a:lnTo>
                    <a:pt x="5179" y="5482"/>
                  </a:lnTo>
                  <a:cubicBezTo>
                    <a:pt x="5717" y="6014"/>
                    <a:pt x="6242" y="6557"/>
                    <a:pt x="6785" y="7081"/>
                  </a:cubicBezTo>
                  <a:cubicBezTo>
                    <a:pt x="6785" y="7077"/>
                    <a:pt x="6786" y="7075"/>
                    <a:pt x="6789" y="7075"/>
                  </a:cubicBezTo>
                  <a:cubicBezTo>
                    <a:pt x="6796" y="7075"/>
                    <a:pt x="6812" y="7092"/>
                    <a:pt x="6817" y="7092"/>
                  </a:cubicBezTo>
                  <a:cubicBezTo>
                    <a:pt x="6817" y="7086"/>
                    <a:pt x="6819" y="7083"/>
                    <a:pt x="6823" y="7083"/>
                  </a:cubicBezTo>
                  <a:cubicBezTo>
                    <a:pt x="6825" y="7083"/>
                    <a:pt x="6827" y="7084"/>
                    <a:pt x="6829" y="7085"/>
                  </a:cubicBezTo>
                  <a:cubicBezTo>
                    <a:pt x="6829" y="7085"/>
                    <a:pt x="6829" y="7083"/>
                    <a:pt x="6828" y="7082"/>
                  </a:cubicBezTo>
                  <a:lnTo>
                    <a:pt x="6828" y="7082"/>
                  </a:lnTo>
                  <a:cubicBezTo>
                    <a:pt x="6828" y="7082"/>
                    <a:pt x="6828" y="7082"/>
                    <a:pt x="6828" y="7082"/>
                  </a:cubicBezTo>
                  <a:cubicBezTo>
                    <a:pt x="6840" y="7082"/>
                    <a:pt x="6821" y="7024"/>
                    <a:pt x="6824" y="7004"/>
                  </a:cubicBezTo>
                  <a:lnTo>
                    <a:pt x="6824" y="7004"/>
                  </a:lnTo>
                  <a:cubicBezTo>
                    <a:pt x="6829" y="7007"/>
                    <a:pt x="6829" y="7007"/>
                    <a:pt x="6832" y="7011"/>
                  </a:cubicBezTo>
                  <a:cubicBezTo>
                    <a:pt x="6814" y="6989"/>
                    <a:pt x="6832" y="6985"/>
                    <a:pt x="6836" y="6971"/>
                  </a:cubicBezTo>
                  <a:cubicBezTo>
                    <a:pt x="6827" y="6947"/>
                    <a:pt x="6818" y="6926"/>
                    <a:pt x="6830" y="6926"/>
                  </a:cubicBezTo>
                  <a:cubicBezTo>
                    <a:pt x="6833" y="6926"/>
                    <a:pt x="6837" y="6927"/>
                    <a:pt x="6843" y="6931"/>
                  </a:cubicBezTo>
                  <a:cubicBezTo>
                    <a:pt x="6843" y="6927"/>
                    <a:pt x="6843" y="6927"/>
                    <a:pt x="6839" y="6923"/>
                  </a:cubicBezTo>
                  <a:lnTo>
                    <a:pt x="6839" y="6923"/>
                  </a:lnTo>
                  <a:cubicBezTo>
                    <a:pt x="6852" y="6931"/>
                    <a:pt x="6876" y="6940"/>
                    <a:pt x="6893" y="6940"/>
                  </a:cubicBezTo>
                  <a:cubicBezTo>
                    <a:pt x="6905" y="6940"/>
                    <a:pt x="6914" y="6936"/>
                    <a:pt x="6913" y="6924"/>
                  </a:cubicBezTo>
                  <a:lnTo>
                    <a:pt x="6913" y="6924"/>
                  </a:lnTo>
                  <a:cubicBezTo>
                    <a:pt x="6913" y="6927"/>
                    <a:pt x="6917" y="6927"/>
                    <a:pt x="6920" y="6931"/>
                  </a:cubicBezTo>
                  <a:cubicBezTo>
                    <a:pt x="6916" y="6922"/>
                    <a:pt x="6918" y="6918"/>
                    <a:pt x="6923" y="6918"/>
                  </a:cubicBezTo>
                  <a:cubicBezTo>
                    <a:pt x="6927" y="6918"/>
                    <a:pt x="6933" y="6920"/>
                    <a:pt x="6939" y="6923"/>
                  </a:cubicBezTo>
                  <a:cubicBezTo>
                    <a:pt x="6924" y="6908"/>
                    <a:pt x="6922" y="6901"/>
                    <a:pt x="6928" y="6901"/>
                  </a:cubicBezTo>
                  <a:cubicBezTo>
                    <a:pt x="6932" y="6901"/>
                    <a:pt x="6942" y="6906"/>
                    <a:pt x="6953" y="6916"/>
                  </a:cubicBezTo>
                  <a:lnTo>
                    <a:pt x="6946" y="6909"/>
                  </a:lnTo>
                  <a:lnTo>
                    <a:pt x="6946" y="6909"/>
                  </a:lnTo>
                  <a:cubicBezTo>
                    <a:pt x="6947" y="6909"/>
                    <a:pt x="6948" y="6909"/>
                    <a:pt x="6948" y="6909"/>
                  </a:cubicBezTo>
                  <a:cubicBezTo>
                    <a:pt x="6951" y="6909"/>
                    <a:pt x="6946" y="6901"/>
                    <a:pt x="6949" y="6901"/>
                  </a:cubicBezTo>
                  <a:cubicBezTo>
                    <a:pt x="6947" y="6898"/>
                    <a:pt x="6947" y="6897"/>
                    <a:pt x="6948" y="6897"/>
                  </a:cubicBezTo>
                  <a:cubicBezTo>
                    <a:pt x="6952" y="6897"/>
                    <a:pt x="6971" y="6910"/>
                    <a:pt x="6972" y="6910"/>
                  </a:cubicBezTo>
                  <a:cubicBezTo>
                    <a:pt x="6972" y="6910"/>
                    <a:pt x="6972" y="6909"/>
                    <a:pt x="6971" y="6909"/>
                  </a:cubicBezTo>
                  <a:lnTo>
                    <a:pt x="6971" y="6909"/>
                  </a:lnTo>
                  <a:cubicBezTo>
                    <a:pt x="6973" y="6909"/>
                    <a:pt x="6974" y="6909"/>
                    <a:pt x="6974" y="6909"/>
                  </a:cubicBezTo>
                  <a:cubicBezTo>
                    <a:pt x="6976" y="6909"/>
                    <a:pt x="6972" y="6904"/>
                    <a:pt x="6975" y="6901"/>
                  </a:cubicBezTo>
                  <a:lnTo>
                    <a:pt x="6975" y="6901"/>
                  </a:lnTo>
                  <a:cubicBezTo>
                    <a:pt x="6986" y="6909"/>
                    <a:pt x="6983" y="6901"/>
                    <a:pt x="6993" y="6912"/>
                  </a:cubicBezTo>
                  <a:cubicBezTo>
                    <a:pt x="6980" y="6894"/>
                    <a:pt x="6977" y="6867"/>
                    <a:pt x="6987" y="6867"/>
                  </a:cubicBezTo>
                  <a:cubicBezTo>
                    <a:pt x="6992" y="6867"/>
                    <a:pt x="6999" y="6871"/>
                    <a:pt x="7008" y="6883"/>
                  </a:cubicBezTo>
                  <a:cubicBezTo>
                    <a:pt x="6999" y="6872"/>
                    <a:pt x="6998" y="6863"/>
                    <a:pt x="7003" y="6863"/>
                  </a:cubicBezTo>
                  <a:cubicBezTo>
                    <a:pt x="7006" y="6863"/>
                    <a:pt x="7012" y="6867"/>
                    <a:pt x="7019" y="6875"/>
                  </a:cubicBezTo>
                  <a:cubicBezTo>
                    <a:pt x="7010" y="6864"/>
                    <a:pt x="6996" y="6834"/>
                    <a:pt x="7006" y="6834"/>
                  </a:cubicBezTo>
                  <a:cubicBezTo>
                    <a:pt x="7008" y="6834"/>
                    <a:pt x="7011" y="6836"/>
                    <a:pt x="7015" y="6839"/>
                  </a:cubicBezTo>
                  <a:cubicBezTo>
                    <a:pt x="6989" y="6810"/>
                    <a:pt x="6993" y="6780"/>
                    <a:pt x="7012" y="6780"/>
                  </a:cubicBezTo>
                  <a:cubicBezTo>
                    <a:pt x="7020" y="6780"/>
                    <a:pt x="7030" y="6785"/>
                    <a:pt x="7041" y="6795"/>
                  </a:cubicBezTo>
                  <a:cubicBezTo>
                    <a:pt x="7037" y="6789"/>
                    <a:pt x="7037" y="6787"/>
                    <a:pt x="7040" y="6787"/>
                  </a:cubicBezTo>
                  <a:cubicBezTo>
                    <a:pt x="7047" y="6787"/>
                    <a:pt x="7066" y="6798"/>
                    <a:pt x="7074" y="6806"/>
                  </a:cubicBezTo>
                  <a:cubicBezTo>
                    <a:pt x="7056" y="6783"/>
                    <a:pt x="7052" y="6771"/>
                    <a:pt x="7060" y="6771"/>
                  </a:cubicBezTo>
                  <a:cubicBezTo>
                    <a:pt x="7065" y="6771"/>
                    <a:pt x="7075" y="6775"/>
                    <a:pt x="7088" y="6783"/>
                  </a:cubicBezTo>
                  <a:lnTo>
                    <a:pt x="7088" y="6783"/>
                  </a:lnTo>
                  <a:cubicBezTo>
                    <a:pt x="7066" y="6770"/>
                    <a:pt x="7035" y="6718"/>
                    <a:pt x="7049" y="6718"/>
                  </a:cubicBezTo>
                  <a:cubicBezTo>
                    <a:pt x="7052" y="6718"/>
                    <a:pt x="7056" y="6720"/>
                    <a:pt x="7063" y="6725"/>
                  </a:cubicBezTo>
                  <a:cubicBezTo>
                    <a:pt x="6667" y="6215"/>
                    <a:pt x="6018" y="5661"/>
                    <a:pt x="5526" y="5145"/>
                  </a:cubicBezTo>
                  <a:cubicBezTo>
                    <a:pt x="5560" y="5145"/>
                    <a:pt x="5582" y="5140"/>
                    <a:pt x="5611" y="5140"/>
                  </a:cubicBezTo>
                  <a:lnTo>
                    <a:pt x="5592" y="5140"/>
                  </a:lnTo>
                  <a:cubicBezTo>
                    <a:pt x="6264" y="5126"/>
                    <a:pt x="6946" y="5130"/>
                    <a:pt x="7617" y="5123"/>
                  </a:cubicBezTo>
                  <a:cubicBezTo>
                    <a:pt x="7571" y="5120"/>
                    <a:pt x="7528" y="5119"/>
                    <a:pt x="7485" y="5119"/>
                  </a:cubicBezTo>
                  <a:cubicBezTo>
                    <a:pt x="7443" y="5119"/>
                    <a:pt x="7400" y="5120"/>
                    <a:pt x="7357" y="5120"/>
                  </a:cubicBezTo>
                  <a:cubicBezTo>
                    <a:pt x="7328" y="5120"/>
                    <a:pt x="7299" y="5120"/>
                    <a:pt x="7269" y="5118"/>
                  </a:cubicBezTo>
                  <a:cubicBezTo>
                    <a:pt x="7434" y="5114"/>
                    <a:pt x="7600" y="5112"/>
                    <a:pt x="7767" y="5112"/>
                  </a:cubicBezTo>
                  <a:cubicBezTo>
                    <a:pt x="7981" y="5112"/>
                    <a:pt x="8195" y="5115"/>
                    <a:pt x="8410" y="5115"/>
                  </a:cubicBezTo>
                  <a:cubicBezTo>
                    <a:pt x="8644" y="5115"/>
                    <a:pt x="8878" y="5112"/>
                    <a:pt x="9109" y="5101"/>
                  </a:cubicBezTo>
                  <a:cubicBezTo>
                    <a:pt x="9197" y="5086"/>
                    <a:pt x="9329" y="5089"/>
                    <a:pt x="9395" y="5060"/>
                  </a:cubicBezTo>
                  <a:cubicBezTo>
                    <a:pt x="9392" y="5057"/>
                    <a:pt x="9403" y="5052"/>
                    <a:pt x="9417" y="5049"/>
                  </a:cubicBezTo>
                  <a:cubicBezTo>
                    <a:pt x="9395" y="5045"/>
                    <a:pt x="9410" y="5023"/>
                    <a:pt x="9363" y="5023"/>
                  </a:cubicBezTo>
                  <a:lnTo>
                    <a:pt x="9366" y="5020"/>
                  </a:lnTo>
                  <a:cubicBezTo>
                    <a:pt x="9355" y="5020"/>
                    <a:pt x="9341" y="5020"/>
                    <a:pt x="9337" y="5016"/>
                  </a:cubicBezTo>
                  <a:cubicBezTo>
                    <a:pt x="9206" y="5014"/>
                    <a:pt x="9295" y="5001"/>
                    <a:pt x="9387" y="5001"/>
                  </a:cubicBezTo>
                  <a:cubicBezTo>
                    <a:pt x="9431" y="5001"/>
                    <a:pt x="9477" y="5004"/>
                    <a:pt x="9498" y="5013"/>
                  </a:cubicBezTo>
                  <a:cubicBezTo>
                    <a:pt x="9465" y="5013"/>
                    <a:pt x="9520" y="5013"/>
                    <a:pt x="9520" y="5016"/>
                  </a:cubicBezTo>
                  <a:lnTo>
                    <a:pt x="9509" y="5016"/>
                  </a:lnTo>
                  <a:cubicBezTo>
                    <a:pt x="9528" y="5016"/>
                    <a:pt x="9544" y="5022"/>
                    <a:pt x="9561" y="5025"/>
                  </a:cubicBezTo>
                  <a:lnTo>
                    <a:pt x="9561" y="5025"/>
                  </a:lnTo>
                  <a:cubicBezTo>
                    <a:pt x="9558" y="5025"/>
                    <a:pt x="9556" y="5025"/>
                    <a:pt x="9553" y="5025"/>
                  </a:cubicBezTo>
                  <a:lnTo>
                    <a:pt x="9553" y="5025"/>
                  </a:lnTo>
                  <a:cubicBezTo>
                    <a:pt x="9558" y="5026"/>
                    <a:pt x="9562" y="5027"/>
                    <a:pt x="9568" y="5027"/>
                  </a:cubicBezTo>
                  <a:cubicBezTo>
                    <a:pt x="9565" y="5027"/>
                    <a:pt x="9563" y="5026"/>
                    <a:pt x="9561" y="5025"/>
                  </a:cubicBezTo>
                  <a:lnTo>
                    <a:pt x="9561" y="5025"/>
                  </a:lnTo>
                  <a:cubicBezTo>
                    <a:pt x="9584" y="5027"/>
                    <a:pt x="9614" y="5029"/>
                    <a:pt x="9634" y="5035"/>
                  </a:cubicBezTo>
                  <a:cubicBezTo>
                    <a:pt x="9646" y="5038"/>
                    <a:pt x="9661" y="5041"/>
                    <a:pt x="9665" y="5041"/>
                  </a:cubicBezTo>
                  <a:cubicBezTo>
                    <a:pt x="9670" y="5041"/>
                    <a:pt x="9664" y="5038"/>
                    <a:pt x="9634" y="5030"/>
                  </a:cubicBezTo>
                  <a:cubicBezTo>
                    <a:pt x="9676" y="5027"/>
                    <a:pt x="9533" y="5017"/>
                    <a:pt x="9601" y="5013"/>
                  </a:cubicBezTo>
                  <a:lnTo>
                    <a:pt x="9601" y="5013"/>
                  </a:lnTo>
                  <a:cubicBezTo>
                    <a:pt x="9600" y="5013"/>
                    <a:pt x="9598" y="5013"/>
                    <a:pt x="9597" y="5013"/>
                  </a:cubicBezTo>
                  <a:cubicBezTo>
                    <a:pt x="9556" y="5013"/>
                    <a:pt x="9519" y="5001"/>
                    <a:pt x="9480" y="4998"/>
                  </a:cubicBezTo>
                  <a:cubicBezTo>
                    <a:pt x="9465" y="4991"/>
                    <a:pt x="9513" y="4986"/>
                    <a:pt x="9480" y="4983"/>
                  </a:cubicBezTo>
                  <a:cubicBezTo>
                    <a:pt x="9311" y="4954"/>
                    <a:pt x="9509" y="4942"/>
                    <a:pt x="9579" y="4903"/>
                  </a:cubicBezTo>
                  <a:cubicBezTo>
                    <a:pt x="9568" y="4898"/>
                    <a:pt x="9583" y="4888"/>
                    <a:pt x="9593" y="4888"/>
                  </a:cubicBezTo>
                  <a:cubicBezTo>
                    <a:pt x="9612" y="4873"/>
                    <a:pt x="9627" y="4854"/>
                    <a:pt x="9659" y="4837"/>
                  </a:cubicBezTo>
                  <a:cubicBezTo>
                    <a:pt x="9586" y="4825"/>
                    <a:pt x="9447" y="4807"/>
                    <a:pt x="9429" y="4793"/>
                  </a:cubicBezTo>
                  <a:cubicBezTo>
                    <a:pt x="9407" y="4788"/>
                    <a:pt x="9421" y="4788"/>
                    <a:pt x="9429" y="4785"/>
                  </a:cubicBezTo>
                  <a:cubicBezTo>
                    <a:pt x="9458" y="4774"/>
                    <a:pt x="9527" y="4778"/>
                    <a:pt x="9561" y="4766"/>
                  </a:cubicBezTo>
                  <a:cubicBezTo>
                    <a:pt x="9542" y="4737"/>
                    <a:pt x="9649" y="4737"/>
                    <a:pt x="9685" y="4715"/>
                  </a:cubicBezTo>
                  <a:cubicBezTo>
                    <a:pt x="9693" y="4690"/>
                    <a:pt x="9795" y="4686"/>
                    <a:pt x="9828" y="4668"/>
                  </a:cubicBezTo>
                  <a:lnTo>
                    <a:pt x="9810" y="4668"/>
                  </a:lnTo>
                  <a:cubicBezTo>
                    <a:pt x="9409" y="4638"/>
                    <a:pt x="8996" y="4631"/>
                    <a:pt x="8580" y="4631"/>
                  </a:cubicBezTo>
                  <a:cubicBezTo>
                    <a:pt x="8203" y="4631"/>
                    <a:pt x="7823" y="4636"/>
                    <a:pt x="7447" y="4636"/>
                  </a:cubicBezTo>
                  <a:cubicBezTo>
                    <a:pt x="7332" y="4636"/>
                    <a:pt x="7217" y="4636"/>
                    <a:pt x="7103" y="4634"/>
                  </a:cubicBezTo>
                  <a:lnTo>
                    <a:pt x="6890" y="4634"/>
                  </a:lnTo>
                  <a:cubicBezTo>
                    <a:pt x="6428" y="4646"/>
                    <a:pt x="5963" y="4646"/>
                    <a:pt x="5497" y="4656"/>
                  </a:cubicBezTo>
                  <a:cubicBezTo>
                    <a:pt x="6029" y="4114"/>
                    <a:pt x="6575" y="3586"/>
                    <a:pt x="7103" y="3040"/>
                  </a:cubicBezTo>
                  <a:lnTo>
                    <a:pt x="7103" y="3040"/>
                  </a:lnTo>
                  <a:cubicBezTo>
                    <a:pt x="7102" y="3040"/>
                    <a:pt x="7101" y="3040"/>
                    <a:pt x="7100" y="3040"/>
                  </a:cubicBezTo>
                  <a:cubicBezTo>
                    <a:pt x="7089" y="3040"/>
                    <a:pt x="7115" y="3017"/>
                    <a:pt x="7115" y="3006"/>
                  </a:cubicBezTo>
                  <a:lnTo>
                    <a:pt x="7115" y="3006"/>
                  </a:lnTo>
                  <a:cubicBezTo>
                    <a:pt x="7112" y="3007"/>
                    <a:pt x="7110" y="3008"/>
                    <a:pt x="7108" y="3008"/>
                  </a:cubicBezTo>
                  <a:cubicBezTo>
                    <a:pt x="7104" y="3008"/>
                    <a:pt x="7104" y="3004"/>
                    <a:pt x="7107" y="2996"/>
                  </a:cubicBezTo>
                  <a:lnTo>
                    <a:pt x="7107" y="2996"/>
                  </a:lnTo>
                  <a:cubicBezTo>
                    <a:pt x="7103" y="2999"/>
                    <a:pt x="7103" y="2999"/>
                    <a:pt x="7100" y="2999"/>
                  </a:cubicBezTo>
                  <a:cubicBezTo>
                    <a:pt x="7103" y="2994"/>
                    <a:pt x="7100" y="2992"/>
                    <a:pt x="7095" y="2992"/>
                  </a:cubicBezTo>
                  <a:cubicBezTo>
                    <a:pt x="7081" y="2992"/>
                    <a:pt x="7049" y="3003"/>
                    <a:pt x="7032" y="3003"/>
                  </a:cubicBezTo>
                  <a:cubicBezTo>
                    <a:pt x="7030" y="3003"/>
                    <a:pt x="7028" y="3003"/>
                    <a:pt x="7027" y="3003"/>
                  </a:cubicBezTo>
                  <a:cubicBezTo>
                    <a:pt x="7029" y="3001"/>
                    <a:pt x="7029" y="3000"/>
                    <a:pt x="7030" y="2998"/>
                  </a:cubicBezTo>
                  <a:lnTo>
                    <a:pt x="7030" y="2998"/>
                  </a:lnTo>
                  <a:cubicBezTo>
                    <a:pt x="7024" y="3002"/>
                    <a:pt x="7020" y="3003"/>
                    <a:pt x="7016" y="3003"/>
                  </a:cubicBezTo>
                  <a:cubicBezTo>
                    <a:pt x="7006" y="3003"/>
                    <a:pt x="7002" y="2992"/>
                    <a:pt x="6993" y="2992"/>
                  </a:cubicBezTo>
                  <a:cubicBezTo>
                    <a:pt x="6979" y="2998"/>
                    <a:pt x="6964" y="3003"/>
                    <a:pt x="6955" y="3003"/>
                  </a:cubicBezTo>
                  <a:cubicBezTo>
                    <a:pt x="6947" y="3003"/>
                    <a:pt x="6944" y="2998"/>
                    <a:pt x="6953" y="2981"/>
                  </a:cubicBezTo>
                  <a:lnTo>
                    <a:pt x="6953" y="2981"/>
                  </a:lnTo>
                  <a:cubicBezTo>
                    <a:pt x="6949" y="2984"/>
                    <a:pt x="6949" y="2984"/>
                    <a:pt x="6946" y="2989"/>
                  </a:cubicBezTo>
                  <a:cubicBezTo>
                    <a:pt x="6960" y="2968"/>
                    <a:pt x="6970" y="2914"/>
                    <a:pt x="6950" y="2914"/>
                  </a:cubicBezTo>
                  <a:cubicBezTo>
                    <a:pt x="6949" y="2914"/>
                    <a:pt x="6947" y="2914"/>
                    <a:pt x="6946" y="2915"/>
                  </a:cubicBezTo>
                  <a:cubicBezTo>
                    <a:pt x="6949" y="2911"/>
                    <a:pt x="6949" y="2911"/>
                    <a:pt x="6949" y="2908"/>
                  </a:cubicBezTo>
                  <a:lnTo>
                    <a:pt x="6949" y="2908"/>
                  </a:lnTo>
                  <a:cubicBezTo>
                    <a:pt x="6947" y="2908"/>
                    <a:pt x="6945" y="2909"/>
                    <a:pt x="6943" y="2909"/>
                  </a:cubicBezTo>
                  <a:cubicBezTo>
                    <a:pt x="6936" y="2909"/>
                    <a:pt x="6940" y="2902"/>
                    <a:pt x="6946" y="2889"/>
                  </a:cubicBezTo>
                  <a:lnTo>
                    <a:pt x="6946" y="2889"/>
                  </a:lnTo>
                  <a:cubicBezTo>
                    <a:pt x="6937" y="2899"/>
                    <a:pt x="6930" y="2903"/>
                    <a:pt x="6927" y="2903"/>
                  </a:cubicBezTo>
                  <a:cubicBezTo>
                    <a:pt x="6921" y="2903"/>
                    <a:pt x="6925" y="2891"/>
                    <a:pt x="6939" y="2874"/>
                  </a:cubicBezTo>
                  <a:lnTo>
                    <a:pt x="6939" y="2874"/>
                  </a:lnTo>
                  <a:cubicBezTo>
                    <a:pt x="6931" y="2879"/>
                    <a:pt x="6931" y="2879"/>
                    <a:pt x="6927" y="2882"/>
                  </a:cubicBezTo>
                  <a:cubicBezTo>
                    <a:pt x="6930" y="2878"/>
                    <a:pt x="6930" y="2877"/>
                    <a:pt x="6930" y="2877"/>
                  </a:cubicBezTo>
                  <a:lnTo>
                    <a:pt x="6930" y="2877"/>
                  </a:lnTo>
                  <a:cubicBezTo>
                    <a:pt x="6929" y="2877"/>
                    <a:pt x="6926" y="2879"/>
                    <a:pt x="6924" y="2879"/>
                  </a:cubicBezTo>
                  <a:cubicBezTo>
                    <a:pt x="6924" y="2879"/>
                    <a:pt x="6924" y="2879"/>
                    <a:pt x="6924" y="2879"/>
                  </a:cubicBezTo>
                  <a:cubicBezTo>
                    <a:pt x="6922" y="2879"/>
                    <a:pt x="6921" y="2880"/>
                    <a:pt x="6920" y="2880"/>
                  </a:cubicBezTo>
                  <a:cubicBezTo>
                    <a:pt x="6911" y="2880"/>
                    <a:pt x="6936" y="2852"/>
                    <a:pt x="6932" y="2852"/>
                  </a:cubicBezTo>
                  <a:cubicBezTo>
                    <a:pt x="6932" y="2852"/>
                    <a:pt x="6931" y="2852"/>
                    <a:pt x="6931" y="2852"/>
                  </a:cubicBezTo>
                  <a:cubicBezTo>
                    <a:pt x="6932" y="2851"/>
                    <a:pt x="6932" y="2851"/>
                    <a:pt x="6931" y="2851"/>
                  </a:cubicBezTo>
                  <a:cubicBezTo>
                    <a:pt x="6929" y="2851"/>
                    <a:pt x="6924" y="2852"/>
                    <a:pt x="6924" y="2852"/>
                  </a:cubicBezTo>
                  <a:cubicBezTo>
                    <a:pt x="6931" y="2842"/>
                    <a:pt x="6924" y="2845"/>
                    <a:pt x="6931" y="2835"/>
                  </a:cubicBezTo>
                  <a:lnTo>
                    <a:pt x="6931" y="2835"/>
                  </a:lnTo>
                  <a:cubicBezTo>
                    <a:pt x="6922" y="2842"/>
                    <a:pt x="6909" y="2846"/>
                    <a:pt x="6900" y="2846"/>
                  </a:cubicBezTo>
                  <a:cubicBezTo>
                    <a:pt x="6888" y="2846"/>
                    <a:pt x="6882" y="2838"/>
                    <a:pt x="6902" y="2820"/>
                  </a:cubicBezTo>
                  <a:lnTo>
                    <a:pt x="6902" y="2820"/>
                  </a:lnTo>
                  <a:cubicBezTo>
                    <a:pt x="6896" y="2824"/>
                    <a:pt x="6891" y="2827"/>
                    <a:pt x="6888" y="2827"/>
                  </a:cubicBezTo>
                  <a:cubicBezTo>
                    <a:pt x="6882" y="2827"/>
                    <a:pt x="6883" y="2818"/>
                    <a:pt x="6898" y="2805"/>
                  </a:cubicBezTo>
                  <a:lnTo>
                    <a:pt x="6898" y="2805"/>
                  </a:lnTo>
                  <a:cubicBezTo>
                    <a:pt x="6887" y="2814"/>
                    <a:pt x="6868" y="2823"/>
                    <a:pt x="6860" y="2823"/>
                  </a:cubicBezTo>
                  <a:cubicBezTo>
                    <a:pt x="6854" y="2823"/>
                    <a:pt x="6853" y="2819"/>
                    <a:pt x="6861" y="2808"/>
                  </a:cubicBezTo>
                  <a:lnTo>
                    <a:pt x="6861" y="2808"/>
                  </a:lnTo>
                  <a:cubicBezTo>
                    <a:pt x="6846" y="2822"/>
                    <a:pt x="6831" y="2828"/>
                    <a:pt x="6820" y="2828"/>
                  </a:cubicBezTo>
                  <a:cubicBezTo>
                    <a:pt x="6802" y="2828"/>
                    <a:pt x="6794" y="2810"/>
                    <a:pt x="6817" y="2783"/>
                  </a:cubicBezTo>
                  <a:lnTo>
                    <a:pt x="6817" y="2783"/>
                  </a:lnTo>
                  <a:cubicBezTo>
                    <a:pt x="6814" y="2785"/>
                    <a:pt x="6811" y="2787"/>
                    <a:pt x="6810" y="2787"/>
                  </a:cubicBezTo>
                  <a:cubicBezTo>
                    <a:pt x="6803" y="2787"/>
                    <a:pt x="6819" y="2762"/>
                    <a:pt x="6824" y="2750"/>
                  </a:cubicBezTo>
                  <a:lnTo>
                    <a:pt x="6824" y="2750"/>
                  </a:lnTo>
                  <a:cubicBezTo>
                    <a:pt x="6809" y="2764"/>
                    <a:pt x="6798" y="2771"/>
                    <a:pt x="6794" y="2771"/>
                  </a:cubicBezTo>
                  <a:cubicBezTo>
                    <a:pt x="6788" y="2771"/>
                    <a:pt x="6792" y="2760"/>
                    <a:pt x="6806" y="2740"/>
                  </a:cubicBezTo>
                  <a:lnTo>
                    <a:pt x="6806" y="2740"/>
                  </a:lnTo>
                  <a:cubicBezTo>
                    <a:pt x="6795" y="2755"/>
                    <a:pt x="6756" y="2780"/>
                    <a:pt x="6744" y="2780"/>
                  </a:cubicBezTo>
                  <a:cubicBezTo>
                    <a:pt x="6738" y="2780"/>
                    <a:pt x="6738" y="2774"/>
                    <a:pt x="6748" y="2761"/>
                  </a:cubicBezTo>
                  <a:lnTo>
                    <a:pt x="6748" y="2761"/>
                  </a:lnTo>
                  <a:cubicBezTo>
                    <a:pt x="6238" y="3160"/>
                    <a:pt x="5685" y="3806"/>
                    <a:pt x="5164" y="4297"/>
                  </a:cubicBezTo>
                  <a:lnTo>
                    <a:pt x="5164" y="4235"/>
                  </a:lnTo>
                  <a:cubicBezTo>
                    <a:pt x="5149" y="3561"/>
                    <a:pt x="5152" y="2882"/>
                    <a:pt x="5145" y="2211"/>
                  </a:cubicBezTo>
                  <a:cubicBezTo>
                    <a:pt x="5138" y="2329"/>
                    <a:pt x="5145" y="2439"/>
                    <a:pt x="5142" y="2559"/>
                  </a:cubicBezTo>
                  <a:cubicBezTo>
                    <a:pt x="5123" y="1947"/>
                    <a:pt x="5152" y="1327"/>
                    <a:pt x="5123" y="718"/>
                  </a:cubicBezTo>
                  <a:cubicBezTo>
                    <a:pt x="5105" y="630"/>
                    <a:pt x="5113" y="495"/>
                    <a:pt x="5083" y="432"/>
                  </a:cubicBezTo>
                  <a:cubicBezTo>
                    <a:pt x="5079" y="432"/>
                    <a:pt x="5076" y="422"/>
                    <a:pt x="5072" y="407"/>
                  </a:cubicBezTo>
                  <a:cubicBezTo>
                    <a:pt x="5069" y="429"/>
                    <a:pt x="5047" y="415"/>
                    <a:pt x="5042" y="466"/>
                  </a:cubicBezTo>
                  <a:lnTo>
                    <a:pt x="5042" y="462"/>
                  </a:lnTo>
                  <a:cubicBezTo>
                    <a:pt x="5042" y="469"/>
                    <a:pt x="5042" y="488"/>
                    <a:pt x="5039" y="491"/>
                  </a:cubicBezTo>
                  <a:cubicBezTo>
                    <a:pt x="5038" y="537"/>
                    <a:pt x="5036" y="555"/>
                    <a:pt x="5033" y="555"/>
                  </a:cubicBezTo>
                  <a:cubicBezTo>
                    <a:pt x="5026" y="555"/>
                    <a:pt x="5016" y="377"/>
                    <a:pt x="5035" y="330"/>
                  </a:cubicBezTo>
                  <a:cubicBezTo>
                    <a:pt x="5035" y="337"/>
                    <a:pt x="5035" y="340"/>
                    <a:pt x="5035" y="340"/>
                  </a:cubicBezTo>
                  <a:cubicBezTo>
                    <a:pt x="5035" y="340"/>
                    <a:pt x="5036" y="305"/>
                    <a:pt x="5039" y="305"/>
                  </a:cubicBezTo>
                  <a:lnTo>
                    <a:pt x="5039" y="319"/>
                  </a:lnTo>
                  <a:cubicBezTo>
                    <a:pt x="5039" y="293"/>
                    <a:pt x="5047" y="275"/>
                    <a:pt x="5047" y="256"/>
                  </a:cubicBezTo>
                  <a:cubicBezTo>
                    <a:pt x="5047" y="255"/>
                    <a:pt x="5048" y="255"/>
                    <a:pt x="5048" y="255"/>
                  </a:cubicBezTo>
                  <a:lnTo>
                    <a:pt x="5048" y="255"/>
                  </a:lnTo>
                  <a:cubicBezTo>
                    <a:pt x="5049" y="255"/>
                    <a:pt x="5047" y="261"/>
                    <a:pt x="5047" y="261"/>
                  </a:cubicBezTo>
                  <a:lnTo>
                    <a:pt x="5047" y="286"/>
                  </a:lnTo>
                  <a:cubicBezTo>
                    <a:pt x="5050" y="261"/>
                    <a:pt x="5050" y="220"/>
                    <a:pt x="5057" y="190"/>
                  </a:cubicBezTo>
                  <a:cubicBezTo>
                    <a:pt x="5061" y="175"/>
                    <a:pt x="5065" y="159"/>
                    <a:pt x="5064" y="159"/>
                  </a:cubicBezTo>
                  <a:lnTo>
                    <a:pt x="5064" y="159"/>
                  </a:lnTo>
                  <a:cubicBezTo>
                    <a:pt x="5063" y="159"/>
                    <a:pt x="5060" y="168"/>
                    <a:pt x="5054" y="195"/>
                  </a:cubicBezTo>
                  <a:cubicBezTo>
                    <a:pt x="5053" y="188"/>
                    <a:pt x="5053" y="185"/>
                    <a:pt x="5052" y="185"/>
                  </a:cubicBezTo>
                  <a:cubicBezTo>
                    <a:pt x="5049" y="185"/>
                    <a:pt x="5043" y="245"/>
                    <a:pt x="5039" y="245"/>
                  </a:cubicBezTo>
                  <a:cubicBezTo>
                    <a:pt x="5038" y="245"/>
                    <a:pt x="5037" y="240"/>
                    <a:pt x="5036" y="227"/>
                  </a:cubicBezTo>
                  <a:lnTo>
                    <a:pt x="5036" y="227"/>
                  </a:lnTo>
                  <a:cubicBezTo>
                    <a:pt x="5037" y="270"/>
                    <a:pt x="5024" y="307"/>
                    <a:pt x="5020" y="344"/>
                  </a:cubicBezTo>
                  <a:cubicBezTo>
                    <a:pt x="5019" y="346"/>
                    <a:pt x="5018" y="347"/>
                    <a:pt x="5016" y="347"/>
                  </a:cubicBezTo>
                  <a:cubicBezTo>
                    <a:pt x="5012" y="347"/>
                    <a:pt x="5010" y="332"/>
                    <a:pt x="5009" y="332"/>
                  </a:cubicBezTo>
                  <a:cubicBezTo>
                    <a:pt x="5008" y="332"/>
                    <a:pt x="5007" y="335"/>
                    <a:pt x="5006" y="344"/>
                  </a:cubicBezTo>
                  <a:cubicBezTo>
                    <a:pt x="4998" y="393"/>
                    <a:pt x="4991" y="411"/>
                    <a:pt x="4984" y="411"/>
                  </a:cubicBezTo>
                  <a:cubicBezTo>
                    <a:pt x="4967" y="411"/>
                    <a:pt x="4953" y="299"/>
                    <a:pt x="4922" y="249"/>
                  </a:cubicBezTo>
                  <a:cubicBezTo>
                    <a:pt x="4922" y="250"/>
                    <a:pt x="4921" y="251"/>
                    <a:pt x="4921" y="251"/>
                  </a:cubicBezTo>
                  <a:cubicBezTo>
                    <a:pt x="4918" y="251"/>
                    <a:pt x="4910" y="241"/>
                    <a:pt x="4910" y="234"/>
                  </a:cubicBezTo>
                  <a:lnTo>
                    <a:pt x="4910" y="231"/>
                  </a:lnTo>
                  <a:cubicBezTo>
                    <a:pt x="4893" y="217"/>
                    <a:pt x="4874" y="202"/>
                    <a:pt x="4859" y="165"/>
                  </a:cubicBezTo>
                  <a:cubicBezTo>
                    <a:pt x="4844" y="239"/>
                    <a:pt x="4830" y="378"/>
                    <a:pt x="4815" y="400"/>
                  </a:cubicBezTo>
                  <a:cubicBezTo>
                    <a:pt x="4814" y="407"/>
                    <a:pt x="4813" y="409"/>
                    <a:pt x="4811" y="409"/>
                  </a:cubicBezTo>
                  <a:cubicBezTo>
                    <a:pt x="4810" y="409"/>
                    <a:pt x="4808" y="403"/>
                    <a:pt x="4808" y="396"/>
                  </a:cubicBezTo>
                  <a:cubicBezTo>
                    <a:pt x="4797" y="371"/>
                    <a:pt x="4800" y="300"/>
                    <a:pt x="4790" y="264"/>
                  </a:cubicBezTo>
                  <a:cubicBezTo>
                    <a:pt x="4787" y="266"/>
                    <a:pt x="4785" y="267"/>
                    <a:pt x="4782" y="267"/>
                  </a:cubicBezTo>
                  <a:cubicBezTo>
                    <a:pt x="4761" y="267"/>
                    <a:pt x="4759" y="176"/>
                    <a:pt x="4739" y="139"/>
                  </a:cubicBezTo>
                  <a:cubicBezTo>
                    <a:pt x="4709" y="136"/>
                    <a:pt x="4705" y="29"/>
                    <a:pt x="46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0" name="Google Shape;940;p9"/>
            <p:cNvSpPr/>
            <p:nvPr/>
          </p:nvSpPr>
          <p:spPr>
            <a:xfrm>
              <a:off x="2868969" y="2790318"/>
              <a:ext cx="59" cy="59"/>
            </a:xfrm>
            <a:custGeom>
              <a:avLst/>
              <a:gdLst/>
              <a:ahLst/>
              <a:cxnLst/>
              <a:rect l="l" t="t" r="r" b="b"/>
              <a:pathLst>
                <a:path w="1" h="1" extrusionOk="0">
                  <a:moveTo>
                    <a:pt x="1" y="1"/>
                  </a:move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1" name="Google Shape;941;p9"/>
            <p:cNvSpPr/>
            <p:nvPr/>
          </p:nvSpPr>
          <p:spPr>
            <a:xfrm>
              <a:off x="2399335" y="2771323"/>
              <a:ext cx="59" cy="59"/>
            </a:xfrm>
            <a:custGeom>
              <a:avLst/>
              <a:gdLst/>
              <a:ahLst/>
              <a:cxnLst/>
              <a:rect l="l" t="t" r="r" b="b"/>
              <a:pathLst>
                <a:path w="1" h="1" extrusionOk="0">
                  <a:moveTo>
                    <a:pt x="1" y="1"/>
                  </a:move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2" name="Google Shape;942;p9"/>
            <p:cNvSpPr/>
            <p:nvPr/>
          </p:nvSpPr>
          <p:spPr>
            <a:xfrm>
              <a:off x="2825256" y="2767193"/>
              <a:ext cx="354" cy="59"/>
            </a:xfrm>
            <a:custGeom>
              <a:avLst/>
              <a:gdLst/>
              <a:ahLst/>
              <a:cxnLst/>
              <a:rect l="l" t="t" r="r" b="b"/>
              <a:pathLst>
                <a:path w="6" h="1" extrusionOk="0">
                  <a:moveTo>
                    <a:pt x="5" y="0"/>
                  </a:move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3" name="Google Shape;943;p9"/>
            <p:cNvSpPr/>
            <p:nvPr/>
          </p:nvSpPr>
          <p:spPr>
            <a:xfrm>
              <a:off x="2717537" y="2767193"/>
              <a:ext cx="295" cy="59"/>
            </a:xfrm>
            <a:custGeom>
              <a:avLst/>
              <a:gdLst/>
              <a:ahLst/>
              <a:cxnLst/>
              <a:rect l="l" t="t" r="r" b="b"/>
              <a:pathLst>
                <a:path w="5" h="1" extrusionOk="0">
                  <a:moveTo>
                    <a:pt x="0" y="0"/>
                  </a:moveTo>
                  <a:lnTo>
                    <a:pt x="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4" name="Google Shape;944;p9"/>
            <p:cNvSpPr/>
            <p:nvPr/>
          </p:nvSpPr>
          <p:spPr>
            <a:xfrm>
              <a:off x="2383584" y="2798990"/>
              <a:ext cx="236" cy="59"/>
            </a:xfrm>
            <a:custGeom>
              <a:avLst/>
              <a:gdLst/>
              <a:ahLst/>
              <a:cxnLst/>
              <a:rect l="l" t="t" r="r" b="b"/>
              <a:pathLst>
                <a:path w="4" h="1" extrusionOk="0">
                  <a:moveTo>
                    <a:pt x="0" y="1"/>
                  </a:moveTo>
                  <a:lnTo>
                    <a:pt x="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5" name="Google Shape;945;p9"/>
            <p:cNvSpPr/>
            <p:nvPr/>
          </p:nvSpPr>
          <p:spPr>
            <a:xfrm>
              <a:off x="2668692" y="2873025"/>
              <a:ext cx="59" cy="0"/>
            </a:xfrm>
            <a:custGeom>
              <a:avLst/>
              <a:gdLst/>
              <a:ahLst/>
              <a:cxnLst/>
              <a:rect l="l" t="t" r="r" b="b"/>
              <a:pathLst>
                <a:path w="1" extrusionOk="0">
                  <a:moveTo>
                    <a:pt x="0" y="0"/>
                  </a:move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6" name="Google Shape;946;p9"/>
            <p:cNvSpPr/>
            <p:nvPr/>
          </p:nvSpPr>
          <p:spPr>
            <a:xfrm>
              <a:off x="2485699" y="2663368"/>
              <a:ext cx="236" cy="59"/>
            </a:xfrm>
            <a:custGeom>
              <a:avLst/>
              <a:gdLst/>
              <a:ahLst/>
              <a:cxnLst/>
              <a:rect l="l" t="t" r="r" b="b"/>
              <a:pathLst>
                <a:path w="4" h="1" extrusionOk="0">
                  <a:moveTo>
                    <a:pt x="0" y="0"/>
                  </a:moveTo>
                  <a:lnTo>
                    <a:pt x="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7" name="Google Shape;947;p9"/>
            <p:cNvSpPr/>
            <p:nvPr/>
          </p:nvSpPr>
          <p:spPr>
            <a:xfrm>
              <a:off x="2487587" y="2697996"/>
              <a:ext cx="295" cy="59"/>
            </a:xfrm>
            <a:custGeom>
              <a:avLst/>
              <a:gdLst/>
              <a:ahLst/>
              <a:cxnLst/>
              <a:rect l="l" t="t" r="r" b="b"/>
              <a:pathLst>
                <a:path w="5" h="1" extrusionOk="0">
                  <a:moveTo>
                    <a:pt x="4" y="0"/>
                  </a:move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9"/>
            <p:cNvSpPr/>
            <p:nvPr/>
          </p:nvSpPr>
          <p:spPr>
            <a:xfrm>
              <a:off x="2532598" y="2742771"/>
              <a:ext cx="295" cy="295"/>
            </a:xfrm>
            <a:custGeom>
              <a:avLst/>
              <a:gdLst/>
              <a:ahLst/>
              <a:cxnLst/>
              <a:rect l="l" t="t" r="r" b="b"/>
              <a:pathLst>
                <a:path w="5" h="5" extrusionOk="0">
                  <a:moveTo>
                    <a:pt x="1" y="1"/>
                  </a:moveTo>
                  <a:lnTo>
                    <a:pt x="1" y="4"/>
                  </a:lnTo>
                  <a:cubicBezTo>
                    <a:pt x="4" y="4"/>
                    <a:pt x="1" y="4"/>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9" name="Google Shape;949;p9"/>
            <p:cNvSpPr/>
            <p:nvPr/>
          </p:nvSpPr>
          <p:spPr>
            <a:xfrm>
              <a:off x="2694648" y="2859987"/>
              <a:ext cx="59" cy="59"/>
            </a:xfrm>
            <a:custGeom>
              <a:avLst/>
              <a:gdLst/>
              <a:ahLst/>
              <a:cxnLst/>
              <a:rect l="l" t="t" r="r" b="b"/>
              <a:pathLst>
                <a:path w="1" h="1" extrusionOk="0">
                  <a:moveTo>
                    <a:pt x="0" y="1"/>
                  </a:move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0" name="Google Shape;950;p9"/>
            <p:cNvSpPr/>
            <p:nvPr/>
          </p:nvSpPr>
          <p:spPr>
            <a:xfrm>
              <a:off x="2475494" y="2892256"/>
              <a:ext cx="59" cy="59"/>
            </a:xfrm>
            <a:custGeom>
              <a:avLst/>
              <a:gdLst/>
              <a:ahLst/>
              <a:cxnLst/>
              <a:rect l="l" t="t" r="r" b="b"/>
              <a:pathLst>
                <a:path w="1" h="1" extrusionOk="0">
                  <a:moveTo>
                    <a:pt x="1" y="1"/>
                  </a:move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1" name="Google Shape;951;p9"/>
            <p:cNvSpPr/>
            <p:nvPr/>
          </p:nvSpPr>
          <p:spPr>
            <a:xfrm>
              <a:off x="2684856" y="2709440"/>
              <a:ext cx="59" cy="59"/>
            </a:xfrm>
            <a:custGeom>
              <a:avLst/>
              <a:gdLst/>
              <a:ahLst/>
              <a:cxnLst/>
              <a:rect l="l" t="t" r="r" b="b"/>
              <a:pathLst>
                <a:path w="1" h="1" extrusionOk="0">
                  <a:moveTo>
                    <a:pt x="1" y="1"/>
                  </a:move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2" name="Google Shape;952;p9"/>
            <p:cNvSpPr/>
            <p:nvPr/>
          </p:nvSpPr>
          <p:spPr>
            <a:xfrm>
              <a:off x="2509886" y="2890309"/>
              <a:ext cx="295" cy="59"/>
            </a:xfrm>
            <a:custGeom>
              <a:avLst/>
              <a:gdLst/>
              <a:ahLst/>
              <a:cxnLst/>
              <a:rect l="l" t="t" r="r" b="b"/>
              <a:pathLst>
                <a:path w="5" h="1" extrusionOk="0">
                  <a:moveTo>
                    <a:pt x="0" y="0"/>
                  </a:moveTo>
                  <a:lnTo>
                    <a:pt x="0" y="0"/>
                  </a:lnTo>
                  <a:cubicBezTo>
                    <a:pt x="5" y="0"/>
                    <a:pt x="5"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3" name="Google Shape;953;p9"/>
            <p:cNvSpPr/>
            <p:nvPr/>
          </p:nvSpPr>
          <p:spPr>
            <a:xfrm>
              <a:off x="2554897" y="2845298"/>
              <a:ext cx="236" cy="59"/>
            </a:xfrm>
            <a:custGeom>
              <a:avLst/>
              <a:gdLst/>
              <a:ahLst/>
              <a:cxnLst/>
              <a:rect l="l" t="t" r="r" b="b"/>
              <a:pathLst>
                <a:path w="4" h="1" extrusionOk="0">
                  <a:moveTo>
                    <a:pt x="0" y="1"/>
                  </a:moveTo>
                  <a:lnTo>
                    <a:pt x="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4" name="Google Shape;954;p9"/>
            <p:cNvSpPr/>
            <p:nvPr/>
          </p:nvSpPr>
          <p:spPr>
            <a:xfrm>
              <a:off x="2671877" y="2683307"/>
              <a:ext cx="295" cy="236"/>
            </a:xfrm>
            <a:custGeom>
              <a:avLst/>
              <a:gdLst/>
              <a:ahLst/>
              <a:cxnLst/>
              <a:rect l="l" t="t" r="r" b="b"/>
              <a:pathLst>
                <a:path w="5" h="4" extrusionOk="0">
                  <a:moveTo>
                    <a:pt x="4" y="0"/>
                  </a:moveTo>
                  <a:lnTo>
                    <a:pt x="4" y="0"/>
                  </a:lnTo>
                  <a:cubicBezTo>
                    <a:pt x="4" y="0"/>
                    <a:pt x="1" y="4"/>
                    <a:pt x="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55" name="Google Shape;955;p9"/>
          <p:cNvGrpSpPr/>
          <p:nvPr/>
        </p:nvGrpSpPr>
        <p:grpSpPr>
          <a:xfrm rot="-2505319">
            <a:off x="377334" y="4606815"/>
            <a:ext cx="1293654" cy="754219"/>
            <a:chOff x="3864475" y="2225200"/>
            <a:chExt cx="862200" cy="502675"/>
          </a:xfrm>
        </p:grpSpPr>
        <p:sp>
          <p:nvSpPr>
            <p:cNvPr id="956" name="Google Shape;956;p9"/>
            <p:cNvSpPr/>
            <p:nvPr/>
          </p:nvSpPr>
          <p:spPr>
            <a:xfrm>
              <a:off x="3864475" y="2415975"/>
              <a:ext cx="759175" cy="138475"/>
            </a:xfrm>
            <a:custGeom>
              <a:avLst/>
              <a:gdLst/>
              <a:ahLst/>
              <a:cxnLst/>
              <a:rect l="l" t="t" r="r" b="b"/>
              <a:pathLst>
                <a:path w="30367" h="5539" extrusionOk="0">
                  <a:moveTo>
                    <a:pt x="5707" y="0"/>
                  </a:moveTo>
                  <a:cubicBezTo>
                    <a:pt x="3849" y="0"/>
                    <a:pt x="1937" y="353"/>
                    <a:pt x="1" y="1056"/>
                  </a:cubicBezTo>
                  <a:lnTo>
                    <a:pt x="48" y="1185"/>
                  </a:lnTo>
                  <a:cubicBezTo>
                    <a:pt x="1967" y="489"/>
                    <a:pt x="3860" y="139"/>
                    <a:pt x="5699" y="139"/>
                  </a:cubicBezTo>
                  <a:cubicBezTo>
                    <a:pt x="6429" y="139"/>
                    <a:pt x="7151" y="194"/>
                    <a:pt x="7862" y="305"/>
                  </a:cubicBezTo>
                  <a:cubicBezTo>
                    <a:pt x="10473" y="708"/>
                    <a:pt x="12123" y="1709"/>
                    <a:pt x="13869" y="2766"/>
                  </a:cubicBezTo>
                  <a:cubicBezTo>
                    <a:pt x="15204" y="3576"/>
                    <a:pt x="16582" y="4412"/>
                    <a:pt x="18427" y="4959"/>
                  </a:cubicBezTo>
                  <a:cubicBezTo>
                    <a:pt x="19724" y="5345"/>
                    <a:pt x="21101" y="5539"/>
                    <a:pt x="22529" y="5539"/>
                  </a:cubicBezTo>
                  <a:cubicBezTo>
                    <a:pt x="22792" y="5539"/>
                    <a:pt x="23056" y="5532"/>
                    <a:pt x="23322" y="5519"/>
                  </a:cubicBezTo>
                  <a:cubicBezTo>
                    <a:pt x="25519" y="5409"/>
                    <a:pt x="27887" y="4849"/>
                    <a:pt x="30366" y="3847"/>
                  </a:cubicBezTo>
                  <a:lnTo>
                    <a:pt x="30315" y="3722"/>
                  </a:lnTo>
                  <a:cubicBezTo>
                    <a:pt x="27543" y="4839"/>
                    <a:pt x="24932" y="5398"/>
                    <a:pt x="22508" y="5398"/>
                  </a:cubicBezTo>
                  <a:cubicBezTo>
                    <a:pt x="21094" y="5398"/>
                    <a:pt x="19744" y="5208"/>
                    <a:pt x="18463" y="4827"/>
                  </a:cubicBezTo>
                  <a:cubicBezTo>
                    <a:pt x="16637" y="4284"/>
                    <a:pt x="15266" y="3451"/>
                    <a:pt x="13942" y="2648"/>
                  </a:cubicBezTo>
                  <a:cubicBezTo>
                    <a:pt x="12182" y="1581"/>
                    <a:pt x="10521" y="576"/>
                    <a:pt x="7884" y="166"/>
                  </a:cubicBezTo>
                  <a:cubicBezTo>
                    <a:pt x="7168" y="56"/>
                    <a:pt x="6442" y="0"/>
                    <a:pt x="5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7" name="Google Shape;957;p9"/>
            <p:cNvSpPr/>
            <p:nvPr/>
          </p:nvSpPr>
          <p:spPr>
            <a:xfrm>
              <a:off x="4514975" y="2460875"/>
              <a:ext cx="211700" cy="117500"/>
            </a:xfrm>
            <a:custGeom>
              <a:avLst/>
              <a:gdLst/>
              <a:ahLst/>
              <a:cxnLst/>
              <a:rect l="l" t="t" r="r" b="b"/>
              <a:pathLst>
                <a:path w="8468" h="4700" extrusionOk="0">
                  <a:moveTo>
                    <a:pt x="8259" y="0"/>
                  </a:moveTo>
                  <a:cubicBezTo>
                    <a:pt x="7928" y="0"/>
                    <a:pt x="6807" y="1364"/>
                    <a:pt x="5226" y="1380"/>
                  </a:cubicBezTo>
                  <a:cubicBezTo>
                    <a:pt x="5217" y="1381"/>
                    <a:pt x="5208" y="1381"/>
                    <a:pt x="5198" y="1381"/>
                  </a:cubicBezTo>
                  <a:cubicBezTo>
                    <a:pt x="4016" y="1381"/>
                    <a:pt x="3646" y="613"/>
                    <a:pt x="2812" y="613"/>
                  </a:cubicBezTo>
                  <a:cubicBezTo>
                    <a:pt x="2692" y="613"/>
                    <a:pt x="2563" y="629"/>
                    <a:pt x="2421" y="665"/>
                  </a:cubicBezTo>
                  <a:cubicBezTo>
                    <a:pt x="1119" y="995"/>
                    <a:pt x="1" y="3334"/>
                    <a:pt x="1" y="3334"/>
                  </a:cubicBezTo>
                  <a:cubicBezTo>
                    <a:pt x="1" y="3334"/>
                    <a:pt x="440" y="4700"/>
                    <a:pt x="1434" y="4700"/>
                  </a:cubicBezTo>
                  <a:cubicBezTo>
                    <a:pt x="1799" y="4700"/>
                    <a:pt x="2239" y="4516"/>
                    <a:pt x="2759" y="4013"/>
                  </a:cubicBezTo>
                  <a:cubicBezTo>
                    <a:pt x="4291" y="2532"/>
                    <a:pt x="6227" y="3060"/>
                    <a:pt x="7173" y="2165"/>
                  </a:cubicBezTo>
                  <a:cubicBezTo>
                    <a:pt x="7940" y="1442"/>
                    <a:pt x="8468" y="320"/>
                    <a:pt x="8339" y="52"/>
                  </a:cubicBezTo>
                  <a:cubicBezTo>
                    <a:pt x="8322" y="16"/>
                    <a:pt x="8296" y="0"/>
                    <a:pt x="8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8" name="Google Shape;958;p9"/>
            <p:cNvSpPr/>
            <p:nvPr/>
          </p:nvSpPr>
          <p:spPr>
            <a:xfrm>
              <a:off x="4100150" y="2225200"/>
              <a:ext cx="121500" cy="217325"/>
            </a:xfrm>
            <a:custGeom>
              <a:avLst/>
              <a:gdLst/>
              <a:ahLst/>
              <a:cxnLst/>
              <a:rect l="l" t="t" r="r" b="b"/>
              <a:pathLst>
                <a:path w="4860" h="8693" extrusionOk="0">
                  <a:moveTo>
                    <a:pt x="3879" y="1"/>
                  </a:moveTo>
                  <a:cubicBezTo>
                    <a:pt x="3539" y="1"/>
                    <a:pt x="4011" y="1923"/>
                    <a:pt x="2927" y="3246"/>
                  </a:cubicBezTo>
                  <a:cubicBezTo>
                    <a:pt x="2058" y="4309"/>
                    <a:pt x="1094" y="3873"/>
                    <a:pt x="584" y="4937"/>
                  </a:cubicBezTo>
                  <a:cubicBezTo>
                    <a:pt x="1" y="6150"/>
                    <a:pt x="1075" y="8508"/>
                    <a:pt x="1075" y="8508"/>
                  </a:cubicBezTo>
                  <a:cubicBezTo>
                    <a:pt x="1075" y="8508"/>
                    <a:pt x="1531" y="8692"/>
                    <a:pt x="2037" y="8692"/>
                  </a:cubicBezTo>
                  <a:cubicBezTo>
                    <a:pt x="2713" y="8692"/>
                    <a:pt x="3478" y="8364"/>
                    <a:pt x="3367" y="6829"/>
                  </a:cubicBezTo>
                  <a:cubicBezTo>
                    <a:pt x="3213" y="4702"/>
                    <a:pt x="4860" y="3550"/>
                    <a:pt x="4779" y="2252"/>
                  </a:cubicBezTo>
                  <a:cubicBezTo>
                    <a:pt x="4717" y="1203"/>
                    <a:pt x="4193" y="78"/>
                    <a:pt x="3907" y="5"/>
                  </a:cubicBezTo>
                  <a:cubicBezTo>
                    <a:pt x="3897" y="2"/>
                    <a:pt x="3887" y="1"/>
                    <a:pt x="38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9" name="Google Shape;959;p9"/>
            <p:cNvSpPr/>
            <p:nvPr/>
          </p:nvSpPr>
          <p:spPr>
            <a:xfrm>
              <a:off x="4298175" y="2537825"/>
              <a:ext cx="179250" cy="190050"/>
            </a:xfrm>
            <a:custGeom>
              <a:avLst/>
              <a:gdLst/>
              <a:ahLst/>
              <a:cxnLst/>
              <a:rect l="l" t="t" r="r" b="b"/>
              <a:pathLst>
                <a:path w="7170" h="7602" extrusionOk="0">
                  <a:moveTo>
                    <a:pt x="1057" y="0"/>
                  </a:moveTo>
                  <a:cubicBezTo>
                    <a:pt x="1056" y="0"/>
                    <a:pt x="0" y="806"/>
                    <a:pt x="1695" y="3109"/>
                  </a:cubicBezTo>
                  <a:cubicBezTo>
                    <a:pt x="3140" y="5075"/>
                    <a:pt x="3331" y="6289"/>
                    <a:pt x="4489" y="6978"/>
                  </a:cubicBezTo>
                  <a:cubicBezTo>
                    <a:pt x="5175" y="7389"/>
                    <a:pt x="6024" y="7602"/>
                    <a:pt x="6512" y="7602"/>
                  </a:cubicBezTo>
                  <a:cubicBezTo>
                    <a:pt x="6690" y="7602"/>
                    <a:pt x="6820" y="7574"/>
                    <a:pt x="6876" y="7517"/>
                  </a:cubicBezTo>
                  <a:cubicBezTo>
                    <a:pt x="7169" y="7227"/>
                    <a:pt x="5189" y="6531"/>
                    <a:pt x="4607" y="4745"/>
                  </a:cubicBezTo>
                  <a:cubicBezTo>
                    <a:pt x="4145" y="3341"/>
                    <a:pt x="5025" y="2735"/>
                    <a:pt x="4379" y="1654"/>
                  </a:cubicBezTo>
                  <a:cubicBezTo>
                    <a:pt x="3642" y="425"/>
                    <a:pt x="1057" y="0"/>
                    <a:pt x="10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0" name="Google Shape;960;p9"/>
            <p:cNvSpPr/>
            <p:nvPr/>
          </p:nvSpPr>
          <p:spPr>
            <a:xfrm>
              <a:off x="4066350" y="2428900"/>
              <a:ext cx="88575" cy="201350"/>
            </a:xfrm>
            <a:custGeom>
              <a:avLst/>
              <a:gdLst/>
              <a:ahLst/>
              <a:cxnLst/>
              <a:rect l="l" t="t" r="r" b="b"/>
              <a:pathLst>
                <a:path w="3543" h="8054" extrusionOk="0">
                  <a:moveTo>
                    <a:pt x="1122" y="1"/>
                  </a:moveTo>
                  <a:cubicBezTo>
                    <a:pt x="1122" y="1"/>
                    <a:pt x="0" y="287"/>
                    <a:pt x="569" y="2718"/>
                  </a:cubicBezTo>
                  <a:cubicBezTo>
                    <a:pt x="1048" y="4794"/>
                    <a:pt x="789" y="5835"/>
                    <a:pt x="1478" y="6788"/>
                  </a:cubicBezTo>
                  <a:cubicBezTo>
                    <a:pt x="1996" y="7500"/>
                    <a:pt x="2830" y="8053"/>
                    <a:pt x="3143" y="8053"/>
                  </a:cubicBezTo>
                  <a:cubicBezTo>
                    <a:pt x="3169" y="8053"/>
                    <a:pt x="3191" y="8049"/>
                    <a:pt x="3209" y="8042"/>
                  </a:cubicBezTo>
                  <a:cubicBezTo>
                    <a:pt x="3542" y="7910"/>
                    <a:pt x="2197" y="6667"/>
                    <a:pt x="2339" y="5031"/>
                  </a:cubicBezTo>
                  <a:cubicBezTo>
                    <a:pt x="2456" y="3748"/>
                    <a:pt x="3370" y="3565"/>
                    <a:pt x="3223" y="2476"/>
                  </a:cubicBezTo>
                  <a:cubicBezTo>
                    <a:pt x="3055" y="1233"/>
                    <a:pt x="1122" y="1"/>
                    <a:pt x="11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1" name="Google Shape;961;p9"/>
            <p:cNvSpPr/>
            <p:nvPr/>
          </p:nvSpPr>
          <p:spPr>
            <a:xfrm>
              <a:off x="4433025" y="2552300"/>
              <a:ext cx="223900" cy="168200"/>
            </a:xfrm>
            <a:custGeom>
              <a:avLst/>
              <a:gdLst/>
              <a:ahLst/>
              <a:cxnLst/>
              <a:rect l="l" t="t" r="r" b="b"/>
              <a:pathLst>
                <a:path w="8956" h="6728" extrusionOk="0">
                  <a:moveTo>
                    <a:pt x="489" y="0"/>
                  </a:moveTo>
                  <a:cubicBezTo>
                    <a:pt x="489" y="0"/>
                    <a:pt x="0" y="1801"/>
                    <a:pt x="621" y="2501"/>
                  </a:cubicBezTo>
                  <a:cubicBezTo>
                    <a:pt x="1137" y="3080"/>
                    <a:pt x="1621" y="2772"/>
                    <a:pt x="2593" y="3370"/>
                  </a:cubicBezTo>
                  <a:cubicBezTo>
                    <a:pt x="3785" y="4100"/>
                    <a:pt x="3565" y="4870"/>
                    <a:pt x="4507" y="5237"/>
                  </a:cubicBezTo>
                  <a:cubicBezTo>
                    <a:pt x="4725" y="5322"/>
                    <a:pt x="4921" y="5353"/>
                    <a:pt x="5106" y="5353"/>
                  </a:cubicBezTo>
                  <a:cubicBezTo>
                    <a:pt x="5599" y="5353"/>
                    <a:pt x="6008" y="5133"/>
                    <a:pt x="6517" y="5133"/>
                  </a:cubicBezTo>
                  <a:cubicBezTo>
                    <a:pt x="6715" y="5133"/>
                    <a:pt x="6927" y="5166"/>
                    <a:pt x="7166" y="5259"/>
                  </a:cubicBezTo>
                  <a:cubicBezTo>
                    <a:pt x="8207" y="5661"/>
                    <a:pt x="8535" y="6727"/>
                    <a:pt x="8715" y="6727"/>
                  </a:cubicBezTo>
                  <a:cubicBezTo>
                    <a:pt x="8722" y="6727"/>
                    <a:pt x="8728" y="6725"/>
                    <a:pt x="8735" y="6722"/>
                  </a:cubicBezTo>
                  <a:cubicBezTo>
                    <a:pt x="8955" y="6616"/>
                    <a:pt x="8787" y="4606"/>
                    <a:pt x="7470" y="3697"/>
                  </a:cubicBezTo>
                  <a:cubicBezTo>
                    <a:pt x="6495" y="3018"/>
                    <a:pt x="5417" y="3488"/>
                    <a:pt x="4467" y="2549"/>
                  </a:cubicBezTo>
                  <a:cubicBezTo>
                    <a:pt x="3917" y="2006"/>
                    <a:pt x="4137" y="1713"/>
                    <a:pt x="3554" y="1053"/>
                  </a:cubicBezTo>
                  <a:cubicBezTo>
                    <a:pt x="2729" y="122"/>
                    <a:pt x="489"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2" name="Google Shape;962;p9"/>
            <p:cNvSpPr/>
            <p:nvPr/>
          </p:nvSpPr>
          <p:spPr>
            <a:xfrm>
              <a:off x="4294150" y="2308625"/>
              <a:ext cx="176125" cy="227825"/>
            </a:xfrm>
            <a:custGeom>
              <a:avLst/>
              <a:gdLst/>
              <a:ahLst/>
              <a:cxnLst/>
              <a:rect l="l" t="t" r="r" b="b"/>
              <a:pathLst>
                <a:path w="7045" h="9113" extrusionOk="0">
                  <a:moveTo>
                    <a:pt x="6234" y="0"/>
                  </a:moveTo>
                  <a:cubicBezTo>
                    <a:pt x="6049" y="0"/>
                    <a:pt x="6162" y="1139"/>
                    <a:pt x="5325" y="1904"/>
                  </a:cubicBezTo>
                  <a:cubicBezTo>
                    <a:pt x="4485" y="2674"/>
                    <a:pt x="3693" y="2142"/>
                    <a:pt x="2898" y="2876"/>
                  </a:cubicBezTo>
                  <a:cubicBezTo>
                    <a:pt x="2167" y="3550"/>
                    <a:pt x="2644" y="4177"/>
                    <a:pt x="1815" y="5274"/>
                  </a:cubicBezTo>
                  <a:cubicBezTo>
                    <a:pt x="1137" y="6168"/>
                    <a:pt x="583" y="6062"/>
                    <a:pt x="319" y="6777"/>
                  </a:cubicBezTo>
                  <a:cubicBezTo>
                    <a:pt x="0" y="7639"/>
                    <a:pt x="1093" y="9113"/>
                    <a:pt x="1093" y="9113"/>
                  </a:cubicBezTo>
                  <a:cubicBezTo>
                    <a:pt x="1093" y="9113"/>
                    <a:pt x="3103" y="8200"/>
                    <a:pt x="3524" y="7052"/>
                  </a:cubicBezTo>
                  <a:cubicBezTo>
                    <a:pt x="3825" y="6238"/>
                    <a:pt x="3517" y="6047"/>
                    <a:pt x="3825" y="5354"/>
                  </a:cubicBezTo>
                  <a:cubicBezTo>
                    <a:pt x="4357" y="4152"/>
                    <a:pt x="5511" y="4196"/>
                    <a:pt x="6164" y="3228"/>
                  </a:cubicBezTo>
                  <a:cubicBezTo>
                    <a:pt x="7044" y="1922"/>
                    <a:pt x="6476" y="22"/>
                    <a:pt x="6237" y="0"/>
                  </a:cubicBezTo>
                  <a:cubicBezTo>
                    <a:pt x="6236" y="0"/>
                    <a:pt x="6235" y="0"/>
                    <a:pt x="62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3" name="Google Shape;963;p9"/>
            <p:cNvSpPr/>
            <p:nvPr/>
          </p:nvSpPr>
          <p:spPr>
            <a:xfrm>
              <a:off x="4413975" y="2352350"/>
              <a:ext cx="138000" cy="202925"/>
            </a:xfrm>
            <a:custGeom>
              <a:avLst/>
              <a:gdLst/>
              <a:ahLst/>
              <a:cxnLst/>
              <a:rect l="l" t="t" r="r" b="b"/>
              <a:pathLst>
                <a:path w="5520" h="8117" extrusionOk="0">
                  <a:moveTo>
                    <a:pt x="4895" y="0"/>
                  </a:moveTo>
                  <a:cubicBezTo>
                    <a:pt x="4660" y="0"/>
                    <a:pt x="4590" y="883"/>
                    <a:pt x="3370" y="2205"/>
                  </a:cubicBezTo>
                  <a:cubicBezTo>
                    <a:pt x="2666" y="2960"/>
                    <a:pt x="2365" y="2696"/>
                    <a:pt x="1698" y="3422"/>
                  </a:cubicBezTo>
                  <a:cubicBezTo>
                    <a:pt x="0" y="5259"/>
                    <a:pt x="249" y="8020"/>
                    <a:pt x="249" y="8020"/>
                  </a:cubicBezTo>
                  <a:cubicBezTo>
                    <a:pt x="249" y="8020"/>
                    <a:pt x="576" y="8116"/>
                    <a:pt x="997" y="8116"/>
                  </a:cubicBezTo>
                  <a:cubicBezTo>
                    <a:pt x="1462" y="8116"/>
                    <a:pt x="2041" y="7999"/>
                    <a:pt x="2424" y="7507"/>
                  </a:cubicBezTo>
                  <a:cubicBezTo>
                    <a:pt x="2948" y="6836"/>
                    <a:pt x="2857" y="6355"/>
                    <a:pt x="3377" y="5131"/>
                  </a:cubicBezTo>
                  <a:cubicBezTo>
                    <a:pt x="4041" y="3572"/>
                    <a:pt x="4606" y="3799"/>
                    <a:pt x="5024" y="2520"/>
                  </a:cubicBezTo>
                  <a:cubicBezTo>
                    <a:pt x="5519" y="995"/>
                    <a:pt x="5200" y="107"/>
                    <a:pt x="4936" y="8"/>
                  </a:cubicBezTo>
                  <a:cubicBezTo>
                    <a:pt x="4922" y="3"/>
                    <a:pt x="4908" y="0"/>
                    <a:pt x="48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4" name="Google Shape;964;p9"/>
            <p:cNvSpPr/>
            <p:nvPr/>
          </p:nvSpPr>
          <p:spPr>
            <a:xfrm>
              <a:off x="4200175" y="2307950"/>
              <a:ext cx="137725" cy="172925"/>
            </a:xfrm>
            <a:custGeom>
              <a:avLst/>
              <a:gdLst/>
              <a:ahLst/>
              <a:cxnLst/>
              <a:rect l="l" t="t" r="r" b="b"/>
              <a:pathLst>
                <a:path w="5509" h="6917" extrusionOk="0">
                  <a:moveTo>
                    <a:pt x="5045" y="1"/>
                  </a:moveTo>
                  <a:cubicBezTo>
                    <a:pt x="4834" y="1"/>
                    <a:pt x="4663" y="783"/>
                    <a:pt x="3440" y="1825"/>
                  </a:cubicBezTo>
                  <a:cubicBezTo>
                    <a:pt x="2725" y="2433"/>
                    <a:pt x="2480" y="2162"/>
                    <a:pt x="1801" y="2741"/>
                  </a:cubicBezTo>
                  <a:cubicBezTo>
                    <a:pt x="74" y="4219"/>
                    <a:pt x="1" y="6734"/>
                    <a:pt x="1" y="6734"/>
                  </a:cubicBezTo>
                  <a:cubicBezTo>
                    <a:pt x="1" y="6734"/>
                    <a:pt x="428" y="6916"/>
                    <a:pt x="934" y="6916"/>
                  </a:cubicBezTo>
                  <a:cubicBezTo>
                    <a:pt x="1297" y="6916"/>
                    <a:pt x="1701" y="6823"/>
                    <a:pt x="2018" y="6503"/>
                  </a:cubicBezTo>
                  <a:cubicBezTo>
                    <a:pt x="2564" y="5953"/>
                    <a:pt x="2531" y="5513"/>
                    <a:pt x="3136" y="4465"/>
                  </a:cubicBezTo>
                  <a:cubicBezTo>
                    <a:pt x="3898" y="3130"/>
                    <a:pt x="4382" y="3397"/>
                    <a:pt x="4896" y="2287"/>
                  </a:cubicBezTo>
                  <a:cubicBezTo>
                    <a:pt x="5508" y="967"/>
                    <a:pt x="5314" y="130"/>
                    <a:pt x="5090" y="13"/>
                  </a:cubicBezTo>
                  <a:cubicBezTo>
                    <a:pt x="5074" y="5"/>
                    <a:pt x="5059" y="1"/>
                    <a:pt x="50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5" name="Google Shape;965;p9"/>
            <p:cNvSpPr/>
            <p:nvPr/>
          </p:nvSpPr>
          <p:spPr>
            <a:xfrm>
              <a:off x="4177250" y="2476950"/>
              <a:ext cx="107475" cy="208950"/>
            </a:xfrm>
            <a:custGeom>
              <a:avLst/>
              <a:gdLst/>
              <a:ahLst/>
              <a:cxnLst/>
              <a:rect l="l" t="t" r="r" b="b"/>
              <a:pathLst>
                <a:path w="4299" h="8358" extrusionOk="0">
                  <a:moveTo>
                    <a:pt x="1072" y="0"/>
                  </a:moveTo>
                  <a:cubicBezTo>
                    <a:pt x="1023" y="0"/>
                    <a:pt x="973" y="4"/>
                    <a:pt x="925" y="11"/>
                  </a:cubicBezTo>
                  <a:cubicBezTo>
                    <a:pt x="925" y="11"/>
                    <a:pt x="1" y="1493"/>
                    <a:pt x="177" y="2212"/>
                  </a:cubicBezTo>
                  <a:cubicBezTo>
                    <a:pt x="361" y="2948"/>
                    <a:pt x="1266" y="2985"/>
                    <a:pt x="1607" y="4011"/>
                  </a:cubicBezTo>
                  <a:cubicBezTo>
                    <a:pt x="1757" y="4466"/>
                    <a:pt x="1593" y="4495"/>
                    <a:pt x="1754" y="4962"/>
                  </a:cubicBezTo>
                  <a:cubicBezTo>
                    <a:pt x="2047" y="5815"/>
                    <a:pt x="2762" y="5793"/>
                    <a:pt x="3143" y="6656"/>
                  </a:cubicBezTo>
                  <a:cubicBezTo>
                    <a:pt x="3551" y="7572"/>
                    <a:pt x="3459" y="8339"/>
                    <a:pt x="3653" y="8357"/>
                  </a:cubicBezTo>
                  <a:cubicBezTo>
                    <a:pt x="3655" y="8357"/>
                    <a:pt x="3657" y="8357"/>
                    <a:pt x="3659" y="8357"/>
                  </a:cubicBezTo>
                  <a:cubicBezTo>
                    <a:pt x="3878" y="8357"/>
                    <a:pt x="4299" y="7416"/>
                    <a:pt x="4280" y="6384"/>
                  </a:cubicBezTo>
                  <a:cubicBezTo>
                    <a:pt x="4265" y="5559"/>
                    <a:pt x="3983" y="5409"/>
                    <a:pt x="3551" y="3774"/>
                  </a:cubicBezTo>
                  <a:cubicBezTo>
                    <a:pt x="3257" y="2677"/>
                    <a:pt x="3275" y="1899"/>
                    <a:pt x="3041" y="1401"/>
                  </a:cubicBezTo>
                  <a:cubicBezTo>
                    <a:pt x="2909" y="1119"/>
                    <a:pt x="1949" y="0"/>
                    <a:pt x="10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66" name="Google Shape;966;p9"/>
          <p:cNvGrpSpPr/>
          <p:nvPr/>
        </p:nvGrpSpPr>
        <p:grpSpPr>
          <a:xfrm rot="-6203043">
            <a:off x="-532200" y="3825946"/>
            <a:ext cx="2031864" cy="1184606"/>
            <a:chOff x="3864475" y="2225200"/>
            <a:chExt cx="862200" cy="502675"/>
          </a:xfrm>
        </p:grpSpPr>
        <p:sp>
          <p:nvSpPr>
            <p:cNvPr id="967" name="Google Shape;967;p9"/>
            <p:cNvSpPr/>
            <p:nvPr/>
          </p:nvSpPr>
          <p:spPr>
            <a:xfrm>
              <a:off x="3864475" y="2415975"/>
              <a:ext cx="759175" cy="138475"/>
            </a:xfrm>
            <a:custGeom>
              <a:avLst/>
              <a:gdLst/>
              <a:ahLst/>
              <a:cxnLst/>
              <a:rect l="l" t="t" r="r" b="b"/>
              <a:pathLst>
                <a:path w="30367" h="5539" extrusionOk="0">
                  <a:moveTo>
                    <a:pt x="5707" y="0"/>
                  </a:moveTo>
                  <a:cubicBezTo>
                    <a:pt x="3849" y="0"/>
                    <a:pt x="1937" y="353"/>
                    <a:pt x="1" y="1056"/>
                  </a:cubicBezTo>
                  <a:lnTo>
                    <a:pt x="48" y="1185"/>
                  </a:lnTo>
                  <a:cubicBezTo>
                    <a:pt x="1967" y="489"/>
                    <a:pt x="3860" y="139"/>
                    <a:pt x="5699" y="139"/>
                  </a:cubicBezTo>
                  <a:cubicBezTo>
                    <a:pt x="6429" y="139"/>
                    <a:pt x="7151" y="194"/>
                    <a:pt x="7862" y="305"/>
                  </a:cubicBezTo>
                  <a:cubicBezTo>
                    <a:pt x="10473" y="708"/>
                    <a:pt x="12123" y="1709"/>
                    <a:pt x="13869" y="2766"/>
                  </a:cubicBezTo>
                  <a:cubicBezTo>
                    <a:pt x="15204" y="3576"/>
                    <a:pt x="16582" y="4412"/>
                    <a:pt x="18427" y="4959"/>
                  </a:cubicBezTo>
                  <a:cubicBezTo>
                    <a:pt x="19724" y="5345"/>
                    <a:pt x="21101" y="5539"/>
                    <a:pt x="22529" y="5539"/>
                  </a:cubicBezTo>
                  <a:cubicBezTo>
                    <a:pt x="22792" y="5539"/>
                    <a:pt x="23056" y="5532"/>
                    <a:pt x="23322" y="5519"/>
                  </a:cubicBezTo>
                  <a:cubicBezTo>
                    <a:pt x="25519" y="5409"/>
                    <a:pt x="27887" y="4849"/>
                    <a:pt x="30366" y="3847"/>
                  </a:cubicBezTo>
                  <a:lnTo>
                    <a:pt x="30315" y="3722"/>
                  </a:lnTo>
                  <a:cubicBezTo>
                    <a:pt x="27543" y="4839"/>
                    <a:pt x="24932" y="5398"/>
                    <a:pt x="22508" y="5398"/>
                  </a:cubicBezTo>
                  <a:cubicBezTo>
                    <a:pt x="21094" y="5398"/>
                    <a:pt x="19744" y="5208"/>
                    <a:pt x="18463" y="4827"/>
                  </a:cubicBezTo>
                  <a:cubicBezTo>
                    <a:pt x="16637" y="4284"/>
                    <a:pt x="15266" y="3451"/>
                    <a:pt x="13942" y="2648"/>
                  </a:cubicBezTo>
                  <a:cubicBezTo>
                    <a:pt x="12182" y="1581"/>
                    <a:pt x="10521" y="576"/>
                    <a:pt x="7884" y="166"/>
                  </a:cubicBezTo>
                  <a:cubicBezTo>
                    <a:pt x="7168" y="56"/>
                    <a:pt x="6442" y="0"/>
                    <a:pt x="57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8" name="Google Shape;968;p9"/>
            <p:cNvSpPr/>
            <p:nvPr/>
          </p:nvSpPr>
          <p:spPr>
            <a:xfrm>
              <a:off x="4514975" y="2460875"/>
              <a:ext cx="211700" cy="117500"/>
            </a:xfrm>
            <a:custGeom>
              <a:avLst/>
              <a:gdLst/>
              <a:ahLst/>
              <a:cxnLst/>
              <a:rect l="l" t="t" r="r" b="b"/>
              <a:pathLst>
                <a:path w="8468" h="4700" extrusionOk="0">
                  <a:moveTo>
                    <a:pt x="8259" y="0"/>
                  </a:moveTo>
                  <a:cubicBezTo>
                    <a:pt x="7928" y="0"/>
                    <a:pt x="6807" y="1364"/>
                    <a:pt x="5226" y="1380"/>
                  </a:cubicBezTo>
                  <a:cubicBezTo>
                    <a:pt x="5217" y="1381"/>
                    <a:pt x="5208" y="1381"/>
                    <a:pt x="5198" y="1381"/>
                  </a:cubicBezTo>
                  <a:cubicBezTo>
                    <a:pt x="4016" y="1381"/>
                    <a:pt x="3646" y="613"/>
                    <a:pt x="2812" y="613"/>
                  </a:cubicBezTo>
                  <a:cubicBezTo>
                    <a:pt x="2692" y="613"/>
                    <a:pt x="2563" y="629"/>
                    <a:pt x="2421" y="665"/>
                  </a:cubicBezTo>
                  <a:cubicBezTo>
                    <a:pt x="1119" y="995"/>
                    <a:pt x="1" y="3334"/>
                    <a:pt x="1" y="3334"/>
                  </a:cubicBezTo>
                  <a:cubicBezTo>
                    <a:pt x="1" y="3334"/>
                    <a:pt x="440" y="4700"/>
                    <a:pt x="1434" y="4700"/>
                  </a:cubicBezTo>
                  <a:cubicBezTo>
                    <a:pt x="1799" y="4700"/>
                    <a:pt x="2239" y="4516"/>
                    <a:pt x="2759" y="4013"/>
                  </a:cubicBezTo>
                  <a:cubicBezTo>
                    <a:pt x="4291" y="2532"/>
                    <a:pt x="6227" y="3060"/>
                    <a:pt x="7173" y="2165"/>
                  </a:cubicBezTo>
                  <a:cubicBezTo>
                    <a:pt x="7940" y="1442"/>
                    <a:pt x="8468" y="320"/>
                    <a:pt x="8339" y="52"/>
                  </a:cubicBezTo>
                  <a:cubicBezTo>
                    <a:pt x="8322" y="16"/>
                    <a:pt x="8296" y="0"/>
                    <a:pt x="8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9" name="Google Shape;969;p9"/>
            <p:cNvSpPr/>
            <p:nvPr/>
          </p:nvSpPr>
          <p:spPr>
            <a:xfrm>
              <a:off x="4100150" y="2225200"/>
              <a:ext cx="121500" cy="217325"/>
            </a:xfrm>
            <a:custGeom>
              <a:avLst/>
              <a:gdLst/>
              <a:ahLst/>
              <a:cxnLst/>
              <a:rect l="l" t="t" r="r" b="b"/>
              <a:pathLst>
                <a:path w="4860" h="8693" extrusionOk="0">
                  <a:moveTo>
                    <a:pt x="3879" y="1"/>
                  </a:moveTo>
                  <a:cubicBezTo>
                    <a:pt x="3539" y="1"/>
                    <a:pt x="4011" y="1923"/>
                    <a:pt x="2927" y="3246"/>
                  </a:cubicBezTo>
                  <a:cubicBezTo>
                    <a:pt x="2058" y="4309"/>
                    <a:pt x="1094" y="3873"/>
                    <a:pt x="584" y="4937"/>
                  </a:cubicBezTo>
                  <a:cubicBezTo>
                    <a:pt x="1" y="6150"/>
                    <a:pt x="1075" y="8508"/>
                    <a:pt x="1075" y="8508"/>
                  </a:cubicBezTo>
                  <a:cubicBezTo>
                    <a:pt x="1075" y="8508"/>
                    <a:pt x="1531" y="8692"/>
                    <a:pt x="2037" y="8692"/>
                  </a:cubicBezTo>
                  <a:cubicBezTo>
                    <a:pt x="2713" y="8692"/>
                    <a:pt x="3478" y="8364"/>
                    <a:pt x="3367" y="6829"/>
                  </a:cubicBezTo>
                  <a:cubicBezTo>
                    <a:pt x="3213" y="4702"/>
                    <a:pt x="4860" y="3550"/>
                    <a:pt x="4779" y="2252"/>
                  </a:cubicBezTo>
                  <a:cubicBezTo>
                    <a:pt x="4717" y="1203"/>
                    <a:pt x="4193" y="78"/>
                    <a:pt x="3907" y="5"/>
                  </a:cubicBezTo>
                  <a:cubicBezTo>
                    <a:pt x="3897" y="2"/>
                    <a:pt x="3887" y="1"/>
                    <a:pt x="38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0" name="Google Shape;970;p9"/>
            <p:cNvSpPr/>
            <p:nvPr/>
          </p:nvSpPr>
          <p:spPr>
            <a:xfrm>
              <a:off x="4298175" y="2537825"/>
              <a:ext cx="179250" cy="190050"/>
            </a:xfrm>
            <a:custGeom>
              <a:avLst/>
              <a:gdLst/>
              <a:ahLst/>
              <a:cxnLst/>
              <a:rect l="l" t="t" r="r" b="b"/>
              <a:pathLst>
                <a:path w="7170" h="7602" extrusionOk="0">
                  <a:moveTo>
                    <a:pt x="1057" y="0"/>
                  </a:moveTo>
                  <a:cubicBezTo>
                    <a:pt x="1056" y="0"/>
                    <a:pt x="0" y="806"/>
                    <a:pt x="1695" y="3109"/>
                  </a:cubicBezTo>
                  <a:cubicBezTo>
                    <a:pt x="3140" y="5075"/>
                    <a:pt x="3331" y="6289"/>
                    <a:pt x="4489" y="6978"/>
                  </a:cubicBezTo>
                  <a:cubicBezTo>
                    <a:pt x="5175" y="7389"/>
                    <a:pt x="6024" y="7602"/>
                    <a:pt x="6512" y="7602"/>
                  </a:cubicBezTo>
                  <a:cubicBezTo>
                    <a:pt x="6690" y="7602"/>
                    <a:pt x="6820" y="7574"/>
                    <a:pt x="6876" y="7517"/>
                  </a:cubicBezTo>
                  <a:cubicBezTo>
                    <a:pt x="7169" y="7227"/>
                    <a:pt x="5189" y="6531"/>
                    <a:pt x="4607" y="4745"/>
                  </a:cubicBezTo>
                  <a:cubicBezTo>
                    <a:pt x="4145" y="3341"/>
                    <a:pt x="5025" y="2735"/>
                    <a:pt x="4379" y="1654"/>
                  </a:cubicBezTo>
                  <a:cubicBezTo>
                    <a:pt x="3642" y="425"/>
                    <a:pt x="1057" y="0"/>
                    <a:pt x="10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1" name="Google Shape;971;p9"/>
            <p:cNvSpPr/>
            <p:nvPr/>
          </p:nvSpPr>
          <p:spPr>
            <a:xfrm>
              <a:off x="4066350" y="2428900"/>
              <a:ext cx="88575" cy="201350"/>
            </a:xfrm>
            <a:custGeom>
              <a:avLst/>
              <a:gdLst/>
              <a:ahLst/>
              <a:cxnLst/>
              <a:rect l="l" t="t" r="r" b="b"/>
              <a:pathLst>
                <a:path w="3543" h="8054" extrusionOk="0">
                  <a:moveTo>
                    <a:pt x="1122" y="1"/>
                  </a:moveTo>
                  <a:cubicBezTo>
                    <a:pt x="1122" y="1"/>
                    <a:pt x="0" y="287"/>
                    <a:pt x="569" y="2718"/>
                  </a:cubicBezTo>
                  <a:cubicBezTo>
                    <a:pt x="1048" y="4794"/>
                    <a:pt x="789" y="5835"/>
                    <a:pt x="1478" y="6788"/>
                  </a:cubicBezTo>
                  <a:cubicBezTo>
                    <a:pt x="1996" y="7500"/>
                    <a:pt x="2830" y="8053"/>
                    <a:pt x="3143" y="8053"/>
                  </a:cubicBezTo>
                  <a:cubicBezTo>
                    <a:pt x="3169" y="8053"/>
                    <a:pt x="3191" y="8049"/>
                    <a:pt x="3209" y="8042"/>
                  </a:cubicBezTo>
                  <a:cubicBezTo>
                    <a:pt x="3542" y="7910"/>
                    <a:pt x="2197" y="6667"/>
                    <a:pt x="2339" y="5031"/>
                  </a:cubicBezTo>
                  <a:cubicBezTo>
                    <a:pt x="2456" y="3748"/>
                    <a:pt x="3370" y="3565"/>
                    <a:pt x="3223" y="2476"/>
                  </a:cubicBezTo>
                  <a:cubicBezTo>
                    <a:pt x="3055" y="1233"/>
                    <a:pt x="1122" y="1"/>
                    <a:pt x="1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2" name="Google Shape;972;p9"/>
            <p:cNvSpPr/>
            <p:nvPr/>
          </p:nvSpPr>
          <p:spPr>
            <a:xfrm>
              <a:off x="4433025" y="2552300"/>
              <a:ext cx="223900" cy="168200"/>
            </a:xfrm>
            <a:custGeom>
              <a:avLst/>
              <a:gdLst/>
              <a:ahLst/>
              <a:cxnLst/>
              <a:rect l="l" t="t" r="r" b="b"/>
              <a:pathLst>
                <a:path w="8956" h="6728" extrusionOk="0">
                  <a:moveTo>
                    <a:pt x="489" y="0"/>
                  </a:moveTo>
                  <a:cubicBezTo>
                    <a:pt x="489" y="0"/>
                    <a:pt x="0" y="1801"/>
                    <a:pt x="621" y="2501"/>
                  </a:cubicBezTo>
                  <a:cubicBezTo>
                    <a:pt x="1137" y="3080"/>
                    <a:pt x="1621" y="2772"/>
                    <a:pt x="2593" y="3370"/>
                  </a:cubicBezTo>
                  <a:cubicBezTo>
                    <a:pt x="3785" y="4100"/>
                    <a:pt x="3565" y="4870"/>
                    <a:pt x="4507" y="5237"/>
                  </a:cubicBezTo>
                  <a:cubicBezTo>
                    <a:pt x="4725" y="5322"/>
                    <a:pt x="4921" y="5353"/>
                    <a:pt x="5106" y="5353"/>
                  </a:cubicBezTo>
                  <a:cubicBezTo>
                    <a:pt x="5599" y="5353"/>
                    <a:pt x="6008" y="5133"/>
                    <a:pt x="6517" y="5133"/>
                  </a:cubicBezTo>
                  <a:cubicBezTo>
                    <a:pt x="6715" y="5133"/>
                    <a:pt x="6927" y="5166"/>
                    <a:pt x="7166" y="5259"/>
                  </a:cubicBezTo>
                  <a:cubicBezTo>
                    <a:pt x="8207" y="5661"/>
                    <a:pt x="8535" y="6727"/>
                    <a:pt x="8715" y="6727"/>
                  </a:cubicBezTo>
                  <a:cubicBezTo>
                    <a:pt x="8722" y="6727"/>
                    <a:pt x="8728" y="6725"/>
                    <a:pt x="8735" y="6722"/>
                  </a:cubicBezTo>
                  <a:cubicBezTo>
                    <a:pt x="8955" y="6616"/>
                    <a:pt x="8787" y="4606"/>
                    <a:pt x="7470" y="3697"/>
                  </a:cubicBezTo>
                  <a:cubicBezTo>
                    <a:pt x="6495" y="3018"/>
                    <a:pt x="5417" y="3488"/>
                    <a:pt x="4467" y="2549"/>
                  </a:cubicBezTo>
                  <a:cubicBezTo>
                    <a:pt x="3917" y="2006"/>
                    <a:pt x="4137" y="1713"/>
                    <a:pt x="3554" y="1053"/>
                  </a:cubicBezTo>
                  <a:cubicBezTo>
                    <a:pt x="2729" y="122"/>
                    <a:pt x="489" y="0"/>
                    <a:pt x="4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3" name="Google Shape;973;p9"/>
            <p:cNvSpPr/>
            <p:nvPr/>
          </p:nvSpPr>
          <p:spPr>
            <a:xfrm>
              <a:off x="4294150" y="2308625"/>
              <a:ext cx="176125" cy="227825"/>
            </a:xfrm>
            <a:custGeom>
              <a:avLst/>
              <a:gdLst/>
              <a:ahLst/>
              <a:cxnLst/>
              <a:rect l="l" t="t" r="r" b="b"/>
              <a:pathLst>
                <a:path w="7045" h="9113" extrusionOk="0">
                  <a:moveTo>
                    <a:pt x="6234" y="0"/>
                  </a:moveTo>
                  <a:cubicBezTo>
                    <a:pt x="6049" y="0"/>
                    <a:pt x="6162" y="1139"/>
                    <a:pt x="5325" y="1904"/>
                  </a:cubicBezTo>
                  <a:cubicBezTo>
                    <a:pt x="4485" y="2674"/>
                    <a:pt x="3693" y="2142"/>
                    <a:pt x="2898" y="2876"/>
                  </a:cubicBezTo>
                  <a:cubicBezTo>
                    <a:pt x="2167" y="3550"/>
                    <a:pt x="2644" y="4177"/>
                    <a:pt x="1815" y="5274"/>
                  </a:cubicBezTo>
                  <a:cubicBezTo>
                    <a:pt x="1137" y="6168"/>
                    <a:pt x="583" y="6062"/>
                    <a:pt x="319" y="6777"/>
                  </a:cubicBezTo>
                  <a:cubicBezTo>
                    <a:pt x="0" y="7639"/>
                    <a:pt x="1093" y="9113"/>
                    <a:pt x="1093" y="9113"/>
                  </a:cubicBezTo>
                  <a:cubicBezTo>
                    <a:pt x="1093" y="9113"/>
                    <a:pt x="3103" y="8200"/>
                    <a:pt x="3524" y="7052"/>
                  </a:cubicBezTo>
                  <a:cubicBezTo>
                    <a:pt x="3825" y="6238"/>
                    <a:pt x="3517" y="6047"/>
                    <a:pt x="3825" y="5354"/>
                  </a:cubicBezTo>
                  <a:cubicBezTo>
                    <a:pt x="4357" y="4152"/>
                    <a:pt x="5511" y="4196"/>
                    <a:pt x="6164" y="3228"/>
                  </a:cubicBezTo>
                  <a:cubicBezTo>
                    <a:pt x="7044" y="1922"/>
                    <a:pt x="6476" y="22"/>
                    <a:pt x="6237" y="0"/>
                  </a:cubicBezTo>
                  <a:cubicBezTo>
                    <a:pt x="6236" y="0"/>
                    <a:pt x="6235" y="0"/>
                    <a:pt x="62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4" name="Google Shape;974;p9"/>
            <p:cNvSpPr/>
            <p:nvPr/>
          </p:nvSpPr>
          <p:spPr>
            <a:xfrm>
              <a:off x="4413975" y="2352350"/>
              <a:ext cx="138000" cy="202925"/>
            </a:xfrm>
            <a:custGeom>
              <a:avLst/>
              <a:gdLst/>
              <a:ahLst/>
              <a:cxnLst/>
              <a:rect l="l" t="t" r="r" b="b"/>
              <a:pathLst>
                <a:path w="5520" h="8117" extrusionOk="0">
                  <a:moveTo>
                    <a:pt x="4895" y="0"/>
                  </a:moveTo>
                  <a:cubicBezTo>
                    <a:pt x="4660" y="0"/>
                    <a:pt x="4590" y="883"/>
                    <a:pt x="3370" y="2205"/>
                  </a:cubicBezTo>
                  <a:cubicBezTo>
                    <a:pt x="2666" y="2960"/>
                    <a:pt x="2365" y="2696"/>
                    <a:pt x="1698" y="3422"/>
                  </a:cubicBezTo>
                  <a:cubicBezTo>
                    <a:pt x="0" y="5259"/>
                    <a:pt x="249" y="8020"/>
                    <a:pt x="249" y="8020"/>
                  </a:cubicBezTo>
                  <a:cubicBezTo>
                    <a:pt x="249" y="8020"/>
                    <a:pt x="576" y="8116"/>
                    <a:pt x="997" y="8116"/>
                  </a:cubicBezTo>
                  <a:cubicBezTo>
                    <a:pt x="1462" y="8116"/>
                    <a:pt x="2041" y="7999"/>
                    <a:pt x="2424" y="7507"/>
                  </a:cubicBezTo>
                  <a:cubicBezTo>
                    <a:pt x="2948" y="6836"/>
                    <a:pt x="2857" y="6355"/>
                    <a:pt x="3377" y="5131"/>
                  </a:cubicBezTo>
                  <a:cubicBezTo>
                    <a:pt x="4041" y="3572"/>
                    <a:pt x="4606" y="3799"/>
                    <a:pt x="5024" y="2520"/>
                  </a:cubicBezTo>
                  <a:cubicBezTo>
                    <a:pt x="5519" y="995"/>
                    <a:pt x="5200" y="107"/>
                    <a:pt x="4936" y="8"/>
                  </a:cubicBezTo>
                  <a:cubicBezTo>
                    <a:pt x="4922" y="3"/>
                    <a:pt x="4908" y="0"/>
                    <a:pt x="48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5" name="Google Shape;975;p9"/>
            <p:cNvSpPr/>
            <p:nvPr/>
          </p:nvSpPr>
          <p:spPr>
            <a:xfrm>
              <a:off x="4200175" y="2307950"/>
              <a:ext cx="137725" cy="172925"/>
            </a:xfrm>
            <a:custGeom>
              <a:avLst/>
              <a:gdLst/>
              <a:ahLst/>
              <a:cxnLst/>
              <a:rect l="l" t="t" r="r" b="b"/>
              <a:pathLst>
                <a:path w="5509" h="6917" extrusionOk="0">
                  <a:moveTo>
                    <a:pt x="5045" y="1"/>
                  </a:moveTo>
                  <a:cubicBezTo>
                    <a:pt x="4834" y="1"/>
                    <a:pt x="4663" y="783"/>
                    <a:pt x="3440" y="1825"/>
                  </a:cubicBezTo>
                  <a:cubicBezTo>
                    <a:pt x="2725" y="2433"/>
                    <a:pt x="2480" y="2162"/>
                    <a:pt x="1801" y="2741"/>
                  </a:cubicBezTo>
                  <a:cubicBezTo>
                    <a:pt x="74" y="4219"/>
                    <a:pt x="1" y="6734"/>
                    <a:pt x="1" y="6734"/>
                  </a:cubicBezTo>
                  <a:cubicBezTo>
                    <a:pt x="1" y="6734"/>
                    <a:pt x="428" y="6916"/>
                    <a:pt x="934" y="6916"/>
                  </a:cubicBezTo>
                  <a:cubicBezTo>
                    <a:pt x="1297" y="6916"/>
                    <a:pt x="1701" y="6823"/>
                    <a:pt x="2018" y="6503"/>
                  </a:cubicBezTo>
                  <a:cubicBezTo>
                    <a:pt x="2564" y="5953"/>
                    <a:pt x="2531" y="5513"/>
                    <a:pt x="3136" y="4465"/>
                  </a:cubicBezTo>
                  <a:cubicBezTo>
                    <a:pt x="3898" y="3130"/>
                    <a:pt x="4382" y="3397"/>
                    <a:pt x="4896" y="2287"/>
                  </a:cubicBezTo>
                  <a:cubicBezTo>
                    <a:pt x="5508" y="967"/>
                    <a:pt x="5314" y="130"/>
                    <a:pt x="5090" y="13"/>
                  </a:cubicBezTo>
                  <a:cubicBezTo>
                    <a:pt x="5074" y="5"/>
                    <a:pt x="5059" y="1"/>
                    <a:pt x="50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6" name="Google Shape;976;p9"/>
            <p:cNvSpPr/>
            <p:nvPr/>
          </p:nvSpPr>
          <p:spPr>
            <a:xfrm>
              <a:off x="4177250" y="2476950"/>
              <a:ext cx="107475" cy="208950"/>
            </a:xfrm>
            <a:custGeom>
              <a:avLst/>
              <a:gdLst/>
              <a:ahLst/>
              <a:cxnLst/>
              <a:rect l="l" t="t" r="r" b="b"/>
              <a:pathLst>
                <a:path w="4299" h="8358" extrusionOk="0">
                  <a:moveTo>
                    <a:pt x="1072" y="0"/>
                  </a:moveTo>
                  <a:cubicBezTo>
                    <a:pt x="1023" y="0"/>
                    <a:pt x="973" y="4"/>
                    <a:pt x="925" y="11"/>
                  </a:cubicBezTo>
                  <a:cubicBezTo>
                    <a:pt x="925" y="11"/>
                    <a:pt x="1" y="1493"/>
                    <a:pt x="177" y="2212"/>
                  </a:cubicBezTo>
                  <a:cubicBezTo>
                    <a:pt x="361" y="2948"/>
                    <a:pt x="1266" y="2985"/>
                    <a:pt x="1607" y="4011"/>
                  </a:cubicBezTo>
                  <a:cubicBezTo>
                    <a:pt x="1757" y="4466"/>
                    <a:pt x="1593" y="4495"/>
                    <a:pt x="1754" y="4962"/>
                  </a:cubicBezTo>
                  <a:cubicBezTo>
                    <a:pt x="2047" y="5815"/>
                    <a:pt x="2762" y="5793"/>
                    <a:pt x="3143" y="6656"/>
                  </a:cubicBezTo>
                  <a:cubicBezTo>
                    <a:pt x="3551" y="7572"/>
                    <a:pt x="3459" y="8339"/>
                    <a:pt x="3653" y="8357"/>
                  </a:cubicBezTo>
                  <a:cubicBezTo>
                    <a:pt x="3655" y="8357"/>
                    <a:pt x="3657" y="8357"/>
                    <a:pt x="3659" y="8357"/>
                  </a:cubicBezTo>
                  <a:cubicBezTo>
                    <a:pt x="3878" y="8357"/>
                    <a:pt x="4299" y="7416"/>
                    <a:pt x="4280" y="6384"/>
                  </a:cubicBezTo>
                  <a:cubicBezTo>
                    <a:pt x="4265" y="5559"/>
                    <a:pt x="3983" y="5409"/>
                    <a:pt x="3551" y="3774"/>
                  </a:cubicBezTo>
                  <a:cubicBezTo>
                    <a:pt x="3257" y="2677"/>
                    <a:pt x="3275" y="1899"/>
                    <a:pt x="3041" y="1401"/>
                  </a:cubicBezTo>
                  <a:cubicBezTo>
                    <a:pt x="2909" y="1119"/>
                    <a:pt x="1949" y="0"/>
                    <a:pt x="1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77" name="Google Shape;977;p9"/>
          <p:cNvSpPr/>
          <p:nvPr/>
        </p:nvSpPr>
        <p:spPr>
          <a:xfrm rot="-5400000">
            <a:off x="7940936" y="3132421"/>
            <a:ext cx="740134" cy="908014"/>
          </a:xfrm>
          <a:custGeom>
            <a:avLst/>
            <a:gdLst/>
            <a:ahLst/>
            <a:cxnLst/>
            <a:rect l="l" t="t" r="r" b="b"/>
            <a:pathLst>
              <a:path w="12072" h="14809" extrusionOk="0">
                <a:moveTo>
                  <a:pt x="7398" y="1"/>
                </a:moveTo>
                <a:cubicBezTo>
                  <a:pt x="7391" y="1"/>
                  <a:pt x="7385" y="1"/>
                  <a:pt x="7378" y="1"/>
                </a:cubicBezTo>
                <a:cubicBezTo>
                  <a:pt x="6703" y="9"/>
                  <a:pt x="6153" y="600"/>
                  <a:pt x="6187" y="1270"/>
                </a:cubicBezTo>
                <a:cubicBezTo>
                  <a:pt x="6205" y="1644"/>
                  <a:pt x="6395" y="1974"/>
                  <a:pt x="6678" y="2184"/>
                </a:cubicBezTo>
                <a:cubicBezTo>
                  <a:pt x="6796" y="2272"/>
                  <a:pt x="6862" y="2414"/>
                  <a:pt x="6862" y="2561"/>
                </a:cubicBezTo>
                <a:cubicBezTo>
                  <a:pt x="6862" y="2660"/>
                  <a:pt x="6781" y="2741"/>
                  <a:pt x="6681" y="2741"/>
                </a:cubicBezTo>
                <a:lnTo>
                  <a:pt x="4254" y="2741"/>
                </a:lnTo>
                <a:cubicBezTo>
                  <a:pt x="4239" y="2741"/>
                  <a:pt x="4225" y="2744"/>
                  <a:pt x="4210" y="2748"/>
                </a:cubicBezTo>
                <a:lnTo>
                  <a:pt x="2751" y="2748"/>
                </a:lnTo>
                <a:lnTo>
                  <a:pt x="2751" y="4244"/>
                </a:lnTo>
                <a:lnTo>
                  <a:pt x="2751" y="6672"/>
                </a:lnTo>
                <a:cubicBezTo>
                  <a:pt x="2751" y="6771"/>
                  <a:pt x="2670" y="6852"/>
                  <a:pt x="2572" y="6852"/>
                </a:cubicBezTo>
                <a:lnTo>
                  <a:pt x="2520" y="6852"/>
                </a:lnTo>
                <a:cubicBezTo>
                  <a:pt x="2381" y="6852"/>
                  <a:pt x="2252" y="6782"/>
                  <a:pt x="2168" y="6672"/>
                </a:cubicBezTo>
                <a:cubicBezTo>
                  <a:pt x="1948" y="6393"/>
                  <a:pt x="1603" y="6214"/>
                  <a:pt x="1218" y="6214"/>
                </a:cubicBezTo>
                <a:cubicBezTo>
                  <a:pt x="543" y="6214"/>
                  <a:pt x="1" y="6767"/>
                  <a:pt x="8" y="7442"/>
                </a:cubicBezTo>
                <a:cubicBezTo>
                  <a:pt x="19" y="8094"/>
                  <a:pt x="576" y="8635"/>
                  <a:pt x="1224" y="8635"/>
                </a:cubicBezTo>
                <a:cubicBezTo>
                  <a:pt x="1243" y="8635"/>
                  <a:pt x="1262" y="8635"/>
                  <a:pt x="1280" y="8634"/>
                </a:cubicBezTo>
                <a:cubicBezTo>
                  <a:pt x="1655" y="8612"/>
                  <a:pt x="1985" y="8424"/>
                  <a:pt x="2193" y="8138"/>
                </a:cubicBezTo>
                <a:cubicBezTo>
                  <a:pt x="2281" y="8021"/>
                  <a:pt x="2425" y="7959"/>
                  <a:pt x="2572" y="7959"/>
                </a:cubicBezTo>
                <a:cubicBezTo>
                  <a:pt x="2670" y="7959"/>
                  <a:pt x="2751" y="8040"/>
                  <a:pt x="2751" y="8138"/>
                </a:cubicBezTo>
                <a:lnTo>
                  <a:pt x="2751" y="10566"/>
                </a:lnTo>
                <a:lnTo>
                  <a:pt x="2751" y="12062"/>
                </a:lnTo>
                <a:lnTo>
                  <a:pt x="2758" y="12062"/>
                </a:lnTo>
                <a:lnTo>
                  <a:pt x="2758" y="12070"/>
                </a:lnTo>
                <a:lnTo>
                  <a:pt x="6681" y="12070"/>
                </a:lnTo>
                <a:cubicBezTo>
                  <a:pt x="6781" y="12070"/>
                  <a:pt x="6862" y="12150"/>
                  <a:pt x="6862" y="12249"/>
                </a:cubicBezTo>
                <a:lnTo>
                  <a:pt x="6862" y="12300"/>
                </a:lnTo>
                <a:cubicBezTo>
                  <a:pt x="6862" y="12440"/>
                  <a:pt x="6788" y="12564"/>
                  <a:pt x="6681" y="12652"/>
                </a:cubicBezTo>
                <a:cubicBezTo>
                  <a:pt x="6403" y="12872"/>
                  <a:pt x="6224" y="13217"/>
                  <a:pt x="6224" y="13598"/>
                </a:cubicBezTo>
                <a:cubicBezTo>
                  <a:pt x="6224" y="14266"/>
                  <a:pt x="6763" y="14808"/>
                  <a:pt x="7431" y="14808"/>
                </a:cubicBezTo>
                <a:cubicBezTo>
                  <a:pt x="7438" y="14808"/>
                  <a:pt x="7445" y="14808"/>
                  <a:pt x="7452" y="14808"/>
                </a:cubicBezTo>
                <a:cubicBezTo>
                  <a:pt x="8123" y="14801"/>
                  <a:pt x="8673" y="14211"/>
                  <a:pt x="8640" y="13540"/>
                </a:cubicBezTo>
                <a:cubicBezTo>
                  <a:pt x="8622" y="13163"/>
                  <a:pt x="8435" y="12836"/>
                  <a:pt x="8149" y="12627"/>
                </a:cubicBezTo>
                <a:cubicBezTo>
                  <a:pt x="8031" y="12539"/>
                  <a:pt x="7969" y="12396"/>
                  <a:pt x="7969" y="12249"/>
                </a:cubicBezTo>
                <a:cubicBezTo>
                  <a:pt x="7969" y="12150"/>
                  <a:pt x="8050" y="12070"/>
                  <a:pt x="8149" y="12070"/>
                </a:cubicBezTo>
                <a:lnTo>
                  <a:pt x="12072" y="12070"/>
                </a:lnTo>
                <a:lnTo>
                  <a:pt x="12072" y="8102"/>
                </a:lnTo>
                <a:cubicBezTo>
                  <a:pt x="12050" y="8025"/>
                  <a:pt x="11984" y="7966"/>
                  <a:pt x="11900" y="7966"/>
                </a:cubicBezTo>
                <a:cubicBezTo>
                  <a:pt x="11753" y="7966"/>
                  <a:pt x="11610" y="8028"/>
                  <a:pt x="11522" y="8146"/>
                </a:cubicBezTo>
                <a:cubicBezTo>
                  <a:pt x="11317" y="8432"/>
                  <a:pt x="10987" y="8619"/>
                  <a:pt x="10613" y="8637"/>
                </a:cubicBezTo>
                <a:cubicBezTo>
                  <a:pt x="10591" y="8638"/>
                  <a:pt x="10570" y="8639"/>
                  <a:pt x="10549" y="8639"/>
                </a:cubicBezTo>
                <a:cubicBezTo>
                  <a:pt x="9905" y="8639"/>
                  <a:pt x="9351" y="8099"/>
                  <a:pt x="9340" y="7449"/>
                </a:cubicBezTo>
                <a:cubicBezTo>
                  <a:pt x="9330" y="6771"/>
                  <a:pt x="9876" y="6221"/>
                  <a:pt x="10550" y="6221"/>
                </a:cubicBezTo>
                <a:cubicBezTo>
                  <a:pt x="10936" y="6221"/>
                  <a:pt x="11276" y="6400"/>
                  <a:pt x="11500" y="6679"/>
                </a:cubicBezTo>
                <a:cubicBezTo>
                  <a:pt x="11584" y="6786"/>
                  <a:pt x="11709" y="6859"/>
                  <a:pt x="11848" y="6859"/>
                </a:cubicBezTo>
                <a:lnTo>
                  <a:pt x="11900" y="6859"/>
                </a:lnTo>
                <a:cubicBezTo>
                  <a:pt x="11984" y="6859"/>
                  <a:pt x="12050" y="6800"/>
                  <a:pt x="12072" y="6723"/>
                </a:cubicBezTo>
                <a:lnTo>
                  <a:pt x="12072" y="2756"/>
                </a:lnTo>
                <a:lnTo>
                  <a:pt x="10642" y="2756"/>
                </a:lnTo>
                <a:cubicBezTo>
                  <a:pt x="10620" y="2748"/>
                  <a:pt x="10598" y="2741"/>
                  <a:pt x="10572" y="2741"/>
                </a:cubicBezTo>
                <a:lnTo>
                  <a:pt x="8149" y="2741"/>
                </a:lnTo>
                <a:cubicBezTo>
                  <a:pt x="8050" y="2741"/>
                  <a:pt x="7969" y="2660"/>
                  <a:pt x="7969" y="2561"/>
                </a:cubicBezTo>
                <a:lnTo>
                  <a:pt x="7969" y="2509"/>
                </a:lnTo>
                <a:cubicBezTo>
                  <a:pt x="7969" y="2370"/>
                  <a:pt x="8039" y="2245"/>
                  <a:pt x="8149" y="2157"/>
                </a:cubicBezTo>
                <a:cubicBezTo>
                  <a:pt x="8428" y="1937"/>
                  <a:pt x="8607" y="1593"/>
                  <a:pt x="8607" y="1211"/>
                </a:cubicBezTo>
                <a:cubicBezTo>
                  <a:pt x="8607" y="544"/>
                  <a:pt x="8064" y="1"/>
                  <a:pt x="73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8" name="Google Shape;978;p9"/>
          <p:cNvSpPr/>
          <p:nvPr/>
        </p:nvSpPr>
        <p:spPr>
          <a:xfrm>
            <a:off x="475709" y="-642155"/>
            <a:ext cx="1758050" cy="1322109"/>
          </a:xfrm>
          <a:custGeom>
            <a:avLst/>
            <a:gdLst/>
            <a:ahLst/>
            <a:cxnLst/>
            <a:rect l="l" t="t" r="r" b="b"/>
            <a:pathLst>
              <a:path w="13847" h="10414" extrusionOk="0">
                <a:moveTo>
                  <a:pt x="6012" y="23"/>
                </a:moveTo>
                <a:cubicBezTo>
                  <a:pt x="6015" y="23"/>
                  <a:pt x="6017" y="24"/>
                  <a:pt x="6019" y="26"/>
                </a:cubicBezTo>
                <a:lnTo>
                  <a:pt x="6038" y="26"/>
                </a:lnTo>
                <a:cubicBezTo>
                  <a:pt x="6034" y="26"/>
                  <a:pt x="6030" y="28"/>
                  <a:pt x="6027" y="29"/>
                </a:cubicBezTo>
                <a:cubicBezTo>
                  <a:pt x="6023" y="26"/>
                  <a:pt x="6005" y="26"/>
                  <a:pt x="6001" y="26"/>
                </a:cubicBezTo>
                <a:cubicBezTo>
                  <a:pt x="6005" y="24"/>
                  <a:pt x="6008" y="23"/>
                  <a:pt x="6012" y="23"/>
                </a:cubicBezTo>
                <a:close/>
                <a:moveTo>
                  <a:pt x="5992" y="31"/>
                </a:moveTo>
                <a:cubicBezTo>
                  <a:pt x="5994" y="31"/>
                  <a:pt x="5996" y="32"/>
                  <a:pt x="5997" y="33"/>
                </a:cubicBezTo>
                <a:cubicBezTo>
                  <a:pt x="5997" y="33"/>
                  <a:pt x="5996" y="33"/>
                  <a:pt x="5996" y="33"/>
                </a:cubicBezTo>
                <a:lnTo>
                  <a:pt x="5996" y="33"/>
                </a:lnTo>
                <a:cubicBezTo>
                  <a:pt x="5995" y="33"/>
                  <a:pt x="5994" y="33"/>
                  <a:pt x="5993" y="33"/>
                </a:cubicBezTo>
                <a:lnTo>
                  <a:pt x="5979" y="33"/>
                </a:lnTo>
                <a:cubicBezTo>
                  <a:pt x="5984" y="33"/>
                  <a:pt x="5989" y="31"/>
                  <a:pt x="5992" y="31"/>
                </a:cubicBezTo>
                <a:close/>
                <a:moveTo>
                  <a:pt x="6669" y="211"/>
                </a:moveTo>
                <a:cubicBezTo>
                  <a:pt x="6671" y="211"/>
                  <a:pt x="6671" y="212"/>
                  <a:pt x="6665" y="213"/>
                </a:cubicBezTo>
                <a:cubicBezTo>
                  <a:pt x="6661" y="213"/>
                  <a:pt x="6657" y="213"/>
                  <a:pt x="6652" y="213"/>
                </a:cubicBezTo>
                <a:lnTo>
                  <a:pt x="6652" y="213"/>
                </a:lnTo>
                <a:cubicBezTo>
                  <a:pt x="6659" y="212"/>
                  <a:pt x="6666" y="211"/>
                  <a:pt x="6669" y="211"/>
                </a:cubicBezTo>
                <a:close/>
                <a:moveTo>
                  <a:pt x="6619" y="216"/>
                </a:moveTo>
                <a:cubicBezTo>
                  <a:pt x="6616" y="216"/>
                  <a:pt x="6616" y="217"/>
                  <a:pt x="6621" y="217"/>
                </a:cubicBezTo>
                <a:cubicBezTo>
                  <a:pt x="6620" y="216"/>
                  <a:pt x="6620" y="216"/>
                  <a:pt x="6619" y="216"/>
                </a:cubicBezTo>
                <a:close/>
                <a:moveTo>
                  <a:pt x="6778" y="215"/>
                </a:moveTo>
                <a:cubicBezTo>
                  <a:pt x="6780" y="215"/>
                  <a:pt x="6785" y="216"/>
                  <a:pt x="6789" y="216"/>
                </a:cubicBezTo>
                <a:lnTo>
                  <a:pt x="6789" y="216"/>
                </a:lnTo>
                <a:cubicBezTo>
                  <a:pt x="6785" y="217"/>
                  <a:pt x="6782" y="217"/>
                  <a:pt x="6779" y="217"/>
                </a:cubicBezTo>
                <a:cubicBezTo>
                  <a:pt x="6776" y="216"/>
                  <a:pt x="6777" y="215"/>
                  <a:pt x="6778" y="215"/>
                </a:cubicBezTo>
                <a:close/>
                <a:moveTo>
                  <a:pt x="5333" y="1195"/>
                </a:moveTo>
                <a:cubicBezTo>
                  <a:pt x="5337" y="1196"/>
                  <a:pt x="5340" y="1196"/>
                  <a:pt x="5343" y="1196"/>
                </a:cubicBezTo>
                <a:lnTo>
                  <a:pt x="5343" y="1196"/>
                </a:lnTo>
                <a:cubicBezTo>
                  <a:pt x="5346" y="1196"/>
                  <a:pt x="5349" y="1196"/>
                  <a:pt x="5352" y="1195"/>
                </a:cubicBezTo>
                <a:lnTo>
                  <a:pt x="5352" y="1195"/>
                </a:lnTo>
                <a:cubicBezTo>
                  <a:pt x="5351" y="1196"/>
                  <a:pt x="5351" y="1196"/>
                  <a:pt x="5350" y="1197"/>
                </a:cubicBezTo>
                <a:lnTo>
                  <a:pt x="5350" y="1197"/>
                </a:lnTo>
                <a:cubicBezTo>
                  <a:pt x="5348" y="1197"/>
                  <a:pt x="5345" y="1196"/>
                  <a:pt x="5343" y="1196"/>
                </a:cubicBezTo>
                <a:lnTo>
                  <a:pt x="5343" y="1196"/>
                </a:lnTo>
                <a:cubicBezTo>
                  <a:pt x="5341" y="1196"/>
                  <a:pt x="5338" y="1197"/>
                  <a:pt x="5336" y="1197"/>
                </a:cubicBezTo>
                <a:lnTo>
                  <a:pt x="5336" y="1197"/>
                </a:lnTo>
                <a:cubicBezTo>
                  <a:pt x="5335" y="1196"/>
                  <a:pt x="5334" y="1196"/>
                  <a:pt x="5333" y="1195"/>
                </a:cubicBezTo>
                <a:close/>
                <a:moveTo>
                  <a:pt x="4292" y="1278"/>
                </a:moveTo>
                <a:cubicBezTo>
                  <a:pt x="4295" y="1278"/>
                  <a:pt x="4297" y="1278"/>
                  <a:pt x="4296" y="1280"/>
                </a:cubicBezTo>
                <a:cubicBezTo>
                  <a:pt x="4298" y="1280"/>
                  <a:pt x="4301" y="1280"/>
                  <a:pt x="4305" y="1280"/>
                </a:cubicBezTo>
                <a:lnTo>
                  <a:pt x="4305" y="1280"/>
                </a:lnTo>
                <a:cubicBezTo>
                  <a:pt x="4290" y="1281"/>
                  <a:pt x="4273" y="1286"/>
                  <a:pt x="4260" y="1286"/>
                </a:cubicBezTo>
                <a:cubicBezTo>
                  <a:pt x="4256" y="1286"/>
                  <a:pt x="4252" y="1285"/>
                  <a:pt x="4248" y="1283"/>
                </a:cubicBezTo>
                <a:cubicBezTo>
                  <a:pt x="4241" y="1287"/>
                  <a:pt x="4237" y="1287"/>
                  <a:pt x="4233" y="1287"/>
                </a:cubicBezTo>
                <a:cubicBezTo>
                  <a:pt x="4239" y="1284"/>
                  <a:pt x="4244" y="1282"/>
                  <a:pt x="4248" y="1282"/>
                </a:cubicBezTo>
                <a:cubicBezTo>
                  <a:pt x="4249" y="1282"/>
                  <a:pt x="4251" y="1282"/>
                  <a:pt x="4252" y="1283"/>
                </a:cubicBezTo>
                <a:cubicBezTo>
                  <a:pt x="4251" y="1284"/>
                  <a:pt x="4251" y="1284"/>
                  <a:pt x="4252" y="1284"/>
                </a:cubicBezTo>
                <a:cubicBezTo>
                  <a:pt x="4255" y="1284"/>
                  <a:pt x="4281" y="1278"/>
                  <a:pt x="4292" y="1278"/>
                </a:cubicBezTo>
                <a:close/>
                <a:moveTo>
                  <a:pt x="12474" y="2111"/>
                </a:moveTo>
                <a:cubicBezTo>
                  <a:pt x="12479" y="2119"/>
                  <a:pt x="12483" y="2127"/>
                  <a:pt x="12487" y="2134"/>
                </a:cubicBezTo>
                <a:lnTo>
                  <a:pt x="12484" y="2138"/>
                </a:lnTo>
                <a:cubicBezTo>
                  <a:pt x="12481" y="2129"/>
                  <a:pt x="12477" y="2120"/>
                  <a:pt x="12474" y="2111"/>
                </a:cubicBezTo>
                <a:close/>
                <a:moveTo>
                  <a:pt x="9852" y="4526"/>
                </a:moveTo>
                <a:lnTo>
                  <a:pt x="9852" y="4526"/>
                </a:lnTo>
                <a:cubicBezTo>
                  <a:pt x="9833" y="4535"/>
                  <a:pt x="9828" y="4539"/>
                  <a:pt x="9831" y="4539"/>
                </a:cubicBezTo>
                <a:cubicBezTo>
                  <a:pt x="9835" y="4539"/>
                  <a:pt x="9860" y="4529"/>
                  <a:pt x="9862" y="4529"/>
                </a:cubicBezTo>
                <a:cubicBezTo>
                  <a:pt x="9862" y="4529"/>
                  <a:pt x="9862" y="4529"/>
                  <a:pt x="9862" y="4529"/>
                </a:cubicBezTo>
                <a:cubicBezTo>
                  <a:pt x="9865" y="4529"/>
                  <a:pt x="9867" y="4529"/>
                  <a:pt x="9869" y="4528"/>
                </a:cubicBezTo>
                <a:lnTo>
                  <a:pt x="9869" y="4528"/>
                </a:lnTo>
                <a:cubicBezTo>
                  <a:pt x="9864" y="4531"/>
                  <a:pt x="9861" y="4533"/>
                  <a:pt x="9855" y="4533"/>
                </a:cubicBezTo>
                <a:cubicBezTo>
                  <a:pt x="9797" y="4564"/>
                  <a:pt x="9702" y="4612"/>
                  <a:pt x="9617" y="4652"/>
                </a:cubicBezTo>
                <a:lnTo>
                  <a:pt x="9617" y="4652"/>
                </a:lnTo>
                <a:cubicBezTo>
                  <a:pt x="9613" y="4649"/>
                  <a:pt x="9608" y="4645"/>
                  <a:pt x="9603" y="4642"/>
                </a:cubicBezTo>
                <a:lnTo>
                  <a:pt x="9603" y="4642"/>
                </a:lnTo>
                <a:cubicBezTo>
                  <a:pt x="9687" y="4603"/>
                  <a:pt x="9771" y="4564"/>
                  <a:pt x="9852" y="4526"/>
                </a:cubicBezTo>
                <a:close/>
                <a:moveTo>
                  <a:pt x="9356" y="4727"/>
                </a:moveTo>
                <a:lnTo>
                  <a:pt x="9356" y="4727"/>
                </a:lnTo>
                <a:cubicBezTo>
                  <a:pt x="9355" y="4728"/>
                  <a:pt x="9354" y="4730"/>
                  <a:pt x="9353" y="4731"/>
                </a:cubicBezTo>
                <a:cubicBezTo>
                  <a:pt x="9353" y="4730"/>
                  <a:pt x="9352" y="4730"/>
                  <a:pt x="9352" y="4730"/>
                </a:cubicBezTo>
                <a:lnTo>
                  <a:pt x="9352" y="4730"/>
                </a:lnTo>
                <a:cubicBezTo>
                  <a:pt x="9354" y="4729"/>
                  <a:pt x="9355" y="4728"/>
                  <a:pt x="9356" y="4727"/>
                </a:cubicBezTo>
                <a:close/>
                <a:moveTo>
                  <a:pt x="9325" y="4762"/>
                </a:moveTo>
                <a:cubicBezTo>
                  <a:pt x="9334" y="4768"/>
                  <a:pt x="9342" y="4775"/>
                  <a:pt x="9351" y="4782"/>
                </a:cubicBezTo>
                <a:lnTo>
                  <a:pt x="9351" y="4782"/>
                </a:lnTo>
                <a:cubicBezTo>
                  <a:pt x="9256" y="4824"/>
                  <a:pt x="9161" y="4865"/>
                  <a:pt x="9066" y="4905"/>
                </a:cubicBezTo>
                <a:lnTo>
                  <a:pt x="9066" y="4905"/>
                </a:lnTo>
                <a:cubicBezTo>
                  <a:pt x="9048" y="4894"/>
                  <a:pt x="9030" y="4882"/>
                  <a:pt x="9012" y="4870"/>
                </a:cubicBezTo>
                <a:lnTo>
                  <a:pt x="9012" y="4870"/>
                </a:lnTo>
                <a:cubicBezTo>
                  <a:pt x="9074" y="4846"/>
                  <a:pt x="9134" y="4823"/>
                  <a:pt x="9192" y="4804"/>
                </a:cubicBezTo>
                <a:cubicBezTo>
                  <a:pt x="9202" y="4793"/>
                  <a:pt x="9239" y="4785"/>
                  <a:pt x="9253" y="4775"/>
                </a:cubicBezTo>
                <a:cubicBezTo>
                  <a:pt x="9256" y="4774"/>
                  <a:pt x="9257" y="4774"/>
                  <a:pt x="9259" y="4774"/>
                </a:cubicBezTo>
                <a:cubicBezTo>
                  <a:pt x="9271" y="4774"/>
                  <a:pt x="9254" y="4787"/>
                  <a:pt x="9224" y="4800"/>
                </a:cubicBezTo>
                <a:cubicBezTo>
                  <a:pt x="9258" y="4788"/>
                  <a:pt x="9291" y="4775"/>
                  <a:pt x="9325" y="4762"/>
                </a:cubicBezTo>
                <a:close/>
                <a:moveTo>
                  <a:pt x="607" y="5013"/>
                </a:moveTo>
                <a:cubicBezTo>
                  <a:pt x="607" y="5013"/>
                  <a:pt x="607" y="5013"/>
                  <a:pt x="607" y="5013"/>
                </a:cubicBezTo>
                <a:lnTo>
                  <a:pt x="607" y="5013"/>
                </a:lnTo>
                <a:cubicBezTo>
                  <a:pt x="607" y="5014"/>
                  <a:pt x="607" y="5014"/>
                  <a:pt x="607" y="5014"/>
                </a:cubicBezTo>
                <a:cubicBezTo>
                  <a:pt x="607" y="5014"/>
                  <a:pt x="607" y="5014"/>
                  <a:pt x="607" y="5013"/>
                </a:cubicBezTo>
                <a:close/>
                <a:moveTo>
                  <a:pt x="9016" y="5017"/>
                </a:moveTo>
                <a:cubicBezTo>
                  <a:pt x="9016" y="5017"/>
                  <a:pt x="9015" y="5017"/>
                  <a:pt x="9015" y="5017"/>
                </a:cubicBezTo>
                <a:lnTo>
                  <a:pt x="9015" y="5017"/>
                </a:lnTo>
                <a:cubicBezTo>
                  <a:pt x="9013" y="5018"/>
                  <a:pt x="9010" y="5019"/>
                  <a:pt x="9007" y="5020"/>
                </a:cubicBezTo>
                <a:lnTo>
                  <a:pt x="9007" y="5020"/>
                </a:lnTo>
                <a:cubicBezTo>
                  <a:pt x="9005" y="5021"/>
                  <a:pt x="9002" y="5021"/>
                  <a:pt x="9000" y="5021"/>
                </a:cubicBezTo>
                <a:lnTo>
                  <a:pt x="9000" y="5021"/>
                </a:lnTo>
                <a:cubicBezTo>
                  <a:pt x="9005" y="5019"/>
                  <a:pt x="9012" y="5017"/>
                  <a:pt x="9016" y="5017"/>
                </a:cubicBezTo>
                <a:close/>
                <a:moveTo>
                  <a:pt x="8218" y="5179"/>
                </a:moveTo>
                <a:lnTo>
                  <a:pt x="8218" y="5179"/>
                </a:lnTo>
                <a:cubicBezTo>
                  <a:pt x="8209" y="5181"/>
                  <a:pt x="8202" y="5184"/>
                  <a:pt x="8194" y="5186"/>
                </a:cubicBezTo>
                <a:cubicBezTo>
                  <a:pt x="8194" y="5186"/>
                  <a:pt x="8195" y="5186"/>
                  <a:pt x="8196" y="5186"/>
                </a:cubicBezTo>
                <a:cubicBezTo>
                  <a:pt x="8201" y="5186"/>
                  <a:pt x="8209" y="5183"/>
                  <a:pt x="8218" y="5179"/>
                </a:cubicBezTo>
                <a:close/>
                <a:moveTo>
                  <a:pt x="7220" y="4449"/>
                </a:moveTo>
                <a:cubicBezTo>
                  <a:pt x="7631" y="4449"/>
                  <a:pt x="8136" y="4741"/>
                  <a:pt x="8572" y="5019"/>
                </a:cubicBezTo>
                <a:lnTo>
                  <a:pt x="8572" y="5019"/>
                </a:lnTo>
                <a:cubicBezTo>
                  <a:pt x="8467" y="5062"/>
                  <a:pt x="8363" y="5106"/>
                  <a:pt x="8263" y="5152"/>
                </a:cubicBezTo>
                <a:cubicBezTo>
                  <a:pt x="8260" y="5156"/>
                  <a:pt x="8260" y="5159"/>
                  <a:pt x="8256" y="5167"/>
                </a:cubicBezTo>
                <a:cubicBezTo>
                  <a:pt x="8255" y="5167"/>
                  <a:pt x="8254" y="5167"/>
                  <a:pt x="8253" y="5167"/>
                </a:cubicBezTo>
                <a:cubicBezTo>
                  <a:pt x="8244" y="5167"/>
                  <a:pt x="8230" y="5174"/>
                  <a:pt x="8218" y="5179"/>
                </a:cubicBezTo>
                <a:lnTo>
                  <a:pt x="8218" y="5179"/>
                </a:lnTo>
                <a:cubicBezTo>
                  <a:pt x="8332" y="5147"/>
                  <a:pt x="8465" y="5095"/>
                  <a:pt x="8603" y="5039"/>
                </a:cubicBezTo>
                <a:lnTo>
                  <a:pt x="8603" y="5039"/>
                </a:lnTo>
                <a:cubicBezTo>
                  <a:pt x="8621" y="5050"/>
                  <a:pt x="8639" y="5062"/>
                  <a:pt x="8657" y="5073"/>
                </a:cubicBezTo>
                <a:lnTo>
                  <a:pt x="8657" y="5073"/>
                </a:lnTo>
                <a:cubicBezTo>
                  <a:pt x="8258" y="5232"/>
                  <a:pt x="7855" y="5378"/>
                  <a:pt x="7442" y="5516"/>
                </a:cubicBezTo>
                <a:cubicBezTo>
                  <a:pt x="7445" y="5513"/>
                  <a:pt x="7445" y="5512"/>
                  <a:pt x="7442" y="5512"/>
                </a:cubicBezTo>
                <a:cubicBezTo>
                  <a:pt x="7422" y="5512"/>
                  <a:pt x="7291" y="5567"/>
                  <a:pt x="7263" y="5567"/>
                </a:cubicBezTo>
                <a:cubicBezTo>
                  <a:pt x="7258" y="5569"/>
                  <a:pt x="7253" y="5571"/>
                  <a:pt x="7248" y="5573"/>
                </a:cubicBezTo>
                <a:lnTo>
                  <a:pt x="7248" y="5573"/>
                </a:lnTo>
                <a:cubicBezTo>
                  <a:pt x="7174" y="5225"/>
                  <a:pt x="6962" y="4763"/>
                  <a:pt x="7160" y="4452"/>
                </a:cubicBezTo>
                <a:cubicBezTo>
                  <a:pt x="7179" y="4450"/>
                  <a:pt x="7200" y="4449"/>
                  <a:pt x="7220" y="4449"/>
                </a:cubicBezTo>
                <a:close/>
                <a:moveTo>
                  <a:pt x="8703" y="5103"/>
                </a:moveTo>
                <a:cubicBezTo>
                  <a:pt x="8715" y="5110"/>
                  <a:pt x="8726" y="5118"/>
                  <a:pt x="8738" y="5125"/>
                </a:cubicBezTo>
                <a:lnTo>
                  <a:pt x="8738" y="5125"/>
                </a:lnTo>
                <a:cubicBezTo>
                  <a:pt x="8254" y="5310"/>
                  <a:pt x="7769" y="5502"/>
                  <a:pt x="7261" y="5629"/>
                </a:cubicBezTo>
                <a:lnTo>
                  <a:pt x="7261" y="5629"/>
                </a:lnTo>
                <a:cubicBezTo>
                  <a:pt x="7260" y="5625"/>
                  <a:pt x="7259" y="5622"/>
                  <a:pt x="7258" y="5618"/>
                </a:cubicBezTo>
                <a:lnTo>
                  <a:pt x="7258" y="5618"/>
                </a:lnTo>
                <a:cubicBezTo>
                  <a:pt x="7414" y="5548"/>
                  <a:pt x="7554" y="5514"/>
                  <a:pt x="7732" y="5464"/>
                </a:cubicBezTo>
                <a:lnTo>
                  <a:pt x="7732" y="5464"/>
                </a:lnTo>
                <a:cubicBezTo>
                  <a:pt x="7618" y="5504"/>
                  <a:pt x="7537" y="5526"/>
                  <a:pt x="7439" y="5563"/>
                </a:cubicBezTo>
                <a:cubicBezTo>
                  <a:pt x="7395" y="5563"/>
                  <a:pt x="7351" y="5589"/>
                  <a:pt x="7322" y="5604"/>
                </a:cubicBezTo>
                <a:cubicBezTo>
                  <a:pt x="7611" y="5523"/>
                  <a:pt x="7882" y="5431"/>
                  <a:pt x="8165" y="5325"/>
                </a:cubicBezTo>
                <a:lnTo>
                  <a:pt x="8146" y="5325"/>
                </a:lnTo>
                <a:cubicBezTo>
                  <a:pt x="8238" y="5288"/>
                  <a:pt x="8326" y="5252"/>
                  <a:pt x="8417" y="5218"/>
                </a:cubicBezTo>
                <a:cubicBezTo>
                  <a:pt x="8425" y="5208"/>
                  <a:pt x="8458" y="5208"/>
                  <a:pt x="8466" y="5196"/>
                </a:cubicBezTo>
                <a:cubicBezTo>
                  <a:pt x="8543" y="5164"/>
                  <a:pt x="8623" y="5133"/>
                  <a:pt x="8703" y="5103"/>
                </a:cubicBezTo>
                <a:close/>
                <a:moveTo>
                  <a:pt x="5350" y="1197"/>
                </a:moveTo>
                <a:lnTo>
                  <a:pt x="5350" y="1197"/>
                </a:lnTo>
                <a:cubicBezTo>
                  <a:pt x="5619" y="1218"/>
                  <a:pt x="5955" y="1229"/>
                  <a:pt x="6236" y="1258"/>
                </a:cubicBezTo>
                <a:cubicBezTo>
                  <a:pt x="6327" y="1280"/>
                  <a:pt x="6415" y="1280"/>
                  <a:pt x="6518" y="1295"/>
                </a:cubicBezTo>
                <a:cubicBezTo>
                  <a:pt x="7200" y="1364"/>
                  <a:pt x="7875" y="1544"/>
                  <a:pt x="8539" y="1716"/>
                </a:cubicBezTo>
                <a:cubicBezTo>
                  <a:pt x="8686" y="1760"/>
                  <a:pt x="8843" y="1804"/>
                  <a:pt x="8989" y="1852"/>
                </a:cubicBezTo>
                <a:lnTo>
                  <a:pt x="9001" y="1852"/>
                </a:lnTo>
                <a:cubicBezTo>
                  <a:pt x="9737" y="2097"/>
                  <a:pt x="10485" y="2369"/>
                  <a:pt x="11153" y="2765"/>
                </a:cubicBezTo>
                <a:cubicBezTo>
                  <a:pt x="11167" y="2772"/>
                  <a:pt x="11182" y="2780"/>
                  <a:pt x="11194" y="2791"/>
                </a:cubicBezTo>
                <a:cubicBezTo>
                  <a:pt x="11418" y="2925"/>
                  <a:pt x="11650" y="3069"/>
                  <a:pt x="11873" y="3227"/>
                </a:cubicBezTo>
                <a:lnTo>
                  <a:pt x="11873" y="3227"/>
                </a:lnTo>
                <a:cubicBezTo>
                  <a:pt x="11797" y="3295"/>
                  <a:pt x="11718" y="3360"/>
                  <a:pt x="11634" y="3421"/>
                </a:cubicBezTo>
                <a:cubicBezTo>
                  <a:pt x="11468" y="3553"/>
                  <a:pt x="11296" y="3671"/>
                  <a:pt x="11109" y="3770"/>
                </a:cubicBezTo>
                <a:cubicBezTo>
                  <a:pt x="11101" y="3780"/>
                  <a:pt x="11100" y="3783"/>
                  <a:pt x="11104" y="3783"/>
                </a:cubicBezTo>
                <a:cubicBezTo>
                  <a:pt x="11110" y="3783"/>
                  <a:pt x="11126" y="3774"/>
                  <a:pt x="11135" y="3763"/>
                </a:cubicBezTo>
                <a:cubicBezTo>
                  <a:pt x="11138" y="3763"/>
                  <a:pt x="11156" y="3756"/>
                  <a:pt x="11160" y="3752"/>
                </a:cubicBezTo>
                <a:lnTo>
                  <a:pt x="11160" y="3752"/>
                </a:lnTo>
                <a:cubicBezTo>
                  <a:pt x="11153" y="3759"/>
                  <a:pt x="11150" y="3763"/>
                  <a:pt x="11142" y="3763"/>
                </a:cubicBezTo>
                <a:cubicBezTo>
                  <a:pt x="11143" y="3762"/>
                  <a:pt x="11143" y="3761"/>
                  <a:pt x="11143" y="3761"/>
                </a:cubicBezTo>
                <a:lnTo>
                  <a:pt x="11143" y="3761"/>
                </a:lnTo>
                <a:cubicBezTo>
                  <a:pt x="11142" y="3761"/>
                  <a:pt x="11108" y="3785"/>
                  <a:pt x="11101" y="3792"/>
                </a:cubicBezTo>
                <a:cubicBezTo>
                  <a:pt x="10984" y="3866"/>
                  <a:pt x="10864" y="3932"/>
                  <a:pt x="10742" y="4008"/>
                </a:cubicBezTo>
                <a:cubicBezTo>
                  <a:pt x="10366" y="4229"/>
                  <a:pt x="9961" y="4421"/>
                  <a:pt x="9563" y="4611"/>
                </a:cubicBezTo>
                <a:lnTo>
                  <a:pt x="9563" y="4611"/>
                </a:lnTo>
                <a:cubicBezTo>
                  <a:pt x="9517" y="4576"/>
                  <a:pt x="9472" y="4541"/>
                  <a:pt x="9426" y="4507"/>
                </a:cubicBezTo>
                <a:cubicBezTo>
                  <a:pt x="8311" y="3630"/>
                  <a:pt x="6757" y="2590"/>
                  <a:pt x="5298" y="2590"/>
                </a:cubicBezTo>
                <a:cubicBezTo>
                  <a:pt x="4609" y="2590"/>
                  <a:pt x="3941" y="2822"/>
                  <a:pt x="3350" y="3414"/>
                </a:cubicBezTo>
                <a:cubicBezTo>
                  <a:pt x="3497" y="3286"/>
                  <a:pt x="3629" y="3183"/>
                  <a:pt x="3783" y="3095"/>
                </a:cubicBezTo>
                <a:lnTo>
                  <a:pt x="3783" y="3095"/>
                </a:lnTo>
                <a:cubicBezTo>
                  <a:pt x="3724" y="3183"/>
                  <a:pt x="3658" y="3183"/>
                  <a:pt x="3603" y="3253"/>
                </a:cubicBezTo>
                <a:cubicBezTo>
                  <a:pt x="3713" y="3172"/>
                  <a:pt x="3845" y="3055"/>
                  <a:pt x="3969" y="3018"/>
                </a:cubicBezTo>
                <a:lnTo>
                  <a:pt x="3969" y="3018"/>
                </a:lnTo>
                <a:cubicBezTo>
                  <a:pt x="3255" y="3447"/>
                  <a:pt x="2730" y="4133"/>
                  <a:pt x="2356" y="4866"/>
                </a:cubicBezTo>
                <a:cubicBezTo>
                  <a:pt x="2356" y="4865"/>
                  <a:pt x="2355" y="4865"/>
                  <a:pt x="2355" y="4865"/>
                </a:cubicBezTo>
                <a:cubicBezTo>
                  <a:pt x="2349" y="4865"/>
                  <a:pt x="2329" y="4913"/>
                  <a:pt x="2309" y="4939"/>
                </a:cubicBezTo>
                <a:cubicBezTo>
                  <a:pt x="2488" y="4565"/>
                  <a:pt x="2679" y="4228"/>
                  <a:pt x="2928" y="3898"/>
                </a:cubicBezTo>
                <a:cubicBezTo>
                  <a:pt x="2931" y="3891"/>
                  <a:pt x="2932" y="3888"/>
                  <a:pt x="2931" y="3888"/>
                </a:cubicBezTo>
                <a:cubicBezTo>
                  <a:pt x="2920" y="3888"/>
                  <a:pt x="2774" y="4104"/>
                  <a:pt x="2741" y="4111"/>
                </a:cubicBezTo>
                <a:cubicBezTo>
                  <a:pt x="2829" y="3983"/>
                  <a:pt x="2913" y="3876"/>
                  <a:pt x="3013" y="3756"/>
                </a:cubicBezTo>
                <a:cubicBezTo>
                  <a:pt x="3012" y="3755"/>
                  <a:pt x="3012" y="3755"/>
                  <a:pt x="3012" y="3755"/>
                </a:cubicBezTo>
                <a:cubicBezTo>
                  <a:pt x="3001" y="3755"/>
                  <a:pt x="2950" y="3811"/>
                  <a:pt x="2943" y="3829"/>
                </a:cubicBezTo>
                <a:cubicBezTo>
                  <a:pt x="2450" y="4389"/>
                  <a:pt x="2113" y="5074"/>
                  <a:pt x="1905" y="5794"/>
                </a:cubicBezTo>
                <a:lnTo>
                  <a:pt x="1905" y="5794"/>
                </a:lnTo>
                <a:cubicBezTo>
                  <a:pt x="1708" y="5620"/>
                  <a:pt x="1565" y="5390"/>
                  <a:pt x="1483" y="5137"/>
                </a:cubicBezTo>
                <a:cubicBezTo>
                  <a:pt x="1483" y="5090"/>
                  <a:pt x="1461" y="5020"/>
                  <a:pt x="1454" y="4966"/>
                </a:cubicBezTo>
                <a:cubicBezTo>
                  <a:pt x="1432" y="4910"/>
                  <a:pt x="1436" y="4851"/>
                  <a:pt x="1425" y="4793"/>
                </a:cubicBezTo>
                <a:cubicBezTo>
                  <a:pt x="1363" y="4042"/>
                  <a:pt x="1605" y="3267"/>
                  <a:pt x="2015" y="2651"/>
                </a:cubicBezTo>
                <a:cubicBezTo>
                  <a:pt x="2173" y="2402"/>
                  <a:pt x="2375" y="2178"/>
                  <a:pt x="2613" y="1995"/>
                </a:cubicBezTo>
                <a:cubicBezTo>
                  <a:pt x="2617" y="1980"/>
                  <a:pt x="2653" y="1962"/>
                  <a:pt x="2657" y="1951"/>
                </a:cubicBezTo>
                <a:cubicBezTo>
                  <a:pt x="2785" y="1855"/>
                  <a:pt x="2935" y="1767"/>
                  <a:pt x="3079" y="1687"/>
                </a:cubicBezTo>
                <a:cubicBezTo>
                  <a:pt x="3467" y="1489"/>
                  <a:pt x="3889" y="1353"/>
                  <a:pt x="4318" y="1283"/>
                </a:cubicBezTo>
                <a:lnTo>
                  <a:pt x="4318" y="1280"/>
                </a:lnTo>
                <a:cubicBezTo>
                  <a:pt x="4315" y="1279"/>
                  <a:pt x="4313" y="1279"/>
                  <a:pt x="4310" y="1279"/>
                </a:cubicBezTo>
                <a:cubicBezTo>
                  <a:pt x="4309" y="1279"/>
                  <a:pt x="4308" y="1279"/>
                  <a:pt x="4307" y="1279"/>
                </a:cubicBezTo>
                <a:lnTo>
                  <a:pt x="4307" y="1279"/>
                </a:lnTo>
                <a:cubicBezTo>
                  <a:pt x="4325" y="1278"/>
                  <a:pt x="4355" y="1275"/>
                  <a:pt x="4355" y="1269"/>
                </a:cubicBezTo>
                <a:lnTo>
                  <a:pt x="4340" y="1269"/>
                </a:lnTo>
                <a:cubicBezTo>
                  <a:pt x="4347" y="1265"/>
                  <a:pt x="4351" y="1265"/>
                  <a:pt x="4358" y="1265"/>
                </a:cubicBezTo>
                <a:cubicBezTo>
                  <a:pt x="4512" y="1247"/>
                  <a:pt x="4699" y="1225"/>
                  <a:pt x="4857" y="1221"/>
                </a:cubicBezTo>
                <a:cubicBezTo>
                  <a:pt x="5020" y="1200"/>
                  <a:pt x="5173" y="1210"/>
                  <a:pt x="5336" y="1197"/>
                </a:cubicBezTo>
                <a:lnTo>
                  <a:pt x="5336" y="1197"/>
                </a:lnTo>
                <a:cubicBezTo>
                  <a:pt x="5337" y="1198"/>
                  <a:pt x="5340" y="1198"/>
                  <a:pt x="5343" y="1198"/>
                </a:cubicBezTo>
                <a:cubicBezTo>
                  <a:pt x="5345" y="1198"/>
                  <a:pt x="5348" y="1198"/>
                  <a:pt x="5350" y="1197"/>
                </a:cubicBezTo>
                <a:close/>
                <a:moveTo>
                  <a:pt x="9400" y="4821"/>
                </a:moveTo>
                <a:cubicBezTo>
                  <a:pt x="9828" y="5166"/>
                  <a:pt x="10240" y="5533"/>
                  <a:pt x="10635" y="5916"/>
                </a:cubicBezTo>
                <a:lnTo>
                  <a:pt x="10635" y="5916"/>
                </a:lnTo>
                <a:cubicBezTo>
                  <a:pt x="10631" y="5918"/>
                  <a:pt x="10626" y="5920"/>
                  <a:pt x="10622" y="5922"/>
                </a:cubicBezTo>
                <a:cubicBezTo>
                  <a:pt x="10626" y="5921"/>
                  <a:pt x="10631" y="5919"/>
                  <a:pt x="10637" y="5918"/>
                </a:cubicBezTo>
                <a:lnTo>
                  <a:pt x="10637" y="5918"/>
                </a:lnTo>
                <a:cubicBezTo>
                  <a:pt x="10638" y="5919"/>
                  <a:pt x="10640" y="5920"/>
                  <a:pt x="10641" y="5922"/>
                </a:cubicBezTo>
                <a:lnTo>
                  <a:pt x="10641" y="5922"/>
                </a:lnTo>
                <a:cubicBezTo>
                  <a:pt x="10598" y="5951"/>
                  <a:pt x="10572" y="5977"/>
                  <a:pt x="10541" y="5997"/>
                </a:cubicBezTo>
                <a:lnTo>
                  <a:pt x="10541" y="5997"/>
                </a:lnTo>
                <a:cubicBezTo>
                  <a:pt x="10538" y="5994"/>
                  <a:pt x="10535" y="5992"/>
                  <a:pt x="10532" y="5989"/>
                </a:cubicBezTo>
                <a:lnTo>
                  <a:pt x="10532" y="5989"/>
                </a:lnTo>
                <a:cubicBezTo>
                  <a:pt x="10538" y="5984"/>
                  <a:pt x="10543" y="5979"/>
                  <a:pt x="10548" y="5973"/>
                </a:cubicBezTo>
                <a:cubicBezTo>
                  <a:pt x="10543" y="5973"/>
                  <a:pt x="10535" y="5978"/>
                  <a:pt x="10526" y="5984"/>
                </a:cubicBezTo>
                <a:lnTo>
                  <a:pt x="10526" y="5984"/>
                </a:lnTo>
                <a:cubicBezTo>
                  <a:pt x="10517" y="5977"/>
                  <a:pt x="10508" y="5971"/>
                  <a:pt x="10500" y="5964"/>
                </a:cubicBezTo>
                <a:lnTo>
                  <a:pt x="10500" y="5964"/>
                </a:lnTo>
                <a:cubicBezTo>
                  <a:pt x="10501" y="5959"/>
                  <a:pt x="10500" y="5956"/>
                  <a:pt x="10497" y="5956"/>
                </a:cubicBezTo>
                <a:lnTo>
                  <a:pt x="10497" y="5956"/>
                </a:lnTo>
                <a:cubicBezTo>
                  <a:pt x="10496" y="5957"/>
                  <a:pt x="10495" y="5958"/>
                  <a:pt x="10494" y="5959"/>
                </a:cubicBezTo>
                <a:lnTo>
                  <a:pt x="10494" y="5959"/>
                </a:lnTo>
                <a:cubicBezTo>
                  <a:pt x="10241" y="5758"/>
                  <a:pt x="9983" y="5563"/>
                  <a:pt x="9723" y="5372"/>
                </a:cubicBezTo>
                <a:cubicBezTo>
                  <a:pt x="9533" y="5222"/>
                  <a:pt x="9322" y="5075"/>
                  <a:pt x="9113" y="4936"/>
                </a:cubicBezTo>
                <a:lnTo>
                  <a:pt x="9113" y="4936"/>
                </a:lnTo>
                <a:cubicBezTo>
                  <a:pt x="9113" y="4936"/>
                  <a:pt x="9114" y="4936"/>
                  <a:pt x="9114" y="4936"/>
                </a:cubicBezTo>
                <a:cubicBezTo>
                  <a:pt x="9209" y="4897"/>
                  <a:pt x="9305" y="4860"/>
                  <a:pt x="9400" y="4821"/>
                </a:cubicBezTo>
                <a:close/>
                <a:moveTo>
                  <a:pt x="3925" y="6256"/>
                </a:moveTo>
                <a:cubicBezTo>
                  <a:pt x="3909" y="6259"/>
                  <a:pt x="3901" y="6260"/>
                  <a:pt x="3900" y="6260"/>
                </a:cubicBezTo>
                <a:cubicBezTo>
                  <a:pt x="3897" y="6260"/>
                  <a:pt x="3904" y="6258"/>
                  <a:pt x="3912" y="6256"/>
                </a:cubicBezTo>
                <a:close/>
                <a:moveTo>
                  <a:pt x="5249" y="2801"/>
                </a:moveTo>
                <a:cubicBezTo>
                  <a:pt x="5765" y="2801"/>
                  <a:pt x="6257" y="2963"/>
                  <a:pt x="6720" y="3146"/>
                </a:cubicBezTo>
                <a:cubicBezTo>
                  <a:pt x="7646" y="3563"/>
                  <a:pt x="8502" y="4111"/>
                  <a:pt x="9298" y="4740"/>
                </a:cubicBezTo>
                <a:lnTo>
                  <a:pt x="9298" y="4740"/>
                </a:lnTo>
                <a:cubicBezTo>
                  <a:pt x="9225" y="4776"/>
                  <a:pt x="9147" y="4818"/>
                  <a:pt x="9074" y="4837"/>
                </a:cubicBezTo>
                <a:cubicBezTo>
                  <a:pt x="9121" y="4800"/>
                  <a:pt x="9206" y="4782"/>
                  <a:pt x="9246" y="4746"/>
                </a:cubicBezTo>
                <a:lnTo>
                  <a:pt x="9246" y="4746"/>
                </a:lnTo>
                <a:cubicBezTo>
                  <a:pt x="9162" y="4783"/>
                  <a:pt x="9075" y="4819"/>
                  <a:pt x="8987" y="4854"/>
                </a:cubicBezTo>
                <a:lnTo>
                  <a:pt x="8987" y="4854"/>
                </a:lnTo>
                <a:cubicBezTo>
                  <a:pt x="8932" y="4818"/>
                  <a:pt x="8878" y="4783"/>
                  <a:pt x="8825" y="4749"/>
                </a:cubicBezTo>
                <a:cubicBezTo>
                  <a:pt x="8252" y="4355"/>
                  <a:pt x="7656" y="4065"/>
                  <a:pt x="7240" y="4065"/>
                </a:cubicBezTo>
                <a:cubicBezTo>
                  <a:pt x="6741" y="4065"/>
                  <a:pt x="6498" y="4479"/>
                  <a:pt x="6855" y="5621"/>
                </a:cubicBezTo>
                <a:cubicBezTo>
                  <a:pt x="6863" y="5642"/>
                  <a:pt x="6870" y="5663"/>
                  <a:pt x="6878" y="5684"/>
                </a:cubicBezTo>
                <a:lnTo>
                  <a:pt x="6878" y="5684"/>
                </a:lnTo>
                <a:cubicBezTo>
                  <a:pt x="6741" y="5717"/>
                  <a:pt x="6606" y="5749"/>
                  <a:pt x="6492" y="5802"/>
                </a:cubicBezTo>
                <a:cubicBezTo>
                  <a:pt x="6580" y="5780"/>
                  <a:pt x="6665" y="5739"/>
                  <a:pt x="6749" y="5731"/>
                </a:cubicBezTo>
                <a:lnTo>
                  <a:pt x="6749" y="5731"/>
                </a:lnTo>
                <a:cubicBezTo>
                  <a:pt x="6302" y="5882"/>
                  <a:pt x="5839" y="6003"/>
                  <a:pt x="5385" y="6102"/>
                </a:cubicBezTo>
                <a:cubicBezTo>
                  <a:pt x="5371" y="6105"/>
                  <a:pt x="5360" y="6106"/>
                  <a:pt x="5351" y="6106"/>
                </a:cubicBezTo>
                <a:cubicBezTo>
                  <a:pt x="5334" y="6106"/>
                  <a:pt x="5323" y="6102"/>
                  <a:pt x="5306" y="6102"/>
                </a:cubicBezTo>
                <a:cubicBezTo>
                  <a:pt x="5294" y="6102"/>
                  <a:pt x="5278" y="6105"/>
                  <a:pt x="5253" y="6113"/>
                </a:cubicBezTo>
                <a:lnTo>
                  <a:pt x="5245" y="6113"/>
                </a:lnTo>
                <a:cubicBezTo>
                  <a:pt x="5231" y="6120"/>
                  <a:pt x="5196" y="6122"/>
                  <a:pt x="5180" y="6122"/>
                </a:cubicBezTo>
                <a:cubicBezTo>
                  <a:pt x="5172" y="6122"/>
                  <a:pt x="5170" y="6122"/>
                  <a:pt x="5183" y="6120"/>
                </a:cubicBezTo>
                <a:lnTo>
                  <a:pt x="5183" y="6120"/>
                </a:lnTo>
                <a:cubicBezTo>
                  <a:pt x="5178" y="6121"/>
                  <a:pt x="5175" y="6122"/>
                  <a:pt x="5176" y="6122"/>
                </a:cubicBezTo>
                <a:cubicBezTo>
                  <a:pt x="5177" y="6122"/>
                  <a:pt x="5240" y="6110"/>
                  <a:pt x="5245" y="6110"/>
                </a:cubicBezTo>
                <a:lnTo>
                  <a:pt x="5245" y="6105"/>
                </a:lnTo>
                <a:cubicBezTo>
                  <a:pt x="5243" y="6105"/>
                  <a:pt x="5241" y="6105"/>
                  <a:pt x="5239" y="6105"/>
                </a:cubicBezTo>
                <a:cubicBezTo>
                  <a:pt x="5223" y="6105"/>
                  <a:pt x="5200" y="6112"/>
                  <a:pt x="5187" y="6112"/>
                </a:cubicBezTo>
                <a:cubicBezTo>
                  <a:pt x="5184" y="6112"/>
                  <a:pt x="5181" y="6111"/>
                  <a:pt x="5179" y="6110"/>
                </a:cubicBezTo>
                <a:cubicBezTo>
                  <a:pt x="4755" y="6200"/>
                  <a:pt x="4351" y="6251"/>
                  <a:pt x="3912" y="6256"/>
                </a:cubicBezTo>
                <a:lnTo>
                  <a:pt x="3912" y="6256"/>
                </a:lnTo>
                <a:cubicBezTo>
                  <a:pt x="3920" y="6253"/>
                  <a:pt x="3928" y="6250"/>
                  <a:pt x="3925" y="6249"/>
                </a:cubicBezTo>
                <a:cubicBezTo>
                  <a:pt x="4003" y="6242"/>
                  <a:pt x="4072" y="6245"/>
                  <a:pt x="4138" y="6227"/>
                </a:cubicBezTo>
                <a:cubicBezTo>
                  <a:pt x="4127" y="6227"/>
                  <a:pt x="4091" y="6227"/>
                  <a:pt x="4083" y="6234"/>
                </a:cubicBezTo>
                <a:cubicBezTo>
                  <a:pt x="3876" y="6248"/>
                  <a:pt x="3668" y="6261"/>
                  <a:pt x="3461" y="6261"/>
                </a:cubicBezTo>
                <a:cubicBezTo>
                  <a:pt x="3351" y="6261"/>
                  <a:pt x="3242" y="6258"/>
                  <a:pt x="3133" y="6249"/>
                </a:cubicBezTo>
                <a:cubicBezTo>
                  <a:pt x="3128" y="6250"/>
                  <a:pt x="3121" y="6250"/>
                  <a:pt x="3111" y="6250"/>
                </a:cubicBezTo>
                <a:cubicBezTo>
                  <a:pt x="3034" y="6250"/>
                  <a:pt x="2825" y="6216"/>
                  <a:pt x="2730" y="6190"/>
                </a:cubicBezTo>
                <a:lnTo>
                  <a:pt x="2730" y="6190"/>
                </a:lnTo>
                <a:cubicBezTo>
                  <a:pt x="2886" y="6193"/>
                  <a:pt x="3017" y="6216"/>
                  <a:pt x="3163" y="6216"/>
                </a:cubicBezTo>
                <a:cubicBezTo>
                  <a:pt x="3175" y="6216"/>
                  <a:pt x="3187" y="6216"/>
                  <a:pt x="3199" y="6215"/>
                </a:cubicBezTo>
                <a:cubicBezTo>
                  <a:pt x="2881" y="6186"/>
                  <a:pt x="2580" y="6161"/>
                  <a:pt x="2290" y="6029"/>
                </a:cubicBezTo>
                <a:cubicBezTo>
                  <a:pt x="2214" y="5999"/>
                  <a:pt x="2142" y="5963"/>
                  <a:pt x="2075" y="5921"/>
                </a:cubicBezTo>
                <a:lnTo>
                  <a:pt x="2075" y="5921"/>
                </a:lnTo>
                <a:cubicBezTo>
                  <a:pt x="2177" y="5571"/>
                  <a:pt x="2308" y="5231"/>
                  <a:pt x="2459" y="4910"/>
                </a:cubicBezTo>
                <a:cubicBezTo>
                  <a:pt x="2793" y="4235"/>
                  <a:pt x="3265" y="3601"/>
                  <a:pt x="3903" y="3187"/>
                </a:cubicBezTo>
                <a:cubicBezTo>
                  <a:pt x="3940" y="3154"/>
                  <a:pt x="4013" y="3128"/>
                  <a:pt x="4050" y="3099"/>
                </a:cubicBezTo>
                <a:cubicBezTo>
                  <a:pt x="4083" y="3088"/>
                  <a:pt x="4116" y="3055"/>
                  <a:pt x="4153" y="3047"/>
                </a:cubicBezTo>
                <a:cubicBezTo>
                  <a:pt x="4483" y="2879"/>
                  <a:pt x="4853" y="2809"/>
                  <a:pt x="5216" y="2802"/>
                </a:cubicBezTo>
                <a:cubicBezTo>
                  <a:pt x="5227" y="2801"/>
                  <a:pt x="5238" y="2801"/>
                  <a:pt x="5249" y="2801"/>
                </a:cubicBezTo>
                <a:close/>
                <a:moveTo>
                  <a:pt x="9516" y="6521"/>
                </a:moveTo>
                <a:cubicBezTo>
                  <a:pt x="9515" y="6522"/>
                  <a:pt x="9514" y="6522"/>
                  <a:pt x="9513" y="6523"/>
                </a:cubicBezTo>
                <a:lnTo>
                  <a:pt x="9513" y="6523"/>
                </a:lnTo>
                <a:cubicBezTo>
                  <a:pt x="9514" y="6522"/>
                  <a:pt x="9515" y="6521"/>
                  <a:pt x="9516" y="6521"/>
                </a:cubicBezTo>
                <a:close/>
                <a:moveTo>
                  <a:pt x="10693" y="5972"/>
                </a:moveTo>
                <a:cubicBezTo>
                  <a:pt x="10955" y="6227"/>
                  <a:pt x="11209" y="6489"/>
                  <a:pt x="11458" y="6755"/>
                </a:cubicBezTo>
                <a:cubicBezTo>
                  <a:pt x="11478" y="6777"/>
                  <a:pt x="11499" y="6800"/>
                  <a:pt x="11519" y="6823"/>
                </a:cubicBezTo>
                <a:lnTo>
                  <a:pt x="11519" y="6823"/>
                </a:lnTo>
                <a:cubicBezTo>
                  <a:pt x="11501" y="6806"/>
                  <a:pt x="11483" y="6790"/>
                  <a:pt x="11465" y="6773"/>
                </a:cubicBezTo>
                <a:cubicBezTo>
                  <a:pt x="11185" y="6525"/>
                  <a:pt x="10897" y="6282"/>
                  <a:pt x="10602" y="6045"/>
                </a:cubicBezTo>
                <a:lnTo>
                  <a:pt x="10602" y="6045"/>
                </a:lnTo>
                <a:cubicBezTo>
                  <a:pt x="10633" y="6021"/>
                  <a:pt x="10663" y="5997"/>
                  <a:pt x="10693" y="5972"/>
                </a:cubicBezTo>
                <a:close/>
                <a:moveTo>
                  <a:pt x="12060" y="3365"/>
                </a:moveTo>
                <a:cubicBezTo>
                  <a:pt x="12578" y="3765"/>
                  <a:pt x="13022" y="4255"/>
                  <a:pt x="13177" y="4900"/>
                </a:cubicBezTo>
                <a:cubicBezTo>
                  <a:pt x="13298" y="5629"/>
                  <a:pt x="12774" y="6274"/>
                  <a:pt x="12279" y="6733"/>
                </a:cubicBezTo>
                <a:cubicBezTo>
                  <a:pt x="12201" y="6807"/>
                  <a:pt x="12122" y="6880"/>
                  <a:pt x="12041" y="6953"/>
                </a:cubicBezTo>
                <a:lnTo>
                  <a:pt x="12041" y="6953"/>
                </a:lnTo>
                <a:cubicBezTo>
                  <a:pt x="11853" y="6758"/>
                  <a:pt x="11665" y="6565"/>
                  <a:pt x="11483" y="6366"/>
                </a:cubicBezTo>
                <a:cubicBezTo>
                  <a:pt x="11348" y="6220"/>
                  <a:pt x="11197" y="6069"/>
                  <a:pt x="11062" y="5926"/>
                </a:cubicBezTo>
                <a:cubicBezTo>
                  <a:pt x="11015" y="5879"/>
                  <a:pt x="10967" y="5832"/>
                  <a:pt x="10919" y="5785"/>
                </a:cubicBezTo>
                <a:lnTo>
                  <a:pt x="10919" y="5785"/>
                </a:lnTo>
                <a:cubicBezTo>
                  <a:pt x="10947" y="5762"/>
                  <a:pt x="10975" y="5738"/>
                  <a:pt x="11003" y="5714"/>
                </a:cubicBezTo>
                <a:lnTo>
                  <a:pt x="11003" y="5714"/>
                </a:lnTo>
                <a:cubicBezTo>
                  <a:pt x="10978" y="5718"/>
                  <a:pt x="10942" y="5744"/>
                  <a:pt x="10905" y="5772"/>
                </a:cubicBezTo>
                <a:lnTo>
                  <a:pt x="10905" y="5772"/>
                </a:lnTo>
                <a:cubicBezTo>
                  <a:pt x="10903" y="5770"/>
                  <a:pt x="10901" y="5768"/>
                  <a:pt x="10899" y="5766"/>
                </a:cubicBezTo>
                <a:lnTo>
                  <a:pt x="10899" y="5766"/>
                </a:lnTo>
                <a:cubicBezTo>
                  <a:pt x="10982" y="5709"/>
                  <a:pt x="11176" y="5554"/>
                  <a:pt x="11138" y="5554"/>
                </a:cubicBezTo>
                <a:cubicBezTo>
                  <a:pt x="11134" y="5554"/>
                  <a:pt x="11127" y="5555"/>
                  <a:pt x="11116" y="5560"/>
                </a:cubicBezTo>
                <a:cubicBezTo>
                  <a:pt x="11056" y="5593"/>
                  <a:pt x="10968" y="5669"/>
                  <a:pt x="10877" y="5745"/>
                </a:cubicBezTo>
                <a:lnTo>
                  <a:pt x="10877" y="5745"/>
                </a:lnTo>
                <a:cubicBezTo>
                  <a:pt x="10499" y="5381"/>
                  <a:pt x="10098" y="5028"/>
                  <a:pt x="9683" y="4703"/>
                </a:cubicBezTo>
                <a:lnTo>
                  <a:pt x="9683" y="4703"/>
                </a:lnTo>
                <a:cubicBezTo>
                  <a:pt x="9810" y="4648"/>
                  <a:pt x="9937" y="4589"/>
                  <a:pt x="10060" y="4526"/>
                </a:cubicBezTo>
                <a:cubicBezTo>
                  <a:pt x="10097" y="4511"/>
                  <a:pt x="10116" y="4504"/>
                  <a:pt x="10126" y="4504"/>
                </a:cubicBezTo>
                <a:cubicBezTo>
                  <a:pt x="10116" y="4511"/>
                  <a:pt x="10104" y="4518"/>
                  <a:pt x="10094" y="4521"/>
                </a:cubicBezTo>
                <a:cubicBezTo>
                  <a:pt x="10138" y="4507"/>
                  <a:pt x="10196" y="4482"/>
                  <a:pt x="10240" y="4448"/>
                </a:cubicBezTo>
                <a:cubicBezTo>
                  <a:pt x="10424" y="4367"/>
                  <a:pt x="10607" y="4262"/>
                  <a:pt x="10786" y="4177"/>
                </a:cubicBezTo>
                <a:cubicBezTo>
                  <a:pt x="10790" y="4174"/>
                  <a:pt x="10790" y="4169"/>
                  <a:pt x="10793" y="4166"/>
                </a:cubicBezTo>
                <a:cubicBezTo>
                  <a:pt x="10794" y="4166"/>
                  <a:pt x="10795" y="4166"/>
                  <a:pt x="10796" y="4166"/>
                </a:cubicBezTo>
                <a:cubicBezTo>
                  <a:pt x="10818" y="4166"/>
                  <a:pt x="10860" y="4129"/>
                  <a:pt x="10882" y="4129"/>
                </a:cubicBezTo>
                <a:cubicBezTo>
                  <a:pt x="10884" y="4129"/>
                  <a:pt x="10885" y="4129"/>
                  <a:pt x="10886" y="4130"/>
                </a:cubicBezTo>
                <a:cubicBezTo>
                  <a:pt x="10661" y="4262"/>
                  <a:pt x="10434" y="4386"/>
                  <a:pt x="10207" y="4511"/>
                </a:cubicBezTo>
                <a:cubicBezTo>
                  <a:pt x="10651" y="4309"/>
                  <a:pt x="11043" y="4042"/>
                  <a:pt x="11468" y="3803"/>
                </a:cubicBezTo>
                <a:cubicBezTo>
                  <a:pt x="11660" y="3669"/>
                  <a:pt x="11869" y="3526"/>
                  <a:pt x="12060" y="3365"/>
                </a:cubicBezTo>
                <a:close/>
                <a:moveTo>
                  <a:pt x="8751" y="5134"/>
                </a:moveTo>
                <a:cubicBezTo>
                  <a:pt x="8874" y="5214"/>
                  <a:pt x="8989" y="5288"/>
                  <a:pt x="9092" y="5350"/>
                </a:cubicBezTo>
                <a:cubicBezTo>
                  <a:pt x="9096" y="5350"/>
                  <a:pt x="9096" y="5347"/>
                  <a:pt x="9099" y="5343"/>
                </a:cubicBezTo>
                <a:cubicBezTo>
                  <a:pt x="9478" y="5605"/>
                  <a:pt x="9850" y="5874"/>
                  <a:pt x="10213" y="6154"/>
                </a:cubicBezTo>
                <a:lnTo>
                  <a:pt x="10213" y="6154"/>
                </a:lnTo>
                <a:cubicBezTo>
                  <a:pt x="10129" y="6194"/>
                  <a:pt x="10042" y="6231"/>
                  <a:pt x="9962" y="6281"/>
                </a:cubicBezTo>
                <a:cubicBezTo>
                  <a:pt x="9961" y="6279"/>
                  <a:pt x="9959" y="6279"/>
                  <a:pt x="9957" y="6279"/>
                </a:cubicBezTo>
                <a:cubicBezTo>
                  <a:pt x="9936" y="6279"/>
                  <a:pt x="9862" y="6337"/>
                  <a:pt x="9833" y="6344"/>
                </a:cubicBezTo>
                <a:cubicBezTo>
                  <a:pt x="9847" y="6333"/>
                  <a:pt x="9859" y="6322"/>
                  <a:pt x="9869" y="6311"/>
                </a:cubicBezTo>
                <a:lnTo>
                  <a:pt x="9869" y="6311"/>
                </a:lnTo>
                <a:cubicBezTo>
                  <a:pt x="9815" y="6333"/>
                  <a:pt x="9745" y="6388"/>
                  <a:pt x="9686" y="6421"/>
                </a:cubicBezTo>
                <a:cubicBezTo>
                  <a:pt x="9698" y="6410"/>
                  <a:pt x="9708" y="6403"/>
                  <a:pt x="9730" y="6384"/>
                </a:cubicBezTo>
                <a:lnTo>
                  <a:pt x="9730" y="6384"/>
                </a:lnTo>
                <a:cubicBezTo>
                  <a:pt x="9693" y="6406"/>
                  <a:pt x="9671" y="6413"/>
                  <a:pt x="9654" y="6435"/>
                </a:cubicBezTo>
                <a:cubicBezTo>
                  <a:pt x="9624" y="6450"/>
                  <a:pt x="9588" y="6469"/>
                  <a:pt x="9569" y="6494"/>
                </a:cubicBezTo>
                <a:cubicBezTo>
                  <a:pt x="9555" y="6500"/>
                  <a:pt x="9535" y="6510"/>
                  <a:pt x="9516" y="6521"/>
                </a:cubicBezTo>
                <a:lnTo>
                  <a:pt x="9516" y="6521"/>
                </a:lnTo>
                <a:cubicBezTo>
                  <a:pt x="9517" y="6520"/>
                  <a:pt x="9517" y="6520"/>
                  <a:pt x="9517" y="6520"/>
                </a:cubicBezTo>
                <a:cubicBezTo>
                  <a:pt x="9513" y="6520"/>
                  <a:pt x="9508" y="6523"/>
                  <a:pt x="9504" y="6527"/>
                </a:cubicBezTo>
                <a:lnTo>
                  <a:pt x="9504" y="6527"/>
                </a:lnTo>
                <a:cubicBezTo>
                  <a:pt x="9506" y="6526"/>
                  <a:pt x="9508" y="6524"/>
                  <a:pt x="9510" y="6523"/>
                </a:cubicBezTo>
                <a:cubicBezTo>
                  <a:pt x="9510" y="6523"/>
                  <a:pt x="9511" y="6523"/>
                  <a:pt x="9513" y="6523"/>
                </a:cubicBezTo>
                <a:lnTo>
                  <a:pt x="9513" y="6523"/>
                </a:lnTo>
                <a:cubicBezTo>
                  <a:pt x="9508" y="6525"/>
                  <a:pt x="9504" y="6528"/>
                  <a:pt x="9500" y="6531"/>
                </a:cubicBezTo>
                <a:cubicBezTo>
                  <a:pt x="9501" y="6530"/>
                  <a:pt x="9502" y="6528"/>
                  <a:pt x="9504" y="6527"/>
                </a:cubicBezTo>
                <a:lnTo>
                  <a:pt x="9504" y="6527"/>
                </a:lnTo>
                <a:cubicBezTo>
                  <a:pt x="9301" y="6644"/>
                  <a:pt x="9087" y="6760"/>
                  <a:pt x="8884" y="6880"/>
                </a:cubicBezTo>
                <a:cubicBezTo>
                  <a:pt x="8769" y="6934"/>
                  <a:pt x="8652" y="7007"/>
                  <a:pt x="8542" y="7066"/>
                </a:cubicBezTo>
                <a:cubicBezTo>
                  <a:pt x="8337" y="7177"/>
                  <a:pt x="8121" y="7279"/>
                  <a:pt x="7906" y="7379"/>
                </a:cubicBezTo>
                <a:lnTo>
                  <a:pt x="7906" y="7379"/>
                </a:lnTo>
                <a:cubicBezTo>
                  <a:pt x="7854" y="7238"/>
                  <a:pt x="7805" y="7094"/>
                  <a:pt x="7754" y="6956"/>
                </a:cubicBezTo>
                <a:cubicBezTo>
                  <a:pt x="7585" y="6534"/>
                  <a:pt x="7409" y="6106"/>
                  <a:pt x="7273" y="5667"/>
                </a:cubicBezTo>
                <a:lnTo>
                  <a:pt x="7273" y="5667"/>
                </a:lnTo>
                <a:cubicBezTo>
                  <a:pt x="7773" y="5511"/>
                  <a:pt x="8266" y="5334"/>
                  <a:pt x="8751" y="5134"/>
                </a:cubicBezTo>
                <a:close/>
                <a:moveTo>
                  <a:pt x="6808" y="213"/>
                </a:moveTo>
                <a:cubicBezTo>
                  <a:pt x="7031" y="213"/>
                  <a:pt x="7259" y="235"/>
                  <a:pt x="7479" y="249"/>
                </a:cubicBezTo>
                <a:cubicBezTo>
                  <a:pt x="7500" y="254"/>
                  <a:pt x="7522" y="258"/>
                  <a:pt x="7542" y="258"/>
                </a:cubicBezTo>
                <a:cubicBezTo>
                  <a:pt x="7558" y="258"/>
                  <a:pt x="7573" y="256"/>
                  <a:pt x="7586" y="249"/>
                </a:cubicBezTo>
                <a:cubicBezTo>
                  <a:pt x="7593" y="253"/>
                  <a:pt x="7600" y="257"/>
                  <a:pt x="7608" y="261"/>
                </a:cubicBezTo>
                <a:cubicBezTo>
                  <a:pt x="7625" y="257"/>
                  <a:pt x="7642" y="255"/>
                  <a:pt x="7660" y="255"/>
                </a:cubicBezTo>
                <a:cubicBezTo>
                  <a:pt x="7731" y="255"/>
                  <a:pt x="7805" y="281"/>
                  <a:pt x="7869" y="281"/>
                </a:cubicBezTo>
                <a:cubicBezTo>
                  <a:pt x="7877" y="281"/>
                  <a:pt x="7885" y="280"/>
                  <a:pt x="7894" y="279"/>
                </a:cubicBezTo>
                <a:cubicBezTo>
                  <a:pt x="7886" y="279"/>
                  <a:pt x="7882" y="275"/>
                  <a:pt x="7879" y="275"/>
                </a:cubicBezTo>
                <a:cubicBezTo>
                  <a:pt x="7889" y="275"/>
                  <a:pt x="7894" y="275"/>
                  <a:pt x="7901" y="279"/>
                </a:cubicBezTo>
                <a:cubicBezTo>
                  <a:pt x="7960" y="283"/>
                  <a:pt x="8106" y="308"/>
                  <a:pt x="8194" y="312"/>
                </a:cubicBezTo>
                <a:cubicBezTo>
                  <a:pt x="8201" y="316"/>
                  <a:pt x="8217" y="320"/>
                  <a:pt x="8228" y="320"/>
                </a:cubicBezTo>
                <a:cubicBezTo>
                  <a:pt x="8235" y="320"/>
                  <a:pt x="8239" y="318"/>
                  <a:pt x="8238" y="315"/>
                </a:cubicBezTo>
                <a:cubicBezTo>
                  <a:pt x="8231" y="315"/>
                  <a:pt x="8227" y="315"/>
                  <a:pt x="8227" y="312"/>
                </a:cubicBezTo>
                <a:lnTo>
                  <a:pt x="8227" y="312"/>
                </a:lnTo>
                <a:cubicBezTo>
                  <a:pt x="8234" y="315"/>
                  <a:pt x="8241" y="312"/>
                  <a:pt x="8246" y="319"/>
                </a:cubicBezTo>
                <a:cubicBezTo>
                  <a:pt x="8238" y="323"/>
                  <a:pt x="8315" y="323"/>
                  <a:pt x="8307" y="330"/>
                </a:cubicBezTo>
                <a:cubicBezTo>
                  <a:pt x="8664" y="378"/>
                  <a:pt x="9085" y="440"/>
                  <a:pt x="9397" y="561"/>
                </a:cubicBezTo>
                <a:cubicBezTo>
                  <a:pt x="10400" y="891"/>
                  <a:pt x="11886" y="1113"/>
                  <a:pt x="12466" y="2097"/>
                </a:cubicBezTo>
                <a:lnTo>
                  <a:pt x="12466" y="2097"/>
                </a:lnTo>
                <a:cubicBezTo>
                  <a:pt x="12485" y="2146"/>
                  <a:pt x="12495" y="2195"/>
                  <a:pt x="12506" y="2244"/>
                </a:cubicBezTo>
                <a:cubicBezTo>
                  <a:pt x="12502" y="2259"/>
                  <a:pt x="12509" y="2292"/>
                  <a:pt x="12502" y="2295"/>
                </a:cubicBezTo>
                <a:cubicBezTo>
                  <a:pt x="12506" y="2376"/>
                  <a:pt x="12484" y="2435"/>
                  <a:pt x="12462" y="2508"/>
                </a:cubicBezTo>
                <a:cubicBezTo>
                  <a:pt x="12462" y="2505"/>
                  <a:pt x="12465" y="2497"/>
                  <a:pt x="12465" y="2490"/>
                </a:cubicBezTo>
                <a:lnTo>
                  <a:pt x="12465" y="2490"/>
                </a:lnTo>
                <a:cubicBezTo>
                  <a:pt x="12392" y="2670"/>
                  <a:pt x="12257" y="2857"/>
                  <a:pt x="12113" y="3000"/>
                </a:cubicBezTo>
                <a:cubicBezTo>
                  <a:pt x="12121" y="2985"/>
                  <a:pt x="12128" y="2978"/>
                  <a:pt x="12150" y="2948"/>
                </a:cubicBezTo>
                <a:lnTo>
                  <a:pt x="12150" y="2948"/>
                </a:lnTo>
                <a:cubicBezTo>
                  <a:pt x="12123" y="2979"/>
                  <a:pt x="12096" y="3009"/>
                  <a:pt x="12068" y="3038"/>
                </a:cubicBezTo>
                <a:lnTo>
                  <a:pt x="12068" y="3038"/>
                </a:lnTo>
                <a:cubicBezTo>
                  <a:pt x="11774" y="2813"/>
                  <a:pt x="11458" y="2615"/>
                  <a:pt x="11142" y="2442"/>
                </a:cubicBezTo>
                <a:lnTo>
                  <a:pt x="11142" y="2442"/>
                </a:lnTo>
                <a:cubicBezTo>
                  <a:pt x="11145" y="2445"/>
                  <a:pt x="11146" y="2446"/>
                  <a:pt x="11146" y="2446"/>
                </a:cubicBezTo>
                <a:cubicBezTo>
                  <a:pt x="11145" y="2446"/>
                  <a:pt x="11135" y="2439"/>
                  <a:pt x="11135" y="2439"/>
                </a:cubicBezTo>
                <a:cubicBezTo>
                  <a:pt x="10834" y="2270"/>
                  <a:pt x="10375" y="2065"/>
                  <a:pt x="10006" y="1918"/>
                </a:cubicBezTo>
                <a:cubicBezTo>
                  <a:pt x="9591" y="1771"/>
                  <a:pt x="9143" y="1603"/>
                  <a:pt x="8703" y="1503"/>
                </a:cubicBezTo>
                <a:cubicBezTo>
                  <a:pt x="8700" y="1507"/>
                  <a:pt x="8700" y="1507"/>
                  <a:pt x="8696" y="1511"/>
                </a:cubicBezTo>
                <a:cubicBezTo>
                  <a:pt x="7672" y="1234"/>
                  <a:pt x="6467" y="979"/>
                  <a:pt x="5322" y="979"/>
                </a:cubicBezTo>
                <a:cubicBezTo>
                  <a:pt x="3651" y="979"/>
                  <a:pt x="2105" y="1522"/>
                  <a:pt x="1429" y="3330"/>
                </a:cubicBezTo>
                <a:cubicBezTo>
                  <a:pt x="1234" y="3920"/>
                  <a:pt x="1084" y="4628"/>
                  <a:pt x="1311" y="5233"/>
                </a:cubicBezTo>
                <a:cubicBezTo>
                  <a:pt x="1425" y="5578"/>
                  <a:pt x="1610" y="5833"/>
                  <a:pt x="1845" y="6018"/>
                </a:cubicBezTo>
                <a:lnTo>
                  <a:pt x="1845" y="6018"/>
                </a:lnTo>
                <a:cubicBezTo>
                  <a:pt x="1788" y="6244"/>
                  <a:pt x="1744" y="6472"/>
                  <a:pt x="1711" y="6699"/>
                </a:cubicBezTo>
                <a:cubicBezTo>
                  <a:pt x="1703" y="6711"/>
                  <a:pt x="1707" y="6748"/>
                  <a:pt x="1700" y="6755"/>
                </a:cubicBezTo>
                <a:cubicBezTo>
                  <a:pt x="1671" y="6981"/>
                  <a:pt x="1648" y="7212"/>
                  <a:pt x="1642" y="7442"/>
                </a:cubicBezTo>
                <a:lnTo>
                  <a:pt x="1642" y="7442"/>
                </a:lnTo>
                <a:cubicBezTo>
                  <a:pt x="1641" y="7442"/>
                  <a:pt x="1641" y="7443"/>
                  <a:pt x="1641" y="7444"/>
                </a:cubicBezTo>
                <a:cubicBezTo>
                  <a:pt x="1641" y="7444"/>
                  <a:pt x="1641" y="7445"/>
                  <a:pt x="1641" y="7445"/>
                </a:cubicBezTo>
                <a:lnTo>
                  <a:pt x="1641" y="7445"/>
                </a:lnTo>
                <a:cubicBezTo>
                  <a:pt x="1641" y="7447"/>
                  <a:pt x="1641" y="7449"/>
                  <a:pt x="1641" y="7451"/>
                </a:cubicBezTo>
                <a:lnTo>
                  <a:pt x="1641" y="7451"/>
                </a:lnTo>
                <a:cubicBezTo>
                  <a:pt x="1638" y="7448"/>
                  <a:pt x="1637" y="7445"/>
                  <a:pt x="1637" y="7440"/>
                </a:cubicBezTo>
                <a:cubicBezTo>
                  <a:pt x="1470" y="7294"/>
                  <a:pt x="1195" y="6987"/>
                  <a:pt x="1108" y="6793"/>
                </a:cubicBezTo>
                <a:lnTo>
                  <a:pt x="1108" y="6793"/>
                </a:lnTo>
                <a:cubicBezTo>
                  <a:pt x="1119" y="6814"/>
                  <a:pt x="1133" y="6836"/>
                  <a:pt x="1138" y="6836"/>
                </a:cubicBezTo>
                <a:cubicBezTo>
                  <a:pt x="1139" y="6836"/>
                  <a:pt x="1139" y="6836"/>
                  <a:pt x="1139" y="6836"/>
                </a:cubicBezTo>
                <a:cubicBezTo>
                  <a:pt x="1109" y="6777"/>
                  <a:pt x="1073" y="6699"/>
                  <a:pt x="1036" y="6641"/>
                </a:cubicBezTo>
                <a:lnTo>
                  <a:pt x="1036" y="6641"/>
                </a:lnTo>
                <a:cubicBezTo>
                  <a:pt x="1040" y="6667"/>
                  <a:pt x="1077" y="6707"/>
                  <a:pt x="1077" y="6748"/>
                </a:cubicBezTo>
                <a:cubicBezTo>
                  <a:pt x="999" y="6589"/>
                  <a:pt x="915" y="6435"/>
                  <a:pt x="867" y="6271"/>
                </a:cubicBezTo>
                <a:cubicBezTo>
                  <a:pt x="735" y="5956"/>
                  <a:pt x="684" y="5614"/>
                  <a:pt x="637" y="5281"/>
                </a:cubicBezTo>
                <a:lnTo>
                  <a:pt x="637" y="5296"/>
                </a:lnTo>
                <a:cubicBezTo>
                  <a:pt x="633" y="5284"/>
                  <a:pt x="633" y="5281"/>
                  <a:pt x="637" y="5274"/>
                </a:cubicBezTo>
                <a:cubicBezTo>
                  <a:pt x="625" y="5218"/>
                  <a:pt x="625" y="5093"/>
                  <a:pt x="607" y="5017"/>
                </a:cubicBezTo>
                <a:lnTo>
                  <a:pt x="607" y="5032"/>
                </a:lnTo>
                <a:cubicBezTo>
                  <a:pt x="607" y="5024"/>
                  <a:pt x="603" y="5017"/>
                  <a:pt x="607" y="5013"/>
                </a:cubicBezTo>
                <a:lnTo>
                  <a:pt x="607" y="5013"/>
                </a:lnTo>
                <a:cubicBezTo>
                  <a:pt x="607" y="5008"/>
                  <a:pt x="606" y="4971"/>
                  <a:pt x="604" y="4971"/>
                </a:cubicBezTo>
                <a:cubicBezTo>
                  <a:pt x="604" y="4971"/>
                  <a:pt x="603" y="4972"/>
                  <a:pt x="603" y="4973"/>
                </a:cubicBezTo>
                <a:cubicBezTo>
                  <a:pt x="603" y="4980"/>
                  <a:pt x="600" y="4983"/>
                  <a:pt x="600" y="4988"/>
                </a:cubicBezTo>
                <a:cubicBezTo>
                  <a:pt x="600" y="4980"/>
                  <a:pt x="600" y="4973"/>
                  <a:pt x="603" y="4969"/>
                </a:cubicBezTo>
                <a:cubicBezTo>
                  <a:pt x="571" y="4727"/>
                  <a:pt x="578" y="4375"/>
                  <a:pt x="644" y="4118"/>
                </a:cubicBezTo>
                <a:lnTo>
                  <a:pt x="644" y="4118"/>
                </a:lnTo>
                <a:cubicBezTo>
                  <a:pt x="644" y="4121"/>
                  <a:pt x="639" y="4153"/>
                  <a:pt x="643" y="4153"/>
                </a:cubicBezTo>
                <a:cubicBezTo>
                  <a:pt x="644" y="4153"/>
                  <a:pt x="645" y="4151"/>
                  <a:pt x="647" y="4147"/>
                </a:cubicBezTo>
                <a:cubicBezTo>
                  <a:pt x="651" y="4030"/>
                  <a:pt x="699" y="3898"/>
                  <a:pt x="706" y="3785"/>
                </a:cubicBezTo>
                <a:lnTo>
                  <a:pt x="706" y="3785"/>
                </a:lnTo>
                <a:cubicBezTo>
                  <a:pt x="669" y="3898"/>
                  <a:pt x="659" y="4027"/>
                  <a:pt x="629" y="4130"/>
                </a:cubicBezTo>
                <a:cubicBezTo>
                  <a:pt x="629" y="3954"/>
                  <a:pt x="706" y="3788"/>
                  <a:pt x="743" y="3612"/>
                </a:cubicBezTo>
                <a:cubicBezTo>
                  <a:pt x="743" y="3546"/>
                  <a:pt x="791" y="3451"/>
                  <a:pt x="813" y="3377"/>
                </a:cubicBezTo>
                <a:lnTo>
                  <a:pt x="813" y="3377"/>
                </a:lnTo>
                <a:cubicBezTo>
                  <a:pt x="809" y="3399"/>
                  <a:pt x="805" y="3411"/>
                  <a:pt x="798" y="3447"/>
                </a:cubicBezTo>
                <a:cubicBezTo>
                  <a:pt x="816" y="3377"/>
                  <a:pt x="835" y="3337"/>
                  <a:pt x="838" y="3293"/>
                </a:cubicBezTo>
                <a:cubicBezTo>
                  <a:pt x="1161" y="2215"/>
                  <a:pt x="2015" y="1386"/>
                  <a:pt x="3009" y="931"/>
                </a:cubicBezTo>
                <a:cubicBezTo>
                  <a:pt x="3218" y="836"/>
                  <a:pt x="3412" y="748"/>
                  <a:pt x="3636" y="679"/>
                </a:cubicBezTo>
                <a:cubicBezTo>
                  <a:pt x="3628" y="679"/>
                  <a:pt x="3623" y="679"/>
                  <a:pt x="3619" y="679"/>
                </a:cubicBezTo>
                <a:lnTo>
                  <a:pt x="3619" y="679"/>
                </a:lnTo>
                <a:cubicBezTo>
                  <a:pt x="3836" y="600"/>
                  <a:pt x="4068" y="535"/>
                  <a:pt x="4289" y="473"/>
                </a:cubicBezTo>
                <a:cubicBezTo>
                  <a:pt x="4673" y="371"/>
                  <a:pt x="5051" y="327"/>
                  <a:pt x="5440" y="290"/>
                </a:cubicBezTo>
                <a:cubicBezTo>
                  <a:pt x="5759" y="279"/>
                  <a:pt x="6140" y="271"/>
                  <a:pt x="6463" y="249"/>
                </a:cubicBezTo>
                <a:cubicBezTo>
                  <a:pt x="6456" y="249"/>
                  <a:pt x="6452" y="249"/>
                  <a:pt x="6448" y="246"/>
                </a:cubicBezTo>
                <a:cubicBezTo>
                  <a:pt x="6456" y="246"/>
                  <a:pt x="6463" y="246"/>
                  <a:pt x="6467" y="249"/>
                </a:cubicBezTo>
                <a:cubicBezTo>
                  <a:pt x="6504" y="248"/>
                  <a:pt x="6543" y="248"/>
                  <a:pt x="6582" y="248"/>
                </a:cubicBezTo>
                <a:cubicBezTo>
                  <a:pt x="6886" y="248"/>
                  <a:pt x="7228" y="280"/>
                  <a:pt x="7530" y="290"/>
                </a:cubicBezTo>
                <a:cubicBezTo>
                  <a:pt x="7255" y="246"/>
                  <a:pt x="6962" y="253"/>
                  <a:pt x="6683" y="224"/>
                </a:cubicBezTo>
                <a:cubicBezTo>
                  <a:pt x="6677" y="226"/>
                  <a:pt x="6667" y="227"/>
                  <a:pt x="6657" y="227"/>
                </a:cubicBezTo>
                <a:cubicBezTo>
                  <a:pt x="6646" y="227"/>
                  <a:pt x="6634" y="226"/>
                  <a:pt x="6623" y="226"/>
                </a:cubicBezTo>
                <a:cubicBezTo>
                  <a:pt x="6617" y="226"/>
                  <a:pt x="6611" y="227"/>
                  <a:pt x="6606" y="227"/>
                </a:cubicBezTo>
                <a:cubicBezTo>
                  <a:pt x="6605" y="226"/>
                  <a:pt x="6601" y="225"/>
                  <a:pt x="6597" y="224"/>
                </a:cubicBezTo>
                <a:lnTo>
                  <a:pt x="6591" y="224"/>
                </a:lnTo>
                <a:cubicBezTo>
                  <a:pt x="6593" y="224"/>
                  <a:pt x="6594" y="224"/>
                  <a:pt x="6595" y="223"/>
                </a:cubicBezTo>
                <a:lnTo>
                  <a:pt x="6595" y="223"/>
                </a:lnTo>
                <a:cubicBezTo>
                  <a:pt x="6596" y="224"/>
                  <a:pt x="6597" y="224"/>
                  <a:pt x="6597" y="224"/>
                </a:cubicBezTo>
                <a:lnTo>
                  <a:pt x="6599" y="224"/>
                </a:lnTo>
                <a:cubicBezTo>
                  <a:pt x="6598" y="224"/>
                  <a:pt x="6598" y="223"/>
                  <a:pt x="6597" y="223"/>
                </a:cubicBezTo>
                <a:lnTo>
                  <a:pt x="6597" y="223"/>
                </a:lnTo>
                <a:cubicBezTo>
                  <a:pt x="6597" y="223"/>
                  <a:pt x="6596" y="223"/>
                  <a:pt x="6595" y="223"/>
                </a:cubicBezTo>
                <a:lnTo>
                  <a:pt x="6595" y="223"/>
                </a:lnTo>
                <a:cubicBezTo>
                  <a:pt x="6588" y="222"/>
                  <a:pt x="6579" y="220"/>
                  <a:pt x="6577" y="220"/>
                </a:cubicBezTo>
                <a:cubicBezTo>
                  <a:pt x="6587" y="220"/>
                  <a:pt x="6591" y="220"/>
                  <a:pt x="6597" y="223"/>
                </a:cubicBezTo>
                <a:lnTo>
                  <a:pt x="6597" y="223"/>
                </a:lnTo>
                <a:cubicBezTo>
                  <a:pt x="6627" y="220"/>
                  <a:pt x="6617" y="217"/>
                  <a:pt x="6613" y="217"/>
                </a:cubicBezTo>
                <a:cubicBezTo>
                  <a:pt x="6606" y="213"/>
                  <a:pt x="6602" y="213"/>
                  <a:pt x="6599" y="213"/>
                </a:cubicBezTo>
                <a:cubicBezTo>
                  <a:pt x="6605" y="213"/>
                  <a:pt x="6612" y="213"/>
                  <a:pt x="6619" y="216"/>
                </a:cubicBezTo>
                <a:lnTo>
                  <a:pt x="6619" y="216"/>
                </a:lnTo>
                <a:cubicBezTo>
                  <a:pt x="6624" y="215"/>
                  <a:pt x="6638" y="214"/>
                  <a:pt x="6652" y="213"/>
                </a:cubicBezTo>
                <a:lnTo>
                  <a:pt x="6652" y="213"/>
                </a:lnTo>
                <a:cubicBezTo>
                  <a:pt x="6647" y="214"/>
                  <a:pt x="6642" y="216"/>
                  <a:pt x="6639" y="217"/>
                </a:cubicBezTo>
                <a:cubicBezTo>
                  <a:pt x="6654" y="213"/>
                  <a:pt x="6665" y="213"/>
                  <a:pt x="6665" y="213"/>
                </a:cubicBezTo>
                <a:lnTo>
                  <a:pt x="6665" y="213"/>
                </a:lnTo>
                <a:cubicBezTo>
                  <a:pt x="6654" y="218"/>
                  <a:pt x="6673" y="222"/>
                  <a:pt x="6686" y="222"/>
                </a:cubicBezTo>
                <a:cubicBezTo>
                  <a:pt x="6691" y="222"/>
                  <a:pt x="6696" y="221"/>
                  <a:pt x="6698" y="220"/>
                </a:cubicBezTo>
                <a:cubicBezTo>
                  <a:pt x="6704" y="220"/>
                  <a:pt x="6743" y="223"/>
                  <a:pt x="6774" y="223"/>
                </a:cubicBezTo>
                <a:cubicBezTo>
                  <a:pt x="6798" y="223"/>
                  <a:pt x="6817" y="221"/>
                  <a:pt x="6815" y="217"/>
                </a:cubicBezTo>
                <a:cubicBezTo>
                  <a:pt x="6812" y="216"/>
                  <a:pt x="6808" y="215"/>
                  <a:pt x="6804" y="215"/>
                </a:cubicBezTo>
                <a:cubicBezTo>
                  <a:pt x="6801" y="215"/>
                  <a:pt x="6798" y="215"/>
                  <a:pt x="6795" y="216"/>
                </a:cubicBezTo>
                <a:lnTo>
                  <a:pt x="6795" y="216"/>
                </a:lnTo>
                <a:cubicBezTo>
                  <a:pt x="6798" y="213"/>
                  <a:pt x="6804" y="213"/>
                  <a:pt x="6808" y="213"/>
                </a:cubicBezTo>
                <a:close/>
                <a:moveTo>
                  <a:pt x="1781" y="7562"/>
                </a:moveTo>
                <a:cubicBezTo>
                  <a:pt x="1785" y="7564"/>
                  <a:pt x="1788" y="7567"/>
                  <a:pt x="1790" y="7571"/>
                </a:cubicBezTo>
                <a:lnTo>
                  <a:pt x="1790" y="7571"/>
                </a:lnTo>
                <a:cubicBezTo>
                  <a:pt x="1788" y="7569"/>
                  <a:pt x="1785" y="7567"/>
                  <a:pt x="1782" y="7565"/>
                </a:cubicBezTo>
                <a:lnTo>
                  <a:pt x="1782" y="7565"/>
                </a:lnTo>
                <a:cubicBezTo>
                  <a:pt x="1782" y="7564"/>
                  <a:pt x="1781" y="7563"/>
                  <a:pt x="1781" y="7562"/>
                </a:cubicBezTo>
                <a:close/>
                <a:moveTo>
                  <a:pt x="12476" y="7718"/>
                </a:moveTo>
                <a:lnTo>
                  <a:pt x="12476" y="7718"/>
                </a:lnTo>
                <a:cubicBezTo>
                  <a:pt x="12476" y="7719"/>
                  <a:pt x="12477" y="7719"/>
                  <a:pt x="12477" y="7719"/>
                </a:cubicBezTo>
                <a:cubicBezTo>
                  <a:pt x="12477" y="7719"/>
                  <a:pt x="12476" y="7719"/>
                  <a:pt x="12476" y="7718"/>
                </a:cubicBezTo>
                <a:close/>
                <a:moveTo>
                  <a:pt x="12377" y="7779"/>
                </a:moveTo>
                <a:lnTo>
                  <a:pt x="12377" y="7779"/>
                </a:lnTo>
                <a:cubicBezTo>
                  <a:pt x="12379" y="7781"/>
                  <a:pt x="12380" y="7783"/>
                  <a:pt x="12382" y="7785"/>
                </a:cubicBezTo>
                <a:cubicBezTo>
                  <a:pt x="12382" y="7786"/>
                  <a:pt x="12381" y="7787"/>
                  <a:pt x="12381" y="7787"/>
                </a:cubicBezTo>
                <a:cubicBezTo>
                  <a:pt x="12380" y="7787"/>
                  <a:pt x="12378" y="7784"/>
                  <a:pt x="12377" y="7779"/>
                </a:cubicBezTo>
                <a:close/>
                <a:moveTo>
                  <a:pt x="6863" y="7789"/>
                </a:moveTo>
                <a:cubicBezTo>
                  <a:pt x="6855" y="7791"/>
                  <a:pt x="6851" y="7794"/>
                  <a:pt x="6847" y="7794"/>
                </a:cubicBezTo>
                <a:cubicBezTo>
                  <a:pt x="6845" y="7794"/>
                  <a:pt x="6843" y="7793"/>
                  <a:pt x="6841" y="7793"/>
                </a:cubicBezTo>
                <a:lnTo>
                  <a:pt x="6841" y="7793"/>
                </a:lnTo>
                <a:cubicBezTo>
                  <a:pt x="6848" y="7791"/>
                  <a:pt x="6856" y="7790"/>
                  <a:pt x="6863" y="7789"/>
                </a:cubicBezTo>
                <a:close/>
                <a:moveTo>
                  <a:pt x="6551" y="7890"/>
                </a:moveTo>
                <a:cubicBezTo>
                  <a:pt x="6553" y="7890"/>
                  <a:pt x="6545" y="7892"/>
                  <a:pt x="6534" y="7893"/>
                </a:cubicBezTo>
                <a:lnTo>
                  <a:pt x="6534" y="7893"/>
                </a:lnTo>
                <a:lnTo>
                  <a:pt x="6533" y="7892"/>
                </a:lnTo>
                <a:cubicBezTo>
                  <a:pt x="6544" y="7891"/>
                  <a:pt x="6549" y="7890"/>
                  <a:pt x="6551" y="7890"/>
                </a:cubicBezTo>
                <a:close/>
                <a:moveTo>
                  <a:pt x="6455" y="7922"/>
                </a:moveTo>
                <a:cubicBezTo>
                  <a:pt x="6452" y="7925"/>
                  <a:pt x="6443" y="7928"/>
                  <a:pt x="6430" y="7931"/>
                </a:cubicBezTo>
                <a:lnTo>
                  <a:pt x="6455" y="7922"/>
                </a:lnTo>
                <a:close/>
                <a:moveTo>
                  <a:pt x="2939" y="8116"/>
                </a:moveTo>
                <a:cubicBezTo>
                  <a:pt x="2939" y="8119"/>
                  <a:pt x="2943" y="8119"/>
                  <a:pt x="2947" y="8119"/>
                </a:cubicBezTo>
                <a:cubicBezTo>
                  <a:pt x="2945" y="8117"/>
                  <a:pt x="2942" y="8116"/>
                  <a:pt x="2939" y="8116"/>
                </a:cubicBezTo>
                <a:close/>
                <a:moveTo>
                  <a:pt x="6911" y="5776"/>
                </a:moveTo>
                <a:lnTo>
                  <a:pt x="6911" y="5776"/>
                </a:lnTo>
                <a:cubicBezTo>
                  <a:pt x="7058" y="6178"/>
                  <a:pt x="7221" y="6588"/>
                  <a:pt x="7413" y="6975"/>
                </a:cubicBezTo>
                <a:cubicBezTo>
                  <a:pt x="7496" y="7138"/>
                  <a:pt x="7584" y="7317"/>
                  <a:pt x="7681" y="7483"/>
                </a:cubicBezTo>
                <a:lnTo>
                  <a:pt x="7681" y="7483"/>
                </a:lnTo>
                <a:cubicBezTo>
                  <a:pt x="7480" y="7570"/>
                  <a:pt x="7284" y="7631"/>
                  <a:pt x="7065" y="7708"/>
                </a:cubicBezTo>
                <a:cubicBezTo>
                  <a:pt x="7066" y="7711"/>
                  <a:pt x="7068" y="7711"/>
                  <a:pt x="7071" y="7711"/>
                </a:cubicBezTo>
                <a:cubicBezTo>
                  <a:pt x="7077" y="7711"/>
                  <a:pt x="7084" y="7708"/>
                  <a:pt x="7087" y="7708"/>
                </a:cubicBezTo>
                <a:cubicBezTo>
                  <a:pt x="7082" y="7710"/>
                  <a:pt x="7076" y="7713"/>
                  <a:pt x="7072" y="7713"/>
                </a:cubicBezTo>
                <a:cubicBezTo>
                  <a:pt x="7071" y="7713"/>
                  <a:pt x="7069" y="7713"/>
                  <a:pt x="7068" y="7711"/>
                </a:cubicBezTo>
                <a:cubicBezTo>
                  <a:pt x="7067" y="7711"/>
                  <a:pt x="7067" y="7711"/>
                  <a:pt x="7066" y="7711"/>
                </a:cubicBezTo>
                <a:cubicBezTo>
                  <a:pt x="7038" y="7711"/>
                  <a:pt x="6952" y="7765"/>
                  <a:pt x="6909" y="7765"/>
                </a:cubicBezTo>
                <a:cubicBezTo>
                  <a:pt x="6902" y="7765"/>
                  <a:pt x="6896" y="7763"/>
                  <a:pt x="6892" y="7760"/>
                </a:cubicBezTo>
                <a:cubicBezTo>
                  <a:pt x="6859" y="7782"/>
                  <a:pt x="6811" y="7785"/>
                  <a:pt x="6779" y="7804"/>
                </a:cubicBezTo>
                <a:cubicBezTo>
                  <a:pt x="6796" y="7804"/>
                  <a:pt x="6815" y="7798"/>
                  <a:pt x="6835" y="7794"/>
                </a:cubicBezTo>
                <a:lnTo>
                  <a:pt x="6835" y="7794"/>
                </a:lnTo>
                <a:cubicBezTo>
                  <a:pt x="6765" y="7812"/>
                  <a:pt x="6648" y="7841"/>
                  <a:pt x="6558" y="7880"/>
                </a:cubicBezTo>
                <a:cubicBezTo>
                  <a:pt x="6539" y="7880"/>
                  <a:pt x="6528" y="7886"/>
                  <a:pt x="6533" y="7893"/>
                </a:cubicBezTo>
                <a:lnTo>
                  <a:pt x="6533" y="7893"/>
                </a:lnTo>
                <a:cubicBezTo>
                  <a:pt x="6521" y="7894"/>
                  <a:pt x="6506" y="7895"/>
                  <a:pt x="6500" y="7895"/>
                </a:cubicBezTo>
                <a:cubicBezTo>
                  <a:pt x="6481" y="7917"/>
                  <a:pt x="6415" y="7917"/>
                  <a:pt x="6456" y="7921"/>
                </a:cubicBezTo>
                <a:cubicBezTo>
                  <a:pt x="6456" y="7921"/>
                  <a:pt x="6455" y="7921"/>
                  <a:pt x="6455" y="7922"/>
                </a:cubicBezTo>
                <a:lnTo>
                  <a:pt x="6455" y="7922"/>
                </a:lnTo>
                <a:cubicBezTo>
                  <a:pt x="6338" y="7951"/>
                  <a:pt x="6158" y="7998"/>
                  <a:pt x="6030" y="8031"/>
                </a:cubicBezTo>
                <a:cubicBezTo>
                  <a:pt x="6032" y="8031"/>
                  <a:pt x="6034" y="8031"/>
                  <a:pt x="6036" y="8031"/>
                </a:cubicBezTo>
                <a:cubicBezTo>
                  <a:pt x="6057" y="8031"/>
                  <a:pt x="6098" y="8016"/>
                  <a:pt x="6115" y="8016"/>
                </a:cubicBezTo>
                <a:cubicBezTo>
                  <a:pt x="6078" y="8041"/>
                  <a:pt x="6015" y="8027"/>
                  <a:pt x="5975" y="8046"/>
                </a:cubicBezTo>
                <a:cubicBezTo>
                  <a:pt x="5971" y="8046"/>
                  <a:pt x="5953" y="8049"/>
                  <a:pt x="5946" y="8049"/>
                </a:cubicBezTo>
                <a:cubicBezTo>
                  <a:pt x="5946" y="8055"/>
                  <a:pt x="5951" y="8056"/>
                  <a:pt x="5956" y="8056"/>
                </a:cubicBezTo>
                <a:cubicBezTo>
                  <a:pt x="5958" y="8056"/>
                  <a:pt x="5961" y="8055"/>
                  <a:pt x="5963" y="8055"/>
                </a:cubicBezTo>
                <a:cubicBezTo>
                  <a:pt x="5965" y="8055"/>
                  <a:pt x="5967" y="8056"/>
                  <a:pt x="5968" y="8056"/>
                </a:cubicBezTo>
                <a:cubicBezTo>
                  <a:pt x="5963" y="8056"/>
                  <a:pt x="5958" y="8058"/>
                  <a:pt x="5954" y="8058"/>
                </a:cubicBezTo>
                <a:cubicBezTo>
                  <a:pt x="5952" y="8058"/>
                  <a:pt x="5951" y="8058"/>
                  <a:pt x="5949" y="8056"/>
                </a:cubicBezTo>
                <a:cubicBezTo>
                  <a:pt x="5951" y="8056"/>
                  <a:pt x="5952" y="8056"/>
                  <a:pt x="5951" y="8056"/>
                </a:cubicBezTo>
                <a:lnTo>
                  <a:pt x="5951" y="8056"/>
                </a:lnTo>
                <a:cubicBezTo>
                  <a:pt x="5950" y="8056"/>
                  <a:pt x="5919" y="8064"/>
                  <a:pt x="5913" y="8068"/>
                </a:cubicBezTo>
                <a:lnTo>
                  <a:pt x="5869" y="8068"/>
                </a:lnTo>
                <a:cubicBezTo>
                  <a:pt x="5352" y="8217"/>
                  <a:pt x="4791" y="8258"/>
                  <a:pt x="4259" y="8288"/>
                </a:cubicBezTo>
                <a:cubicBezTo>
                  <a:pt x="4246" y="8282"/>
                  <a:pt x="4236" y="8279"/>
                  <a:pt x="4225" y="8279"/>
                </a:cubicBezTo>
                <a:cubicBezTo>
                  <a:pt x="4221" y="8279"/>
                  <a:pt x="4216" y="8279"/>
                  <a:pt x="4211" y="8280"/>
                </a:cubicBezTo>
                <a:cubicBezTo>
                  <a:pt x="4219" y="8283"/>
                  <a:pt x="4223" y="8283"/>
                  <a:pt x="4226" y="8283"/>
                </a:cubicBezTo>
                <a:cubicBezTo>
                  <a:pt x="4215" y="8283"/>
                  <a:pt x="4211" y="8283"/>
                  <a:pt x="4204" y="8280"/>
                </a:cubicBezTo>
                <a:cubicBezTo>
                  <a:pt x="4195" y="8281"/>
                  <a:pt x="4184" y="8282"/>
                  <a:pt x="4172" y="8282"/>
                </a:cubicBezTo>
                <a:cubicBezTo>
                  <a:pt x="4134" y="8282"/>
                  <a:pt x="4086" y="8277"/>
                  <a:pt x="4043" y="8277"/>
                </a:cubicBezTo>
                <a:cubicBezTo>
                  <a:pt x="4026" y="8277"/>
                  <a:pt x="4009" y="8277"/>
                  <a:pt x="3995" y="8280"/>
                </a:cubicBezTo>
                <a:cubicBezTo>
                  <a:pt x="3903" y="8258"/>
                  <a:pt x="3779" y="8276"/>
                  <a:pt x="3691" y="8251"/>
                </a:cubicBezTo>
                <a:cubicBezTo>
                  <a:pt x="3441" y="8232"/>
                  <a:pt x="3177" y="8181"/>
                  <a:pt x="2928" y="8115"/>
                </a:cubicBezTo>
                <a:cubicBezTo>
                  <a:pt x="2932" y="8115"/>
                  <a:pt x="2935" y="8115"/>
                  <a:pt x="2939" y="8116"/>
                </a:cubicBezTo>
                <a:lnTo>
                  <a:pt x="2939" y="8116"/>
                </a:lnTo>
                <a:cubicBezTo>
                  <a:pt x="2939" y="8116"/>
                  <a:pt x="2939" y="8116"/>
                  <a:pt x="2939" y="8115"/>
                </a:cubicBezTo>
                <a:cubicBezTo>
                  <a:pt x="2551" y="8016"/>
                  <a:pt x="2173" y="7849"/>
                  <a:pt x="1840" y="7608"/>
                </a:cubicBezTo>
                <a:lnTo>
                  <a:pt x="1840" y="7608"/>
                </a:lnTo>
                <a:cubicBezTo>
                  <a:pt x="1828" y="7117"/>
                  <a:pt x="1894" y="6619"/>
                  <a:pt x="2016" y="6136"/>
                </a:cubicBezTo>
                <a:lnTo>
                  <a:pt x="2016" y="6136"/>
                </a:lnTo>
                <a:cubicBezTo>
                  <a:pt x="2397" y="6363"/>
                  <a:pt x="2877" y="6445"/>
                  <a:pt x="3386" y="6445"/>
                </a:cubicBezTo>
                <a:cubicBezTo>
                  <a:pt x="4288" y="6445"/>
                  <a:pt x="5281" y="6188"/>
                  <a:pt x="5975" y="6025"/>
                </a:cubicBezTo>
                <a:cubicBezTo>
                  <a:pt x="6290" y="5949"/>
                  <a:pt x="6602" y="5866"/>
                  <a:pt x="6911" y="5776"/>
                </a:cubicBezTo>
                <a:close/>
                <a:moveTo>
                  <a:pt x="2109" y="8987"/>
                </a:moveTo>
                <a:lnTo>
                  <a:pt x="2109" y="8987"/>
                </a:lnTo>
                <a:cubicBezTo>
                  <a:pt x="2111" y="8991"/>
                  <a:pt x="2113" y="8995"/>
                  <a:pt x="2114" y="8999"/>
                </a:cubicBezTo>
                <a:cubicBezTo>
                  <a:pt x="2114" y="8996"/>
                  <a:pt x="2112" y="8991"/>
                  <a:pt x="2109" y="8987"/>
                </a:cubicBezTo>
                <a:close/>
                <a:moveTo>
                  <a:pt x="10338" y="6251"/>
                </a:moveTo>
                <a:cubicBezTo>
                  <a:pt x="10774" y="6591"/>
                  <a:pt x="11196" y="6946"/>
                  <a:pt x="11600" y="7322"/>
                </a:cubicBezTo>
                <a:lnTo>
                  <a:pt x="11600" y="7322"/>
                </a:lnTo>
                <a:cubicBezTo>
                  <a:pt x="11592" y="7329"/>
                  <a:pt x="11583" y="7335"/>
                  <a:pt x="11575" y="7342"/>
                </a:cubicBezTo>
                <a:cubicBezTo>
                  <a:pt x="11527" y="7374"/>
                  <a:pt x="11468" y="7418"/>
                  <a:pt x="11424" y="7452"/>
                </a:cubicBezTo>
                <a:cubicBezTo>
                  <a:pt x="11289" y="7550"/>
                  <a:pt x="11153" y="7635"/>
                  <a:pt x="11013" y="7733"/>
                </a:cubicBezTo>
                <a:lnTo>
                  <a:pt x="11010" y="7730"/>
                </a:lnTo>
                <a:cubicBezTo>
                  <a:pt x="10988" y="7745"/>
                  <a:pt x="10962" y="7755"/>
                  <a:pt x="10962" y="7763"/>
                </a:cubicBezTo>
                <a:cubicBezTo>
                  <a:pt x="10969" y="7760"/>
                  <a:pt x="10974" y="7760"/>
                  <a:pt x="10977" y="7760"/>
                </a:cubicBezTo>
                <a:cubicBezTo>
                  <a:pt x="10969" y="7763"/>
                  <a:pt x="10966" y="7767"/>
                  <a:pt x="10959" y="7767"/>
                </a:cubicBezTo>
                <a:cubicBezTo>
                  <a:pt x="9595" y="8606"/>
                  <a:pt x="8058" y="9278"/>
                  <a:pt x="6511" y="9765"/>
                </a:cubicBezTo>
                <a:cubicBezTo>
                  <a:pt x="6441" y="9798"/>
                  <a:pt x="6331" y="9828"/>
                  <a:pt x="6239" y="9842"/>
                </a:cubicBezTo>
                <a:cubicBezTo>
                  <a:pt x="6239" y="9846"/>
                  <a:pt x="6236" y="9846"/>
                  <a:pt x="6232" y="9850"/>
                </a:cubicBezTo>
                <a:cubicBezTo>
                  <a:pt x="5595" y="9995"/>
                  <a:pt x="4952" y="10120"/>
                  <a:pt x="4295" y="10120"/>
                </a:cubicBezTo>
                <a:cubicBezTo>
                  <a:pt x="4173" y="10120"/>
                  <a:pt x="4051" y="10115"/>
                  <a:pt x="3929" y="10106"/>
                </a:cubicBezTo>
                <a:lnTo>
                  <a:pt x="3929" y="10106"/>
                </a:lnTo>
                <a:cubicBezTo>
                  <a:pt x="3937" y="10110"/>
                  <a:pt x="3944" y="10114"/>
                  <a:pt x="3951" y="10118"/>
                </a:cubicBezTo>
                <a:cubicBezTo>
                  <a:pt x="3746" y="10099"/>
                  <a:pt x="3551" y="10074"/>
                  <a:pt x="3350" y="10026"/>
                </a:cubicBezTo>
                <a:cubicBezTo>
                  <a:pt x="3123" y="9989"/>
                  <a:pt x="2913" y="9883"/>
                  <a:pt x="2712" y="9765"/>
                </a:cubicBezTo>
                <a:cubicBezTo>
                  <a:pt x="2642" y="9703"/>
                  <a:pt x="2536" y="9626"/>
                  <a:pt x="2477" y="9560"/>
                </a:cubicBezTo>
                <a:cubicBezTo>
                  <a:pt x="2312" y="9398"/>
                  <a:pt x="2202" y="9193"/>
                  <a:pt x="2107" y="8984"/>
                </a:cubicBezTo>
                <a:lnTo>
                  <a:pt x="2107" y="8984"/>
                </a:lnTo>
                <a:cubicBezTo>
                  <a:pt x="2108" y="8985"/>
                  <a:pt x="2109" y="8986"/>
                  <a:pt x="2109" y="8987"/>
                </a:cubicBezTo>
                <a:lnTo>
                  <a:pt x="2109" y="8987"/>
                </a:lnTo>
                <a:cubicBezTo>
                  <a:pt x="1981" y="8664"/>
                  <a:pt x="1902" y="8326"/>
                  <a:pt x="1865" y="7983"/>
                </a:cubicBezTo>
                <a:lnTo>
                  <a:pt x="1865" y="7983"/>
                </a:lnTo>
                <a:cubicBezTo>
                  <a:pt x="2291" y="8261"/>
                  <a:pt x="2808" y="8452"/>
                  <a:pt x="3419" y="8525"/>
                </a:cubicBezTo>
                <a:cubicBezTo>
                  <a:pt x="3679" y="8554"/>
                  <a:pt x="3938" y="8568"/>
                  <a:pt x="4198" y="8568"/>
                </a:cubicBezTo>
                <a:cubicBezTo>
                  <a:pt x="5445" y="8568"/>
                  <a:pt x="6688" y="8249"/>
                  <a:pt x="7850" y="7732"/>
                </a:cubicBezTo>
                <a:lnTo>
                  <a:pt x="7850" y="7732"/>
                </a:lnTo>
                <a:cubicBezTo>
                  <a:pt x="7878" y="7776"/>
                  <a:pt x="7904" y="7822"/>
                  <a:pt x="7938" y="7870"/>
                </a:cubicBezTo>
                <a:cubicBezTo>
                  <a:pt x="7933" y="7855"/>
                  <a:pt x="7930" y="7840"/>
                  <a:pt x="7926" y="7833"/>
                </a:cubicBezTo>
                <a:cubicBezTo>
                  <a:pt x="7927" y="7833"/>
                  <a:pt x="7927" y="7833"/>
                  <a:pt x="7927" y="7833"/>
                </a:cubicBezTo>
                <a:cubicBezTo>
                  <a:pt x="7972" y="7833"/>
                  <a:pt x="8052" y="8006"/>
                  <a:pt x="8102" y="8071"/>
                </a:cubicBezTo>
                <a:cubicBezTo>
                  <a:pt x="8102" y="8031"/>
                  <a:pt x="8084" y="7990"/>
                  <a:pt x="8065" y="7946"/>
                </a:cubicBezTo>
                <a:lnTo>
                  <a:pt x="8065" y="7946"/>
                </a:lnTo>
                <a:cubicBezTo>
                  <a:pt x="8077" y="7961"/>
                  <a:pt x="8084" y="7972"/>
                  <a:pt x="8092" y="7980"/>
                </a:cubicBezTo>
                <a:cubicBezTo>
                  <a:pt x="8083" y="7941"/>
                  <a:pt x="8083" y="7909"/>
                  <a:pt x="8094" y="7909"/>
                </a:cubicBezTo>
                <a:cubicBezTo>
                  <a:pt x="8098" y="7909"/>
                  <a:pt x="8103" y="7912"/>
                  <a:pt x="8109" y="7921"/>
                </a:cubicBezTo>
                <a:cubicBezTo>
                  <a:pt x="8102" y="7887"/>
                  <a:pt x="8121" y="7906"/>
                  <a:pt x="8121" y="7895"/>
                </a:cubicBezTo>
                <a:cubicBezTo>
                  <a:pt x="8153" y="7928"/>
                  <a:pt x="8168" y="7980"/>
                  <a:pt x="8205" y="7997"/>
                </a:cubicBezTo>
                <a:cubicBezTo>
                  <a:pt x="8132" y="7892"/>
                  <a:pt x="8071" y="7776"/>
                  <a:pt x="8018" y="7656"/>
                </a:cubicBezTo>
                <a:lnTo>
                  <a:pt x="8018" y="7656"/>
                </a:lnTo>
                <a:cubicBezTo>
                  <a:pt x="8845" y="7271"/>
                  <a:pt x="9628" y="6788"/>
                  <a:pt x="10338" y="6251"/>
                </a:cubicBezTo>
                <a:close/>
                <a:moveTo>
                  <a:pt x="6291" y="0"/>
                </a:moveTo>
                <a:cubicBezTo>
                  <a:pt x="5997" y="0"/>
                  <a:pt x="5697" y="4"/>
                  <a:pt x="5403" y="48"/>
                </a:cubicBezTo>
                <a:cubicBezTo>
                  <a:pt x="5245" y="48"/>
                  <a:pt x="5081" y="95"/>
                  <a:pt x="4919" y="110"/>
                </a:cubicBezTo>
                <a:cubicBezTo>
                  <a:pt x="4835" y="132"/>
                  <a:pt x="4721" y="139"/>
                  <a:pt x="4637" y="165"/>
                </a:cubicBezTo>
                <a:cubicBezTo>
                  <a:pt x="3174" y="437"/>
                  <a:pt x="1656" y="1137"/>
                  <a:pt x="930" y="2497"/>
                </a:cubicBezTo>
                <a:cubicBezTo>
                  <a:pt x="867" y="2615"/>
                  <a:pt x="791" y="2761"/>
                  <a:pt x="747" y="2882"/>
                </a:cubicBezTo>
                <a:cubicBezTo>
                  <a:pt x="0" y="4667"/>
                  <a:pt x="267" y="6745"/>
                  <a:pt x="1643" y="7824"/>
                </a:cubicBezTo>
                <a:lnTo>
                  <a:pt x="1643" y="7824"/>
                </a:lnTo>
                <a:cubicBezTo>
                  <a:pt x="1622" y="8049"/>
                  <a:pt x="1686" y="8298"/>
                  <a:pt x="1737" y="8537"/>
                </a:cubicBezTo>
                <a:cubicBezTo>
                  <a:pt x="1988" y="9989"/>
                  <a:pt x="3032" y="10413"/>
                  <a:pt x="4218" y="10413"/>
                </a:cubicBezTo>
                <a:cubicBezTo>
                  <a:pt x="5092" y="10413"/>
                  <a:pt x="6044" y="10183"/>
                  <a:pt x="6811" y="9963"/>
                </a:cubicBezTo>
                <a:lnTo>
                  <a:pt x="6823" y="9963"/>
                </a:lnTo>
                <a:cubicBezTo>
                  <a:pt x="7138" y="9883"/>
                  <a:pt x="7581" y="9729"/>
                  <a:pt x="7926" y="9586"/>
                </a:cubicBezTo>
                <a:lnTo>
                  <a:pt x="7926" y="9586"/>
                </a:lnTo>
                <a:lnTo>
                  <a:pt x="7908" y="9589"/>
                </a:lnTo>
                <a:cubicBezTo>
                  <a:pt x="7989" y="9556"/>
                  <a:pt x="8117" y="9512"/>
                  <a:pt x="8175" y="9472"/>
                </a:cubicBezTo>
                <a:cubicBezTo>
                  <a:pt x="8176" y="9471"/>
                  <a:pt x="8176" y="9471"/>
                  <a:pt x="8177" y="9471"/>
                </a:cubicBezTo>
                <a:lnTo>
                  <a:pt x="8177" y="9471"/>
                </a:lnTo>
                <a:cubicBezTo>
                  <a:pt x="8176" y="9471"/>
                  <a:pt x="8176" y="9471"/>
                  <a:pt x="8175" y="9472"/>
                </a:cubicBezTo>
                <a:lnTo>
                  <a:pt x="8175" y="9472"/>
                </a:lnTo>
                <a:cubicBezTo>
                  <a:pt x="8163" y="9471"/>
                  <a:pt x="8178" y="9469"/>
                  <a:pt x="8182" y="9468"/>
                </a:cubicBezTo>
                <a:lnTo>
                  <a:pt x="8182" y="9468"/>
                </a:lnTo>
                <a:cubicBezTo>
                  <a:pt x="8181" y="9469"/>
                  <a:pt x="8179" y="9470"/>
                  <a:pt x="8177" y="9471"/>
                </a:cubicBezTo>
                <a:lnTo>
                  <a:pt x="8177" y="9471"/>
                </a:lnTo>
                <a:cubicBezTo>
                  <a:pt x="8180" y="9469"/>
                  <a:pt x="8183" y="9468"/>
                  <a:pt x="8183" y="9468"/>
                </a:cubicBezTo>
                <a:lnTo>
                  <a:pt x="8183" y="9468"/>
                </a:lnTo>
                <a:cubicBezTo>
                  <a:pt x="8183" y="9468"/>
                  <a:pt x="8183" y="9468"/>
                  <a:pt x="8182" y="9468"/>
                </a:cubicBezTo>
                <a:lnTo>
                  <a:pt x="8182" y="9468"/>
                </a:lnTo>
                <a:cubicBezTo>
                  <a:pt x="8241" y="9441"/>
                  <a:pt x="8330" y="9419"/>
                  <a:pt x="8363" y="9395"/>
                </a:cubicBezTo>
                <a:lnTo>
                  <a:pt x="8363" y="9395"/>
                </a:lnTo>
                <a:cubicBezTo>
                  <a:pt x="8363" y="9395"/>
                  <a:pt x="8351" y="9399"/>
                  <a:pt x="8350" y="9399"/>
                </a:cubicBezTo>
                <a:cubicBezTo>
                  <a:pt x="8349" y="9399"/>
                  <a:pt x="8350" y="9399"/>
                  <a:pt x="8351" y="9398"/>
                </a:cubicBezTo>
                <a:cubicBezTo>
                  <a:pt x="8400" y="9376"/>
                  <a:pt x="8498" y="9344"/>
                  <a:pt x="8502" y="9322"/>
                </a:cubicBezTo>
                <a:cubicBezTo>
                  <a:pt x="8520" y="9310"/>
                  <a:pt x="8554" y="9296"/>
                  <a:pt x="8554" y="9296"/>
                </a:cubicBezTo>
                <a:cubicBezTo>
                  <a:pt x="8593" y="9252"/>
                  <a:pt x="8744" y="9219"/>
                  <a:pt x="8791" y="9175"/>
                </a:cubicBezTo>
                <a:cubicBezTo>
                  <a:pt x="8802" y="9172"/>
                  <a:pt x="8873" y="9145"/>
                  <a:pt x="8858" y="9145"/>
                </a:cubicBezTo>
                <a:cubicBezTo>
                  <a:pt x="8857" y="9145"/>
                  <a:pt x="8856" y="9146"/>
                  <a:pt x="8854" y="9146"/>
                </a:cubicBezTo>
                <a:cubicBezTo>
                  <a:pt x="8840" y="9146"/>
                  <a:pt x="8862" y="9138"/>
                  <a:pt x="8865" y="9138"/>
                </a:cubicBezTo>
                <a:cubicBezTo>
                  <a:pt x="9026" y="9043"/>
                  <a:pt x="9331" y="8914"/>
                  <a:pt x="9554" y="8823"/>
                </a:cubicBezTo>
                <a:cubicBezTo>
                  <a:pt x="9818" y="8694"/>
                  <a:pt x="10097" y="8584"/>
                  <a:pt x="10361" y="8437"/>
                </a:cubicBezTo>
                <a:cubicBezTo>
                  <a:pt x="10794" y="8204"/>
                  <a:pt x="11318" y="7893"/>
                  <a:pt x="11809" y="7521"/>
                </a:cubicBezTo>
                <a:lnTo>
                  <a:pt x="11809" y="7521"/>
                </a:lnTo>
                <a:cubicBezTo>
                  <a:pt x="11868" y="7578"/>
                  <a:pt x="11927" y="7636"/>
                  <a:pt x="11986" y="7694"/>
                </a:cubicBezTo>
                <a:cubicBezTo>
                  <a:pt x="12022" y="7745"/>
                  <a:pt x="12184" y="7862"/>
                  <a:pt x="12213" y="7917"/>
                </a:cubicBezTo>
                <a:cubicBezTo>
                  <a:pt x="12282" y="7991"/>
                  <a:pt x="12361" y="8022"/>
                  <a:pt x="12435" y="8022"/>
                </a:cubicBezTo>
                <a:cubicBezTo>
                  <a:pt x="12629" y="8022"/>
                  <a:pt x="12788" y="7809"/>
                  <a:pt x="12631" y="7591"/>
                </a:cubicBezTo>
                <a:cubicBezTo>
                  <a:pt x="12505" y="7445"/>
                  <a:pt x="12375" y="7304"/>
                  <a:pt x="12244" y="7165"/>
                </a:cubicBezTo>
                <a:lnTo>
                  <a:pt x="12244" y="7165"/>
                </a:lnTo>
                <a:cubicBezTo>
                  <a:pt x="13197" y="6322"/>
                  <a:pt x="13846" y="5241"/>
                  <a:pt x="13086" y="4078"/>
                </a:cubicBezTo>
                <a:lnTo>
                  <a:pt x="13086" y="4078"/>
                </a:lnTo>
                <a:cubicBezTo>
                  <a:pt x="13089" y="4081"/>
                  <a:pt x="13093" y="4086"/>
                  <a:pt x="13104" y="4096"/>
                </a:cubicBezTo>
                <a:cubicBezTo>
                  <a:pt x="12928" y="3836"/>
                  <a:pt x="12744" y="3601"/>
                  <a:pt x="12502" y="3414"/>
                </a:cubicBezTo>
                <a:cubicBezTo>
                  <a:pt x="12502" y="3407"/>
                  <a:pt x="12499" y="3403"/>
                  <a:pt x="12499" y="3403"/>
                </a:cubicBezTo>
                <a:cubicBezTo>
                  <a:pt x="12420" y="3329"/>
                  <a:pt x="12339" y="3257"/>
                  <a:pt x="12255" y="3187"/>
                </a:cubicBezTo>
                <a:lnTo>
                  <a:pt x="12255" y="3187"/>
                </a:lnTo>
                <a:cubicBezTo>
                  <a:pt x="12476" y="2965"/>
                  <a:pt x="12649" y="2708"/>
                  <a:pt x="12708" y="2395"/>
                </a:cubicBezTo>
                <a:cubicBezTo>
                  <a:pt x="12748" y="1775"/>
                  <a:pt x="12128" y="1415"/>
                  <a:pt x="11663" y="1141"/>
                </a:cubicBezTo>
                <a:lnTo>
                  <a:pt x="11663" y="1141"/>
                </a:lnTo>
                <a:cubicBezTo>
                  <a:pt x="11783" y="1195"/>
                  <a:pt x="11883" y="1254"/>
                  <a:pt x="12000" y="1324"/>
                </a:cubicBezTo>
                <a:cubicBezTo>
                  <a:pt x="11959" y="1305"/>
                  <a:pt x="11942" y="1295"/>
                  <a:pt x="11920" y="1287"/>
                </a:cubicBezTo>
                <a:lnTo>
                  <a:pt x="11920" y="1287"/>
                </a:lnTo>
                <a:cubicBezTo>
                  <a:pt x="12022" y="1346"/>
                  <a:pt x="12118" y="1405"/>
                  <a:pt x="12213" y="1481"/>
                </a:cubicBezTo>
                <a:cubicBezTo>
                  <a:pt x="11490" y="887"/>
                  <a:pt x="10493" y="664"/>
                  <a:pt x="9613" y="393"/>
                </a:cubicBezTo>
                <a:cubicBezTo>
                  <a:pt x="9378" y="323"/>
                  <a:pt x="9143" y="268"/>
                  <a:pt x="8898" y="224"/>
                </a:cubicBezTo>
                <a:lnTo>
                  <a:pt x="8898" y="224"/>
                </a:lnTo>
                <a:cubicBezTo>
                  <a:pt x="8960" y="249"/>
                  <a:pt x="9030" y="257"/>
                  <a:pt x="9107" y="271"/>
                </a:cubicBezTo>
                <a:cubicBezTo>
                  <a:pt x="9111" y="275"/>
                  <a:pt x="9111" y="279"/>
                  <a:pt x="9111" y="283"/>
                </a:cubicBezTo>
                <a:cubicBezTo>
                  <a:pt x="9246" y="327"/>
                  <a:pt x="9382" y="341"/>
                  <a:pt x="9503" y="403"/>
                </a:cubicBezTo>
                <a:cubicBezTo>
                  <a:pt x="9349" y="381"/>
                  <a:pt x="9195" y="323"/>
                  <a:pt x="9041" y="305"/>
                </a:cubicBezTo>
                <a:cubicBezTo>
                  <a:pt x="9038" y="312"/>
                  <a:pt x="9038" y="312"/>
                  <a:pt x="9033" y="315"/>
                </a:cubicBezTo>
                <a:cubicBezTo>
                  <a:pt x="8972" y="308"/>
                  <a:pt x="8923" y="290"/>
                  <a:pt x="8872" y="286"/>
                </a:cubicBezTo>
                <a:cubicBezTo>
                  <a:pt x="8840" y="271"/>
                  <a:pt x="8799" y="271"/>
                  <a:pt x="8762" y="271"/>
                </a:cubicBezTo>
                <a:cubicBezTo>
                  <a:pt x="8755" y="264"/>
                  <a:pt x="8733" y="264"/>
                  <a:pt x="8718" y="264"/>
                </a:cubicBezTo>
                <a:cubicBezTo>
                  <a:pt x="7846" y="93"/>
                  <a:pt x="6945" y="40"/>
                  <a:pt x="6062" y="33"/>
                </a:cubicBezTo>
                <a:lnTo>
                  <a:pt x="6062" y="33"/>
                </a:lnTo>
                <a:cubicBezTo>
                  <a:pt x="6068" y="28"/>
                  <a:pt x="6060" y="25"/>
                  <a:pt x="6048" y="25"/>
                </a:cubicBezTo>
                <a:cubicBezTo>
                  <a:pt x="6046" y="25"/>
                  <a:pt x="6043" y="25"/>
                  <a:pt x="6041" y="25"/>
                </a:cubicBezTo>
                <a:lnTo>
                  <a:pt x="6041" y="25"/>
                </a:lnTo>
                <a:lnTo>
                  <a:pt x="6041" y="19"/>
                </a:lnTo>
                <a:cubicBezTo>
                  <a:pt x="6137" y="15"/>
                  <a:pt x="6199" y="7"/>
                  <a:pt x="6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9" name="Google Shape;979;p9"/>
          <p:cNvSpPr/>
          <p:nvPr/>
        </p:nvSpPr>
        <p:spPr>
          <a:xfrm>
            <a:off x="8192076" y="361298"/>
            <a:ext cx="366489" cy="572708"/>
          </a:xfrm>
          <a:custGeom>
            <a:avLst/>
            <a:gdLst/>
            <a:ahLst/>
            <a:cxnLst/>
            <a:rect l="l" t="t" r="r" b="b"/>
            <a:pathLst>
              <a:path w="8662" h="13536" extrusionOk="0">
                <a:moveTo>
                  <a:pt x="4332" y="8226"/>
                </a:moveTo>
                <a:cubicBezTo>
                  <a:pt x="4339" y="8226"/>
                  <a:pt x="4346" y="8226"/>
                  <a:pt x="4353" y="8226"/>
                </a:cubicBezTo>
                <a:cubicBezTo>
                  <a:pt x="4771" y="8240"/>
                  <a:pt x="5123" y="8614"/>
                  <a:pt x="5108" y="9032"/>
                </a:cubicBezTo>
                <a:cubicBezTo>
                  <a:pt x="5098" y="9326"/>
                  <a:pt x="4925" y="9579"/>
                  <a:pt x="4679" y="9704"/>
                </a:cubicBezTo>
                <a:lnTo>
                  <a:pt x="5428" y="11200"/>
                </a:lnTo>
                <a:cubicBezTo>
                  <a:pt x="5468" y="11280"/>
                  <a:pt x="5409" y="11372"/>
                  <a:pt x="5325" y="11372"/>
                </a:cubicBezTo>
                <a:lnTo>
                  <a:pt x="3337" y="11372"/>
                </a:lnTo>
                <a:cubicBezTo>
                  <a:pt x="3253" y="11372"/>
                  <a:pt x="3194" y="11280"/>
                  <a:pt x="3234" y="11200"/>
                </a:cubicBezTo>
                <a:lnTo>
                  <a:pt x="3982" y="9704"/>
                </a:lnTo>
                <a:cubicBezTo>
                  <a:pt x="3725" y="9575"/>
                  <a:pt x="3549" y="9311"/>
                  <a:pt x="3549" y="9007"/>
                </a:cubicBezTo>
                <a:cubicBezTo>
                  <a:pt x="3549" y="8574"/>
                  <a:pt x="3898" y="8226"/>
                  <a:pt x="4332" y="8226"/>
                </a:cubicBezTo>
                <a:close/>
                <a:moveTo>
                  <a:pt x="4052" y="1"/>
                </a:moveTo>
                <a:cubicBezTo>
                  <a:pt x="2427" y="1"/>
                  <a:pt x="1104" y="1321"/>
                  <a:pt x="1104" y="2946"/>
                </a:cubicBezTo>
                <a:lnTo>
                  <a:pt x="1104" y="3506"/>
                </a:lnTo>
                <a:lnTo>
                  <a:pt x="2090" y="3506"/>
                </a:lnTo>
                <a:lnTo>
                  <a:pt x="2090" y="2946"/>
                </a:lnTo>
                <a:cubicBezTo>
                  <a:pt x="2090" y="1863"/>
                  <a:pt x="2970" y="987"/>
                  <a:pt x="4052" y="987"/>
                </a:cubicBezTo>
                <a:lnTo>
                  <a:pt x="4610" y="987"/>
                </a:lnTo>
                <a:cubicBezTo>
                  <a:pt x="5692" y="987"/>
                  <a:pt x="6572" y="1863"/>
                  <a:pt x="6572" y="2946"/>
                </a:cubicBezTo>
                <a:lnTo>
                  <a:pt x="6572" y="5823"/>
                </a:lnTo>
                <a:lnTo>
                  <a:pt x="543" y="5823"/>
                </a:lnTo>
                <a:cubicBezTo>
                  <a:pt x="242" y="5823"/>
                  <a:pt x="0" y="6040"/>
                  <a:pt x="0" y="6307"/>
                </a:cubicBezTo>
                <a:lnTo>
                  <a:pt x="0" y="13051"/>
                </a:lnTo>
                <a:cubicBezTo>
                  <a:pt x="0" y="13319"/>
                  <a:pt x="242" y="13535"/>
                  <a:pt x="543" y="13535"/>
                </a:cubicBezTo>
                <a:lnTo>
                  <a:pt x="8119" y="13535"/>
                </a:lnTo>
                <a:cubicBezTo>
                  <a:pt x="8420" y="13535"/>
                  <a:pt x="8662" y="13319"/>
                  <a:pt x="8662" y="13051"/>
                </a:cubicBezTo>
                <a:lnTo>
                  <a:pt x="8662" y="6307"/>
                </a:lnTo>
                <a:cubicBezTo>
                  <a:pt x="8662" y="6040"/>
                  <a:pt x="8420" y="5823"/>
                  <a:pt x="8119" y="5823"/>
                </a:cubicBezTo>
                <a:lnTo>
                  <a:pt x="7558" y="5823"/>
                </a:lnTo>
                <a:lnTo>
                  <a:pt x="7558" y="2946"/>
                </a:lnTo>
                <a:cubicBezTo>
                  <a:pt x="7558" y="1321"/>
                  <a:pt x="6234" y="1"/>
                  <a:pt x="4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80" name="Google Shape;980;p9"/>
          <p:cNvGrpSpPr/>
          <p:nvPr/>
        </p:nvGrpSpPr>
        <p:grpSpPr>
          <a:xfrm rot="-3600059">
            <a:off x="8068587" y="2498077"/>
            <a:ext cx="484818" cy="677751"/>
            <a:chOff x="3378250" y="2315400"/>
            <a:chExt cx="621384" cy="868760"/>
          </a:xfrm>
        </p:grpSpPr>
        <p:sp>
          <p:nvSpPr>
            <p:cNvPr id="981" name="Google Shape;981;p9"/>
            <p:cNvSpPr/>
            <p:nvPr/>
          </p:nvSpPr>
          <p:spPr>
            <a:xfrm>
              <a:off x="3564829" y="2609991"/>
              <a:ext cx="434804" cy="220150"/>
            </a:xfrm>
            <a:custGeom>
              <a:avLst/>
              <a:gdLst/>
              <a:ahLst/>
              <a:cxnLst/>
              <a:rect l="l" t="t" r="r" b="b"/>
              <a:pathLst>
                <a:path w="8860" h="4486" extrusionOk="0">
                  <a:moveTo>
                    <a:pt x="8582" y="1468"/>
                  </a:moveTo>
                  <a:lnTo>
                    <a:pt x="8582" y="1471"/>
                  </a:lnTo>
                  <a:lnTo>
                    <a:pt x="8577" y="1468"/>
                  </a:lnTo>
                  <a:close/>
                  <a:moveTo>
                    <a:pt x="7910" y="1607"/>
                  </a:moveTo>
                  <a:lnTo>
                    <a:pt x="7910" y="1610"/>
                  </a:lnTo>
                  <a:cubicBezTo>
                    <a:pt x="7907" y="1610"/>
                    <a:pt x="7903" y="1610"/>
                    <a:pt x="7899" y="1615"/>
                  </a:cubicBezTo>
                  <a:lnTo>
                    <a:pt x="7899" y="1610"/>
                  </a:lnTo>
                  <a:cubicBezTo>
                    <a:pt x="7903" y="1610"/>
                    <a:pt x="7907" y="1610"/>
                    <a:pt x="7910" y="1607"/>
                  </a:cubicBezTo>
                  <a:close/>
                  <a:moveTo>
                    <a:pt x="8343" y="1637"/>
                  </a:moveTo>
                  <a:lnTo>
                    <a:pt x="8343" y="1640"/>
                  </a:lnTo>
                  <a:lnTo>
                    <a:pt x="8339" y="1640"/>
                  </a:lnTo>
                  <a:lnTo>
                    <a:pt x="8339" y="1637"/>
                  </a:lnTo>
                  <a:close/>
                  <a:moveTo>
                    <a:pt x="8354" y="1637"/>
                  </a:moveTo>
                  <a:cubicBezTo>
                    <a:pt x="8354" y="1640"/>
                    <a:pt x="8357" y="1640"/>
                    <a:pt x="8357" y="1644"/>
                  </a:cubicBezTo>
                  <a:cubicBezTo>
                    <a:pt x="8350" y="1647"/>
                    <a:pt x="8343" y="1647"/>
                    <a:pt x="8335" y="1647"/>
                  </a:cubicBezTo>
                  <a:cubicBezTo>
                    <a:pt x="8339" y="1644"/>
                    <a:pt x="8343" y="1644"/>
                    <a:pt x="8347" y="1644"/>
                  </a:cubicBezTo>
                  <a:cubicBezTo>
                    <a:pt x="8350" y="1640"/>
                    <a:pt x="8350" y="1640"/>
                    <a:pt x="8354" y="1637"/>
                  </a:cubicBezTo>
                  <a:close/>
                  <a:moveTo>
                    <a:pt x="8071" y="1647"/>
                  </a:moveTo>
                  <a:lnTo>
                    <a:pt x="8068" y="1651"/>
                  </a:lnTo>
                  <a:lnTo>
                    <a:pt x="8068" y="1647"/>
                  </a:lnTo>
                  <a:close/>
                  <a:moveTo>
                    <a:pt x="8281" y="1654"/>
                  </a:moveTo>
                  <a:cubicBezTo>
                    <a:pt x="8277" y="1659"/>
                    <a:pt x="8273" y="1659"/>
                    <a:pt x="8269" y="1662"/>
                  </a:cubicBezTo>
                  <a:cubicBezTo>
                    <a:pt x="8266" y="1659"/>
                    <a:pt x="8266" y="1654"/>
                    <a:pt x="8281" y="1654"/>
                  </a:cubicBezTo>
                  <a:close/>
                  <a:moveTo>
                    <a:pt x="7834" y="1674"/>
                  </a:moveTo>
                  <a:cubicBezTo>
                    <a:pt x="7835" y="1674"/>
                    <a:pt x="7836" y="1676"/>
                    <a:pt x="7833" y="1681"/>
                  </a:cubicBezTo>
                  <a:cubicBezTo>
                    <a:pt x="7833" y="1676"/>
                    <a:pt x="7829" y="1676"/>
                    <a:pt x="7829" y="1676"/>
                  </a:cubicBezTo>
                  <a:cubicBezTo>
                    <a:pt x="7831" y="1675"/>
                    <a:pt x="7832" y="1674"/>
                    <a:pt x="7834" y="1674"/>
                  </a:cubicBezTo>
                  <a:close/>
                  <a:moveTo>
                    <a:pt x="8416" y="1676"/>
                  </a:moveTo>
                  <a:lnTo>
                    <a:pt x="8416" y="1681"/>
                  </a:lnTo>
                  <a:lnTo>
                    <a:pt x="8398" y="1681"/>
                  </a:lnTo>
                  <a:cubicBezTo>
                    <a:pt x="8406" y="1676"/>
                    <a:pt x="8409" y="1676"/>
                    <a:pt x="8413" y="1676"/>
                  </a:cubicBezTo>
                  <a:close/>
                  <a:moveTo>
                    <a:pt x="8277" y="1691"/>
                  </a:moveTo>
                  <a:lnTo>
                    <a:pt x="8273" y="1695"/>
                  </a:lnTo>
                  <a:cubicBezTo>
                    <a:pt x="8273" y="1695"/>
                    <a:pt x="8269" y="1695"/>
                    <a:pt x="8269" y="1691"/>
                  </a:cubicBezTo>
                  <a:close/>
                  <a:moveTo>
                    <a:pt x="8233" y="1720"/>
                  </a:moveTo>
                  <a:lnTo>
                    <a:pt x="8233" y="1725"/>
                  </a:lnTo>
                  <a:lnTo>
                    <a:pt x="8229" y="1725"/>
                  </a:lnTo>
                  <a:lnTo>
                    <a:pt x="8229" y="1720"/>
                  </a:lnTo>
                  <a:close/>
                  <a:moveTo>
                    <a:pt x="7470" y="1977"/>
                  </a:moveTo>
                  <a:lnTo>
                    <a:pt x="7470" y="1979"/>
                  </a:lnTo>
                  <a:lnTo>
                    <a:pt x="7470" y="1979"/>
                  </a:lnTo>
                  <a:cubicBezTo>
                    <a:pt x="7469" y="1978"/>
                    <a:pt x="7468" y="1978"/>
                    <a:pt x="7466" y="1977"/>
                  </a:cubicBezTo>
                  <a:lnTo>
                    <a:pt x="7466" y="1977"/>
                  </a:lnTo>
                  <a:lnTo>
                    <a:pt x="7470" y="1981"/>
                  </a:lnTo>
                  <a:lnTo>
                    <a:pt x="7470" y="1979"/>
                  </a:lnTo>
                  <a:lnTo>
                    <a:pt x="7470" y="1979"/>
                  </a:lnTo>
                  <a:cubicBezTo>
                    <a:pt x="7471" y="1979"/>
                    <a:pt x="7472" y="1980"/>
                    <a:pt x="7472" y="1980"/>
                  </a:cubicBezTo>
                  <a:cubicBezTo>
                    <a:pt x="7473" y="1980"/>
                    <a:pt x="7472" y="1979"/>
                    <a:pt x="7470" y="1977"/>
                  </a:cubicBezTo>
                  <a:lnTo>
                    <a:pt x="7470" y="1977"/>
                  </a:lnTo>
                  <a:cubicBezTo>
                    <a:pt x="7474" y="1981"/>
                    <a:pt x="7474" y="1981"/>
                    <a:pt x="7477" y="1981"/>
                  </a:cubicBezTo>
                  <a:lnTo>
                    <a:pt x="7474" y="1984"/>
                  </a:lnTo>
                  <a:lnTo>
                    <a:pt x="7470" y="1981"/>
                  </a:lnTo>
                  <a:lnTo>
                    <a:pt x="7470" y="1981"/>
                  </a:lnTo>
                  <a:lnTo>
                    <a:pt x="7466" y="1977"/>
                  </a:lnTo>
                  <a:close/>
                  <a:moveTo>
                    <a:pt x="7668" y="1984"/>
                  </a:moveTo>
                  <a:cubicBezTo>
                    <a:pt x="7672" y="1985"/>
                    <a:pt x="7672" y="1985"/>
                    <a:pt x="7672" y="1989"/>
                  </a:cubicBezTo>
                  <a:cubicBezTo>
                    <a:pt x="7669" y="1989"/>
                    <a:pt x="7665" y="1990"/>
                    <a:pt x="7664" y="1990"/>
                  </a:cubicBezTo>
                  <a:cubicBezTo>
                    <a:pt x="7663" y="1990"/>
                    <a:pt x="7663" y="1990"/>
                    <a:pt x="7664" y="1989"/>
                  </a:cubicBezTo>
                  <a:cubicBezTo>
                    <a:pt x="7666" y="1986"/>
                    <a:pt x="7667" y="1985"/>
                    <a:pt x="7668" y="1984"/>
                  </a:cubicBezTo>
                  <a:close/>
                  <a:moveTo>
                    <a:pt x="7408" y="1989"/>
                  </a:moveTo>
                  <a:lnTo>
                    <a:pt x="7408" y="1992"/>
                  </a:lnTo>
                  <a:lnTo>
                    <a:pt x="7404" y="1992"/>
                  </a:lnTo>
                  <a:lnTo>
                    <a:pt x="7404" y="1989"/>
                  </a:lnTo>
                  <a:close/>
                  <a:moveTo>
                    <a:pt x="7442" y="1991"/>
                  </a:moveTo>
                  <a:cubicBezTo>
                    <a:pt x="7444" y="1991"/>
                    <a:pt x="7446" y="1992"/>
                    <a:pt x="7448" y="1992"/>
                  </a:cubicBezTo>
                  <a:cubicBezTo>
                    <a:pt x="7444" y="1996"/>
                    <a:pt x="7442" y="1996"/>
                    <a:pt x="7440" y="1996"/>
                  </a:cubicBezTo>
                  <a:cubicBezTo>
                    <a:pt x="7437" y="1996"/>
                    <a:pt x="7435" y="1996"/>
                    <a:pt x="7433" y="1996"/>
                  </a:cubicBezTo>
                  <a:cubicBezTo>
                    <a:pt x="7437" y="1992"/>
                    <a:pt x="7440" y="1991"/>
                    <a:pt x="7442" y="1991"/>
                  </a:cubicBezTo>
                  <a:close/>
                  <a:moveTo>
                    <a:pt x="7426" y="1996"/>
                  </a:moveTo>
                  <a:lnTo>
                    <a:pt x="7426" y="1999"/>
                  </a:lnTo>
                  <a:lnTo>
                    <a:pt x="7422" y="1999"/>
                  </a:lnTo>
                  <a:lnTo>
                    <a:pt x="7426" y="1996"/>
                  </a:lnTo>
                  <a:close/>
                  <a:moveTo>
                    <a:pt x="7243" y="2072"/>
                  </a:moveTo>
                  <a:lnTo>
                    <a:pt x="7239" y="2077"/>
                  </a:lnTo>
                  <a:lnTo>
                    <a:pt x="7235" y="2072"/>
                  </a:lnTo>
                  <a:close/>
                  <a:moveTo>
                    <a:pt x="6795" y="2182"/>
                  </a:moveTo>
                  <a:lnTo>
                    <a:pt x="6795" y="2182"/>
                  </a:lnTo>
                  <a:cubicBezTo>
                    <a:pt x="6791" y="2187"/>
                    <a:pt x="6788" y="2187"/>
                    <a:pt x="6781" y="2187"/>
                  </a:cubicBezTo>
                  <a:cubicBezTo>
                    <a:pt x="6788" y="2187"/>
                    <a:pt x="6791" y="2182"/>
                    <a:pt x="6795" y="2182"/>
                  </a:cubicBezTo>
                  <a:close/>
                  <a:moveTo>
                    <a:pt x="1761" y="2190"/>
                  </a:moveTo>
                  <a:lnTo>
                    <a:pt x="1765" y="2194"/>
                  </a:lnTo>
                  <a:lnTo>
                    <a:pt x="1753" y="2194"/>
                  </a:lnTo>
                  <a:cubicBezTo>
                    <a:pt x="1757" y="2194"/>
                    <a:pt x="1757" y="2194"/>
                    <a:pt x="1761" y="2190"/>
                  </a:cubicBezTo>
                  <a:close/>
                  <a:moveTo>
                    <a:pt x="6487" y="2289"/>
                  </a:moveTo>
                  <a:lnTo>
                    <a:pt x="6487" y="2292"/>
                  </a:lnTo>
                  <a:lnTo>
                    <a:pt x="6483" y="2292"/>
                  </a:lnTo>
                  <a:lnTo>
                    <a:pt x="6487" y="2289"/>
                  </a:lnTo>
                  <a:close/>
                  <a:moveTo>
                    <a:pt x="5534" y="2666"/>
                  </a:moveTo>
                  <a:lnTo>
                    <a:pt x="5530" y="2671"/>
                  </a:lnTo>
                  <a:lnTo>
                    <a:pt x="5530" y="2666"/>
                  </a:lnTo>
                  <a:close/>
                  <a:moveTo>
                    <a:pt x="5270" y="2688"/>
                  </a:moveTo>
                  <a:lnTo>
                    <a:pt x="5266" y="2693"/>
                  </a:lnTo>
                  <a:lnTo>
                    <a:pt x="5266" y="2688"/>
                  </a:lnTo>
                  <a:close/>
                  <a:moveTo>
                    <a:pt x="4969" y="2798"/>
                  </a:moveTo>
                  <a:lnTo>
                    <a:pt x="4969" y="2803"/>
                  </a:lnTo>
                  <a:cubicBezTo>
                    <a:pt x="4965" y="2803"/>
                    <a:pt x="4962" y="2803"/>
                    <a:pt x="4958" y="2806"/>
                  </a:cubicBezTo>
                  <a:lnTo>
                    <a:pt x="4958" y="2803"/>
                  </a:lnTo>
                  <a:cubicBezTo>
                    <a:pt x="4962" y="2803"/>
                    <a:pt x="4965" y="2803"/>
                    <a:pt x="4969" y="2798"/>
                  </a:cubicBezTo>
                  <a:close/>
                  <a:moveTo>
                    <a:pt x="5072" y="2847"/>
                  </a:moveTo>
                  <a:lnTo>
                    <a:pt x="5068" y="2850"/>
                  </a:lnTo>
                  <a:lnTo>
                    <a:pt x="5068" y="2847"/>
                  </a:lnTo>
                  <a:close/>
                  <a:moveTo>
                    <a:pt x="118" y="3106"/>
                  </a:moveTo>
                  <a:lnTo>
                    <a:pt x="120" y="3108"/>
                  </a:lnTo>
                  <a:lnTo>
                    <a:pt x="120" y="3108"/>
                  </a:lnTo>
                  <a:lnTo>
                    <a:pt x="121" y="3106"/>
                  </a:lnTo>
                  <a:close/>
                  <a:moveTo>
                    <a:pt x="515" y="3898"/>
                  </a:moveTo>
                  <a:cubicBezTo>
                    <a:pt x="513" y="3898"/>
                    <a:pt x="512" y="3898"/>
                    <a:pt x="510" y="3898"/>
                  </a:cubicBezTo>
                  <a:cubicBezTo>
                    <a:pt x="513" y="3898"/>
                    <a:pt x="513" y="3898"/>
                    <a:pt x="515" y="3898"/>
                  </a:cubicBezTo>
                  <a:close/>
                  <a:moveTo>
                    <a:pt x="8053" y="0"/>
                  </a:moveTo>
                  <a:cubicBezTo>
                    <a:pt x="8046" y="4"/>
                    <a:pt x="8042" y="4"/>
                    <a:pt x="8039" y="8"/>
                  </a:cubicBezTo>
                  <a:cubicBezTo>
                    <a:pt x="8013" y="15"/>
                    <a:pt x="7987" y="22"/>
                    <a:pt x="7965" y="34"/>
                  </a:cubicBezTo>
                  <a:cubicBezTo>
                    <a:pt x="7947" y="41"/>
                    <a:pt x="7925" y="48"/>
                    <a:pt x="7907" y="56"/>
                  </a:cubicBezTo>
                  <a:cubicBezTo>
                    <a:pt x="7888" y="63"/>
                    <a:pt x="7866" y="66"/>
                    <a:pt x="7851" y="78"/>
                  </a:cubicBezTo>
                  <a:cubicBezTo>
                    <a:pt x="7844" y="81"/>
                    <a:pt x="7833" y="85"/>
                    <a:pt x="7822" y="85"/>
                  </a:cubicBezTo>
                  <a:cubicBezTo>
                    <a:pt x="7815" y="88"/>
                    <a:pt x="7811" y="92"/>
                    <a:pt x="7800" y="92"/>
                  </a:cubicBezTo>
                  <a:cubicBezTo>
                    <a:pt x="7796" y="92"/>
                    <a:pt x="7785" y="100"/>
                    <a:pt x="7778" y="103"/>
                  </a:cubicBezTo>
                  <a:cubicBezTo>
                    <a:pt x="7745" y="114"/>
                    <a:pt x="7708" y="125"/>
                    <a:pt x="7675" y="140"/>
                  </a:cubicBezTo>
                  <a:cubicBezTo>
                    <a:pt x="7642" y="151"/>
                    <a:pt x="7609" y="162"/>
                    <a:pt x="7576" y="169"/>
                  </a:cubicBezTo>
                  <a:cubicBezTo>
                    <a:pt x="7547" y="180"/>
                    <a:pt x="7514" y="195"/>
                    <a:pt x="7485" y="206"/>
                  </a:cubicBezTo>
                  <a:cubicBezTo>
                    <a:pt x="7470" y="206"/>
                    <a:pt x="7459" y="213"/>
                    <a:pt x="7448" y="217"/>
                  </a:cubicBezTo>
                  <a:cubicBezTo>
                    <a:pt x="7437" y="217"/>
                    <a:pt x="7426" y="228"/>
                    <a:pt x="7415" y="228"/>
                  </a:cubicBezTo>
                  <a:cubicBezTo>
                    <a:pt x="7404" y="235"/>
                    <a:pt x="7393" y="235"/>
                    <a:pt x="7378" y="239"/>
                  </a:cubicBezTo>
                  <a:cubicBezTo>
                    <a:pt x="7367" y="246"/>
                    <a:pt x="7356" y="246"/>
                    <a:pt x="7345" y="254"/>
                  </a:cubicBezTo>
                  <a:cubicBezTo>
                    <a:pt x="7338" y="257"/>
                    <a:pt x="7331" y="261"/>
                    <a:pt x="7320" y="261"/>
                  </a:cubicBezTo>
                  <a:lnTo>
                    <a:pt x="7316" y="265"/>
                  </a:lnTo>
                  <a:cubicBezTo>
                    <a:pt x="7294" y="272"/>
                    <a:pt x="7272" y="283"/>
                    <a:pt x="7246" y="290"/>
                  </a:cubicBezTo>
                  <a:cubicBezTo>
                    <a:pt x="7213" y="305"/>
                    <a:pt x="7180" y="312"/>
                    <a:pt x="7147" y="327"/>
                  </a:cubicBezTo>
                  <a:cubicBezTo>
                    <a:pt x="7089" y="345"/>
                    <a:pt x="7030" y="371"/>
                    <a:pt x="6971" y="386"/>
                  </a:cubicBezTo>
                  <a:cubicBezTo>
                    <a:pt x="6964" y="389"/>
                    <a:pt x="6957" y="393"/>
                    <a:pt x="6953" y="393"/>
                  </a:cubicBezTo>
                  <a:cubicBezTo>
                    <a:pt x="6945" y="397"/>
                    <a:pt x="6938" y="400"/>
                    <a:pt x="6935" y="400"/>
                  </a:cubicBezTo>
                  <a:cubicBezTo>
                    <a:pt x="6913" y="408"/>
                    <a:pt x="6894" y="419"/>
                    <a:pt x="6872" y="419"/>
                  </a:cubicBezTo>
                  <a:cubicBezTo>
                    <a:pt x="6865" y="419"/>
                    <a:pt x="6854" y="422"/>
                    <a:pt x="6850" y="426"/>
                  </a:cubicBezTo>
                  <a:cubicBezTo>
                    <a:pt x="6843" y="433"/>
                    <a:pt x="6835" y="433"/>
                    <a:pt x="6825" y="437"/>
                  </a:cubicBezTo>
                  <a:cubicBezTo>
                    <a:pt x="6810" y="444"/>
                    <a:pt x="6791" y="448"/>
                    <a:pt x="6773" y="455"/>
                  </a:cubicBezTo>
                  <a:cubicBezTo>
                    <a:pt x="6768" y="457"/>
                    <a:pt x="6763" y="458"/>
                    <a:pt x="6759" y="458"/>
                  </a:cubicBezTo>
                  <a:cubicBezTo>
                    <a:pt x="6755" y="458"/>
                    <a:pt x="6751" y="457"/>
                    <a:pt x="6747" y="455"/>
                  </a:cubicBezTo>
                  <a:cubicBezTo>
                    <a:pt x="6744" y="459"/>
                    <a:pt x="6740" y="463"/>
                    <a:pt x="6737" y="463"/>
                  </a:cubicBezTo>
                  <a:cubicBezTo>
                    <a:pt x="6733" y="466"/>
                    <a:pt x="6725" y="466"/>
                    <a:pt x="6722" y="466"/>
                  </a:cubicBezTo>
                  <a:lnTo>
                    <a:pt x="6718" y="466"/>
                  </a:lnTo>
                  <a:cubicBezTo>
                    <a:pt x="6703" y="470"/>
                    <a:pt x="6689" y="477"/>
                    <a:pt x="6674" y="481"/>
                  </a:cubicBezTo>
                  <a:cubicBezTo>
                    <a:pt x="6656" y="485"/>
                    <a:pt x="6641" y="488"/>
                    <a:pt x="6627" y="492"/>
                  </a:cubicBezTo>
                  <a:cubicBezTo>
                    <a:pt x="6623" y="496"/>
                    <a:pt x="6615" y="496"/>
                    <a:pt x="6608" y="499"/>
                  </a:cubicBezTo>
                  <a:cubicBezTo>
                    <a:pt x="6607" y="501"/>
                    <a:pt x="6604" y="501"/>
                    <a:pt x="6601" y="501"/>
                  </a:cubicBezTo>
                  <a:cubicBezTo>
                    <a:pt x="6598" y="501"/>
                    <a:pt x="6595" y="501"/>
                    <a:pt x="6593" y="503"/>
                  </a:cubicBezTo>
                  <a:cubicBezTo>
                    <a:pt x="6590" y="507"/>
                    <a:pt x="6583" y="507"/>
                    <a:pt x="6579" y="507"/>
                  </a:cubicBezTo>
                  <a:cubicBezTo>
                    <a:pt x="6571" y="507"/>
                    <a:pt x="6561" y="507"/>
                    <a:pt x="6561" y="510"/>
                  </a:cubicBezTo>
                  <a:cubicBezTo>
                    <a:pt x="6549" y="518"/>
                    <a:pt x="6539" y="518"/>
                    <a:pt x="6531" y="518"/>
                  </a:cubicBezTo>
                  <a:cubicBezTo>
                    <a:pt x="6529" y="520"/>
                    <a:pt x="6527" y="520"/>
                    <a:pt x="6526" y="520"/>
                  </a:cubicBezTo>
                  <a:cubicBezTo>
                    <a:pt x="6524" y="520"/>
                    <a:pt x="6522" y="520"/>
                    <a:pt x="6520" y="521"/>
                  </a:cubicBezTo>
                  <a:cubicBezTo>
                    <a:pt x="6509" y="521"/>
                    <a:pt x="6498" y="525"/>
                    <a:pt x="6487" y="529"/>
                  </a:cubicBezTo>
                  <a:cubicBezTo>
                    <a:pt x="6476" y="532"/>
                    <a:pt x="6465" y="532"/>
                    <a:pt x="6454" y="536"/>
                  </a:cubicBezTo>
                  <a:cubicBezTo>
                    <a:pt x="6439" y="540"/>
                    <a:pt x="6429" y="543"/>
                    <a:pt x="6414" y="547"/>
                  </a:cubicBezTo>
                  <a:cubicBezTo>
                    <a:pt x="6399" y="551"/>
                    <a:pt x="6388" y="554"/>
                    <a:pt x="6373" y="558"/>
                  </a:cubicBezTo>
                  <a:cubicBezTo>
                    <a:pt x="6366" y="562"/>
                    <a:pt x="6359" y="565"/>
                    <a:pt x="6351" y="565"/>
                  </a:cubicBezTo>
                  <a:cubicBezTo>
                    <a:pt x="6341" y="569"/>
                    <a:pt x="6333" y="569"/>
                    <a:pt x="6326" y="569"/>
                  </a:cubicBezTo>
                  <a:cubicBezTo>
                    <a:pt x="6322" y="569"/>
                    <a:pt x="6322" y="569"/>
                    <a:pt x="6319" y="573"/>
                  </a:cubicBezTo>
                  <a:cubicBezTo>
                    <a:pt x="6285" y="580"/>
                    <a:pt x="6256" y="595"/>
                    <a:pt x="6223" y="598"/>
                  </a:cubicBezTo>
                  <a:cubicBezTo>
                    <a:pt x="6212" y="602"/>
                    <a:pt x="6201" y="606"/>
                    <a:pt x="6190" y="609"/>
                  </a:cubicBezTo>
                  <a:cubicBezTo>
                    <a:pt x="6179" y="613"/>
                    <a:pt x="6172" y="617"/>
                    <a:pt x="6161" y="617"/>
                  </a:cubicBezTo>
                  <a:cubicBezTo>
                    <a:pt x="6150" y="617"/>
                    <a:pt x="6143" y="628"/>
                    <a:pt x="6131" y="631"/>
                  </a:cubicBezTo>
                  <a:lnTo>
                    <a:pt x="6121" y="631"/>
                  </a:lnTo>
                  <a:cubicBezTo>
                    <a:pt x="6109" y="631"/>
                    <a:pt x="6102" y="635"/>
                    <a:pt x="6091" y="639"/>
                  </a:cubicBezTo>
                  <a:cubicBezTo>
                    <a:pt x="6084" y="642"/>
                    <a:pt x="6073" y="646"/>
                    <a:pt x="6065" y="650"/>
                  </a:cubicBezTo>
                  <a:cubicBezTo>
                    <a:pt x="6055" y="650"/>
                    <a:pt x="6043" y="653"/>
                    <a:pt x="6033" y="657"/>
                  </a:cubicBezTo>
                  <a:cubicBezTo>
                    <a:pt x="6025" y="661"/>
                    <a:pt x="6014" y="661"/>
                    <a:pt x="6011" y="668"/>
                  </a:cubicBezTo>
                  <a:cubicBezTo>
                    <a:pt x="5999" y="668"/>
                    <a:pt x="5989" y="672"/>
                    <a:pt x="5981" y="675"/>
                  </a:cubicBezTo>
                  <a:cubicBezTo>
                    <a:pt x="5923" y="694"/>
                    <a:pt x="5864" y="712"/>
                    <a:pt x="5805" y="730"/>
                  </a:cubicBezTo>
                  <a:cubicBezTo>
                    <a:pt x="5798" y="734"/>
                    <a:pt x="5787" y="738"/>
                    <a:pt x="5776" y="738"/>
                  </a:cubicBezTo>
                  <a:cubicBezTo>
                    <a:pt x="5769" y="741"/>
                    <a:pt x="5757" y="745"/>
                    <a:pt x="5750" y="749"/>
                  </a:cubicBezTo>
                  <a:cubicBezTo>
                    <a:pt x="5747" y="752"/>
                    <a:pt x="5743" y="752"/>
                    <a:pt x="5739" y="752"/>
                  </a:cubicBezTo>
                  <a:cubicBezTo>
                    <a:pt x="5721" y="756"/>
                    <a:pt x="5703" y="760"/>
                    <a:pt x="5684" y="767"/>
                  </a:cubicBezTo>
                  <a:cubicBezTo>
                    <a:pt x="5655" y="778"/>
                    <a:pt x="5625" y="786"/>
                    <a:pt x="5596" y="796"/>
                  </a:cubicBezTo>
                  <a:cubicBezTo>
                    <a:pt x="5589" y="796"/>
                    <a:pt x="5581" y="796"/>
                    <a:pt x="5574" y="800"/>
                  </a:cubicBezTo>
                  <a:cubicBezTo>
                    <a:pt x="5559" y="808"/>
                    <a:pt x="5545" y="811"/>
                    <a:pt x="5530" y="815"/>
                  </a:cubicBezTo>
                  <a:cubicBezTo>
                    <a:pt x="5527" y="815"/>
                    <a:pt x="5523" y="815"/>
                    <a:pt x="5519" y="818"/>
                  </a:cubicBezTo>
                  <a:cubicBezTo>
                    <a:pt x="5515" y="822"/>
                    <a:pt x="5508" y="822"/>
                    <a:pt x="5501" y="826"/>
                  </a:cubicBezTo>
                  <a:cubicBezTo>
                    <a:pt x="5483" y="833"/>
                    <a:pt x="5464" y="833"/>
                    <a:pt x="5446" y="844"/>
                  </a:cubicBezTo>
                  <a:lnTo>
                    <a:pt x="5442" y="844"/>
                  </a:lnTo>
                  <a:cubicBezTo>
                    <a:pt x="5440" y="844"/>
                    <a:pt x="5439" y="843"/>
                    <a:pt x="5437" y="843"/>
                  </a:cubicBezTo>
                  <a:cubicBezTo>
                    <a:pt x="5429" y="843"/>
                    <a:pt x="5422" y="852"/>
                    <a:pt x="5413" y="852"/>
                  </a:cubicBezTo>
                  <a:cubicBezTo>
                    <a:pt x="5402" y="859"/>
                    <a:pt x="5391" y="862"/>
                    <a:pt x="5380" y="866"/>
                  </a:cubicBezTo>
                  <a:cubicBezTo>
                    <a:pt x="5329" y="881"/>
                    <a:pt x="5281" y="899"/>
                    <a:pt x="5229" y="914"/>
                  </a:cubicBezTo>
                  <a:cubicBezTo>
                    <a:pt x="5226" y="914"/>
                    <a:pt x="5219" y="918"/>
                    <a:pt x="5215" y="918"/>
                  </a:cubicBezTo>
                  <a:cubicBezTo>
                    <a:pt x="5207" y="925"/>
                    <a:pt x="5200" y="925"/>
                    <a:pt x="5193" y="928"/>
                  </a:cubicBezTo>
                  <a:cubicBezTo>
                    <a:pt x="5182" y="932"/>
                    <a:pt x="5175" y="936"/>
                    <a:pt x="5167" y="940"/>
                  </a:cubicBezTo>
                  <a:cubicBezTo>
                    <a:pt x="5149" y="947"/>
                    <a:pt x="5134" y="950"/>
                    <a:pt x="5119" y="958"/>
                  </a:cubicBezTo>
                  <a:cubicBezTo>
                    <a:pt x="5101" y="965"/>
                    <a:pt x="5083" y="969"/>
                    <a:pt x="5068" y="976"/>
                  </a:cubicBezTo>
                  <a:cubicBezTo>
                    <a:pt x="5050" y="980"/>
                    <a:pt x="5035" y="991"/>
                    <a:pt x="5017" y="991"/>
                  </a:cubicBezTo>
                  <a:cubicBezTo>
                    <a:pt x="5013" y="991"/>
                    <a:pt x="5006" y="994"/>
                    <a:pt x="5006" y="998"/>
                  </a:cubicBezTo>
                  <a:cubicBezTo>
                    <a:pt x="5002" y="1002"/>
                    <a:pt x="4995" y="1006"/>
                    <a:pt x="4991" y="1006"/>
                  </a:cubicBezTo>
                  <a:cubicBezTo>
                    <a:pt x="4980" y="1006"/>
                    <a:pt x="4965" y="1009"/>
                    <a:pt x="4958" y="1013"/>
                  </a:cubicBezTo>
                  <a:cubicBezTo>
                    <a:pt x="4943" y="1020"/>
                    <a:pt x="4929" y="1024"/>
                    <a:pt x="4914" y="1031"/>
                  </a:cubicBezTo>
                  <a:cubicBezTo>
                    <a:pt x="4899" y="1035"/>
                    <a:pt x="4885" y="1038"/>
                    <a:pt x="4874" y="1042"/>
                  </a:cubicBezTo>
                  <a:cubicBezTo>
                    <a:pt x="4867" y="1046"/>
                    <a:pt x="4863" y="1046"/>
                    <a:pt x="4855" y="1050"/>
                  </a:cubicBezTo>
                  <a:cubicBezTo>
                    <a:pt x="4855" y="1053"/>
                    <a:pt x="4845" y="1053"/>
                    <a:pt x="4841" y="1053"/>
                  </a:cubicBezTo>
                  <a:cubicBezTo>
                    <a:pt x="4837" y="1060"/>
                    <a:pt x="4830" y="1060"/>
                    <a:pt x="4823" y="1060"/>
                  </a:cubicBezTo>
                  <a:cubicBezTo>
                    <a:pt x="4801" y="1068"/>
                    <a:pt x="4779" y="1075"/>
                    <a:pt x="4757" y="1082"/>
                  </a:cubicBezTo>
                  <a:cubicBezTo>
                    <a:pt x="4753" y="1086"/>
                    <a:pt x="4745" y="1086"/>
                    <a:pt x="4742" y="1090"/>
                  </a:cubicBezTo>
                  <a:cubicBezTo>
                    <a:pt x="4735" y="1094"/>
                    <a:pt x="4723" y="1097"/>
                    <a:pt x="4716" y="1101"/>
                  </a:cubicBezTo>
                  <a:cubicBezTo>
                    <a:pt x="4705" y="1101"/>
                    <a:pt x="4694" y="1104"/>
                    <a:pt x="4683" y="1108"/>
                  </a:cubicBezTo>
                  <a:cubicBezTo>
                    <a:pt x="4613" y="1134"/>
                    <a:pt x="4540" y="1152"/>
                    <a:pt x="4474" y="1182"/>
                  </a:cubicBezTo>
                  <a:cubicBezTo>
                    <a:pt x="4463" y="1185"/>
                    <a:pt x="4452" y="1185"/>
                    <a:pt x="4445" y="1189"/>
                  </a:cubicBezTo>
                  <a:cubicBezTo>
                    <a:pt x="4434" y="1196"/>
                    <a:pt x="4419" y="1200"/>
                    <a:pt x="4408" y="1204"/>
                  </a:cubicBezTo>
                  <a:cubicBezTo>
                    <a:pt x="4386" y="1211"/>
                    <a:pt x="4361" y="1218"/>
                    <a:pt x="4339" y="1226"/>
                  </a:cubicBezTo>
                  <a:cubicBezTo>
                    <a:pt x="4331" y="1226"/>
                    <a:pt x="4327" y="1229"/>
                    <a:pt x="4324" y="1229"/>
                  </a:cubicBezTo>
                  <a:cubicBezTo>
                    <a:pt x="4309" y="1240"/>
                    <a:pt x="4291" y="1248"/>
                    <a:pt x="4276" y="1251"/>
                  </a:cubicBezTo>
                  <a:cubicBezTo>
                    <a:pt x="4273" y="1251"/>
                    <a:pt x="4269" y="1251"/>
                    <a:pt x="4269" y="1255"/>
                  </a:cubicBezTo>
                  <a:cubicBezTo>
                    <a:pt x="4258" y="1262"/>
                    <a:pt x="4247" y="1262"/>
                    <a:pt x="4236" y="1266"/>
                  </a:cubicBezTo>
                  <a:cubicBezTo>
                    <a:pt x="4221" y="1270"/>
                    <a:pt x="4214" y="1277"/>
                    <a:pt x="4199" y="1280"/>
                  </a:cubicBezTo>
                  <a:cubicBezTo>
                    <a:pt x="4148" y="1299"/>
                    <a:pt x="4097" y="1314"/>
                    <a:pt x="4045" y="1332"/>
                  </a:cubicBezTo>
                  <a:cubicBezTo>
                    <a:pt x="4027" y="1339"/>
                    <a:pt x="4009" y="1343"/>
                    <a:pt x="3994" y="1358"/>
                  </a:cubicBezTo>
                  <a:lnTo>
                    <a:pt x="3987" y="1358"/>
                  </a:lnTo>
                  <a:cubicBezTo>
                    <a:pt x="3950" y="1368"/>
                    <a:pt x="3913" y="1387"/>
                    <a:pt x="3877" y="1398"/>
                  </a:cubicBezTo>
                  <a:cubicBezTo>
                    <a:pt x="3873" y="1398"/>
                    <a:pt x="3869" y="1398"/>
                    <a:pt x="3865" y="1402"/>
                  </a:cubicBezTo>
                  <a:lnTo>
                    <a:pt x="3862" y="1402"/>
                  </a:lnTo>
                  <a:cubicBezTo>
                    <a:pt x="3865" y="1409"/>
                    <a:pt x="3855" y="1409"/>
                    <a:pt x="3847" y="1412"/>
                  </a:cubicBezTo>
                  <a:cubicBezTo>
                    <a:pt x="3814" y="1420"/>
                    <a:pt x="3785" y="1434"/>
                    <a:pt x="3752" y="1446"/>
                  </a:cubicBezTo>
                  <a:cubicBezTo>
                    <a:pt x="3748" y="1446"/>
                    <a:pt x="3748" y="1449"/>
                    <a:pt x="3745" y="1449"/>
                  </a:cubicBezTo>
                  <a:cubicBezTo>
                    <a:pt x="3726" y="1456"/>
                    <a:pt x="3711" y="1464"/>
                    <a:pt x="3689" y="1471"/>
                  </a:cubicBezTo>
                  <a:cubicBezTo>
                    <a:pt x="3689" y="1471"/>
                    <a:pt x="3686" y="1475"/>
                    <a:pt x="3682" y="1475"/>
                  </a:cubicBezTo>
                  <a:cubicBezTo>
                    <a:pt x="3667" y="1483"/>
                    <a:pt x="3657" y="1490"/>
                    <a:pt x="3638" y="1493"/>
                  </a:cubicBezTo>
                  <a:cubicBezTo>
                    <a:pt x="3635" y="1493"/>
                    <a:pt x="3631" y="1497"/>
                    <a:pt x="3623" y="1497"/>
                  </a:cubicBezTo>
                  <a:cubicBezTo>
                    <a:pt x="3609" y="1508"/>
                    <a:pt x="3591" y="1515"/>
                    <a:pt x="3569" y="1522"/>
                  </a:cubicBezTo>
                  <a:cubicBezTo>
                    <a:pt x="3557" y="1527"/>
                    <a:pt x="3543" y="1530"/>
                    <a:pt x="3532" y="1537"/>
                  </a:cubicBezTo>
                  <a:cubicBezTo>
                    <a:pt x="3539" y="1534"/>
                    <a:pt x="3547" y="1534"/>
                    <a:pt x="3554" y="1530"/>
                  </a:cubicBezTo>
                  <a:lnTo>
                    <a:pt x="3554" y="1530"/>
                  </a:lnTo>
                  <a:cubicBezTo>
                    <a:pt x="3547" y="1534"/>
                    <a:pt x="3539" y="1537"/>
                    <a:pt x="3532" y="1537"/>
                  </a:cubicBezTo>
                  <a:cubicBezTo>
                    <a:pt x="3528" y="1541"/>
                    <a:pt x="3517" y="1541"/>
                    <a:pt x="3513" y="1544"/>
                  </a:cubicBezTo>
                  <a:cubicBezTo>
                    <a:pt x="3510" y="1549"/>
                    <a:pt x="3503" y="1549"/>
                    <a:pt x="3499" y="1552"/>
                  </a:cubicBezTo>
                  <a:cubicBezTo>
                    <a:pt x="3495" y="1556"/>
                    <a:pt x="3484" y="1556"/>
                    <a:pt x="3477" y="1559"/>
                  </a:cubicBezTo>
                  <a:cubicBezTo>
                    <a:pt x="3469" y="1563"/>
                    <a:pt x="3462" y="1563"/>
                    <a:pt x="3455" y="1566"/>
                  </a:cubicBezTo>
                  <a:lnTo>
                    <a:pt x="3473" y="1566"/>
                  </a:lnTo>
                  <a:cubicBezTo>
                    <a:pt x="3466" y="1571"/>
                    <a:pt x="3459" y="1571"/>
                    <a:pt x="3455" y="1571"/>
                  </a:cubicBezTo>
                  <a:cubicBezTo>
                    <a:pt x="3425" y="1581"/>
                    <a:pt x="3400" y="1593"/>
                    <a:pt x="3371" y="1603"/>
                  </a:cubicBezTo>
                  <a:cubicBezTo>
                    <a:pt x="3371" y="1603"/>
                    <a:pt x="3367" y="1603"/>
                    <a:pt x="3367" y="1607"/>
                  </a:cubicBezTo>
                  <a:cubicBezTo>
                    <a:pt x="3356" y="1610"/>
                    <a:pt x="3345" y="1618"/>
                    <a:pt x="3334" y="1622"/>
                  </a:cubicBezTo>
                  <a:cubicBezTo>
                    <a:pt x="3319" y="1625"/>
                    <a:pt x="3312" y="1632"/>
                    <a:pt x="3297" y="1632"/>
                  </a:cubicBezTo>
                  <a:cubicBezTo>
                    <a:pt x="3293" y="1637"/>
                    <a:pt x="3286" y="1637"/>
                    <a:pt x="3286" y="1640"/>
                  </a:cubicBezTo>
                  <a:cubicBezTo>
                    <a:pt x="3279" y="1647"/>
                    <a:pt x="3264" y="1647"/>
                    <a:pt x="3257" y="1651"/>
                  </a:cubicBezTo>
                  <a:cubicBezTo>
                    <a:pt x="3246" y="1654"/>
                    <a:pt x="3235" y="1662"/>
                    <a:pt x="3224" y="1666"/>
                  </a:cubicBezTo>
                  <a:cubicBezTo>
                    <a:pt x="3209" y="1669"/>
                    <a:pt x="3202" y="1676"/>
                    <a:pt x="3187" y="1681"/>
                  </a:cubicBezTo>
                  <a:cubicBezTo>
                    <a:pt x="3165" y="1691"/>
                    <a:pt x="3139" y="1698"/>
                    <a:pt x="3117" y="1710"/>
                  </a:cubicBezTo>
                  <a:cubicBezTo>
                    <a:pt x="3103" y="1717"/>
                    <a:pt x="3085" y="1720"/>
                    <a:pt x="3066" y="1728"/>
                  </a:cubicBezTo>
                  <a:cubicBezTo>
                    <a:pt x="3055" y="1735"/>
                    <a:pt x="3041" y="1739"/>
                    <a:pt x="3026" y="1742"/>
                  </a:cubicBezTo>
                  <a:cubicBezTo>
                    <a:pt x="3011" y="1747"/>
                    <a:pt x="2997" y="1754"/>
                    <a:pt x="2982" y="1757"/>
                  </a:cubicBezTo>
                  <a:cubicBezTo>
                    <a:pt x="2963" y="1764"/>
                    <a:pt x="2941" y="1772"/>
                    <a:pt x="2923" y="1779"/>
                  </a:cubicBezTo>
                  <a:cubicBezTo>
                    <a:pt x="2917" y="1782"/>
                    <a:pt x="2912" y="1787"/>
                    <a:pt x="2906" y="1787"/>
                  </a:cubicBezTo>
                  <a:cubicBezTo>
                    <a:pt x="2904" y="1787"/>
                    <a:pt x="2902" y="1787"/>
                    <a:pt x="2901" y="1786"/>
                  </a:cubicBezTo>
                  <a:cubicBezTo>
                    <a:pt x="2897" y="1786"/>
                    <a:pt x="2894" y="1791"/>
                    <a:pt x="2890" y="1791"/>
                  </a:cubicBezTo>
                  <a:cubicBezTo>
                    <a:pt x="2887" y="1798"/>
                    <a:pt x="2883" y="1798"/>
                    <a:pt x="2875" y="1798"/>
                  </a:cubicBezTo>
                  <a:cubicBezTo>
                    <a:pt x="2846" y="1808"/>
                    <a:pt x="2817" y="1816"/>
                    <a:pt x="2791" y="1830"/>
                  </a:cubicBezTo>
                  <a:cubicBezTo>
                    <a:pt x="2784" y="1830"/>
                    <a:pt x="2777" y="1835"/>
                    <a:pt x="2769" y="1835"/>
                  </a:cubicBezTo>
                  <a:cubicBezTo>
                    <a:pt x="2762" y="1835"/>
                    <a:pt x="2755" y="1838"/>
                    <a:pt x="2747" y="1842"/>
                  </a:cubicBezTo>
                  <a:cubicBezTo>
                    <a:pt x="2740" y="1845"/>
                    <a:pt x="2733" y="1849"/>
                    <a:pt x="2725" y="1852"/>
                  </a:cubicBezTo>
                  <a:cubicBezTo>
                    <a:pt x="2718" y="1857"/>
                    <a:pt x="2711" y="1860"/>
                    <a:pt x="2699" y="1860"/>
                  </a:cubicBezTo>
                  <a:cubicBezTo>
                    <a:pt x="2692" y="1864"/>
                    <a:pt x="2685" y="1864"/>
                    <a:pt x="2681" y="1871"/>
                  </a:cubicBezTo>
                  <a:cubicBezTo>
                    <a:pt x="2677" y="1871"/>
                    <a:pt x="2670" y="1871"/>
                    <a:pt x="2667" y="1874"/>
                  </a:cubicBezTo>
                  <a:lnTo>
                    <a:pt x="2659" y="1874"/>
                  </a:lnTo>
                  <a:cubicBezTo>
                    <a:pt x="2655" y="1879"/>
                    <a:pt x="2648" y="1879"/>
                    <a:pt x="2645" y="1882"/>
                  </a:cubicBezTo>
                  <a:cubicBezTo>
                    <a:pt x="2641" y="1886"/>
                    <a:pt x="2633" y="1886"/>
                    <a:pt x="2626" y="1889"/>
                  </a:cubicBezTo>
                  <a:cubicBezTo>
                    <a:pt x="2619" y="1889"/>
                    <a:pt x="2615" y="1893"/>
                    <a:pt x="2608" y="1893"/>
                  </a:cubicBezTo>
                  <a:cubicBezTo>
                    <a:pt x="2586" y="1901"/>
                    <a:pt x="2567" y="1908"/>
                    <a:pt x="2545" y="1915"/>
                  </a:cubicBezTo>
                  <a:cubicBezTo>
                    <a:pt x="2538" y="1915"/>
                    <a:pt x="2535" y="1918"/>
                    <a:pt x="2527" y="1923"/>
                  </a:cubicBezTo>
                  <a:cubicBezTo>
                    <a:pt x="2520" y="1926"/>
                    <a:pt x="2509" y="1926"/>
                    <a:pt x="2505" y="1930"/>
                  </a:cubicBezTo>
                  <a:cubicBezTo>
                    <a:pt x="2487" y="1937"/>
                    <a:pt x="2469" y="1940"/>
                    <a:pt x="2450" y="1948"/>
                  </a:cubicBezTo>
                  <a:cubicBezTo>
                    <a:pt x="2439" y="1952"/>
                    <a:pt x="2425" y="1955"/>
                    <a:pt x="2410" y="1959"/>
                  </a:cubicBezTo>
                  <a:cubicBezTo>
                    <a:pt x="2399" y="1967"/>
                    <a:pt x="2384" y="1970"/>
                    <a:pt x="2369" y="1974"/>
                  </a:cubicBezTo>
                  <a:cubicBezTo>
                    <a:pt x="2355" y="1977"/>
                    <a:pt x="2344" y="1984"/>
                    <a:pt x="2329" y="1989"/>
                  </a:cubicBezTo>
                  <a:cubicBezTo>
                    <a:pt x="2315" y="1992"/>
                    <a:pt x="2300" y="1996"/>
                    <a:pt x="2285" y="1999"/>
                  </a:cubicBezTo>
                  <a:cubicBezTo>
                    <a:pt x="2274" y="2003"/>
                    <a:pt x="2263" y="2011"/>
                    <a:pt x="2249" y="2014"/>
                  </a:cubicBezTo>
                  <a:cubicBezTo>
                    <a:pt x="2237" y="2018"/>
                    <a:pt x="2223" y="2025"/>
                    <a:pt x="2208" y="2025"/>
                  </a:cubicBezTo>
                  <a:lnTo>
                    <a:pt x="2201" y="2033"/>
                  </a:lnTo>
                  <a:cubicBezTo>
                    <a:pt x="2197" y="2033"/>
                    <a:pt x="2193" y="2036"/>
                    <a:pt x="2183" y="2036"/>
                  </a:cubicBezTo>
                  <a:cubicBezTo>
                    <a:pt x="2179" y="2036"/>
                    <a:pt x="2171" y="2040"/>
                    <a:pt x="2171" y="2043"/>
                  </a:cubicBezTo>
                  <a:cubicBezTo>
                    <a:pt x="2164" y="2047"/>
                    <a:pt x="2157" y="2047"/>
                    <a:pt x="2153" y="2050"/>
                  </a:cubicBezTo>
                  <a:lnTo>
                    <a:pt x="2139" y="2050"/>
                  </a:lnTo>
                  <a:cubicBezTo>
                    <a:pt x="2135" y="2055"/>
                    <a:pt x="2131" y="2058"/>
                    <a:pt x="2127" y="2058"/>
                  </a:cubicBezTo>
                  <a:cubicBezTo>
                    <a:pt x="2091" y="2069"/>
                    <a:pt x="2058" y="2084"/>
                    <a:pt x="2025" y="2094"/>
                  </a:cubicBezTo>
                  <a:cubicBezTo>
                    <a:pt x="2014" y="2099"/>
                    <a:pt x="2003" y="2099"/>
                    <a:pt x="1992" y="2106"/>
                  </a:cubicBezTo>
                  <a:cubicBezTo>
                    <a:pt x="1981" y="2109"/>
                    <a:pt x="1970" y="2113"/>
                    <a:pt x="1959" y="2116"/>
                  </a:cubicBezTo>
                  <a:cubicBezTo>
                    <a:pt x="1948" y="2121"/>
                    <a:pt x="1933" y="2124"/>
                    <a:pt x="1922" y="2128"/>
                  </a:cubicBezTo>
                  <a:cubicBezTo>
                    <a:pt x="1919" y="2131"/>
                    <a:pt x="1907" y="2131"/>
                    <a:pt x="1904" y="2135"/>
                  </a:cubicBezTo>
                  <a:lnTo>
                    <a:pt x="1900" y="2135"/>
                  </a:lnTo>
                  <a:cubicBezTo>
                    <a:pt x="1893" y="2135"/>
                    <a:pt x="1889" y="2138"/>
                    <a:pt x="1882" y="2143"/>
                  </a:cubicBezTo>
                  <a:cubicBezTo>
                    <a:pt x="1878" y="2146"/>
                    <a:pt x="1867" y="2146"/>
                    <a:pt x="1860" y="2146"/>
                  </a:cubicBezTo>
                  <a:lnTo>
                    <a:pt x="1856" y="2150"/>
                  </a:lnTo>
                  <a:cubicBezTo>
                    <a:pt x="1853" y="2157"/>
                    <a:pt x="1841" y="2153"/>
                    <a:pt x="1838" y="2157"/>
                  </a:cubicBezTo>
                  <a:cubicBezTo>
                    <a:pt x="1831" y="2160"/>
                    <a:pt x="1823" y="2165"/>
                    <a:pt x="1816" y="2165"/>
                  </a:cubicBezTo>
                  <a:lnTo>
                    <a:pt x="1809" y="2165"/>
                  </a:lnTo>
                  <a:cubicBezTo>
                    <a:pt x="1801" y="2172"/>
                    <a:pt x="1797" y="2172"/>
                    <a:pt x="1790" y="2172"/>
                  </a:cubicBezTo>
                  <a:cubicBezTo>
                    <a:pt x="1783" y="2172"/>
                    <a:pt x="1779" y="2179"/>
                    <a:pt x="1768" y="2179"/>
                  </a:cubicBezTo>
                  <a:cubicBezTo>
                    <a:pt x="1765" y="2179"/>
                    <a:pt x="1761" y="2182"/>
                    <a:pt x="1757" y="2182"/>
                  </a:cubicBezTo>
                  <a:cubicBezTo>
                    <a:pt x="1751" y="2182"/>
                    <a:pt x="1747" y="2187"/>
                    <a:pt x="1743" y="2187"/>
                  </a:cubicBezTo>
                  <a:cubicBezTo>
                    <a:pt x="1741" y="2187"/>
                    <a:pt x="1740" y="2187"/>
                    <a:pt x="1739" y="2187"/>
                  </a:cubicBezTo>
                  <a:cubicBezTo>
                    <a:pt x="1739" y="2194"/>
                    <a:pt x="1721" y="2197"/>
                    <a:pt x="1717" y="2204"/>
                  </a:cubicBezTo>
                  <a:cubicBezTo>
                    <a:pt x="1721" y="2206"/>
                    <a:pt x="1725" y="2207"/>
                    <a:pt x="1729" y="2207"/>
                  </a:cubicBezTo>
                  <a:cubicBezTo>
                    <a:pt x="1734" y="2207"/>
                    <a:pt x="1739" y="2206"/>
                    <a:pt x="1743" y="2204"/>
                  </a:cubicBezTo>
                  <a:cubicBezTo>
                    <a:pt x="1765" y="2197"/>
                    <a:pt x="1787" y="2194"/>
                    <a:pt x="1809" y="2187"/>
                  </a:cubicBezTo>
                  <a:cubicBezTo>
                    <a:pt x="1819" y="2182"/>
                    <a:pt x="1831" y="2179"/>
                    <a:pt x="1841" y="2179"/>
                  </a:cubicBezTo>
                  <a:lnTo>
                    <a:pt x="1849" y="2175"/>
                  </a:lnTo>
                  <a:cubicBezTo>
                    <a:pt x="1856" y="2172"/>
                    <a:pt x="1863" y="2168"/>
                    <a:pt x="1867" y="2168"/>
                  </a:cubicBezTo>
                  <a:cubicBezTo>
                    <a:pt x="1897" y="2157"/>
                    <a:pt x="1922" y="2150"/>
                    <a:pt x="1951" y="2138"/>
                  </a:cubicBezTo>
                  <a:cubicBezTo>
                    <a:pt x="1970" y="2135"/>
                    <a:pt x="1970" y="2135"/>
                    <a:pt x="1985" y="2135"/>
                  </a:cubicBezTo>
                  <a:cubicBezTo>
                    <a:pt x="1995" y="2124"/>
                    <a:pt x="1995" y="2124"/>
                    <a:pt x="2029" y="2116"/>
                  </a:cubicBezTo>
                  <a:lnTo>
                    <a:pt x="2029" y="2116"/>
                  </a:lnTo>
                  <a:cubicBezTo>
                    <a:pt x="2029" y="2131"/>
                    <a:pt x="2021" y="2135"/>
                    <a:pt x="1999" y="2146"/>
                  </a:cubicBezTo>
                  <a:cubicBezTo>
                    <a:pt x="1988" y="2146"/>
                    <a:pt x="1981" y="2146"/>
                    <a:pt x="1973" y="2153"/>
                  </a:cubicBezTo>
                  <a:cubicBezTo>
                    <a:pt x="1966" y="2157"/>
                    <a:pt x="1955" y="2157"/>
                    <a:pt x="1948" y="2160"/>
                  </a:cubicBezTo>
                  <a:cubicBezTo>
                    <a:pt x="1926" y="2168"/>
                    <a:pt x="1907" y="2175"/>
                    <a:pt x="1889" y="2179"/>
                  </a:cubicBezTo>
                  <a:cubicBezTo>
                    <a:pt x="1871" y="2182"/>
                    <a:pt x="1856" y="2197"/>
                    <a:pt x="1834" y="2197"/>
                  </a:cubicBezTo>
                  <a:cubicBezTo>
                    <a:pt x="1831" y="2204"/>
                    <a:pt x="1823" y="2201"/>
                    <a:pt x="1816" y="2204"/>
                  </a:cubicBezTo>
                  <a:cubicBezTo>
                    <a:pt x="1812" y="2204"/>
                    <a:pt x="1801" y="2204"/>
                    <a:pt x="1797" y="2212"/>
                  </a:cubicBezTo>
                  <a:lnTo>
                    <a:pt x="1790" y="2216"/>
                  </a:lnTo>
                  <a:cubicBezTo>
                    <a:pt x="1789" y="2215"/>
                    <a:pt x="1787" y="2215"/>
                    <a:pt x="1786" y="2215"/>
                  </a:cubicBezTo>
                  <a:cubicBezTo>
                    <a:pt x="1780" y="2215"/>
                    <a:pt x="1774" y="2219"/>
                    <a:pt x="1768" y="2219"/>
                  </a:cubicBezTo>
                  <a:cubicBezTo>
                    <a:pt x="1757" y="2223"/>
                    <a:pt x="1750" y="2223"/>
                    <a:pt x="1743" y="2223"/>
                  </a:cubicBezTo>
                  <a:cubicBezTo>
                    <a:pt x="1739" y="2226"/>
                    <a:pt x="1735" y="2226"/>
                    <a:pt x="1735" y="2226"/>
                  </a:cubicBezTo>
                  <a:cubicBezTo>
                    <a:pt x="1728" y="2234"/>
                    <a:pt x="1717" y="2234"/>
                    <a:pt x="1709" y="2238"/>
                  </a:cubicBezTo>
                  <a:cubicBezTo>
                    <a:pt x="1702" y="2241"/>
                    <a:pt x="1695" y="2245"/>
                    <a:pt x="1684" y="2245"/>
                  </a:cubicBezTo>
                  <a:cubicBezTo>
                    <a:pt x="1680" y="2248"/>
                    <a:pt x="1673" y="2248"/>
                    <a:pt x="1665" y="2248"/>
                  </a:cubicBezTo>
                  <a:cubicBezTo>
                    <a:pt x="1658" y="2256"/>
                    <a:pt x="1651" y="2253"/>
                    <a:pt x="1647" y="2256"/>
                  </a:cubicBezTo>
                  <a:cubicBezTo>
                    <a:pt x="1640" y="2256"/>
                    <a:pt x="1633" y="2260"/>
                    <a:pt x="1625" y="2263"/>
                  </a:cubicBezTo>
                  <a:cubicBezTo>
                    <a:pt x="1621" y="2267"/>
                    <a:pt x="1611" y="2267"/>
                    <a:pt x="1607" y="2270"/>
                  </a:cubicBezTo>
                  <a:cubicBezTo>
                    <a:pt x="1570" y="2282"/>
                    <a:pt x="1533" y="2292"/>
                    <a:pt x="1501" y="2304"/>
                  </a:cubicBezTo>
                  <a:cubicBezTo>
                    <a:pt x="1486" y="2307"/>
                    <a:pt x="1471" y="2311"/>
                    <a:pt x="1457" y="2319"/>
                  </a:cubicBezTo>
                  <a:cubicBezTo>
                    <a:pt x="1445" y="2322"/>
                    <a:pt x="1434" y="2329"/>
                    <a:pt x="1423" y="2336"/>
                  </a:cubicBezTo>
                  <a:cubicBezTo>
                    <a:pt x="1401" y="2348"/>
                    <a:pt x="1379" y="2351"/>
                    <a:pt x="1357" y="2363"/>
                  </a:cubicBezTo>
                  <a:cubicBezTo>
                    <a:pt x="1357" y="2363"/>
                    <a:pt x="1354" y="2363"/>
                    <a:pt x="1350" y="2366"/>
                  </a:cubicBezTo>
                  <a:cubicBezTo>
                    <a:pt x="1339" y="2366"/>
                    <a:pt x="1317" y="2373"/>
                    <a:pt x="1310" y="2377"/>
                  </a:cubicBezTo>
                  <a:cubicBezTo>
                    <a:pt x="1306" y="2377"/>
                    <a:pt x="1280" y="2385"/>
                    <a:pt x="1277" y="2388"/>
                  </a:cubicBezTo>
                  <a:cubicBezTo>
                    <a:pt x="1262" y="2392"/>
                    <a:pt x="1251" y="2395"/>
                    <a:pt x="1236" y="2399"/>
                  </a:cubicBezTo>
                  <a:cubicBezTo>
                    <a:pt x="1211" y="2410"/>
                    <a:pt x="1211" y="2414"/>
                    <a:pt x="1178" y="2421"/>
                  </a:cubicBezTo>
                  <a:lnTo>
                    <a:pt x="1167" y="2421"/>
                  </a:lnTo>
                  <a:cubicBezTo>
                    <a:pt x="1156" y="2432"/>
                    <a:pt x="1137" y="2432"/>
                    <a:pt x="1130" y="2439"/>
                  </a:cubicBezTo>
                  <a:cubicBezTo>
                    <a:pt x="1130" y="2439"/>
                    <a:pt x="1123" y="2439"/>
                    <a:pt x="1119" y="2443"/>
                  </a:cubicBezTo>
                  <a:cubicBezTo>
                    <a:pt x="1104" y="2443"/>
                    <a:pt x="1090" y="2446"/>
                    <a:pt x="1075" y="2454"/>
                  </a:cubicBezTo>
                  <a:cubicBezTo>
                    <a:pt x="1064" y="2458"/>
                    <a:pt x="1049" y="2461"/>
                    <a:pt x="1038" y="2465"/>
                  </a:cubicBezTo>
                  <a:cubicBezTo>
                    <a:pt x="1024" y="2468"/>
                    <a:pt x="1016" y="2476"/>
                    <a:pt x="1009" y="2483"/>
                  </a:cubicBezTo>
                  <a:cubicBezTo>
                    <a:pt x="1005" y="2481"/>
                    <a:pt x="1002" y="2481"/>
                    <a:pt x="999" y="2481"/>
                  </a:cubicBezTo>
                  <a:cubicBezTo>
                    <a:pt x="996" y="2481"/>
                    <a:pt x="992" y="2481"/>
                    <a:pt x="987" y="2483"/>
                  </a:cubicBezTo>
                  <a:cubicBezTo>
                    <a:pt x="976" y="2487"/>
                    <a:pt x="965" y="2490"/>
                    <a:pt x="954" y="2495"/>
                  </a:cubicBezTo>
                  <a:cubicBezTo>
                    <a:pt x="939" y="2495"/>
                    <a:pt x="925" y="2502"/>
                    <a:pt x="910" y="2509"/>
                  </a:cubicBezTo>
                  <a:cubicBezTo>
                    <a:pt x="888" y="2517"/>
                    <a:pt x="866" y="2527"/>
                    <a:pt x="844" y="2531"/>
                  </a:cubicBezTo>
                  <a:cubicBezTo>
                    <a:pt x="822" y="2539"/>
                    <a:pt x="800" y="2553"/>
                    <a:pt x="778" y="2553"/>
                  </a:cubicBezTo>
                  <a:lnTo>
                    <a:pt x="774" y="2556"/>
                  </a:lnTo>
                  <a:cubicBezTo>
                    <a:pt x="771" y="2561"/>
                    <a:pt x="763" y="2561"/>
                    <a:pt x="756" y="2561"/>
                  </a:cubicBezTo>
                  <a:cubicBezTo>
                    <a:pt x="749" y="2564"/>
                    <a:pt x="741" y="2568"/>
                    <a:pt x="737" y="2568"/>
                  </a:cubicBezTo>
                  <a:cubicBezTo>
                    <a:pt x="727" y="2568"/>
                    <a:pt x="727" y="2575"/>
                    <a:pt x="719" y="2575"/>
                  </a:cubicBezTo>
                  <a:cubicBezTo>
                    <a:pt x="697" y="2575"/>
                    <a:pt x="679" y="2586"/>
                    <a:pt x="657" y="2593"/>
                  </a:cubicBezTo>
                  <a:cubicBezTo>
                    <a:pt x="651" y="2593"/>
                    <a:pt x="645" y="2598"/>
                    <a:pt x="641" y="2598"/>
                  </a:cubicBezTo>
                  <a:cubicBezTo>
                    <a:pt x="640" y="2598"/>
                    <a:pt x="640" y="2597"/>
                    <a:pt x="639" y="2597"/>
                  </a:cubicBezTo>
                  <a:cubicBezTo>
                    <a:pt x="624" y="2597"/>
                    <a:pt x="617" y="2605"/>
                    <a:pt x="609" y="2612"/>
                  </a:cubicBezTo>
                  <a:cubicBezTo>
                    <a:pt x="595" y="2619"/>
                    <a:pt x="591" y="2630"/>
                    <a:pt x="573" y="2634"/>
                  </a:cubicBezTo>
                  <a:lnTo>
                    <a:pt x="569" y="2637"/>
                  </a:lnTo>
                  <a:cubicBezTo>
                    <a:pt x="569" y="2644"/>
                    <a:pt x="558" y="2649"/>
                    <a:pt x="551" y="2652"/>
                  </a:cubicBezTo>
                  <a:cubicBezTo>
                    <a:pt x="547" y="2653"/>
                    <a:pt x="543" y="2654"/>
                    <a:pt x="540" y="2654"/>
                  </a:cubicBezTo>
                  <a:cubicBezTo>
                    <a:pt x="534" y="2654"/>
                    <a:pt x="531" y="2651"/>
                    <a:pt x="529" y="2649"/>
                  </a:cubicBezTo>
                  <a:cubicBezTo>
                    <a:pt x="510" y="2659"/>
                    <a:pt x="495" y="2666"/>
                    <a:pt x="477" y="2678"/>
                  </a:cubicBezTo>
                  <a:cubicBezTo>
                    <a:pt x="466" y="2681"/>
                    <a:pt x="459" y="2688"/>
                    <a:pt x="455" y="2696"/>
                  </a:cubicBezTo>
                  <a:lnTo>
                    <a:pt x="451" y="2700"/>
                  </a:lnTo>
                  <a:cubicBezTo>
                    <a:pt x="448" y="2700"/>
                    <a:pt x="441" y="2703"/>
                    <a:pt x="433" y="2707"/>
                  </a:cubicBezTo>
                  <a:cubicBezTo>
                    <a:pt x="437" y="2715"/>
                    <a:pt x="422" y="2715"/>
                    <a:pt x="419" y="2718"/>
                  </a:cubicBezTo>
                  <a:cubicBezTo>
                    <a:pt x="415" y="2722"/>
                    <a:pt x="404" y="2729"/>
                    <a:pt x="404" y="2732"/>
                  </a:cubicBezTo>
                  <a:cubicBezTo>
                    <a:pt x="393" y="2737"/>
                    <a:pt x="404" y="2740"/>
                    <a:pt x="400" y="2744"/>
                  </a:cubicBezTo>
                  <a:cubicBezTo>
                    <a:pt x="385" y="2751"/>
                    <a:pt x="382" y="2754"/>
                    <a:pt x="378" y="2762"/>
                  </a:cubicBezTo>
                  <a:cubicBezTo>
                    <a:pt x="375" y="2769"/>
                    <a:pt x="375" y="2776"/>
                    <a:pt x="360" y="2784"/>
                  </a:cubicBezTo>
                  <a:cubicBezTo>
                    <a:pt x="356" y="2791"/>
                    <a:pt x="345" y="2791"/>
                    <a:pt x="338" y="2798"/>
                  </a:cubicBezTo>
                  <a:cubicBezTo>
                    <a:pt x="334" y="2803"/>
                    <a:pt x="326" y="2810"/>
                    <a:pt x="319" y="2813"/>
                  </a:cubicBezTo>
                  <a:cubicBezTo>
                    <a:pt x="304" y="2825"/>
                    <a:pt x="287" y="2835"/>
                    <a:pt x="287" y="2847"/>
                  </a:cubicBezTo>
                  <a:cubicBezTo>
                    <a:pt x="282" y="2850"/>
                    <a:pt x="279" y="2850"/>
                    <a:pt x="279" y="2850"/>
                  </a:cubicBezTo>
                  <a:cubicBezTo>
                    <a:pt x="272" y="2854"/>
                    <a:pt x="260" y="2857"/>
                    <a:pt x="268" y="2864"/>
                  </a:cubicBezTo>
                  <a:cubicBezTo>
                    <a:pt x="268" y="2864"/>
                    <a:pt x="260" y="2869"/>
                    <a:pt x="257" y="2872"/>
                  </a:cubicBezTo>
                  <a:cubicBezTo>
                    <a:pt x="253" y="2872"/>
                    <a:pt x="250" y="2876"/>
                    <a:pt x="246" y="2876"/>
                  </a:cubicBezTo>
                  <a:cubicBezTo>
                    <a:pt x="243" y="2879"/>
                    <a:pt x="250" y="2883"/>
                    <a:pt x="243" y="2883"/>
                  </a:cubicBezTo>
                  <a:cubicBezTo>
                    <a:pt x="231" y="2886"/>
                    <a:pt x="231" y="2894"/>
                    <a:pt x="235" y="2898"/>
                  </a:cubicBezTo>
                  <a:lnTo>
                    <a:pt x="235" y="2901"/>
                  </a:lnTo>
                  <a:cubicBezTo>
                    <a:pt x="231" y="2908"/>
                    <a:pt x="228" y="2916"/>
                    <a:pt x="228" y="2923"/>
                  </a:cubicBezTo>
                  <a:cubicBezTo>
                    <a:pt x="228" y="2927"/>
                    <a:pt x="238" y="2927"/>
                    <a:pt x="231" y="2930"/>
                  </a:cubicBezTo>
                  <a:cubicBezTo>
                    <a:pt x="235" y="2935"/>
                    <a:pt x="231" y="2938"/>
                    <a:pt x="228" y="2942"/>
                  </a:cubicBezTo>
                  <a:cubicBezTo>
                    <a:pt x="228" y="2945"/>
                    <a:pt x="228" y="2945"/>
                    <a:pt x="231" y="2945"/>
                  </a:cubicBezTo>
                  <a:cubicBezTo>
                    <a:pt x="238" y="2949"/>
                    <a:pt x="235" y="2952"/>
                    <a:pt x="231" y="2957"/>
                  </a:cubicBezTo>
                  <a:cubicBezTo>
                    <a:pt x="228" y="2964"/>
                    <a:pt x="224" y="2967"/>
                    <a:pt x="221" y="2974"/>
                  </a:cubicBezTo>
                  <a:lnTo>
                    <a:pt x="228" y="2974"/>
                  </a:lnTo>
                  <a:cubicBezTo>
                    <a:pt x="231" y="2974"/>
                    <a:pt x="231" y="2979"/>
                    <a:pt x="235" y="2979"/>
                  </a:cubicBezTo>
                  <a:lnTo>
                    <a:pt x="235" y="2982"/>
                  </a:lnTo>
                  <a:cubicBezTo>
                    <a:pt x="224" y="2993"/>
                    <a:pt x="235" y="2996"/>
                    <a:pt x="243" y="3001"/>
                  </a:cubicBezTo>
                  <a:lnTo>
                    <a:pt x="243" y="3004"/>
                  </a:lnTo>
                  <a:cubicBezTo>
                    <a:pt x="238" y="3008"/>
                    <a:pt x="250" y="3008"/>
                    <a:pt x="246" y="3008"/>
                  </a:cubicBezTo>
                  <a:cubicBezTo>
                    <a:pt x="238" y="3015"/>
                    <a:pt x="250" y="3015"/>
                    <a:pt x="250" y="3015"/>
                  </a:cubicBezTo>
                  <a:lnTo>
                    <a:pt x="250" y="3026"/>
                  </a:lnTo>
                  <a:cubicBezTo>
                    <a:pt x="257" y="3033"/>
                    <a:pt x="265" y="3037"/>
                    <a:pt x="268" y="3045"/>
                  </a:cubicBezTo>
                  <a:lnTo>
                    <a:pt x="268" y="3048"/>
                  </a:lnTo>
                  <a:cubicBezTo>
                    <a:pt x="282" y="3052"/>
                    <a:pt x="287" y="3062"/>
                    <a:pt x="304" y="3062"/>
                  </a:cubicBezTo>
                  <a:lnTo>
                    <a:pt x="301" y="3062"/>
                  </a:lnTo>
                  <a:cubicBezTo>
                    <a:pt x="309" y="3067"/>
                    <a:pt x="312" y="3067"/>
                    <a:pt x="316" y="3067"/>
                  </a:cubicBezTo>
                  <a:cubicBezTo>
                    <a:pt x="319" y="3068"/>
                    <a:pt x="323" y="3068"/>
                    <a:pt x="326" y="3068"/>
                  </a:cubicBezTo>
                  <a:cubicBezTo>
                    <a:pt x="329" y="3068"/>
                    <a:pt x="331" y="3068"/>
                    <a:pt x="331" y="3070"/>
                  </a:cubicBezTo>
                  <a:cubicBezTo>
                    <a:pt x="339" y="3066"/>
                    <a:pt x="346" y="3065"/>
                    <a:pt x="353" y="3065"/>
                  </a:cubicBezTo>
                  <a:cubicBezTo>
                    <a:pt x="360" y="3065"/>
                    <a:pt x="367" y="3067"/>
                    <a:pt x="375" y="3067"/>
                  </a:cubicBezTo>
                  <a:lnTo>
                    <a:pt x="382" y="3067"/>
                  </a:lnTo>
                  <a:cubicBezTo>
                    <a:pt x="382" y="3067"/>
                    <a:pt x="385" y="3062"/>
                    <a:pt x="389" y="3055"/>
                  </a:cubicBezTo>
                  <a:lnTo>
                    <a:pt x="393" y="3062"/>
                  </a:lnTo>
                  <a:cubicBezTo>
                    <a:pt x="397" y="3067"/>
                    <a:pt x="400" y="3070"/>
                    <a:pt x="404" y="3070"/>
                  </a:cubicBezTo>
                  <a:cubicBezTo>
                    <a:pt x="406" y="3069"/>
                    <a:pt x="408" y="3069"/>
                    <a:pt x="410" y="3069"/>
                  </a:cubicBezTo>
                  <a:cubicBezTo>
                    <a:pt x="414" y="3069"/>
                    <a:pt x="417" y="3071"/>
                    <a:pt x="411" y="3074"/>
                  </a:cubicBezTo>
                  <a:cubicBezTo>
                    <a:pt x="407" y="3077"/>
                    <a:pt x="419" y="3081"/>
                    <a:pt x="404" y="3084"/>
                  </a:cubicBezTo>
                  <a:cubicBezTo>
                    <a:pt x="397" y="3096"/>
                    <a:pt x="385" y="3099"/>
                    <a:pt x="375" y="3106"/>
                  </a:cubicBezTo>
                  <a:cubicBezTo>
                    <a:pt x="363" y="3111"/>
                    <a:pt x="353" y="3111"/>
                    <a:pt x="348" y="3118"/>
                  </a:cubicBezTo>
                  <a:lnTo>
                    <a:pt x="345" y="3118"/>
                  </a:lnTo>
                  <a:cubicBezTo>
                    <a:pt x="326" y="3121"/>
                    <a:pt x="316" y="3128"/>
                    <a:pt x="312" y="3140"/>
                  </a:cubicBezTo>
                  <a:cubicBezTo>
                    <a:pt x="312" y="3147"/>
                    <a:pt x="301" y="3155"/>
                    <a:pt x="294" y="3155"/>
                  </a:cubicBezTo>
                  <a:cubicBezTo>
                    <a:pt x="286" y="3155"/>
                    <a:pt x="278" y="3156"/>
                    <a:pt x="270" y="3156"/>
                  </a:cubicBezTo>
                  <a:cubicBezTo>
                    <a:pt x="266" y="3156"/>
                    <a:pt x="263" y="3156"/>
                    <a:pt x="260" y="3155"/>
                  </a:cubicBezTo>
                  <a:cubicBezTo>
                    <a:pt x="260" y="3152"/>
                    <a:pt x="260" y="3151"/>
                    <a:pt x="259" y="3151"/>
                  </a:cubicBezTo>
                  <a:cubicBezTo>
                    <a:pt x="258" y="3151"/>
                    <a:pt x="257" y="3152"/>
                    <a:pt x="257" y="3155"/>
                  </a:cubicBezTo>
                  <a:lnTo>
                    <a:pt x="238" y="3155"/>
                  </a:lnTo>
                  <a:cubicBezTo>
                    <a:pt x="221" y="3150"/>
                    <a:pt x="209" y="3147"/>
                    <a:pt x="194" y="3140"/>
                  </a:cubicBezTo>
                  <a:lnTo>
                    <a:pt x="199" y="3136"/>
                  </a:lnTo>
                  <a:cubicBezTo>
                    <a:pt x="202" y="3136"/>
                    <a:pt x="206" y="3133"/>
                    <a:pt x="206" y="3128"/>
                  </a:cubicBezTo>
                  <a:lnTo>
                    <a:pt x="206" y="3128"/>
                  </a:lnTo>
                  <a:cubicBezTo>
                    <a:pt x="206" y="3128"/>
                    <a:pt x="199" y="3128"/>
                    <a:pt x="199" y="3133"/>
                  </a:cubicBezTo>
                  <a:cubicBezTo>
                    <a:pt x="184" y="3133"/>
                    <a:pt x="177" y="3133"/>
                    <a:pt x="169" y="3128"/>
                  </a:cubicBezTo>
                  <a:cubicBezTo>
                    <a:pt x="172" y="3125"/>
                    <a:pt x="177" y="3121"/>
                    <a:pt x="180" y="3121"/>
                  </a:cubicBezTo>
                  <a:cubicBezTo>
                    <a:pt x="172" y="3121"/>
                    <a:pt x="165" y="3125"/>
                    <a:pt x="162" y="3125"/>
                  </a:cubicBezTo>
                  <a:cubicBezTo>
                    <a:pt x="158" y="3121"/>
                    <a:pt x="155" y="3121"/>
                    <a:pt x="150" y="3118"/>
                  </a:cubicBezTo>
                  <a:cubicBezTo>
                    <a:pt x="140" y="3118"/>
                    <a:pt x="136" y="3111"/>
                    <a:pt x="121" y="3111"/>
                  </a:cubicBezTo>
                  <a:lnTo>
                    <a:pt x="120" y="3108"/>
                  </a:lnTo>
                  <a:lnTo>
                    <a:pt x="120" y="3108"/>
                  </a:lnTo>
                  <a:lnTo>
                    <a:pt x="118" y="3111"/>
                  </a:lnTo>
                  <a:lnTo>
                    <a:pt x="118" y="3106"/>
                  </a:lnTo>
                  <a:cubicBezTo>
                    <a:pt x="120" y="3106"/>
                    <a:pt x="122" y="3105"/>
                    <a:pt x="123" y="3105"/>
                  </a:cubicBezTo>
                  <a:cubicBezTo>
                    <a:pt x="128" y="3105"/>
                    <a:pt x="132" y="3108"/>
                    <a:pt x="137" y="3108"/>
                  </a:cubicBezTo>
                  <a:cubicBezTo>
                    <a:pt x="139" y="3108"/>
                    <a:pt x="141" y="3107"/>
                    <a:pt x="143" y="3106"/>
                  </a:cubicBezTo>
                  <a:cubicBezTo>
                    <a:pt x="140" y="3103"/>
                    <a:pt x="136" y="3102"/>
                    <a:pt x="131" y="3102"/>
                  </a:cubicBezTo>
                  <a:cubicBezTo>
                    <a:pt x="125" y="3102"/>
                    <a:pt x="117" y="3104"/>
                    <a:pt x="111" y="3106"/>
                  </a:cubicBezTo>
                  <a:lnTo>
                    <a:pt x="106" y="3103"/>
                  </a:lnTo>
                  <a:lnTo>
                    <a:pt x="92" y="3103"/>
                  </a:lnTo>
                  <a:cubicBezTo>
                    <a:pt x="89" y="3099"/>
                    <a:pt x="77" y="3099"/>
                    <a:pt x="67" y="3099"/>
                  </a:cubicBezTo>
                  <a:cubicBezTo>
                    <a:pt x="59" y="3099"/>
                    <a:pt x="55" y="3096"/>
                    <a:pt x="48" y="3092"/>
                  </a:cubicBezTo>
                  <a:cubicBezTo>
                    <a:pt x="55" y="3089"/>
                    <a:pt x="55" y="3084"/>
                    <a:pt x="48" y="3084"/>
                  </a:cubicBezTo>
                  <a:cubicBezTo>
                    <a:pt x="40" y="3084"/>
                    <a:pt x="37" y="3084"/>
                    <a:pt x="30" y="3081"/>
                  </a:cubicBezTo>
                  <a:cubicBezTo>
                    <a:pt x="23" y="3081"/>
                    <a:pt x="15" y="3081"/>
                    <a:pt x="11" y="3077"/>
                  </a:cubicBezTo>
                  <a:lnTo>
                    <a:pt x="4" y="3077"/>
                  </a:lnTo>
                  <a:cubicBezTo>
                    <a:pt x="4" y="3081"/>
                    <a:pt x="1" y="3081"/>
                    <a:pt x="4" y="3081"/>
                  </a:cubicBezTo>
                  <a:cubicBezTo>
                    <a:pt x="17" y="3084"/>
                    <a:pt x="22" y="3093"/>
                    <a:pt x="34" y="3093"/>
                  </a:cubicBezTo>
                  <a:cubicBezTo>
                    <a:pt x="36" y="3093"/>
                    <a:pt x="38" y="3093"/>
                    <a:pt x="40" y="3092"/>
                  </a:cubicBezTo>
                  <a:lnTo>
                    <a:pt x="45" y="3096"/>
                  </a:lnTo>
                  <a:cubicBezTo>
                    <a:pt x="55" y="3096"/>
                    <a:pt x="52" y="3106"/>
                    <a:pt x="55" y="3111"/>
                  </a:cubicBezTo>
                  <a:cubicBezTo>
                    <a:pt x="45" y="3114"/>
                    <a:pt x="45" y="3118"/>
                    <a:pt x="48" y="3121"/>
                  </a:cubicBezTo>
                  <a:lnTo>
                    <a:pt x="55" y="3121"/>
                  </a:lnTo>
                  <a:cubicBezTo>
                    <a:pt x="62" y="3121"/>
                    <a:pt x="81" y="3128"/>
                    <a:pt x="84" y="3128"/>
                  </a:cubicBezTo>
                  <a:cubicBezTo>
                    <a:pt x="89" y="3133"/>
                    <a:pt x="96" y="3133"/>
                    <a:pt x="99" y="3136"/>
                  </a:cubicBezTo>
                  <a:cubicBezTo>
                    <a:pt x="106" y="3136"/>
                    <a:pt x="114" y="3140"/>
                    <a:pt x="114" y="3143"/>
                  </a:cubicBezTo>
                  <a:cubicBezTo>
                    <a:pt x="111" y="3147"/>
                    <a:pt x="121" y="3147"/>
                    <a:pt x="118" y="3150"/>
                  </a:cubicBezTo>
                  <a:cubicBezTo>
                    <a:pt x="111" y="3155"/>
                    <a:pt x="103" y="3158"/>
                    <a:pt x="96" y="3162"/>
                  </a:cubicBezTo>
                  <a:lnTo>
                    <a:pt x="96" y="3165"/>
                  </a:lnTo>
                  <a:cubicBezTo>
                    <a:pt x="106" y="3158"/>
                    <a:pt x="121" y="3155"/>
                    <a:pt x="133" y="3150"/>
                  </a:cubicBezTo>
                  <a:cubicBezTo>
                    <a:pt x="136" y="3150"/>
                    <a:pt x="140" y="3158"/>
                    <a:pt x="143" y="3158"/>
                  </a:cubicBezTo>
                  <a:cubicBezTo>
                    <a:pt x="150" y="3158"/>
                    <a:pt x="155" y="3162"/>
                    <a:pt x="158" y="3165"/>
                  </a:cubicBezTo>
                  <a:cubicBezTo>
                    <a:pt x="161" y="3165"/>
                    <a:pt x="163" y="3164"/>
                    <a:pt x="165" y="3164"/>
                  </a:cubicBezTo>
                  <a:cubicBezTo>
                    <a:pt x="177" y="3164"/>
                    <a:pt x="178" y="3172"/>
                    <a:pt x="187" y="3172"/>
                  </a:cubicBezTo>
                  <a:cubicBezTo>
                    <a:pt x="194" y="3177"/>
                    <a:pt x="199" y="3180"/>
                    <a:pt x="206" y="3180"/>
                  </a:cubicBezTo>
                  <a:cubicBezTo>
                    <a:pt x="208" y="3179"/>
                    <a:pt x="210" y="3179"/>
                    <a:pt x="211" y="3179"/>
                  </a:cubicBezTo>
                  <a:cubicBezTo>
                    <a:pt x="217" y="3179"/>
                    <a:pt x="219" y="3184"/>
                    <a:pt x="228" y="3184"/>
                  </a:cubicBezTo>
                  <a:cubicBezTo>
                    <a:pt x="224" y="3187"/>
                    <a:pt x="235" y="3191"/>
                    <a:pt x="231" y="3194"/>
                  </a:cubicBezTo>
                  <a:cubicBezTo>
                    <a:pt x="228" y="3202"/>
                    <a:pt x="231" y="3202"/>
                    <a:pt x="235" y="3206"/>
                  </a:cubicBezTo>
                  <a:cubicBezTo>
                    <a:pt x="238" y="3209"/>
                    <a:pt x="243" y="3209"/>
                    <a:pt x="235" y="3213"/>
                  </a:cubicBezTo>
                  <a:cubicBezTo>
                    <a:pt x="231" y="3216"/>
                    <a:pt x="228" y="3221"/>
                    <a:pt x="228" y="3221"/>
                  </a:cubicBezTo>
                  <a:cubicBezTo>
                    <a:pt x="231" y="3221"/>
                    <a:pt x="224" y="3228"/>
                    <a:pt x="231" y="3231"/>
                  </a:cubicBezTo>
                  <a:cubicBezTo>
                    <a:pt x="234" y="3231"/>
                    <a:pt x="236" y="3233"/>
                    <a:pt x="239" y="3233"/>
                  </a:cubicBezTo>
                  <a:cubicBezTo>
                    <a:pt x="240" y="3233"/>
                    <a:pt x="241" y="3232"/>
                    <a:pt x="243" y="3231"/>
                  </a:cubicBezTo>
                  <a:lnTo>
                    <a:pt x="243" y="3231"/>
                  </a:lnTo>
                  <a:cubicBezTo>
                    <a:pt x="235" y="3238"/>
                    <a:pt x="246" y="3238"/>
                    <a:pt x="250" y="3238"/>
                  </a:cubicBezTo>
                  <a:cubicBezTo>
                    <a:pt x="253" y="3238"/>
                    <a:pt x="256" y="3237"/>
                    <a:pt x="259" y="3237"/>
                  </a:cubicBezTo>
                  <a:cubicBezTo>
                    <a:pt x="271" y="3237"/>
                    <a:pt x="276" y="3243"/>
                    <a:pt x="279" y="3246"/>
                  </a:cubicBezTo>
                  <a:cubicBezTo>
                    <a:pt x="282" y="3250"/>
                    <a:pt x="279" y="3253"/>
                    <a:pt x="279" y="3257"/>
                  </a:cubicBezTo>
                  <a:cubicBezTo>
                    <a:pt x="282" y="3260"/>
                    <a:pt x="290" y="3260"/>
                    <a:pt x="294" y="3260"/>
                  </a:cubicBezTo>
                  <a:lnTo>
                    <a:pt x="297" y="3260"/>
                  </a:lnTo>
                  <a:cubicBezTo>
                    <a:pt x="309" y="3265"/>
                    <a:pt x="323" y="3268"/>
                    <a:pt x="326" y="3279"/>
                  </a:cubicBezTo>
                  <a:cubicBezTo>
                    <a:pt x="326" y="3282"/>
                    <a:pt x="338" y="3282"/>
                    <a:pt x="338" y="3287"/>
                  </a:cubicBezTo>
                  <a:cubicBezTo>
                    <a:pt x="338" y="3287"/>
                    <a:pt x="331" y="3294"/>
                    <a:pt x="331" y="3297"/>
                  </a:cubicBezTo>
                  <a:cubicBezTo>
                    <a:pt x="331" y="3301"/>
                    <a:pt x="338" y="3304"/>
                    <a:pt x="326" y="3312"/>
                  </a:cubicBezTo>
                  <a:cubicBezTo>
                    <a:pt x="319" y="3319"/>
                    <a:pt x="338" y="3316"/>
                    <a:pt x="334" y="3319"/>
                  </a:cubicBezTo>
                  <a:cubicBezTo>
                    <a:pt x="331" y="3323"/>
                    <a:pt x="331" y="3326"/>
                    <a:pt x="326" y="3331"/>
                  </a:cubicBezTo>
                  <a:cubicBezTo>
                    <a:pt x="326" y="3338"/>
                    <a:pt x="323" y="3341"/>
                    <a:pt x="319" y="3348"/>
                  </a:cubicBezTo>
                  <a:cubicBezTo>
                    <a:pt x="316" y="3360"/>
                    <a:pt x="316" y="3375"/>
                    <a:pt x="301" y="3385"/>
                  </a:cubicBezTo>
                  <a:cubicBezTo>
                    <a:pt x="297" y="3392"/>
                    <a:pt x="290" y="3400"/>
                    <a:pt x="294" y="3404"/>
                  </a:cubicBezTo>
                  <a:cubicBezTo>
                    <a:pt x="297" y="3411"/>
                    <a:pt x="294" y="3414"/>
                    <a:pt x="287" y="3422"/>
                  </a:cubicBezTo>
                  <a:cubicBezTo>
                    <a:pt x="282" y="3429"/>
                    <a:pt x="279" y="3441"/>
                    <a:pt x="279" y="3448"/>
                  </a:cubicBezTo>
                  <a:cubicBezTo>
                    <a:pt x="282" y="3451"/>
                    <a:pt x="282" y="3458"/>
                    <a:pt x="275" y="3466"/>
                  </a:cubicBezTo>
                  <a:cubicBezTo>
                    <a:pt x="272" y="3466"/>
                    <a:pt x="272" y="3470"/>
                    <a:pt x="272" y="3470"/>
                  </a:cubicBezTo>
                  <a:cubicBezTo>
                    <a:pt x="279" y="3470"/>
                    <a:pt x="275" y="3473"/>
                    <a:pt x="272" y="3477"/>
                  </a:cubicBezTo>
                  <a:cubicBezTo>
                    <a:pt x="272" y="3480"/>
                    <a:pt x="268" y="3480"/>
                    <a:pt x="272" y="3485"/>
                  </a:cubicBezTo>
                  <a:cubicBezTo>
                    <a:pt x="272" y="3488"/>
                    <a:pt x="268" y="3492"/>
                    <a:pt x="265" y="3499"/>
                  </a:cubicBezTo>
                  <a:cubicBezTo>
                    <a:pt x="260" y="3502"/>
                    <a:pt x="260" y="3502"/>
                    <a:pt x="260" y="3507"/>
                  </a:cubicBezTo>
                  <a:cubicBezTo>
                    <a:pt x="268" y="3514"/>
                    <a:pt x="260" y="3524"/>
                    <a:pt x="257" y="3532"/>
                  </a:cubicBezTo>
                  <a:cubicBezTo>
                    <a:pt x="253" y="3539"/>
                    <a:pt x="257" y="3546"/>
                    <a:pt x="253" y="3551"/>
                  </a:cubicBezTo>
                  <a:cubicBezTo>
                    <a:pt x="265" y="3554"/>
                    <a:pt x="253" y="3561"/>
                    <a:pt x="257" y="3565"/>
                  </a:cubicBezTo>
                  <a:cubicBezTo>
                    <a:pt x="260" y="3568"/>
                    <a:pt x="250" y="3573"/>
                    <a:pt x="260" y="3576"/>
                  </a:cubicBezTo>
                  <a:cubicBezTo>
                    <a:pt x="265" y="3576"/>
                    <a:pt x="257" y="3580"/>
                    <a:pt x="257" y="3583"/>
                  </a:cubicBezTo>
                  <a:cubicBezTo>
                    <a:pt x="260" y="3587"/>
                    <a:pt x="260" y="3590"/>
                    <a:pt x="260" y="3590"/>
                  </a:cubicBezTo>
                  <a:cubicBezTo>
                    <a:pt x="257" y="3595"/>
                    <a:pt x="253" y="3598"/>
                    <a:pt x="253" y="3598"/>
                  </a:cubicBezTo>
                  <a:cubicBezTo>
                    <a:pt x="260" y="3598"/>
                    <a:pt x="260" y="3602"/>
                    <a:pt x="257" y="3609"/>
                  </a:cubicBezTo>
                  <a:cubicBezTo>
                    <a:pt x="260" y="3612"/>
                    <a:pt x="250" y="3624"/>
                    <a:pt x="260" y="3624"/>
                  </a:cubicBezTo>
                  <a:cubicBezTo>
                    <a:pt x="260" y="3624"/>
                    <a:pt x="260" y="3627"/>
                    <a:pt x="257" y="3631"/>
                  </a:cubicBezTo>
                  <a:cubicBezTo>
                    <a:pt x="257" y="3634"/>
                    <a:pt x="253" y="3634"/>
                    <a:pt x="253" y="3639"/>
                  </a:cubicBezTo>
                  <a:cubicBezTo>
                    <a:pt x="253" y="3642"/>
                    <a:pt x="260" y="3649"/>
                    <a:pt x="257" y="3656"/>
                  </a:cubicBezTo>
                  <a:cubicBezTo>
                    <a:pt x="253" y="3661"/>
                    <a:pt x="265" y="3656"/>
                    <a:pt x="260" y="3664"/>
                  </a:cubicBezTo>
                  <a:cubicBezTo>
                    <a:pt x="257" y="3668"/>
                    <a:pt x="257" y="3668"/>
                    <a:pt x="260" y="3668"/>
                  </a:cubicBezTo>
                  <a:cubicBezTo>
                    <a:pt x="265" y="3671"/>
                    <a:pt x="260" y="3675"/>
                    <a:pt x="260" y="3675"/>
                  </a:cubicBezTo>
                  <a:cubicBezTo>
                    <a:pt x="265" y="3683"/>
                    <a:pt x="268" y="3686"/>
                    <a:pt x="265" y="3693"/>
                  </a:cubicBezTo>
                  <a:lnTo>
                    <a:pt x="260" y="3697"/>
                  </a:lnTo>
                  <a:cubicBezTo>
                    <a:pt x="260" y="3705"/>
                    <a:pt x="260" y="3712"/>
                    <a:pt x="257" y="3715"/>
                  </a:cubicBezTo>
                  <a:cubicBezTo>
                    <a:pt x="257" y="3722"/>
                    <a:pt x="253" y="3727"/>
                    <a:pt x="257" y="3730"/>
                  </a:cubicBezTo>
                  <a:cubicBezTo>
                    <a:pt x="257" y="3734"/>
                    <a:pt x="257" y="3737"/>
                    <a:pt x="253" y="3741"/>
                  </a:cubicBezTo>
                  <a:cubicBezTo>
                    <a:pt x="246" y="3744"/>
                    <a:pt x="257" y="3744"/>
                    <a:pt x="257" y="3749"/>
                  </a:cubicBezTo>
                  <a:cubicBezTo>
                    <a:pt x="250" y="3756"/>
                    <a:pt x="257" y="3759"/>
                    <a:pt x="260" y="3766"/>
                  </a:cubicBezTo>
                  <a:cubicBezTo>
                    <a:pt x="268" y="3774"/>
                    <a:pt x="272" y="3781"/>
                    <a:pt x="257" y="3793"/>
                  </a:cubicBezTo>
                  <a:cubicBezTo>
                    <a:pt x="257" y="3796"/>
                    <a:pt x="257" y="3796"/>
                    <a:pt x="253" y="3800"/>
                  </a:cubicBezTo>
                  <a:cubicBezTo>
                    <a:pt x="265" y="3796"/>
                    <a:pt x="275" y="3793"/>
                    <a:pt x="282" y="3793"/>
                  </a:cubicBezTo>
                  <a:cubicBezTo>
                    <a:pt x="290" y="3793"/>
                    <a:pt x="297" y="3796"/>
                    <a:pt x="304" y="3800"/>
                  </a:cubicBezTo>
                  <a:cubicBezTo>
                    <a:pt x="312" y="3800"/>
                    <a:pt x="304" y="3810"/>
                    <a:pt x="316" y="3810"/>
                  </a:cubicBezTo>
                  <a:cubicBezTo>
                    <a:pt x="316" y="3818"/>
                    <a:pt x="323" y="3822"/>
                    <a:pt x="331" y="3825"/>
                  </a:cubicBezTo>
                  <a:cubicBezTo>
                    <a:pt x="334" y="3825"/>
                    <a:pt x="341" y="3829"/>
                    <a:pt x="338" y="3832"/>
                  </a:cubicBezTo>
                  <a:cubicBezTo>
                    <a:pt x="338" y="3837"/>
                    <a:pt x="345" y="3837"/>
                    <a:pt x="348" y="3840"/>
                  </a:cubicBezTo>
                  <a:cubicBezTo>
                    <a:pt x="360" y="3840"/>
                    <a:pt x="375" y="3840"/>
                    <a:pt x="382" y="3847"/>
                  </a:cubicBezTo>
                  <a:cubicBezTo>
                    <a:pt x="383" y="3848"/>
                    <a:pt x="385" y="3849"/>
                    <a:pt x="388" y="3849"/>
                  </a:cubicBezTo>
                  <a:cubicBezTo>
                    <a:pt x="393" y="3849"/>
                    <a:pt x="399" y="3847"/>
                    <a:pt x="404" y="3847"/>
                  </a:cubicBezTo>
                  <a:cubicBezTo>
                    <a:pt x="407" y="3851"/>
                    <a:pt x="404" y="3859"/>
                    <a:pt x="415" y="3859"/>
                  </a:cubicBezTo>
                  <a:cubicBezTo>
                    <a:pt x="418" y="3857"/>
                    <a:pt x="420" y="3857"/>
                    <a:pt x="422" y="3857"/>
                  </a:cubicBezTo>
                  <a:cubicBezTo>
                    <a:pt x="426" y="3857"/>
                    <a:pt x="427" y="3860"/>
                    <a:pt x="429" y="3862"/>
                  </a:cubicBezTo>
                  <a:cubicBezTo>
                    <a:pt x="433" y="3862"/>
                    <a:pt x="437" y="3859"/>
                    <a:pt x="441" y="3859"/>
                  </a:cubicBezTo>
                  <a:cubicBezTo>
                    <a:pt x="444" y="3862"/>
                    <a:pt x="444" y="3866"/>
                    <a:pt x="455" y="3866"/>
                  </a:cubicBezTo>
                  <a:cubicBezTo>
                    <a:pt x="461" y="3863"/>
                    <a:pt x="464" y="3861"/>
                    <a:pt x="468" y="3861"/>
                  </a:cubicBezTo>
                  <a:cubicBezTo>
                    <a:pt x="470" y="3861"/>
                    <a:pt x="471" y="3861"/>
                    <a:pt x="473" y="3862"/>
                  </a:cubicBezTo>
                  <a:cubicBezTo>
                    <a:pt x="481" y="3862"/>
                    <a:pt x="477" y="3866"/>
                    <a:pt x="473" y="3869"/>
                  </a:cubicBezTo>
                  <a:lnTo>
                    <a:pt x="477" y="3869"/>
                  </a:lnTo>
                  <a:cubicBezTo>
                    <a:pt x="481" y="3873"/>
                    <a:pt x="488" y="3876"/>
                    <a:pt x="495" y="3876"/>
                  </a:cubicBezTo>
                  <a:cubicBezTo>
                    <a:pt x="510" y="3881"/>
                    <a:pt x="517" y="3884"/>
                    <a:pt x="521" y="3895"/>
                  </a:cubicBezTo>
                  <a:lnTo>
                    <a:pt x="517" y="3895"/>
                  </a:lnTo>
                  <a:cubicBezTo>
                    <a:pt x="516" y="3896"/>
                    <a:pt x="515" y="3897"/>
                    <a:pt x="515" y="3898"/>
                  </a:cubicBezTo>
                  <a:lnTo>
                    <a:pt x="515" y="3898"/>
                  </a:lnTo>
                  <a:cubicBezTo>
                    <a:pt x="515" y="3897"/>
                    <a:pt x="516" y="3897"/>
                    <a:pt x="516" y="3897"/>
                  </a:cubicBezTo>
                  <a:cubicBezTo>
                    <a:pt x="523" y="3897"/>
                    <a:pt x="522" y="3903"/>
                    <a:pt x="525" y="3906"/>
                  </a:cubicBezTo>
                  <a:lnTo>
                    <a:pt x="521" y="3906"/>
                  </a:lnTo>
                  <a:cubicBezTo>
                    <a:pt x="514" y="3913"/>
                    <a:pt x="529" y="3917"/>
                    <a:pt x="517" y="3925"/>
                  </a:cubicBezTo>
                  <a:cubicBezTo>
                    <a:pt x="525" y="3928"/>
                    <a:pt x="510" y="3932"/>
                    <a:pt x="510" y="3935"/>
                  </a:cubicBezTo>
                  <a:cubicBezTo>
                    <a:pt x="510" y="3939"/>
                    <a:pt x="507" y="3947"/>
                    <a:pt x="507" y="3950"/>
                  </a:cubicBezTo>
                  <a:cubicBezTo>
                    <a:pt x="503" y="3954"/>
                    <a:pt x="499" y="3957"/>
                    <a:pt x="499" y="3957"/>
                  </a:cubicBezTo>
                  <a:cubicBezTo>
                    <a:pt x="488" y="3961"/>
                    <a:pt x="481" y="3961"/>
                    <a:pt x="473" y="3964"/>
                  </a:cubicBezTo>
                  <a:cubicBezTo>
                    <a:pt x="470" y="3969"/>
                    <a:pt x="466" y="3976"/>
                    <a:pt x="459" y="3976"/>
                  </a:cubicBezTo>
                  <a:cubicBezTo>
                    <a:pt x="444" y="3979"/>
                    <a:pt x="441" y="3986"/>
                    <a:pt x="441" y="3994"/>
                  </a:cubicBezTo>
                  <a:cubicBezTo>
                    <a:pt x="441" y="4001"/>
                    <a:pt x="429" y="4008"/>
                    <a:pt x="429" y="4020"/>
                  </a:cubicBezTo>
                  <a:cubicBezTo>
                    <a:pt x="429" y="4020"/>
                    <a:pt x="426" y="4020"/>
                    <a:pt x="422" y="4023"/>
                  </a:cubicBezTo>
                  <a:cubicBezTo>
                    <a:pt x="426" y="4027"/>
                    <a:pt x="422" y="4035"/>
                    <a:pt x="433" y="4038"/>
                  </a:cubicBezTo>
                  <a:lnTo>
                    <a:pt x="433" y="4042"/>
                  </a:lnTo>
                  <a:cubicBezTo>
                    <a:pt x="437" y="4045"/>
                    <a:pt x="437" y="4049"/>
                    <a:pt x="441" y="4052"/>
                  </a:cubicBezTo>
                  <a:cubicBezTo>
                    <a:pt x="444" y="4057"/>
                    <a:pt x="433" y="4060"/>
                    <a:pt x="441" y="4064"/>
                  </a:cubicBezTo>
                  <a:cubicBezTo>
                    <a:pt x="441" y="4064"/>
                    <a:pt x="441" y="4067"/>
                    <a:pt x="437" y="4067"/>
                  </a:cubicBezTo>
                  <a:cubicBezTo>
                    <a:pt x="433" y="4074"/>
                    <a:pt x="433" y="4079"/>
                    <a:pt x="437" y="4082"/>
                  </a:cubicBezTo>
                  <a:cubicBezTo>
                    <a:pt x="441" y="4089"/>
                    <a:pt x="441" y="4096"/>
                    <a:pt x="433" y="4108"/>
                  </a:cubicBezTo>
                  <a:cubicBezTo>
                    <a:pt x="429" y="4111"/>
                    <a:pt x="433" y="4115"/>
                    <a:pt x="429" y="4118"/>
                  </a:cubicBezTo>
                  <a:cubicBezTo>
                    <a:pt x="422" y="4123"/>
                    <a:pt x="415" y="4126"/>
                    <a:pt x="411" y="4130"/>
                  </a:cubicBezTo>
                  <a:cubicBezTo>
                    <a:pt x="411" y="4137"/>
                    <a:pt x="407" y="4137"/>
                    <a:pt x="404" y="4145"/>
                  </a:cubicBezTo>
                  <a:cubicBezTo>
                    <a:pt x="400" y="4155"/>
                    <a:pt x="397" y="4162"/>
                    <a:pt x="389" y="4174"/>
                  </a:cubicBezTo>
                  <a:lnTo>
                    <a:pt x="389" y="4177"/>
                  </a:lnTo>
                  <a:cubicBezTo>
                    <a:pt x="397" y="4184"/>
                    <a:pt x="389" y="4189"/>
                    <a:pt x="389" y="4196"/>
                  </a:cubicBezTo>
                  <a:cubicBezTo>
                    <a:pt x="389" y="4203"/>
                    <a:pt x="385" y="4211"/>
                    <a:pt x="385" y="4218"/>
                  </a:cubicBezTo>
                  <a:cubicBezTo>
                    <a:pt x="389" y="4221"/>
                    <a:pt x="385" y="4221"/>
                    <a:pt x="385" y="4225"/>
                  </a:cubicBezTo>
                  <a:cubicBezTo>
                    <a:pt x="378" y="4233"/>
                    <a:pt x="378" y="4240"/>
                    <a:pt x="375" y="4243"/>
                  </a:cubicBezTo>
                  <a:cubicBezTo>
                    <a:pt x="382" y="4243"/>
                    <a:pt x="375" y="4250"/>
                    <a:pt x="375" y="4255"/>
                  </a:cubicBezTo>
                  <a:cubicBezTo>
                    <a:pt x="378" y="4258"/>
                    <a:pt x="378" y="4262"/>
                    <a:pt x="382" y="4265"/>
                  </a:cubicBezTo>
                  <a:cubicBezTo>
                    <a:pt x="385" y="4272"/>
                    <a:pt x="378" y="4284"/>
                    <a:pt x="382" y="4291"/>
                  </a:cubicBezTo>
                  <a:cubicBezTo>
                    <a:pt x="375" y="4299"/>
                    <a:pt x="385" y="4302"/>
                    <a:pt x="375" y="4309"/>
                  </a:cubicBezTo>
                  <a:cubicBezTo>
                    <a:pt x="370" y="4309"/>
                    <a:pt x="370" y="4313"/>
                    <a:pt x="367" y="4313"/>
                  </a:cubicBezTo>
                  <a:cubicBezTo>
                    <a:pt x="360" y="4324"/>
                    <a:pt x="356" y="4335"/>
                    <a:pt x="348" y="4346"/>
                  </a:cubicBezTo>
                  <a:cubicBezTo>
                    <a:pt x="345" y="4350"/>
                    <a:pt x="341" y="4357"/>
                    <a:pt x="341" y="4360"/>
                  </a:cubicBezTo>
                  <a:cubicBezTo>
                    <a:pt x="338" y="4372"/>
                    <a:pt x="326" y="4382"/>
                    <a:pt x="326" y="4390"/>
                  </a:cubicBezTo>
                  <a:cubicBezTo>
                    <a:pt x="331" y="4401"/>
                    <a:pt x="312" y="4412"/>
                    <a:pt x="319" y="4419"/>
                  </a:cubicBezTo>
                  <a:cubicBezTo>
                    <a:pt x="319" y="4419"/>
                    <a:pt x="309" y="4423"/>
                    <a:pt x="312" y="4426"/>
                  </a:cubicBezTo>
                  <a:cubicBezTo>
                    <a:pt x="316" y="4434"/>
                    <a:pt x="309" y="4441"/>
                    <a:pt x="301" y="4448"/>
                  </a:cubicBezTo>
                  <a:cubicBezTo>
                    <a:pt x="306" y="4448"/>
                    <a:pt x="311" y="4447"/>
                    <a:pt x="315" y="4447"/>
                  </a:cubicBezTo>
                  <a:cubicBezTo>
                    <a:pt x="317" y="4447"/>
                    <a:pt x="318" y="4447"/>
                    <a:pt x="319" y="4448"/>
                  </a:cubicBezTo>
                  <a:cubicBezTo>
                    <a:pt x="322" y="4454"/>
                    <a:pt x="327" y="4458"/>
                    <a:pt x="337" y="4458"/>
                  </a:cubicBezTo>
                  <a:cubicBezTo>
                    <a:pt x="340" y="4458"/>
                    <a:pt x="344" y="4457"/>
                    <a:pt x="348" y="4456"/>
                  </a:cubicBezTo>
                  <a:cubicBezTo>
                    <a:pt x="348" y="4460"/>
                    <a:pt x="353" y="4467"/>
                    <a:pt x="356" y="4470"/>
                  </a:cubicBezTo>
                  <a:cubicBezTo>
                    <a:pt x="360" y="4470"/>
                    <a:pt x="367" y="4475"/>
                    <a:pt x="370" y="4478"/>
                  </a:cubicBezTo>
                  <a:cubicBezTo>
                    <a:pt x="370" y="4478"/>
                    <a:pt x="367" y="4482"/>
                    <a:pt x="375" y="4482"/>
                  </a:cubicBezTo>
                  <a:cubicBezTo>
                    <a:pt x="378" y="4481"/>
                    <a:pt x="380" y="4481"/>
                    <a:pt x="383" y="4481"/>
                  </a:cubicBezTo>
                  <a:cubicBezTo>
                    <a:pt x="392" y="4481"/>
                    <a:pt x="399" y="4485"/>
                    <a:pt x="407" y="4485"/>
                  </a:cubicBezTo>
                  <a:cubicBezTo>
                    <a:pt x="429" y="4482"/>
                    <a:pt x="448" y="4475"/>
                    <a:pt x="463" y="4467"/>
                  </a:cubicBezTo>
                  <a:cubicBezTo>
                    <a:pt x="470" y="4463"/>
                    <a:pt x="481" y="4463"/>
                    <a:pt x="485" y="4463"/>
                  </a:cubicBezTo>
                  <a:cubicBezTo>
                    <a:pt x="503" y="4463"/>
                    <a:pt x="521" y="4460"/>
                    <a:pt x="539" y="4453"/>
                  </a:cubicBezTo>
                  <a:cubicBezTo>
                    <a:pt x="554" y="4448"/>
                    <a:pt x="569" y="4445"/>
                    <a:pt x="583" y="4445"/>
                  </a:cubicBezTo>
                  <a:cubicBezTo>
                    <a:pt x="595" y="4441"/>
                    <a:pt x="605" y="4441"/>
                    <a:pt x="617" y="4438"/>
                  </a:cubicBezTo>
                  <a:cubicBezTo>
                    <a:pt x="627" y="4434"/>
                    <a:pt x="635" y="4434"/>
                    <a:pt x="642" y="4434"/>
                  </a:cubicBezTo>
                  <a:cubicBezTo>
                    <a:pt x="644" y="4433"/>
                    <a:pt x="644" y="4433"/>
                    <a:pt x="645" y="4433"/>
                  </a:cubicBezTo>
                  <a:cubicBezTo>
                    <a:pt x="647" y="4433"/>
                    <a:pt x="648" y="4434"/>
                    <a:pt x="653" y="4434"/>
                  </a:cubicBezTo>
                  <a:cubicBezTo>
                    <a:pt x="664" y="4434"/>
                    <a:pt x="671" y="4431"/>
                    <a:pt x="683" y="4426"/>
                  </a:cubicBezTo>
                  <a:cubicBezTo>
                    <a:pt x="688" y="4424"/>
                    <a:pt x="695" y="4421"/>
                    <a:pt x="701" y="4421"/>
                  </a:cubicBezTo>
                  <a:cubicBezTo>
                    <a:pt x="704" y="4421"/>
                    <a:pt x="706" y="4422"/>
                    <a:pt x="708" y="4423"/>
                  </a:cubicBezTo>
                  <a:cubicBezTo>
                    <a:pt x="708" y="4423"/>
                    <a:pt x="715" y="4423"/>
                    <a:pt x="715" y="4419"/>
                  </a:cubicBezTo>
                  <a:cubicBezTo>
                    <a:pt x="741" y="4416"/>
                    <a:pt x="763" y="4409"/>
                    <a:pt x="785" y="4401"/>
                  </a:cubicBezTo>
                  <a:cubicBezTo>
                    <a:pt x="793" y="4401"/>
                    <a:pt x="803" y="4401"/>
                    <a:pt x="803" y="4397"/>
                  </a:cubicBezTo>
                  <a:cubicBezTo>
                    <a:pt x="815" y="4390"/>
                    <a:pt x="833" y="4394"/>
                    <a:pt x="840" y="4382"/>
                  </a:cubicBezTo>
                  <a:cubicBezTo>
                    <a:pt x="844" y="4387"/>
                    <a:pt x="844" y="4387"/>
                    <a:pt x="847" y="4387"/>
                  </a:cubicBezTo>
                  <a:cubicBezTo>
                    <a:pt x="859" y="4375"/>
                    <a:pt x="859" y="4375"/>
                    <a:pt x="877" y="4375"/>
                  </a:cubicBezTo>
                  <a:cubicBezTo>
                    <a:pt x="888" y="4375"/>
                    <a:pt x="903" y="4368"/>
                    <a:pt x="917" y="4368"/>
                  </a:cubicBezTo>
                  <a:cubicBezTo>
                    <a:pt x="921" y="4368"/>
                    <a:pt x="925" y="4365"/>
                    <a:pt x="925" y="4365"/>
                  </a:cubicBezTo>
                  <a:cubicBezTo>
                    <a:pt x="928" y="4357"/>
                    <a:pt x="939" y="4357"/>
                    <a:pt x="947" y="4357"/>
                  </a:cubicBezTo>
                  <a:cubicBezTo>
                    <a:pt x="961" y="4353"/>
                    <a:pt x="980" y="4346"/>
                    <a:pt x="998" y="4343"/>
                  </a:cubicBezTo>
                  <a:cubicBezTo>
                    <a:pt x="1002" y="4338"/>
                    <a:pt x="1009" y="4338"/>
                    <a:pt x="1009" y="4338"/>
                  </a:cubicBezTo>
                  <a:cubicBezTo>
                    <a:pt x="1016" y="4331"/>
                    <a:pt x="1024" y="4331"/>
                    <a:pt x="1035" y="4331"/>
                  </a:cubicBezTo>
                  <a:cubicBezTo>
                    <a:pt x="1042" y="4331"/>
                    <a:pt x="1046" y="4331"/>
                    <a:pt x="1053" y="4328"/>
                  </a:cubicBezTo>
                  <a:lnTo>
                    <a:pt x="1057" y="4324"/>
                  </a:lnTo>
                  <a:lnTo>
                    <a:pt x="1071" y="4324"/>
                  </a:lnTo>
                  <a:cubicBezTo>
                    <a:pt x="1075" y="4324"/>
                    <a:pt x="1079" y="4321"/>
                    <a:pt x="1082" y="4321"/>
                  </a:cubicBezTo>
                  <a:cubicBezTo>
                    <a:pt x="1093" y="4316"/>
                    <a:pt x="1104" y="4313"/>
                    <a:pt x="1119" y="4309"/>
                  </a:cubicBezTo>
                  <a:cubicBezTo>
                    <a:pt x="1152" y="4302"/>
                    <a:pt x="1185" y="4291"/>
                    <a:pt x="1218" y="4280"/>
                  </a:cubicBezTo>
                  <a:lnTo>
                    <a:pt x="1222" y="4280"/>
                  </a:lnTo>
                  <a:cubicBezTo>
                    <a:pt x="1225" y="4280"/>
                    <a:pt x="1225" y="4280"/>
                    <a:pt x="1229" y="4284"/>
                  </a:cubicBezTo>
                  <a:cubicBezTo>
                    <a:pt x="1244" y="4277"/>
                    <a:pt x="1258" y="4272"/>
                    <a:pt x="1269" y="4269"/>
                  </a:cubicBezTo>
                  <a:cubicBezTo>
                    <a:pt x="1284" y="4265"/>
                    <a:pt x="1299" y="4258"/>
                    <a:pt x="1313" y="4258"/>
                  </a:cubicBezTo>
                  <a:cubicBezTo>
                    <a:pt x="1321" y="4258"/>
                    <a:pt x="1328" y="4250"/>
                    <a:pt x="1335" y="4250"/>
                  </a:cubicBezTo>
                  <a:cubicBezTo>
                    <a:pt x="1350" y="4247"/>
                    <a:pt x="1361" y="4243"/>
                    <a:pt x="1372" y="4240"/>
                  </a:cubicBezTo>
                  <a:cubicBezTo>
                    <a:pt x="1387" y="4233"/>
                    <a:pt x="1398" y="4233"/>
                    <a:pt x="1412" y="4228"/>
                  </a:cubicBezTo>
                  <a:cubicBezTo>
                    <a:pt x="1449" y="4218"/>
                    <a:pt x="1482" y="4206"/>
                    <a:pt x="1519" y="4196"/>
                  </a:cubicBezTo>
                  <a:cubicBezTo>
                    <a:pt x="1526" y="4192"/>
                    <a:pt x="1530" y="4189"/>
                    <a:pt x="1541" y="4184"/>
                  </a:cubicBezTo>
                  <a:cubicBezTo>
                    <a:pt x="1559" y="4184"/>
                    <a:pt x="1574" y="4174"/>
                    <a:pt x="1592" y="4170"/>
                  </a:cubicBezTo>
                  <a:cubicBezTo>
                    <a:pt x="1611" y="4159"/>
                    <a:pt x="1633" y="4159"/>
                    <a:pt x="1651" y="4148"/>
                  </a:cubicBezTo>
                  <a:cubicBezTo>
                    <a:pt x="1653" y="4149"/>
                    <a:pt x="1655" y="4149"/>
                    <a:pt x="1656" y="4149"/>
                  </a:cubicBezTo>
                  <a:cubicBezTo>
                    <a:pt x="1671" y="4149"/>
                    <a:pt x="1682" y="4136"/>
                    <a:pt x="1695" y="4133"/>
                  </a:cubicBezTo>
                  <a:cubicBezTo>
                    <a:pt x="1721" y="4123"/>
                    <a:pt x="1721" y="4123"/>
                    <a:pt x="1746" y="4118"/>
                  </a:cubicBezTo>
                  <a:cubicBezTo>
                    <a:pt x="1750" y="4118"/>
                    <a:pt x="1753" y="4115"/>
                    <a:pt x="1753" y="4115"/>
                  </a:cubicBezTo>
                  <a:cubicBezTo>
                    <a:pt x="1761" y="4108"/>
                    <a:pt x="1768" y="4108"/>
                    <a:pt x="1775" y="4104"/>
                  </a:cubicBezTo>
                  <a:cubicBezTo>
                    <a:pt x="1790" y="4101"/>
                    <a:pt x="1801" y="4096"/>
                    <a:pt x="1812" y="4093"/>
                  </a:cubicBezTo>
                  <a:cubicBezTo>
                    <a:pt x="1823" y="4089"/>
                    <a:pt x="1834" y="4086"/>
                    <a:pt x="1849" y="4082"/>
                  </a:cubicBezTo>
                  <a:cubicBezTo>
                    <a:pt x="1851" y="4080"/>
                    <a:pt x="1856" y="4077"/>
                    <a:pt x="1859" y="4077"/>
                  </a:cubicBezTo>
                  <a:cubicBezTo>
                    <a:pt x="1861" y="4077"/>
                    <a:pt x="1862" y="4077"/>
                    <a:pt x="1863" y="4079"/>
                  </a:cubicBezTo>
                  <a:cubicBezTo>
                    <a:pt x="1875" y="4079"/>
                    <a:pt x="1875" y="4071"/>
                    <a:pt x="1882" y="4071"/>
                  </a:cubicBezTo>
                  <a:cubicBezTo>
                    <a:pt x="1929" y="4052"/>
                    <a:pt x="1981" y="4042"/>
                    <a:pt x="2029" y="4027"/>
                  </a:cubicBezTo>
                  <a:cubicBezTo>
                    <a:pt x="2030" y="4025"/>
                    <a:pt x="2032" y="4025"/>
                    <a:pt x="2034" y="4025"/>
                  </a:cubicBezTo>
                  <a:cubicBezTo>
                    <a:pt x="2036" y="4025"/>
                    <a:pt x="2039" y="4025"/>
                    <a:pt x="2043" y="4023"/>
                  </a:cubicBezTo>
                  <a:cubicBezTo>
                    <a:pt x="2043" y="4023"/>
                    <a:pt x="2047" y="4020"/>
                    <a:pt x="2047" y="4016"/>
                  </a:cubicBezTo>
                  <a:cubicBezTo>
                    <a:pt x="2052" y="4016"/>
                    <a:pt x="2056" y="4017"/>
                    <a:pt x="2059" y="4017"/>
                  </a:cubicBezTo>
                  <a:cubicBezTo>
                    <a:pt x="2062" y="4017"/>
                    <a:pt x="2065" y="4016"/>
                    <a:pt x="2069" y="4013"/>
                  </a:cubicBezTo>
                  <a:lnTo>
                    <a:pt x="2076" y="4013"/>
                  </a:lnTo>
                  <a:cubicBezTo>
                    <a:pt x="2083" y="4013"/>
                    <a:pt x="2087" y="4008"/>
                    <a:pt x="2091" y="4005"/>
                  </a:cubicBezTo>
                  <a:cubicBezTo>
                    <a:pt x="2098" y="4001"/>
                    <a:pt x="2109" y="3998"/>
                    <a:pt x="2117" y="3998"/>
                  </a:cubicBezTo>
                  <a:cubicBezTo>
                    <a:pt x="2135" y="3994"/>
                    <a:pt x="2149" y="3986"/>
                    <a:pt x="2168" y="3983"/>
                  </a:cubicBezTo>
                  <a:cubicBezTo>
                    <a:pt x="2171" y="3983"/>
                    <a:pt x="2175" y="3979"/>
                    <a:pt x="2175" y="3979"/>
                  </a:cubicBezTo>
                  <a:cubicBezTo>
                    <a:pt x="2190" y="3979"/>
                    <a:pt x="2201" y="3972"/>
                    <a:pt x="2215" y="3969"/>
                  </a:cubicBezTo>
                  <a:cubicBezTo>
                    <a:pt x="2227" y="3964"/>
                    <a:pt x="2237" y="3961"/>
                    <a:pt x="2249" y="3961"/>
                  </a:cubicBezTo>
                  <a:cubicBezTo>
                    <a:pt x="2259" y="3961"/>
                    <a:pt x="2271" y="3957"/>
                    <a:pt x="2278" y="3950"/>
                  </a:cubicBezTo>
                  <a:cubicBezTo>
                    <a:pt x="2289" y="3942"/>
                    <a:pt x="2303" y="3939"/>
                    <a:pt x="2315" y="3935"/>
                  </a:cubicBezTo>
                  <a:cubicBezTo>
                    <a:pt x="2325" y="3932"/>
                    <a:pt x="2337" y="3928"/>
                    <a:pt x="2344" y="3925"/>
                  </a:cubicBezTo>
                  <a:cubicBezTo>
                    <a:pt x="2355" y="3925"/>
                    <a:pt x="2366" y="3920"/>
                    <a:pt x="2373" y="3917"/>
                  </a:cubicBezTo>
                  <a:cubicBezTo>
                    <a:pt x="2384" y="3913"/>
                    <a:pt x="2391" y="3910"/>
                    <a:pt x="2403" y="3906"/>
                  </a:cubicBezTo>
                  <a:cubicBezTo>
                    <a:pt x="2425" y="3898"/>
                    <a:pt x="2450" y="3891"/>
                    <a:pt x="2472" y="3884"/>
                  </a:cubicBezTo>
                  <a:cubicBezTo>
                    <a:pt x="2498" y="3876"/>
                    <a:pt x="2520" y="3869"/>
                    <a:pt x="2542" y="3859"/>
                  </a:cubicBezTo>
                  <a:cubicBezTo>
                    <a:pt x="2579" y="3847"/>
                    <a:pt x="2615" y="3832"/>
                    <a:pt x="2652" y="3822"/>
                  </a:cubicBezTo>
                  <a:cubicBezTo>
                    <a:pt x="2677" y="3815"/>
                    <a:pt x="2703" y="3803"/>
                    <a:pt x="2729" y="3796"/>
                  </a:cubicBezTo>
                  <a:lnTo>
                    <a:pt x="2733" y="3793"/>
                  </a:lnTo>
                  <a:lnTo>
                    <a:pt x="2725" y="3793"/>
                  </a:lnTo>
                  <a:cubicBezTo>
                    <a:pt x="2733" y="3788"/>
                    <a:pt x="2740" y="3788"/>
                    <a:pt x="2747" y="3785"/>
                  </a:cubicBezTo>
                  <a:lnTo>
                    <a:pt x="2747" y="3785"/>
                  </a:lnTo>
                  <a:lnTo>
                    <a:pt x="2740" y="3793"/>
                  </a:lnTo>
                  <a:cubicBezTo>
                    <a:pt x="2765" y="3785"/>
                    <a:pt x="2787" y="3778"/>
                    <a:pt x="2809" y="3771"/>
                  </a:cubicBezTo>
                  <a:lnTo>
                    <a:pt x="2809" y="3766"/>
                  </a:lnTo>
                  <a:cubicBezTo>
                    <a:pt x="2806" y="3766"/>
                    <a:pt x="2802" y="3771"/>
                    <a:pt x="2795" y="3771"/>
                  </a:cubicBezTo>
                  <a:cubicBezTo>
                    <a:pt x="2835" y="3756"/>
                    <a:pt x="2872" y="3744"/>
                    <a:pt x="2909" y="3734"/>
                  </a:cubicBezTo>
                  <a:lnTo>
                    <a:pt x="2912" y="3734"/>
                  </a:lnTo>
                  <a:cubicBezTo>
                    <a:pt x="2905" y="3734"/>
                    <a:pt x="2901" y="3737"/>
                    <a:pt x="2897" y="3741"/>
                  </a:cubicBezTo>
                  <a:cubicBezTo>
                    <a:pt x="2912" y="3737"/>
                    <a:pt x="2931" y="3730"/>
                    <a:pt x="2949" y="3722"/>
                  </a:cubicBezTo>
                  <a:cubicBezTo>
                    <a:pt x="2953" y="3722"/>
                    <a:pt x="2953" y="3722"/>
                    <a:pt x="2960" y="3719"/>
                  </a:cubicBezTo>
                  <a:lnTo>
                    <a:pt x="2960" y="3719"/>
                  </a:lnTo>
                  <a:cubicBezTo>
                    <a:pt x="2941" y="3722"/>
                    <a:pt x="2931" y="3730"/>
                    <a:pt x="2916" y="3730"/>
                  </a:cubicBezTo>
                  <a:cubicBezTo>
                    <a:pt x="2938" y="3722"/>
                    <a:pt x="2960" y="3715"/>
                    <a:pt x="2978" y="3705"/>
                  </a:cubicBezTo>
                  <a:lnTo>
                    <a:pt x="2978" y="3697"/>
                  </a:lnTo>
                  <a:cubicBezTo>
                    <a:pt x="2985" y="3697"/>
                    <a:pt x="2997" y="3693"/>
                    <a:pt x="3004" y="3690"/>
                  </a:cubicBezTo>
                  <a:cubicBezTo>
                    <a:pt x="3015" y="3683"/>
                    <a:pt x="3022" y="3675"/>
                    <a:pt x="3033" y="3664"/>
                  </a:cubicBezTo>
                  <a:cubicBezTo>
                    <a:pt x="3041" y="3661"/>
                    <a:pt x="3051" y="3661"/>
                    <a:pt x="3059" y="3656"/>
                  </a:cubicBezTo>
                  <a:lnTo>
                    <a:pt x="3070" y="3656"/>
                  </a:lnTo>
                  <a:cubicBezTo>
                    <a:pt x="3081" y="3656"/>
                    <a:pt x="3088" y="3649"/>
                    <a:pt x="3099" y="3649"/>
                  </a:cubicBezTo>
                  <a:cubicBezTo>
                    <a:pt x="3103" y="3649"/>
                    <a:pt x="3110" y="3649"/>
                    <a:pt x="3110" y="3646"/>
                  </a:cubicBezTo>
                  <a:cubicBezTo>
                    <a:pt x="3117" y="3639"/>
                    <a:pt x="3129" y="3639"/>
                    <a:pt x="3139" y="3634"/>
                  </a:cubicBezTo>
                  <a:cubicBezTo>
                    <a:pt x="3169" y="3624"/>
                    <a:pt x="3198" y="3617"/>
                    <a:pt x="3224" y="3605"/>
                  </a:cubicBezTo>
                  <a:cubicBezTo>
                    <a:pt x="3235" y="3605"/>
                    <a:pt x="3231" y="3602"/>
                    <a:pt x="3235" y="3598"/>
                  </a:cubicBezTo>
                  <a:cubicBezTo>
                    <a:pt x="3246" y="3595"/>
                    <a:pt x="3257" y="3590"/>
                    <a:pt x="3268" y="3587"/>
                  </a:cubicBezTo>
                  <a:lnTo>
                    <a:pt x="3275" y="3587"/>
                  </a:lnTo>
                  <a:cubicBezTo>
                    <a:pt x="3276" y="3587"/>
                    <a:pt x="3278" y="3588"/>
                    <a:pt x="3280" y="3588"/>
                  </a:cubicBezTo>
                  <a:cubicBezTo>
                    <a:pt x="3287" y="3588"/>
                    <a:pt x="3295" y="3583"/>
                    <a:pt x="3301" y="3583"/>
                  </a:cubicBezTo>
                  <a:cubicBezTo>
                    <a:pt x="3312" y="3568"/>
                    <a:pt x="3334" y="3568"/>
                    <a:pt x="3349" y="3558"/>
                  </a:cubicBezTo>
                  <a:cubicBezTo>
                    <a:pt x="3371" y="3554"/>
                    <a:pt x="3393" y="3543"/>
                    <a:pt x="3418" y="3539"/>
                  </a:cubicBezTo>
                  <a:cubicBezTo>
                    <a:pt x="3422" y="3539"/>
                    <a:pt x="3429" y="3536"/>
                    <a:pt x="3433" y="3532"/>
                  </a:cubicBezTo>
                  <a:cubicBezTo>
                    <a:pt x="3444" y="3524"/>
                    <a:pt x="3455" y="3524"/>
                    <a:pt x="3462" y="3521"/>
                  </a:cubicBezTo>
                  <a:cubicBezTo>
                    <a:pt x="3473" y="3514"/>
                    <a:pt x="3484" y="3514"/>
                    <a:pt x="3495" y="3510"/>
                  </a:cubicBezTo>
                  <a:cubicBezTo>
                    <a:pt x="3499" y="3507"/>
                    <a:pt x="3506" y="3507"/>
                    <a:pt x="3506" y="3502"/>
                  </a:cubicBezTo>
                  <a:cubicBezTo>
                    <a:pt x="3513" y="3499"/>
                    <a:pt x="3525" y="3499"/>
                    <a:pt x="3532" y="3495"/>
                  </a:cubicBezTo>
                  <a:cubicBezTo>
                    <a:pt x="3539" y="3492"/>
                    <a:pt x="3547" y="3488"/>
                    <a:pt x="3554" y="3485"/>
                  </a:cubicBezTo>
                  <a:cubicBezTo>
                    <a:pt x="3576" y="3477"/>
                    <a:pt x="3594" y="3470"/>
                    <a:pt x="3613" y="3463"/>
                  </a:cubicBezTo>
                  <a:cubicBezTo>
                    <a:pt x="3638" y="3451"/>
                    <a:pt x="3664" y="3444"/>
                    <a:pt x="3693" y="3433"/>
                  </a:cubicBezTo>
                  <a:cubicBezTo>
                    <a:pt x="3711" y="3426"/>
                    <a:pt x="3730" y="3414"/>
                    <a:pt x="3752" y="3411"/>
                  </a:cubicBezTo>
                  <a:cubicBezTo>
                    <a:pt x="3759" y="3404"/>
                    <a:pt x="3774" y="3404"/>
                    <a:pt x="3785" y="3397"/>
                  </a:cubicBezTo>
                  <a:cubicBezTo>
                    <a:pt x="3803" y="3389"/>
                    <a:pt x="3821" y="3382"/>
                    <a:pt x="3843" y="3375"/>
                  </a:cubicBezTo>
                  <a:cubicBezTo>
                    <a:pt x="3858" y="3367"/>
                    <a:pt x="3877" y="3363"/>
                    <a:pt x="3891" y="3356"/>
                  </a:cubicBezTo>
                  <a:cubicBezTo>
                    <a:pt x="3895" y="3353"/>
                    <a:pt x="3902" y="3348"/>
                    <a:pt x="3909" y="3345"/>
                  </a:cubicBezTo>
                  <a:cubicBezTo>
                    <a:pt x="3913" y="3345"/>
                    <a:pt x="3913" y="3341"/>
                    <a:pt x="3913" y="3338"/>
                  </a:cubicBezTo>
                  <a:cubicBezTo>
                    <a:pt x="3919" y="3338"/>
                    <a:pt x="3927" y="3333"/>
                    <a:pt x="3934" y="3333"/>
                  </a:cubicBezTo>
                  <a:cubicBezTo>
                    <a:pt x="3936" y="3333"/>
                    <a:pt x="3938" y="3333"/>
                    <a:pt x="3939" y="3334"/>
                  </a:cubicBezTo>
                  <a:cubicBezTo>
                    <a:pt x="3943" y="3334"/>
                    <a:pt x="3953" y="3331"/>
                    <a:pt x="3953" y="3331"/>
                  </a:cubicBezTo>
                  <a:cubicBezTo>
                    <a:pt x="3961" y="3323"/>
                    <a:pt x="3975" y="3323"/>
                    <a:pt x="3983" y="3316"/>
                  </a:cubicBezTo>
                  <a:cubicBezTo>
                    <a:pt x="3994" y="3316"/>
                    <a:pt x="4001" y="3309"/>
                    <a:pt x="4012" y="3304"/>
                  </a:cubicBezTo>
                  <a:cubicBezTo>
                    <a:pt x="4027" y="3301"/>
                    <a:pt x="4041" y="3290"/>
                    <a:pt x="4060" y="3287"/>
                  </a:cubicBezTo>
                  <a:lnTo>
                    <a:pt x="4063" y="3287"/>
                  </a:lnTo>
                  <a:cubicBezTo>
                    <a:pt x="4078" y="3272"/>
                    <a:pt x="4097" y="3268"/>
                    <a:pt x="4119" y="3265"/>
                  </a:cubicBezTo>
                  <a:cubicBezTo>
                    <a:pt x="4126" y="3265"/>
                    <a:pt x="4141" y="3260"/>
                    <a:pt x="4148" y="3253"/>
                  </a:cubicBezTo>
                  <a:cubicBezTo>
                    <a:pt x="4151" y="3250"/>
                    <a:pt x="4159" y="3250"/>
                    <a:pt x="4159" y="3250"/>
                  </a:cubicBezTo>
                  <a:cubicBezTo>
                    <a:pt x="4166" y="3250"/>
                    <a:pt x="4166" y="3246"/>
                    <a:pt x="4170" y="3246"/>
                  </a:cubicBezTo>
                  <a:cubicBezTo>
                    <a:pt x="4181" y="3243"/>
                    <a:pt x="4188" y="3238"/>
                    <a:pt x="4199" y="3235"/>
                  </a:cubicBezTo>
                  <a:cubicBezTo>
                    <a:pt x="4210" y="3228"/>
                    <a:pt x="4221" y="3224"/>
                    <a:pt x="4232" y="3216"/>
                  </a:cubicBezTo>
                  <a:cubicBezTo>
                    <a:pt x="4243" y="3209"/>
                    <a:pt x="4258" y="3202"/>
                    <a:pt x="4265" y="3194"/>
                  </a:cubicBezTo>
                  <a:cubicBezTo>
                    <a:pt x="4269" y="3191"/>
                    <a:pt x="4269" y="3191"/>
                    <a:pt x="4273" y="3191"/>
                  </a:cubicBezTo>
                  <a:cubicBezTo>
                    <a:pt x="4280" y="3191"/>
                    <a:pt x="4291" y="3187"/>
                    <a:pt x="4298" y="3184"/>
                  </a:cubicBezTo>
                  <a:cubicBezTo>
                    <a:pt x="4309" y="3177"/>
                    <a:pt x="4320" y="3172"/>
                    <a:pt x="4327" y="3169"/>
                  </a:cubicBezTo>
                  <a:cubicBezTo>
                    <a:pt x="4339" y="3165"/>
                    <a:pt x="4353" y="3162"/>
                    <a:pt x="4364" y="3158"/>
                  </a:cubicBezTo>
                  <a:cubicBezTo>
                    <a:pt x="4375" y="3155"/>
                    <a:pt x="4383" y="3150"/>
                    <a:pt x="4390" y="3143"/>
                  </a:cubicBezTo>
                  <a:lnTo>
                    <a:pt x="4408" y="3143"/>
                  </a:lnTo>
                  <a:cubicBezTo>
                    <a:pt x="4412" y="3136"/>
                    <a:pt x="4415" y="3136"/>
                    <a:pt x="4427" y="3133"/>
                  </a:cubicBezTo>
                  <a:cubicBezTo>
                    <a:pt x="4445" y="3125"/>
                    <a:pt x="4471" y="3121"/>
                    <a:pt x="4485" y="3106"/>
                  </a:cubicBezTo>
                  <a:cubicBezTo>
                    <a:pt x="4485" y="3106"/>
                    <a:pt x="4493" y="3106"/>
                    <a:pt x="4496" y="3103"/>
                  </a:cubicBezTo>
                  <a:cubicBezTo>
                    <a:pt x="4503" y="3099"/>
                    <a:pt x="4511" y="3103"/>
                    <a:pt x="4522" y="3096"/>
                  </a:cubicBezTo>
                  <a:cubicBezTo>
                    <a:pt x="4529" y="3092"/>
                    <a:pt x="4540" y="3089"/>
                    <a:pt x="4551" y="3084"/>
                  </a:cubicBezTo>
                  <a:cubicBezTo>
                    <a:pt x="4562" y="3081"/>
                    <a:pt x="4573" y="3077"/>
                    <a:pt x="4584" y="3070"/>
                  </a:cubicBezTo>
                  <a:cubicBezTo>
                    <a:pt x="4591" y="3067"/>
                    <a:pt x="4595" y="3062"/>
                    <a:pt x="4603" y="3055"/>
                  </a:cubicBezTo>
                  <a:cubicBezTo>
                    <a:pt x="4603" y="3061"/>
                    <a:pt x="4604" y="3063"/>
                    <a:pt x="4607" y="3063"/>
                  </a:cubicBezTo>
                  <a:cubicBezTo>
                    <a:pt x="4610" y="3063"/>
                    <a:pt x="4613" y="3061"/>
                    <a:pt x="4617" y="3059"/>
                  </a:cubicBezTo>
                  <a:cubicBezTo>
                    <a:pt x="4621" y="3055"/>
                    <a:pt x="4628" y="3055"/>
                    <a:pt x="4628" y="3052"/>
                  </a:cubicBezTo>
                  <a:cubicBezTo>
                    <a:pt x="4643" y="3052"/>
                    <a:pt x="4650" y="3048"/>
                    <a:pt x="4657" y="3040"/>
                  </a:cubicBezTo>
                  <a:cubicBezTo>
                    <a:pt x="4665" y="3040"/>
                    <a:pt x="4672" y="3040"/>
                    <a:pt x="4679" y="3033"/>
                  </a:cubicBezTo>
                  <a:lnTo>
                    <a:pt x="4687" y="3033"/>
                  </a:lnTo>
                  <a:cubicBezTo>
                    <a:pt x="4698" y="3033"/>
                    <a:pt x="4709" y="3030"/>
                    <a:pt x="4720" y="3026"/>
                  </a:cubicBezTo>
                  <a:cubicBezTo>
                    <a:pt x="4731" y="3023"/>
                    <a:pt x="4745" y="3018"/>
                    <a:pt x="4753" y="3011"/>
                  </a:cubicBezTo>
                  <a:lnTo>
                    <a:pt x="4757" y="3008"/>
                  </a:lnTo>
                  <a:cubicBezTo>
                    <a:pt x="4758" y="3008"/>
                    <a:pt x="4759" y="3009"/>
                    <a:pt x="4761" y="3009"/>
                  </a:cubicBezTo>
                  <a:cubicBezTo>
                    <a:pt x="4765" y="3009"/>
                    <a:pt x="4768" y="3004"/>
                    <a:pt x="4771" y="3004"/>
                  </a:cubicBezTo>
                  <a:cubicBezTo>
                    <a:pt x="4779" y="3001"/>
                    <a:pt x="4786" y="3001"/>
                    <a:pt x="4793" y="2996"/>
                  </a:cubicBezTo>
                  <a:cubicBezTo>
                    <a:pt x="4823" y="2986"/>
                    <a:pt x="4848" y="2979"/>
                    <a:pt x="4877" y="2967"/>
                  </a:cubicBezTo>
                  <a:cubicBezTo>
                    <a:pt x="4885" y="2967"/>
                    <a:pt x="4889" y="2964"/>
                    <a:pt x="4892" y="2964"/>
                  </a:cubicBezTo>
                  <a:cubicBezTo>
                    <a:pt x="4899" y="2957"/>
                    <a:pt x="4911" y="2952"/>
                    <a:pt x="4921" y="2952"/>
                  </a:cubicBezTo>
                  <a:cubicBezTo>
                    <a:pt x="4933" y="2949"/>
                    <a:pt x="4943" y="2945"/>
                    <a:pt x="4955" y="2938"/>
                  </a:cubicBezTo>
                  <a:cubicBezTo>
                    <a:pt x="4962" y="2938"/>
                    <a:pt x="4965" y="2930"/>
                    <a:pt x="4973" y="2930"/>
                  </a:cubicBezTo>
                  <a:cubicBezTo>
                    <a:pt x="4977" y="2930"/>
                    <a:pt x="4984" y="2927"/>
                    <a:pt x="4991" y="2923"/>
                  </a:cubicBezTo>
                  <a:cubicBezTo>
                    <a:pt x="4995" y="2920"/>
                    <a:pt x="5002" y="2916"/>
                    <a:pt x="5006" y="2913"/>
                  </a:cubicBezTo>
                  <a:cubicBezTo>
                    <a:pt x="5009" y="2913"/>
                    <a:pt x="5013" y="2913"/>
                    <a:pt x="5021" y="2908"/>
                  </a:cubicBezTo>
                  <a:cubicBezTo>
                    <a:pt x="5028" y="2905"/>
                    <a:pt x="5039" y="2901"/>
                    <a:pt x="5050" y="2901"/>
                  </a:cubicBezTo>
                  <a:cubicBezTo>
                    <a:pt x="5065" y="2894"/>
                    <a:pt x="5079" y="2891"/>
                    <a:pt x="5090" y="2891"/>
                  </a:cubicBezTo>
                  <a:cubicBezTo>
                    <a:pt x="5097" y="2891"/>
                    <a:pt x="5109" y="2886"/>
                    <a:pt x="5116" y="2886"/>
                  </a:cubicBezTo>
                  <a:cubicBezTo>
                    <a:pt x="5134" y="2879"/>
                    <a:pt x="5153" y="2876"/>
                    <a:pt x="5171" y="2869"/>
                  </a:cubicBezTo>
                  <a:cubicBezTo>
                    <a:pt x="5189" y="2861"/>
                    <a:pt x="5207" y="2854"/>
                    <a:pt x="5226" y="2847"/>
                  </a:cubicBezTo>
                  <a:cubicBezTo>
                    <a:pt x="5237" y="2842"/>
                    <a:pt x="5244" y="2839"/>
                    <a:pt x="5255" y="2835"/>
                  </a:cubicBezTo>
                  <a:lnTo>
                    <a:pt x="5263" y="2835"/>
                  </a:lnTo>
                  <a:cubicBezTo>
                    <a:pt x="5266" y="2832"/>
                    <a:pt x="5270" y="2832"/>
                    <a:pt x="5270" y="2832"/>
                  </a:cubicBezTo>
                  <a:cubicBezTo>
                    <a:pt x="5292" y="2825"/>
                    <a:pt x="5310" y="2817"/>
                    <a:pt x="5332" y="2810"/>
                  </a:cubicBezTo>
                  <a:cubicBezTo>
                    <a:pt x="5332" y="2806"/>
                    <a:pt x="5336" y="2806"/>
                    <a:pt x="5339" y="2803"/>
                  </a:cubicBezTo>
                  <a:cubicBezTo>
                    <a:pt x="5347" y="2798"/>
                    <a:pt x="5351" y="2798"/>
                    <a:pt x="5358" y="2798"/>
                  </a:cubicBezTo>
                  <a:lnTo>
                    <a:pt x="5369" y="2798"/>
                  </a:lnTo>
                  <a:cubicBezTo>
                    <a:pt x="5373" y="2791"/>
                    <a:pt x="5380" y="2791"/>
                    <a:pt x="5387" y="2791"/>
                  </a:cubicBezTo>
                  <a:cubicBezTo>
                    <a:pt x="5395" y="2788"/>
                    <a:pt x="5398" y="2788"/>
                    <a:pt x="5405" y="2784"/>
                  </a:cubicBezTo>
                  <a:cubicBezTo>
                    <a:pt x="5407" y="2782"/>
                    <a:pt x="5410" y="2782"/>
                    <a:pt x="5413" y="2782"/>
                  </a:cubicBezTo>
                  <a:cubicBezTo>
                    <a:pt x="5416" y="2782"/>
                    <a:pt x="5419" y="2782"/>
                    <a:pt x="5420" y="2781"/>
                  </a:cubicBezTo>
                  <a:cubicBezTo>
                    <a:pt x="5424" y="2776"/>
                    <a:pt x="5427" y="2776"/>
                    <a:pt x="5431" y="2773"/>
                  </a:cubicBezTo>
                  <a:cubicBezTo>
                    <a:pt x="5434" y="2770"/>
                    <a:pt x="5437" y="2768"/>
                    <a:pt x="5440" y="2768"/>
                  </a:cubicBezTo>
                  <a:cubicBezTo>
                    <a:pt x="5442" y="2768"/>
                    <a:pt x="5444" y="2768"/>
                    <a:pt x="5446" y="2769"/>
                  </a:cubicBezTo>
                  <a:cubicBezTo>
                    <a:pt x="5449" y="2762"/>
                    <a:pt x="5457" y="2762"/>
                    <a:pt x="5464" y="2759"/>
                  </a:cubicBezTo>
                  <a:cubicBezTo>
                    <a:pt x="5471" y="2759"/>
                    <a:pt x="5479" y="2754"/>
                    <a:pt x="5486" y="2751"/>
                  </a:cubicBezTo>
                  <a:cubicBezTo>
                    <a:pt x="5486" y="2747"/>
                    <a:pt x="5497" y="2747"/>
                    <a:pt x="5501" y="2747"/>
                  </a:cubicBezTo>
                  <a:cubicBezTo>
                    <a:pt x="5515" y="2744"/>
                    <a:pt x="5530" y="2737"/>
                    <a:pt x="5545" y="2729"/>
                  </a:cubicBezTo>
                  <a:cubicBezTo>
                    <a:pt x="5547" y="2729"/>
                    <a:pt x="5549" y="2729"/>
                    <a:pt x="5551" y="2729"/>
                  </a:cubicBezTo>
                  <a:cubicBezTo>
                    <a:pt x="5564" y="2729"/>
                    <a:pt x="5576" y="2721"/>
                    <a:pt x="5589" y="2718"/>
                  </a:cubicBezTo>
                  <a:cubicBezTo>
                    <a:pt x="5593" y="2718"/>
                    <a:pt x="5596" y="2718"/>
                    <a:pt x="5596" y="2715"/>
                  </a:cubicBezTo>
                  <a:cubicBezTo>
                    <a:pt x="5603" y="2715"/>
                    <a:pt x="5611" y="2707"/>
                    <a:pt x="5611" y="2707"/>
                  </a:cubicBezTo>
                  <a:cubicBezTo>
                    <a:pt x="5611" y="2703"/>
                    <a:pt x="5622" y="2700"/>
                    <a:pt x="5622" y="2696"/>
                  </a:cubicBezTo>
                  <a:cubicBezTo>
                    <a:pt x="5628" y="2696"/>
                    <a:pt x="5633" y="2697"/>
                    <a:pt x="5638" y="2697"/>
                  </a:cubicBezTo>
                  <a:cubicBezTo>
                    <a:pt x="5645" y="2697"/>
                    <a:pt x="5653" y="2695"/>
                    <a:pt x="5662" y="2688"/>
                  </a:cubicBezTo>
                  <a:cubicBezTo>
                    <a:pt x="5665" y="2689"/>
                    <a:pt x="5666" y="2690"/>
                    <a:pt x="5668" y="2690"/>
                  </a:cubicBezTo>
                  <a:cubicBezTo>
                    <a:pt x="5675" y="2690"/>
                    <a:pt x="5678" y="2684"/>
                    <a:pt x="5681" y="2681"/>
                  </a:cubicBezTo>
                  <a:cubicBezTo>
                    <a:pt x="5684" y="2681"/>
                    <a:pt x="5691" y="2678"/>
                    <a:pt x="5695" y="2678"/>
                  </a:cubicBezTo>
                  <a:cubicBezTo>
                    <a:pt x="5706" y="2671"/>
                    <a:pt x="5721" y="2666"/>
                    <a:pt x="5732" y="2663"/>
                  </a:cubicBezTo>
                  <a:cubicBezTo>
                    <a:pt x="5745" y="2663"/>
                    <a:pt x="5752" y="2652"/>
                    <a:pt x="5764" y="2652"/>
                  </a:cubicBezTo>
                  <a:cubicBezTo>
                    <a:pt x="5766" y="2652"/>
                    <a:pt x="5767" y="2652"/>
                    <a:pt x="5769" y="2652"/>
                  </a:cubicBezTo>
                  <a:lnTo>
                    <a:pt x="5772" y="2649"/>
                  </a:lnTo>
                  <a:cubicBezTo>
                    <a:pt x="5776" y="2644"/>
                    <a:pt x="5779" y="2644"/>
                    <a:pt x="5783" y="2641"/>
                  </a:cubicBezTo>
                  <a:cubicBezTo>
                    <a:pt x="5791" y="2641"/>
                    <a:pt x="5794" y="2637"/>
                    <a:pt x="5798" y="2637"/>
                  </a:cubicBezTo>
                  <a:cubicBezTo>
                    <a:pt x="5823" y="2622"/>
                    <a:pt x="5849" y="2619"/>
                    <a:pt x="5871" y="2612"/>
                  </a:cubicBezTo>
                  <a:cubicBezTo>
                    <a:pt x="5875" y="2612"/>
                    <a:pt x="5875" y="2615"/>
                    <a:pt x="5875" y="2615"/>
                  </a:cubicBezTo>
                  <a:cubicBezTo>
                    <a:pt x="5897" y="2608"/>
                    <a:pt x="5915" y="2600"/>
                    <a:pt x="5933" y="2593"/>
                  </a:cubicBezTo>
                  <a:cubicBezTo>
                    <a:pt x="5943" y="2590"/>
                    <a:pt x="5951" y="2585"/>
                    <a:pt x="5960" y="2585"/>
                  </a:cubicBezTo>
                  <a:cubicBezTo>
                    <a:pt x="5963" y="2585"/>
                    <a:pt x="5965" y="2585"/>
                    <a:pt x="5967" y="2586"/>
                  </a:cubicBezTo>
                  <a:cubicBezTo>
                    <a:pt x="5985" y="2578"/>
                    <a:pt x="5999" y="2575"/>
                    <a:pt x="6014" y="2571"/>
                  </a:cubicBezTo>
                  <a:cubicBezTo>
                    <a:pt x="6025" y="2568"/>
                    <a:pt x="6033" y="2564"/>
                    <a:pt x="6040" y="2564"/>
                  </a:cubicBezTo>
                  <a:cubicBezTo>
                    <a:pt x="6043" y="2564"/>
                    <a:pt x="6065" y="2553"/>
                    <a:pt x="6065" y="2553"/>
                  </a:cubicBezTo>
                  <a:cubicBezTo>
                    <a:pt x="6065" y="2546"/>
                    <a:pt x="6073" y="2546"/>
                    <a:pt x="6077" y="2546"/>
                  </a:cubicBezTo>
                  <a:lnTo>
                    <a:pt x="6102" y="2539"/>
                  </a:lnTo>
                  <a:cubicBezTo>
                    <a:pt x="6109" y="2531"/>
                    <a:pt x="6121" y="2531"/>
                    <a:pt x="6131" y="2524"/>
                  </a:cubicBezTo>
                  <a:cubicBezTo>
                    <a:pt x="6143" y="2524"/>
                    <a:pt x="6157" y="2517"/>
                    <a:pt x="6172" y="2512"/>
                  </a:cubicBezTo>
                  <a:cubicBezTo>
                    <a:pt x="6175" y="2512"/>
                    <a:pt x="6179" y="2509"/>
                    <a:pt x="6183" y="2509"/>
                  </a:cubicBezTo>
                  <a:cubicBezTo>
                    <a:pt x="6187" y="2510"/>
                    <a:pt x="6191" y="2510"/>
                    <a:pt x="6195" y="2510"/>
                  </a:cubicBezTo>
                  <a:cubicBezTo>
                    <a:pt x="6204" y="2510"/>
                    <a:pt x="6213" y="2508"/>
                    <a:pt x="6223" y="2505"/>
                  </a:cubicBezTo>
                  <a:cubicBezTo>
                    <a:pt x="6224" y="2504"/>
                    <a:pt x="6226" y="2504"/>
                    <a:pt x="6227" y="2504"/>
                  </a:cubicBezTo>
                  <a:cubicBezTo>
                    <a:pt x="6230" y="2504"/>
                    <a:pt x="6232" y="2505"/>
                    <a:pt x="6234" y="2505"/>
                  </a:cubicBezTo>
                  <a:cubicBezTo>
                    <a:pt x="6238" y="2502"/>
                    <a:pt x="6245" y="2502"/>
                    <a:pt x="6249" y="2498"/>
                  </a:cubicBezTo>
                  <a:cubicBezTo>
                    <a:pt x="6256" y="2495"/>
                    <a:pt x="6260" y="2495"/>
                    <a:pt x="6267" y="2490"/>
                  </a:cubicBezTo>
                  <a:cubicBezTo>
                    <a:pt x="6275" y="2487"/>
                    <a:pt x="6278" y="2487"/>
                    <a:pt x="6285" y="2483"/>
                  </a:cubicBezTo>
                  <a:cubicBezTo>
                    <a:pt x="6293" y="2476"/>
                    <a:pt x="6300" y="2480"/>
                    <a:pt x="6307" y="2476"/>
                  </a:cubicBezTo>
                  <a:lnTo>
                    <a:pt x="6315" y="2476"/>
                  </a:lnTo>
                  <a:cubicBezTo>
                    <a:pt x="6329" y="2465"/>
                    <a:pt x="6348" y="2461"/>
                    <a:pt x="6366" y="2458"/>
                  </a:cubicBezTo>
                  <a:cubicBezTo>
                    <a:pt x="6370" y="2454"/>
                    <a:pt x="6381" y="2454"/>
                    <a:pt x="6385" y="2451"/>
                  </a:cubicBezTo>
                  <a:cubicBezTo>
                    <a:pt x="6392" y="2446"/>
                    <a:pt x="6399" y="2446"/>
                    <a:pt x="6407" y="2446"/>
                  </a:cubicBezTo>
                  <a:lnTo>
                    <a:pt x="6414" y="2446"/>
                  </a:lnTo>
                  <a:cubicBezTo>
                    <a:pt x="6432" y="2439"/>
                    <a:pt x="6451" y="2436"/>
                    <a:pt x="6465" y="2429"/>
                  </a:cubicBezTo>
                  <a:cubicBezTo>
                    <a:pt x="6469" y="2424"/>
                    <a:pt x="6480" y="2421"/>
                    <a:pt x="6487" y="2421"/>
                  </a:cubicBezTo>
                  <a:cubicBezTo>
                    <a:pt x="6502" y="2417"/>
                    <a:pt x="6505" y="2417"/>
                    <a:pt x="6520" y="2410"/>
                  </a:cubicBezTo>
                  <a:cubicBezTo>
                    <a:pt x="6524" y="2410"/>
                    <a:pt x="6531" y="2410"/>
                    <a:pt x="6539" y="2407"/>
                  </a:cubicBezTo>
                  <a:cubicBezTo>
                    <a:pt x="6553" y="2402"/>
                    <a:pt x="6568" y="2399"/>
                    <a:pt x="6586" y="2392"/>
                  </a:cubicBezTo>
                  <a:cubicBezTo>
                    <a:pt x="6601" y="2380"/>
                    <a:pt x="6619" y="2373"/>
                    <a:pt x="6641" y="2370"/>
                  </a:cubicBezTo>
                  <a:cubicBezTo>
                    <a:pt x="6663" y="2366"/>
                    <a:pt x="6663" y="2363"/>
                    <a:pt x="6674" y="2363"/>
                  </a:cubicBezTo>
                  <a:cubicBezTo>
                    <a:pt x="6681" y="2358"/>
                    <a:pt x="6689" y="2363"/>
                    <a:pt x="6696" y="2355"/>
                  </a:cubicBezTo>
                  <a:cubicBezTo>
                    <a:pt x="6703" y="2351"/>
                    <a:pt x="6715" y="2348"/>
                    <a:pt x="6722" y="2348"/>
                  </a:cubicBezTo>
                  <a:cubicBezTo>
                    <a:pt x="6725" y="2348"/>
                    <a:pt x="6733" y="2348"/>
                    <a:pt x="6740" y="2344"/>
                  </a:cubicBezTo>
                  <a:cubicBezTo>
                    <a:pt x="6777" y="2333"/>
                    <a:pt x="6813" y="2322"/>
                    <a:pt x="6854" y="2314"/>
                  </a:cubicBezTo>
                  <a:cubicBezTo>
                    <a:pt x="6861" y="2311"/>
                    <a:pt x="6872" y="2307"/>
                    <a:pt x="6879" y="2304"/>
                  </a:cubicBezTo>
                  <a:cubicBezTo>
                    <a:pt x="6891" y="2304"/>
                    <a:pt x="6901" y="2300"/>
                    <a:pt x="6909" y="2300"/>
                  </a:cubicBezTo>
                  <a:cubicBezTo>
                    <a:pt x="6920" y="2297"/>
                    <a:pt x="6927" y="2297"/>
                    <a:pt x="6935" y="2297"/>
                  </a:cubicBezTo>
                  <a:cubicBezTo>
                    <a:pt x="6942" y="2289"/>
                    <a:pt x="6953" y="2285"/>
                    <a:pt x="6960" y="2285"/>
                  </a:cubicBezTo>
                  <a:cubicBezTo>
                    <a:pt x="6967" y="2285"/>
                    <a:pt x="6979" y="2282"/>
                    <a:pt x="6986" y="2278"/>
                  </a:cubicBezTo>
                  <a:cubicBezTo>
                    <a:pt x="6997" y="2275"/>
                    <a:pt x="7008" y="2278"/>
                    <a:pt x="7019" y="2270"/>
                  </a:cubicBezTo>
                  <a:cubicBezTo>
                    <a:pt x="7026" y="2267"/>
                    <a:pt x="7033" y="2270"/>
                    <a:pt x="7041" y="2263"/>
                  </a:cubicBezTo>
                  <a:cubicBezTo>
                    <a:pt x="7048" y="2260"/>
                    <a:pt x="7055" y="2260"/>
                    <a:pt x="7063" y="2256"/>
                  </a:cubicBezTo>
                  <a:cubicBezTo>
                    <a:pt x="7074" y="2253"/>
                    <a:pt x="7089" y="2253"/>
                    <a:pt x="7096" y="2245"/>
                  </a:cubicBezTo>
                  <a:cubicBezTo>
                    <a:pt x="7099" y="2241"/>
                    <a:pt x="7111" y="2238"/>
                    <a:pt x="7114" y="2238"/>
                  </a:cubicBezTo>
                  <a:cubicBezTo>
                    <a:pt x="7125" y="2238"/>
                    <a:pt x="7136" y="2231"/>
                    <a:pt x="7147" y="2231"/>
                  </a:cubicBezTo>
                  <a:cubicBezTo>
                    <a:pt x="7162" y="2226"/>
                    <a:pt x="7173" y="2223"/>
                    <a:pt x="7184" y="2219"/>
                  </a:cubicBezTo>
                  <a:cubicBezTo>
                    <a:pt x="7192" y="2217"/>
                    <a:pt x="7200" y="2214"/>
                    <a:pt x="7208" y="2214"/>
                  </a:cubicBezTo>
                  <a:cubicBezTo>
                    <a:pt x="7211" y="2214"/>
                    <a:pt x="7214" y="2215"/>
                    <a:pt x="7217" y="2216"/>
                  </a:cubicBezTo>
                  <a:cubicBezTo>
                    <a:pt x="7221" y="2216"/>
                    <a:pt x="7224" y="2212"/>
                    <a:pt x="7228" y="2212"/>
                  </a:cubicBezTo>
                  <a:cubicBezTo>
                    <a:pt x="7235" y="2209"/>
                    <a:pt x="7246" y="2204"/>
                    <a:pt x="7257" y="2204"/>
                  </a:cubicBezTo>
                  <a:cubicBezTo>
                    <a:pt x="7257" y="2204"/>
                    <a:pt x="7265" y="2201"/>
                    <a:pt x="7268" y="2201"/>
                  </a:cubicBezTo>
                  <a:cubicBezTo>
                    <a:pt x="7279" y="2190"/>
                    <a:pt x="7279" y="2190"/>
                    <a:pt x="7297" y="2187"/>
                  </a:cubicBezTo>
                  <a:cubicBezTo>
                    <a:pt x="7309" y="2182"/>
                    <a:pt x="7320" y="2179"/>
                    <a:pt x="7334" y="2175"/>
                  </a:cubicBezTo>
                  <a:lnTo>
                    <a:pt x="7338" y="2172"/>
                  </a:lnTo>
                  <a:lnTo>
                    <a:pt x="7349" y="2172"/>
                  </a:lnTo>
                  <a:cubicBezTo>
                    <a:pt x="7349" y="2172"/>
                    <a:pt x="7349" y="2168"/>
                    <a:pt x="7353" y="2165"/>
                  </a:cubicBezTo>
                  <a:cubicBezTo>
                    <a:pt x="7356" y="2165"/>
                    <a:pt x="7364" y="2160"/>
                    <a:pt x="7371" y="2160"/>
                  </a:cubicBezTo>
                  <a:cubicBezTo>
                    <a:pt x="7375" y="2160"/>
                    <a:pt x="7378" y="2157"/>
                    <a:pt x="7386" y="2157"/>
                  </a:cubicBezTo>
                  <a:lnTo>
                    <a:pt x="7393" y="2157"/>
                  </a:lnTo>
                  <a:cubicBezTo>
                    <a:pt x="7404" y="2146"/>
                    <a:pt x="7419" y="2143"/>
                    <a:pt x="7437" y="2143"/>
                  </a:cubicBezTo>
                  <a:cubicBezTo>
                    <a:pt x="7441" y="2143"/>
                    <a:pt x="7444" y="2143"/>
                    <a:pt x="7448" y="2138"/>
                  </a:cubicBezTo>
                  <a:cubicBezTo>
                    <a:pt x="7459" y="2138"/>
                    <a:pt x="7455" y="2135"/>
                    <a:pt x="7455" y="2131"/>
                  </a:cubicBezTo>
                  <a:lnTo>
                    <a:pt x="7474" y="2131"/>
                  </a:lnTo>
                  <a:cubicBezTo>
                    <a:pt x="7474" y="2131"/>
                    <a:pt x="7477" y="2128"/>
                    <a:pt x="7477" y="2124"/>
                  </a:cubicBezTo>
                  <a:lnTo>
                    <a:pt x="7496" y="2124"/>
                  </a:lnTo>
                  <a:cubicBezTo>
                    <a:pt x="7503" y="2121"/>
                    <a:pt x="7514" y="2121"/>
                    <a:pt x="7518" y="2116"/>
                  </a:cubicBezTo>
                  <a:cubicBezTo>
                    <a:pt x="7532" y="2106"/>
                    <a:pt x="7547" y="2102"/>
                    <a:pt x="7565" y="2099"/>
                  </a:cubicBezTo>
                  <a:cubicBezTo>
                    <a:pt x="7565" y="2099"/>
                    <a:pt x="7565" y="2094"/>
                    <a:pt x="7569" y="2094"/>
                  </a:cubicBezTo>
                  <a:lnTo>
                    <a:pt x="7569" y="2087"/>
                  </a:lnTo>
                  <a:cubicBezTo>
                    <a:pt x="7573" y="2088"/>
                    <a:pt x="7577" y="2088"/>
                    <a:pt x="7580" y="2088"/>
                  </a:cubicBezTo>
                  <a:cubicBezTo>
                    <a:pt x="7590" y="2088"/>
                    <a:pt x="7598" y="2085"/>
                    <a:pt x="7606" y="2080"/>
                  </a:cubicBezTo>
                  <a:cubicBezTo>
                    <a:pt x="7624" y="2069"/>
                    <a:pt x="7646" y="2065"/>
                    <a:pt x="7664" y="2058"/>
                  </a:cubicBezTo>
                  <a:cubicBezTo>
                    <a:pt x="7679" y="2055"/>
                    <a:pt x="7694" y="2047"/>
                    <a:pt x="7705" y="2043"/>
                  </a:cubicBezTo>
                  <a:cubicBezTo>
                    <a:pt x="7727" y="2033"/>
                    <a:pt x="7727" y="2033"/>
                    <a:pt x="7749" y="2028"/>
                  </a:cubicBezTo>
                  <a:cubicBezTo>
                    <a:pt x="7756" y="2028"/>
                    <a:pt x="7763" y="2025"/>
                    <a:pt x="7763" y="2021"/>
                  </a:cubicBezTo>
                  <a:cubicBezTo>
                    <a:pt x="7763" y="2021"/>
                    <a:pt x="7767" y="2021"/>
                    <a:pt x="7767" y="2018"/>
                  </a:cubicBezTo>
                  <a:cubicBezTo>
                    <a:pt x="7774" y="2014"/>
                    <a:pt x="7789" y="2014"/>
                    <a:pt x="7796" y="2006"/>
                  </a:cubicBezTo>
                  <a:cubicBezTo>
                    <a:pt x="7807" y="1999"/>
                    <a:pt x="7818" y="1996"/>
                    <a:pt x="7829" y="1992"/>
                  </a:cubicBezTo>
                  <a:cubicBezTo>
                    <a:pt x="7837" y="1992"/>
                    <a:pt x="7848" y="1989"/>
                    <a:pt x="7855" y="1984"/>
                  </a:cubicBezTo>
                  <a:cubicBezTo>
                    <a:pt x="7863" y="1984"/>
                    <a:pt x="7873" y="1981"/>
                    <a:pt x="7877" y="1977"/>
                  </a:cubicBezTo>
                  <a:cubicBezTo>
                    <a:pt x="7880" y="1975"/>
                    <a:pt x="7883" y="1974"/>
                    <a:pt x="7885" y="1974"/>
                  </a:cubicBezTo>
                  <a:cubicBezTo>
                    <a:pt x="7888" y="1974"/>
                    <a:pt x="7890" y="1975"/>
                    <a:pt x="7892" y="1975"/>
                  </a:cubicBezTo>
                  <a:cubicBezTo>
                    <a:pt x="7893" y="1975"/>
                    <a:pt x="7894" y="1974"/>
                    <a:pt x="7895" y="1974"/>
                  </a:cubicBezTo>
                  <a:cubicBezTo>
                    <a:pt x="7903" y="1967"/>
                    <a:pt x="7914" y="1967"/>
                    <a:pt x="7921" y="1962"/>
                  </a:cubicBezTo>
                  <a:cubicBezTo>
                    <a:pt x="7965" y="1948"/>
                    <a:pt x="8013" y="1933"/>
                    <a:pt x="8064" y="1915"/>
                  </a:cubicBezTo>
                  <a:cubicBezTo>
                    <a:pt x="8064" y="1915"/>
                    <a:pt x="8068" y="1911"/>
                    <a:pt x="8071" y="1908"/>
                  </a:cubicBezTo>
                  <a:cubicBezTo>
                    <a:pt x="8075" y="1908"/>
                    <a:pt x="8079" y="1904"/>
                    <a:pt x="8083" y="1904"/>
                  </a:cubicBezTo>
                  <a:cubicBezTo>
                    <a:pt x="8093" y="1901"/>
                    <a:pt x="8105" y="1896"/>
                    <a:pt x="8119" y="1893"/>
                  </a:cubicBezTo>
                  <a:cubicBezTo>
                    <a:pt x="8129" y="1890"/>
                    <a:pt x="8135" y="1881"/>
                    <a:pt x="8146" y="1881"/>
                  </a:cubicBezTo>
                  <a:cubicBezTo>
                    <a:pt x="8148" y="1881"/>
                    <a:pt x="8150" y="1882"/>
                    <a:pt x="8152" y="1882"/>
                  </a:cubicBezTo>
                  <a:lnTo>
                    <a:pt x="8156" y="1879"/>
                  </a:lnTo>
                  <a:cubicBezTo>
                    <a:pt x="8159" y="1874"/>
                    <a:pt x="8171" y="1871"/>
                    <a:pt x="8178" y="1867"/>
                  </a:cubicBezTo>
                  <a:cubicBezTo>
                    <a:pt x="8193" y="1864"/>
                    <a:pt x="8211" y="1857"/>
                    <a:pt x="8225" y="1852"/>
                  </a:cubicBezTo>
                  <a:cubicBezTo>
                    <a:pt x="8233" y="1849"/>
                    <a:pt x="8240" y="1849"/>
                    <a:pt x="8244" y="1845"/>
                  </a:cubicBezTo>
                  <a:cubicBezTo>
                    <a:pt x="8251" y="1845"/>
                    <a:pt x="8255" y="1842"/>
                    <a:pt x="8259" y="1838"/>
                  </a:cubicBezTo>
                  <a:cubicBezTo>
                    <a:pt x="8266" y="1835"/>
                    <a:pt x="8273" y="1830"/>
                    <a:pt x="8284" y="1830"/>
                  </a:cubicBezTo>
                  <a:cubicBezTo>
                    <a:pt x="8288" y="1830"/>
                    <a:pt x="8295" y="1827"/>
                    <a:pt x="8299" y="1823"/>
                  </a:cubicBezTo>
                  <a:cubicBezTo>
                    <a:pt x="8310" y="1816"/>
                    <a:pt x="8325" y="1816"/>
                    <a:pt x="8339" y="1808"/>
                  </a:cubicBezTo>
                  <a:cubicBezTo>
                    <a:pt x="8350" y="1805"/>
                    <a:pt x="8361" y="1798"/>
                    <a:pt x="8376" y="1794"/>
                  </a:cubicBezTo>
                  <a:cubicBezTo>
                    <a:pt x="8391" y="1791"/>
                    <a:pt x="8409" y="1786"/>
                    <a:pt x="8423" y="1779"/>
                  </a:cubicBezTo>
                  <a:cubicBezTo>
                    <a:pt x="8438" y="1776"/>
                    <a:pt x="8450" y="1769"/>
                    <a:pt x="8464" y="1761"/>
                  </a:cubicBezTo>
                  <a:cubicBezTo>
                    <a:pt x="8472" y="1757"/>
                    <a:pt x="8482" y="1754"/>
                    <a:pt x="8489" y="1750"/>
                  </a:cubicBezTo>
                  <a:cubicBezTo>
                    <a:pt x="8497" y="1747"/>
                    <a:pt x="8501" y="1747"/>
                    <a:pt x="8508" y="1742"/>
                  </a:cubicBezTo>
                  <a:cubicBezTo>
                    <a:pt x="8516" y="1742"/>
                    <a:pt x="8523" y="1739"/>
                    <a:pt x="8526" y="1739"/>
                  </a:cubicBezTo>
                  <a:cubicBezTo>
                    <a:pt x="8533" y="1735"/>
                    <a:pt x="8538" y="1735"/>
                    <a:pt x="8541" y="1732"/>
                  </a:cubicBezTo>
                  <a:cubicBezTo>
                    <a:pt x="8548" y="1732"/>
                    <a:pt x="8555" y="1728"/>
                    <a:pt x="8563" y="1728"/>
                  </a:cubicBezTo>
                  <a:cubicBezTo>
                    <a:pt x="8567" y="1725"/>
                    <a:pt x="8570" y="1725"/>
                    <a:pt x="8574" y="1725"/>
                  </a:cubicBezTo>
                  <a:cubicBezTo>
                    <a:pt x="8582" y="1725"/>
                    <a:pt x="8592" y="1725"/>
                    <a:pt x="8599" y="1720"/>
                  </a:cubicBezTo>
                  <a:cubicBezTo>
                    <a:pt x="8607" y="1713"/>
                    <a:pt x="8614" y="1717"/>
                    <a:pt x="8621" y="1713"/>
                  </a:cubicBezTo>
                  <a:cubicBezTo>
                    <a:pt x="8629" y="1710"/>
                    <a:pt x="8640" y="1706"/>
                    <a:pt x="8648" y="1706"/>
                  </a:cubicBezTo>
                  <a:cubicBezTo>
                    <a:pt x="8655" y="1703"/>
                    <a:pt x="8665" y="1703"/>
                    <a:pt x="8673" y="1698"/>
                  </a:cubicBezTo>
                  <a:cubicBezTo>
                    <a:pt x="8684" y="1695"/>
                    <a:pt x="8709" y="1695"/>
                    <a:pt x="8724" y="1695"/>
                  </a:cubicBezTo>
                  <a:cubicBezTo>
                    <a:pt x="8729" y="1695"/>
                    <a:pt x="8733" y="1695"/>
                    <a:pt x="8738" y="1695"/>
                  </a:cubicBezTo>
                  <a:cubicBezTo>
                    <a:pt x="8744" y="1695"/>
                    <a:pt x="8751" y="1694"/>
                    <a:pt x="8758" y="1688"/>
                  </a:cubicBezTo>
                  <a:lnTo>
                    <a:pt x="8758" y="1681"/>
                  </a:lnTo>
                  <a:cubicBezTo>
                    <a:pt x="8775" y="1681"/>
                    <a:pt x="8787" y="1676"/>
                    <a:pt x="8797" y="1666"/>
                  </a:cubicBezTo>
                  <a:cubicBezTo>
                    <a:pt x="8809" y="1659"/>
                    <a:pt x="8819" y="1651"/>
                    <a:pt x="8834" y="1647"/>
                  </a:cubicBezTo>
                  <a:cubicBezTo>
                    <a:pt x="8834" y="1647"/>
                    <a:pt x="8834" y="1644"/>
                    <a:pt x="8831" y="1644"/>
                  </a:cubicBezTo>
                  <a:cubicBezTo>
                    <a:pt x="8819" y="1637"/>
                    <a:pt x="8824" y="1625"/>
                    <a:pt x="8831" y="1610"/>
                  </a:cubicBezTo>
                  <a:cubicBezTo>
                    <a:pt x="8846" y="1607"/>
                    <a:pt x="8841" y="1596"/>
                    <a:pt x="8853" y="1588"/>
                  </a:cubicBezTo>
                  <a:cubicBezTo>
                    <a:pt x="8856" y="1585"/>
                    <a:pt x="8856" y="1581"/>
                    <a:pt x="8860" y="1574"/>
                  </a:cubicBezTo>
                  <a:cubicBezTo>
                    <a:pt x="8846" y="1571"/>
                    <a:pt x="8853" y="1559"/>
                    <a:pt x="8846" y="1552"/>
                  </a:cubicBezTo>
                  <a:cubicBezTo>
                    <a:pt x="8846" y="1544"/>
                    <a:pt x="8846" y="1541"/>
                    <a:pt x="8849" y="1534"/>
                  </a:cubicBezTo>
                  <a:lnTo>
                    <a:pt x="8853" y="1530"/>
                  </a:lnTo>
                  <a:cubicBezTo>
                    <a:pt x="8849" y="1530"/>
                    <a:pt x="8846" y="1530"/>
                    <a:pt x="8838" y="1527"/>
                  </a:cubicBezTo>
                  <a:cubicBezTo>
                    <a:pt x="8841" y="1522"/>
                    <a:pt x="8846" y="1515"/>
                    <a:pt x="8849" y="1508"/>
                  </a:cubicBezTo>
                  <a:cubicBezTo>
                    <a:pt x="8853" y="1500"/>
                    <a:pt x="8856" y="1497"/>
                    <a:pt x="8841" y="1493"/>
                  </a:cubicBezTo>
                  <a:cubicBezTo>
                    <a:pt x="8827" y="1490"/>
                    <a:pt x="8812" y="1483"/>
                    <a:pt x="8794" y="1478"/>
                  </a:cubicBezTo>
                  <a:cubicBezTo>
                    <a:pt x="8794" y="1478"/>
                    <a:pt x="8790" y="1478"/>
                    <a:pt x="8790" y="1475"/>
                  </a:cubicBezTo>
                  <a:cubicBezTo>
                    <a:pt x="8787" y="1468"/>
                    <a:pt x="8790" y="1461"/>
                    <a:pt x="8772" y="1461"/>
                  </a:cubicBezTo>
                  <a:lnTo>
                    <a:pt x="8772" y="1456"/>
                  </a:lnTo>
                  <a:cubicBezTo>
                    <a:pt x="8775" y="1453"/>
                    <a:pt x="8768" y="1449"/>
                    <a:pt x="8768" y="1446"/>
                  </a:cubicBezTo>
                  <a:cubicBezTo>
                    <a:pt x="8768" y="1439"/>
                    <a:pt x="8765" y="1434"/>
                    <a:pt x="8758" y="1434"/>
                  </a:cubicBezTo>
                  <a:cubicBezTo>
                    <a:pt x="8753" y="1434"/>
                    <a:pt x="8753" y="1427"/>
                    <a:pt x="8753" y="1427"/>
                  </a:cubicBezTo>
                  <a:lnTo>
                    <a:pt x="8753" y="1424"/>
                  </a:lnTo>
                  <a:cubicBezTo>
                    <a:pt x="8746" y="1417"/>
                    <a:pt x="8739" y="1409"/>
                    <a:pt x="8739" y="1402"/>
                  </a:cubicBezTo>
                  <a:cubicBezTo>
                    <a:pt x="8736" y="1395"/>
                    <a:pt x="8728" y="1387"/>
                    <a:pt x="8724" y="1380"/>
                  </a:cubicBezTo>
                  <a:lnTo>
                    <a:pt x="8721" y="1376"/>
                  </a:lnTo>
                  <a:cubicBezTo>
                    <a:pt x="8714" y="1376"/>
                    <a:pt x="8706" y="1373"/>
                    <a:pt x="8699" y="1368"/>
                  </a:cubicBezTo>
                  <a:cubicBezTo>
                    <a:pt x="8706" y="1365"/>
                    <a:pt x="8709" y="1361"/>
                    <a:pt x="8714" y="1361"/>
                  </a:cubicBezTo>
                  <a:cubicBezTo>
                    <a:pt x="8709" y="1358"/>
                    <a:pt x="8702" y="1358"/>
                    <a:pt x="8702" y="1358"/>
                  </a:cubicBezTo>
                  <a:cubicBezTo>
                    <a:pt x="8699" y="1351"/>
                    <a:pt x="8687" y="1346"/>
                    <a:pt x="8677" y="1346"/>
                  </a:cubicBezTo>
                  <a:cubicBezTo>
                    <a:pt x="8670" y="1346"/>
                    <a:pt x="8665" y="1343"/>
                    <a:pt x="8670" y="1339"/>
                  </a:cubicBezTo>
                  <a:cubicBezTo>
                    <a:pt x="8670" y="1336"/>
                    <a:pt x="8673" y="1332"/>
                    <a:pt x="8665" y="1332"/>
                  </a:cubicBezTo>
                  <a:cubicBezTo>
                    <a:pt x="8662" y="1332"/>
                    <a:pt x="8662" y="1324"/>
                    <a:pt x="8662" y="1324"/>
                  </a:cubicBezTo>
                  <a:cubicBezTo>
                    <a:pt x="8670" y="1317"/>
                    <a:pt x="8665" y="1314"/>
                    <a:pt x="8662" y="1310"/>
                  </a:cubicBezTo>
                  <a:cubicBezTo>
                    <a:pt x="8658" y="1302"/>
                    <a:pt x="8655" y="1295"/>
                    <a:pt x="8651" y="1288"/>
                  </a:cubicBezTo>
                  <a:cubicBezTo>
                    <a:pt x="8649" y="1286"/>
                    <a:pt x="8647" y="1286"/>
                    <a:pt x="8646" y="1286"/>
                  </a:cubicBezTo>
                  <a:cubicBezTo>
                    <a:pt x="8645" y="1286"/>
                    <a:pt x="8645" y="1286"/>
                    <a:pt x="8648" y="1284"/>
                  </a:cubicBezTo>
                  <a:lnTo>
                    <a:pt x="8643" y="1280"/>
                  </a:lnTo>
                  <a:cubicBezTo>
                    <a:pt x="8655" y="1270"/>
                    <a:pt x="8636" y="1273"/>
                    <a:pt x="8640" y="1266"/>
                  </a:cubicBezTo>
                  <a:cubicBezTo>
                    <a:pt x="8640" y="1266"/>
                    <a:pt x="8636" y="1262"/>
                    <a:pt x="8633" y="1262"/>
                  </a:cubicBezTo>
                  <a:cubicBezTo>
                    <a:pt x="8626" y="1258"/>
                    <a:pt x="8618" y="1255"/>
                    <a:pt x="8611" y="1251"/>
                  </a:cubicBezTo>
                  <a:cubicBezTo>
                    <a:pt x="8607" y="1244"/>
                    <a:pt x="8592" y="1244"/>
                    <a:pt x="8589" y="1236"/>
                  </a:cubicBezTo>
                  <a:cubicBezTo>
                    <a:pt x="8586" y="1237"/>
                    <a:pt x="8583" y="1237"/>
                    <a:pt x="8582" y="1237"/>
                  </a:cubicBezTo>
                  <a:cubicBezTo>
                    <a:pt x="8575" y="1237"/>
                    <a:pt x="8578" y="1231"/>
                    <a:pt x="8582" y="1226"/>
                  </a:cubicBezTo>
                  <a:cubicBezTo>
                    <a:pt x="8582" y="1222"/>
                    <a:pt x="8577" y="1218"/>
                    <a:pt x="8582" y="1214"/>
                  </a:cubicBezTo>
                  <a:cubicBezTo>
                    <a:pt x="8585" y="1214"/>
                    <a:pt x="8577" y="1211"/>
                    <a:pt x="8574" y="1207"/>
                  </a:cubicBezTo>
                  <a:cubicBezTo>
                    <a:pt x="8567" y="1204"/>
                    <a:pt x="8555" y="1200"/>
                    <a:pt x="8552" y="1192"/>
                  </a:cubicBezTo>
                  <a:lnTo>
                    <a:pt x="8548" y="1189"/>
                  </a:lnTo>
                  <a:cubicBezTo>
                    <a:pt x="8555" y="1185"/>
                    <a:pt x="8552" y="1182"/>
                    <a:pt x="8555" y="1174"/>
                  </a:cubicBezTo>
                  <a:cubicBezTo>
                    <a:pt x="8555" y="1167"/>
                    <a:pt x="8555" y="1160"/>
                    <a:pt x="8567" y="1152"/>
                  </a:cubicBezTo>
                  <a:lnTo>
                    <a:pt x="8567" y="1148"/>
                  </a:lnTo>
                  <a:cubicBezTo>
                    <a:pt x="8563" y="1152"/>
                    <a:pt x="8560" y="1152"/>
                    <a:pt x="8555" y="1152"/>
                  </a:cubicBezTo>
                  <a:cubicBezTo>
                    <a:pt x="8560" y="1148"/>
                    <a:pt x="8563" y="1145"/>
                    <a:pt x="8563" y="1141"/>
                  </a:cubicBezTo>
                  <a:cubicBezTo>
                    <a:pt x="8563" y="1134"/>
                    <a:pt x="8570" y="1126"/>
                    <a:pt x="8574" y="1119"/>
                  </a:cubicBezTo>
                  <a:cubicBezTo>
                    <a:pt x="8574" y="1112"/>
                    <a:pt x="8585" y="1104"/>
                    <a:pt x="8582" y="1101"/>
                  </a:cubicBezTo>
                  <a:cubicBezTo>
                    <a:pt x="8589" y="1097"/>
                    <a:pt x="8592" y="1097"/>
                    <a:pt x="8589" y="1094"/>
                  </a:cubicBezTo>
                  <a:lnTo>
                    <a:pt x="8589" y="1082"/>
                  </a:lnTo>
                  <a:cubicBezTo>
                    <a:pt x="8589" y="1079"/>
                    <a:pt x="8592" y="1075"/>
                    <a:pt x="8592" y="1072"/>
                  </a:cubicBezTo>
                  <a:lnTo>
                    <a:pt x="8592" y="1057"/>
                  </a:lnTo>
                  <a:cubicBezTo>
                    <a:pt x="8592" y="1053"/>
                    <a:pt x="8592" y="1046"/>
                    <a:pt x="8589" y="1042"/>
                  </a:cubicBezTo>
                  <a:cubicBezTo>
                    <a:pt x="8582" y="1035"/>
                    <a:pt x="8589" y="1013"/>
                    <a:pt x="8592" y="1002"/>
                  </a:cubicBezTo>
                  <a:cubicBezTo>
                    <a:pt x="8599" y="998"/>
                    <a:pt x="8599" y="991"/>
                    <a:pt x="8599" y="987"/>
                  </a:cubicBezTo>
                  <a:cubicBezTo>
                    <a:pt x="8596" y="984"/>
                    <a:pt x="8596" y="976"/>
                    <a:pt x="8592" y="972"/>
                  </a:cubicBezTo>
                  <a:cubicBezTo>
                    <a:pt x="8585" y="969"/>
                    <a:pt x="8592" y="965"/>
                    <a:pt x="8589" y="962"/>
                  </a:cubicBezTo>
                  <a:cubicBezTo>
                    <a:pt x="8589" y="954"/>
                    <a:pt x="8582" y="950"/>
                    <a:pt x="8574" y="947"/>
                  </a:cubicBezTo>
                  <a:cubicBezTo>
                    <a:pt x="8574" y="943"/>
                    <a:pt x="8577" y="940"/>
                    <a:pt x="8582" y="936"/>
                  </a:cubicBezTo>
                  <a:cubicBezTo>
                    <a:pt x="8552" y="921"/>
                    <a:pt x="8560" y="896"/>
                    <a:pt x="8574" y="870"/>
                  </a:cubicBezTo>
                  <a:cubicBezTo>
                    <a:pt x="8563" y="870"/>
                    <a:pt x="8552" y="870"/>
                    <a:pt x="8541" y="874"/>
                  </a:cubicBezTo>
                  <a:cubicBezTo>
                    <a:pt x="8526" y="874"/>
                    <a:pt x="8523" y="870"/>
                    <a:pt x="8530" y="862"/>
                  </a:cubicBezTo>
                  <a:cubicBezTo>
                    <a:pt x="8530" y="859"/>
                    <a:pt x="8533" y="855"/>
                    <a:pt x="8538" y="852"/>
                  </a:cubicBezTo>
                  <a:cubicBezTo>
                    <a:pt x="8538" y="848"/>
                    <a:pt x="8533" y="840"/>
                    <a:pt x="8533" y="837"/>
                  </a:cubicBezTo>
                  <a:cubicBezTo>
                    <a:pt x="8538" y="833"/>
                    <a:pt x="8541" y="830"/>
                    <a:pt x="8548" y="826"/>
                  </a:cubicBezTo>
                  <a:cubicBezTo>
                    <a:pt x="8552" y="822"/>
                    <a:pt x="8560" y="818"/>
                    <a:pt x="8567" y="815"/>
                  </a:cubicBezTo>
                  <a:cubicBezTo>
                    <a:pt x="8564" y="815"/>
                    <a:pt x="8562" y="813"/>
                    <a:pt x="8561" y="813"/>
                  </a:cubicBezTo>
                  <a:cubicBezTo>
                    <a:pt x="8560" y="813"/>
                    <a:pt x="8560" y="813"/>
                    <a:pt x="8560" y="815"/>
                  </a:cubicBezTo>
                  <a:cubicBezTo>
                    <a:pt x="8557" y="815"/>
                    <a:pt x="8556" y="816"/>
                    <a:pt x="8554" y="816"/>
                  </a:cubicBezTo>
                  <a:cubicBezTo>
                    <a:pt x="8549" y="816"/>
                    <a:pt x="8550" y="811"/>
                    <a:pt x="8545" y="811"/>
                  </a:cubicBezTo>
                  <a:cubicBezTo>
                    <a:pt x="8560" y="800"/>
                    <a:pt x="8533" y="800"/>
                    <a:pt x="8541" y="793"/>
                  </a:cubicBezTo>
                  <a:cubicBezTo>
                    <a:pt x="8530" y="789"/>
                    <a:pt x="8533" y="786"/>
                    <a:pt x="8530" y="778"/>
                  </a:cubicBezTo>
                  <a:cubicBezTo>
                    <a:pt x="8530" y="774"/>
                    <a:pt x="8526" y="767"/>
                    <a:pt x="8545" y="763"/>
                  </a:cubicBezTo>
                  <a:lnTo>
                    <a:pt x="8545" y="760"/>
                  </a:lnTo>
                  <a:cubicBezTo>
                    <a:pt x="8548" y="756"/>
                    <a:pt x="8555" y="749"/>
                    <a:pt x="8555" y="745"/>
                  </a:cubicBezTo>
                  <a:cubicBezTo>
                    <a:pt x="8555" y="741"/>
                    <a:pt x="8567" y="738"/>
                    <a:pt x="8555" y="738"/>
                  </a:cubicBezTo>
                  <a:cubicBezTo>
                    <a:pt x="8563" y="730"/>
                    <a:pt x="8552" y="730"/>
                    <a:pt x="8552" y="730"/>
                  </a:cubicBezTo>
                  <a:cubicBezTo>
                    <a:pt x="8541" y="730"/>
                    <a:pt x="8552" y="719"/>
                    <a:pt x="8545" y="719"/>
                  </a:cubicBezTo>
                  <a:cubicBezTo>
                    <a:pt x="8560" y="712"/>
                    <a:pt x="8548" y="705"/>
                    <a:pt x="8548" y="701"/>
                  </a:cubicBezTo>
                  <a:cubicBezTo>
                    <a:pt x="8552" y="697"/>
                    <a:pt x="8560" y="694"/>
                    <a:pt x="8567" y="686"/>
                  </a:cubicBezTo>
                  <a:cubicBezTo>
                    <a:pt x="8555" y="686"/>
                    <a:pt x="8552" y="690"/>
                    <a:pt x="8548" y="690"/>
                  </a:cubicBezTo>
                  <a:cubicBezTo>
                    <a:pt x="8541" y="690"/>
                    <a:pt x="8533" y="686"/>
                    <a:pt x="8526" y="683"/>
                  </a:cubicBezTo>
                  <a:lnTo>
                    <a:pt x="8526" y="679"/>
                  </a:lnTo>
                  <a:cubicBezTo>
                    <a:pt x="8533" y="668"/>
                    <a:pt x="8526" y="661"/>
                    <a:pt x="8523" y="653"/>
                  </a:cubicBezTo>
                  <a:cubicBezTo>
                    <a:pt x="8519" y="650"/>
                    <a:pt x="8516" y="646"/>
                    <a:pt x="8501" y="646"/>
                  </a:cubicBezTo>
                  <a:lnTo>
                    <a:pt x="8482" y="646"/>
                  </a:lnTo>
                  <a:cubicBezTo>
                    <a:pt x="8479" y="639"/>
                    <a:pt x="8479" y="628"/>
                    <a:pt x="8482" y="624"/>
                  </a:cubicBezTo>
                  <a:lnTo>
                    <a:pt x="8482" y="620"/>
                  </a:lnTo>
                  <a:cubicBezTo>
                    <a:pt x="8479" y="617"/>
                    <a:pt x="8475" y="617"/>
                    <a:pt x="8479" y="613"/>
                  </a:cubicBezTo>
                  <a:cubicBezTo>
                    <a:pt x="8482" y="609"/>
                    <a:pt x="8479" y="602"/>
                    <a:pt x="8486" y="595"/>
                  </a:cubicBezTo>
                  <a:cubicBezTo>
                    <a:pt x="8494" y="587"/>
                    <a:pt x="8489" y="587"/>
                    <a:pt x="8497" y="587"/>
                  </a:cubicBezTo>
                  <a:cubicBezTo>
                    <a:pt x="8504" y="584"/>
                    <a:pt x="8508" y="580"/>
                    <a:pt x="8516" y="580"/>
                  </a:cubicBezTo>
                  <a:cubicBezTo>
                    <a:pt x="8508" y="576"/>
                    <a:pt x="8497" y="576"/>
                    <a:pt x="8489" y="576"/>
                  </a:cubicBezTo>
                  <a:cubicBezTo>
                    <a:pt x="8482" y="573"/>
                    <a:pt x="8475" y="573"/>
                    <a:pt x="8479" y="565"/>
                  </a:cubicBezTo>
                  <a:cubicBezTo>
                    <a:pt x="8479" y="558"/>
                    <a:pt x="8475" y="551"/>
                    <a:pt x="8482" y="543"/>
                  </a:cubicBezTo>
                  <a:cubicBezTo>
                    <a:pt x="8486" y="536"/>
                    <a:pt x="8486" y="536"/>
                    <a:pt x="8508" y="532"/>
                  </a:cubicBezTo>
                  <a:cubicBezTo>
                    <a:pt x="8504" y="532"/>
                    <a:pt x="8504" y="529"/>
                    <a:pt x="8501" y="529"/>
                  </a:cubicBezTo>
                  <a:cubicBezTo>
                    <a:pt x="8489" y="529"/>
                    <a:pt x="8482" y="525"/>
                    <a:pt x="8472" y="525"/>
                  </a:cubicBezTo>
                  <a:cubicBezTo>
                    <a:pt x="8457" y="521"/>
                    <a:pt x="8445" y="514"/>
                    <a:pt x="8442" y="507"/>
                  </a:cubicBezTo>
                  <a:cubicBezTo>
                    <a:pt x="8438" y="499"/>
                    <a:pt x="8442" y="496"/>
                    <a:pt x="8428" y="496"/>
                  </a:cubicBezTo>
                  <a:lnTo>
                    <a:pt x="8428" y="488"/>
                  </a:lnTo>
                  <a:cubicBezTo>
                    <a:pt x="8428" y="485"/>
                    <a:pt x="8431" y="485"/>
                    <a:pt x="8428" y="481"/>
                  </a:cubicBezTo>
                  <a:cubicBezTo>
                    <a:pt x="8416" y="481"/>
                    <a:pt x="8420" y="477"/>
                    <a:pt x="8431" y="470"/>
                  </a:cubicBezTo>
                  <a:cubicBezTo>
                    <a:pt x="8435" y="470"/>
                    <a:pt x="8435" y="466"/>
                    <a:pt x="8438" y="463"/>
                  </a:cubicBezTo>
                  <a:cubicBezTo>
                    <a:pt x="8431" y="463"/>
                    <a:pt x="8423" y="466"/>
                    <a:pt x="8423" y="466"/>
                  </a:cubicBezTo>
                  <a:cubicBezTo>
                    <a:pt x="8421" y="464"/>
                    <a:pt x="8418" y="461"/>
                    <a:pt x="8413" y="461"/>
                  </a:cubicBezTo>
                  <a:cubicBezTo>
                    <a:pt x="8411" y="461"/>
                    <a:pt x="8409" y="461"/>
                    <a:pt x="8406" y="463"/>
                  </a:cubicBezTo>
                  <a:lnTo>
                    <a:pt x="8401" y="463"/>
                  </a:lnTo>
                  <a:cubicBezTo>
                    <a:pt x="8400" y="461"/>
                    <a:pt x="8399" y="461"/>
                    <a:pt x="8397" y="461"/>
                  </a:cubicBezTo>
                  <a:cubicBezTo>
                    <a:pt x="8395" y="461"/>
                    <a:pt x="8392" y="463"/>
                    <a:pt x="8387" y="463"/>
                  </a:cubicBezTo>
                  <a:cubicBezTo>
                    <a:pt x="8376" y="463"/>
                    <a:pt x="8372" y="455"/>
                    <a:pt x="8372" y="448"/>
                  </a:cubicBezTo>
                  <a:cubicBezTo>
                    <a:pt x="8372" y="444"/>
                    <a:pt x="8372" y="437"/>
                    <a:pt x="8369" y="433"/>
                  </a:cubicBezTo>
                  <a:cubicBezTo>
                    <a:pt x="8361" y="430"/>
                    <a:pt x="8361" y="422"/>
                    <a:pt x="8357" y="419"/>
                  </a:cubicBezTo>
                  <a:cubicBezTo>
                    <a:pt x="8357" y="415"/>
                    <a:pt x="8357" y="411"/>
                    <a:pt x="8354" y="408"/>
                  </a:cubicBezTo>
                  <a:cubicBezTo>
                    <a:pt x="8354" y="404"/>
                    <a:pt x="8347" y="400"/>
                    <a:pt x="8335" y="400"/>
                  </a:cubicBezTo>
                  <a:cubicBezTo>
                    <a:pt x="8328" y="400"/>
                    <a:pt x="8325" y="400"/>
                    <a:pt x="8321" y="393"/>
                  </a:cubicBezTo>
                  <a:cubicBezTo>
                    <a:pt x="8321" y="386"/>
                    <a:pt x="8317" y="378"/>
                    <a:pt x="8325" y="367"/>
                  </a:cubicBezTo>
                  <a:cubicBezTo>
                    <a:pt x="8325" y="364"/>
                    <a:pt x="8321" y="360"/>
                    <a:pt x="8321" y="360"/>
                  </a:cubicBezTo>
                  <a:cubicBezTo>
                    <a:pt x="8325" y="356"/>
                    <a:pt x="8328" y="353"/>
                    <a:pt x="8332" y="353"/>
                  </a:cubicBezTo>
                  <a:cubicBezTo>
                    <a:pt x="8332" y="349"/>
                    <a:pt x="8335" y="349"/>
                    <a:pt x="8335" y="345"/>
                  </a:cubicBezTo>
                  <a:cubicBezTo>
                    <a:pt x="8335" y="342"/>
                    <a:pt x="8328" y="338"/>
                    <a:pt x="8335" y="334"/>
                  </a:cubicBezTo>
                  <a:cubicBezTo>
                    <a:pt x="8347" y="331"/>
                    <a:pt x="8335" y="327"/>
                    <a:pt x="8343" y="323"/>
                  </a:cubicBezTo>
                  <a:cubicBezTo>
                    <a:pt x="8347" y="320"/>
                    <a:pt x="8343" y="316"/>
                    <a:pt x="8347" y="312"/>
                  </a:cubicBezTo>
                  <a:cubicBezTo>
                    <a:pt x="8350" y="309"/>
                    <a:pt x="8357" y="305"/>
                    <a:pt x="8361" y="298"/>
                  </a:cubicBezTo>
                  <a:lnTo>
                    <a:pt x="8365" y="298"/>
                  </a:lnTo>
                  <a:cubicBezTo>
                    <a:pt x="8357" y="298"/>
                    <a:pt x="8354" y="298"/>
                    <a:pt x="8350" y="294"/>
                  </a:cubicBezTo>
                  <a:cubicBezTo>
                    <a:pt x="8347" y="294"/>
                    <a:pt x="8347" y="290"/>
                    <a:pt x="8343" y="290"/>
                  </a:cubicBezTo>
                  <a:cubicBezTo>
                    <a:pt x="8343" y="287"/>
                    <a:pt x="8339" y="283"/>
                    <a:pt x="8343" y="283"/>
                  </a:cubicBezTo>
                  <a:cubicBezTo>
                    <a:pt x="8354" y="272"/>
                    <a:pt x="8347" y="268"/>
                    <a:pt x="8354" y="261"/>
                  </a:cubicBezTo>
                  <a:cubicBezTo>
                    <a:pt x="8357" y="257"/>
                    <a:pt x="8354" y="254"/>
                    <a:pt x="8357" y="250"/>
                  </a:cubicBezTo>
                  <a:cubicBezTo>
                    <a:pt x="8365" y="239"/>
                    <a:pt x="8376" y="228"/>
                    <a:pt x="8387" y="217"/>
                  </a:cubicBezTo>
                  <a:cubicBezTo>
                    <a:pt x="8382" y="217"/>
                    <a:pt x="8377" y="215"/>
                    <a:pt x="8371" y="215"/>
                  </a:cubicBezTo>
                  <a:cubicBezTo>
                    <a:pt x="8368" y="215"/>
                    <a:pt x="8365" y="216"/>
                    <a:pt x="8361" y="217"/>
                  </a:cubicBezTo>
                  <a:cubicBezTo>
                    <a:pt x="8357" y="217"/>
                    <a:pt x="8350" y="220"/>
                    <a:pt x="8343" y="220"/>
                  </a:cubicBezTo>
                  <a:lnTo>
                    <a:pt x="8335" y="220"/>
                  </a:lnTo>
                  <a:cubicBezTo>
                    <a:pt x="8332" y="213"/>
                    <a:pt x="8321" y="213"/>
                    <a:pt x="8317" y="210"/>
                  </a:cubicBezTo>
                  <a:cubicBezTo>
                    <a:pt x="8317" y="206"/>
                    <a:pt x="8310" y="206"/>
                    <a:pt x="8310" y="206"/>
                  </a:cubicBezTo>
                  <a:cubicBezTo>
                    <a:pt x="8317" y="198"/>
                    <a:pt x="8313" y="195"/>
                    <a:pt x="8313" y="191"/>
                  </a:cubicBezTo>
                  <a:cubicBezTo>
                    <a:pt x="8310" y="180"/>
                    <a:pt x="8317" y="169"/>
                    <a:pt x="8335" y="162"/>
                  </a:cubicBezTo>
                  <a:cubicBezTo>
                    <a:pt x="8339" y="158"/>
                    <a:pt x="8343" y="154"/>
                    <a:pt x="8343" y="154"/>
                  </a:cubicBezTo>
                  <a:cubicBezTo>
                    <a:pt x="8339" y="151"/>
                    <a:pt x="8354" y="144"/>
                    <a:pt x="8350" y="136"/>
                  </a:cubicBezTo>
                  <a:lnTo>
                    <a:pt x="8350" y="136"/>
                  </a:lnTo>
                  <a:cubicBezTo>
                    <a:pt x="8339" y="144"/>
                    <a:pt x="8325" y="144"/>
                    <a:pt x="8313" y="147"/>
                  </a:cubicBezTo>
                  <a:cubicBezTo>
                    <a:pt x="8303" y="154"/>
                    <a:pt x="8291" y="151"/>
                    <a:pt x="8281" y="158"/>
                  </a:cubicBezTo>
                  <a:cubicBezTo>
                    <a:pt x="8277" y="154"/>
                    <a:pt x="8277" y="147"/>
                    <a:pt x="8269" y="144"/>
                  </a:cubicBezTo>
                  <a:cubicBezTo>
                    <a:pt x="8262" y="140"/>
                    <a:pt x="8262" y="136"/>
                    <a:pt x="8259" y="132"/>
                  </a:cubicBezTo>
                  <a:cubicBezTo>
                    <a:pt x="8256" y="133"/>
                    <a:pt x="8254" y="133"/>
                    <a:pt x="8252" y="133"/>
                  </a:cubicBezTo>
                  <a:cubicBezTo>
                    <a:pt x="8244" y="133"/>
                    <a:pt x="8239" y="129"/>
                    <a:pt x="8237" y="129"/>
                  </a:cubicBezTo>
                  <a:cubicBezTo>
                    <a:pt x="8225" y="125"/>
                    <a:pt x="8215" y="122"/>
                    <a:pt x="8215" y="114"/>
                  </a:cubicBezTo>
                  <a:cubicBezTo>
                    <a:pt x="8215" y="110"/>
                    <a:pt x="8211" y="107"/>
                    <a:pt x="8211" y="100"/>
                  </a:cubicBezTo>
                  <a:cubicBezTo>
                    <a:pt x="8225" y="92"/>
                    <a:pt x="8218" y="85"/>
                    <a:pt x="8233" y="74"/>
                  </a:cubicBezTo>
                  <a:cubicBezTo>
                    <a:pt x="8229" y="66"/>
                    <a:pt x="8251" y="56"/>
                    <a:pt x="8233" y="52"/>
                  </a:cubicBezTo>
                  <a:cubicBezTo>
                    <a:pt x="8233" y="44"/>
                    <a:pt x="8225" y="41"/>
                    <a:pt x="8225" y="37"/>
                  </a:cubicBezTo>
                  <a:lnTo>
                    <a:pt x="8207" y="19"/>
                  </a:lnTo>
                  <a:cubicBezTo>
                    <a:pt x="8202" y="15"/>
                    <a:pt x="8199" y="15"/>
                    <a:pt x="8195" y="15"/>
                  </a:cubicBezTo>
                  <a:cubicBezTo>
                    <a:pt x="8191" y="15"/>
                    <a:pt x="8185" y="15"/>
                    <a:pt x="8174" y="15"/>
                  </a:cubicBezTo>
                  <a:cubicBezTo>
                    <a:pt x="8159" y="15"/>
                    <a:pt x="8145" y="22"/>
                    <a:pt x="8130" y="22"/>
                  </a:cubicBezTo>
                  <a:cubicBezTo>
                    <a:pt x="8125" y="22"/>
                    <a:pt x="8120" y="24"/>
                    <a:pt x="8115" y="24"/>
                  </a:cubicBezTo>
                  <a:cubicBezTo>
                    <a:pt x="8113" y="24"/>
                    <a:pt x="8110" y="24"/>
                    <a:pt x="8108" y="22"/>
                  </a:cubicBezTo>
                  <a:cubicBezTo>
                    <a:pt x="8099" y="26"/>
                    <a:pt x="8092" y="27"/>
                    <a:pt x="8086" y="27"/>
                  </a:cubicBezTo>
                  <a:cubicBezTo>
                    <a:pt x="8079" y="27"/>
                    <a:pt x="8072" y="26"/>
                    <a:pt x="8064" y="26"/>
                  </a:cubicBezTo>
                  <a:cubicBezTo>
                    <a:pt x="8064" y="22"/>
                    <a:pt x="8061" y="19"/>
                    <a:pt x="8068" y="12"/>
                  </a:cubicBezTo>
                  <a:cubicBezTo>
                    <a:pt x="8071" y="8"/>
                    <a:pt x="8071" y="4"/>
                    <a:pt x="80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2" name="Google Shape;982;p9"/>
            <p:cNvSpPr/>
            <p:nvPr/>
          </p:nvSpPr>
          <p:spPr>
            <a:xfrm>
              <a:off x="3624601" y="2820175"/>
              <a:ext cx="196" cy="245"/>
            </a:xfrm>
            <a:custGeom>
              <a:avLst/>
              <a:gdLst/>
              <a:ahLst/>
              <a:cxnLst/>
              <a:rect l="l" t="t" r="r" b="b"/>
              <a:pathLst>
                <a:path w="4" h="5" extrusionOk="0">
                  <a:moveTo>
                    <a:pt x="0" y="1"/>
                  </a:moveTo>
                  <a:lnTo>
                    <a:pt x="0" y="4"/>
                  </a:lnTo>
                  <a:lnTo>
                    <a:pt x="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3" name="Google Shape;983;p9"/>
            <p:cNvSpPr/>
            <p:nvPr/>
          </p:nvSpPr>
          <p:spPr>
            <a:xfrm>
              <a:off x="3703071" y="2794608"/>
              <a:ext cx="196" cy="245"/>
            </a:xfrm>
            <a:custGeom>
              <a:avLst/>
              <a:gdLst/>
              <a:ahLst/>
              <a:cxnLst/>
              <a:rect l="l" t="t" r="r" b="b"/>
              <a:pathLst>
                <a:path w="4" h="5" extrusionOk="0">
                  <a:moveTo>
                    <a:pt x="0" y="1"/>
                  </a:moveTo>
                  <a:lnTo>
                    <a:pt x="0" y="4"/>
                  </a:lnTo>
                  <a:lnTo>
                    <a:pt x="4" y="4"/>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4" name="Google Shape;984;p9"/>
            <p:cNvSpPr/>
            <p:nvPr/>
          </p:nvSpPr>
          <p:spPr>
            <a:xfrm>
              <a:off x="3916445" y="2621867"/>
              <a:ext cx="49" cy="245"/>
            </a:xfrm>
            <a:custGeom>
              <a:avLst/>
              <a:gdLst/>
              <a:ahLst/>
              <a:cxnLst/>
              <a:rect l="l" t="t" r="r" b="b"/>
              <a:pathLst>
                <a:path w="1" h="5" extrusionOk="0">
                  <a:moveTo>
                    <a:pt x="0" y="4"/>
                  </a:moveTo>
                  <a:lnTo>
                    <a:pt x="0" y="4"/>
                  </a:lnTo>
                  <a:lnTo>
                    <a:pt x="0" y="4"/>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5" name="Google Shape;985;p9"/>
            <p:cNvSpPr/>
            <p:nvPr/>
          </p:nvSpPr>
          <p:spPr>
            <a:xfrm>
              <a:off x="3614836" y="3059460"/>
              <a:ext cx="250920" cy="124700"/>
            </a:xfrm>
            <a:custGeom>
              <a:avLst/>
              <a:gdLst/>
              <a:ahLst/>
              <a:cxnLst/>
              <a:rect l="l" t="t" r="r" b="b"/>
              <a:pathLst>
                <a:path w="5113" h="2541" extrusionOk="0">
                  <a:moveTo>
                    <a:pt x="1468" y="101"/>
                  </a:moveTo>
                  <a:lnTo>
                    <a:pt x="1472" y="104"/>
                  </a:lnTo>
                  <a:lnTo>
                    <a:pt x="1464" y="104"/>
                  </a:lnTo>
                  <a:cubicBezTo>
                    <a:pt x="1468" y="104"/>
                    <a:pt x="1468" y="104"/>
                    <a:pt x="1468" y="101"/>
                  </a:cubicBezTo>
                  <a:close/>
                  <a:moveTo>
                    <a:pt x="2645" y="1967"/>
                  </a:moveTo>
                  <a:cubicBezTo>
                    <a:pt x="2648" y="1967"/>
                    <a:pt x="2648" y="1967"/>
                    <a:pt x="2652" y="1971"/>
                  </a:cubicBezTo>
                  <a:lnTo>
                    <a:pt x="2645" y="1971"/>
                  </a:lnTo>
                  <a:lnTo>
                    <a:pt x="2645" y="1967"/>
                  </a:lnTo>
                  <a:close/>
                  <a:moveTo>
                    <a:pt x="2821" y="1993"/>
                  </a:moveTo>
                  <a:lnTo>
                    <a:pt x="2824" y="1996"/>
                  </a:lnTo>
                  <a:lnTo>
                    <a:pt x="2821" y="1996"/>
                  </a:lnTo>
                  <a:lnTo>
                    <a:pt x="2821" y="1993"/>
                  </a:lnTo>
                  <a:close/>
                  <a:moveTo>
                    <a:pt x="4376" y="2118"/>
                  </a:moveTo>
                  <a:lnTo>
                    <a:pt x="4376" y="2121"/>
                  </a:lnTo>
                  <a:cubicBezTo>
                    <a:pt x="4376" y="2118"/>
                    <a:pt x="4372" y="2118"/>
                    <a:pt x="4372" y="2118"/>
                  </a:cubicBezTo>
                  <a:close/>
                  <a:moveTo>
                    <a:pt x="4317" y="2143"/>
                  </a:moveTo>
                  <a:cubicBezTo>
                    <a:pt x="4320" y="2143"/>
                    <a:pt x="4320" y="2147"/>
                    <a:pt x="4320" y="2150"/>
                  </a:cubicBezTo>
                  <a:cubicBezTo>
                    <a:pt x="4317" y="2147"/>
                    <a:pt x="4317" y="2147"/>
                    <a:pt x="4317" y="2143"/>
                  </a:cubicBezTo>
                  <a:close/>
                  <a:moveTo>
                    <a:pt x="3672" y="2169"/>
                  </a:moveTo>
                  <a:cubicBezTo>
                    <a:pt x="3672" y="2169"/>
                    <a:pt x="3675" y="2169"/>
                    <a:pt x="3679" y="2172"/>
                  </a:cubicBezTo>
                  <a:cubicBezTo>
                    <a:pt x="3675" y="2172"/>
                    <a:pt x="3672" y="2172"/>
                    <a:pt x="3672" y="2169"/>
                  </a:cubicBezTo>
                  <a:close/>
                  <a:moveTo>
                    <a:pt x="3914" y="2253"/>
                  </a:moveTo>
                  <a:lnTo>
                    <a:pt x="3914" y="2257"/>
                  </a:lnTo>
                  <a:lnTo>
                    <a:pt x="3914" y="2260"/>
                  </a:lnTo>
                  <a:cubicBezTo>
                    <a:pt x="3914" y="2257"/>
                    <a:pt x="3910" y="2257"/>
                    <a:pt x="3910" y="2257"/>
                  </a:cubicBezTo>
                  <a:lnTo>
                    <a:pt x="3914" y="2253"/>
                  </a:lnTo>
                  <a:close/>
                  <a:moveTo>
                    <a:pt x="4024" y="2264"/>
                  </a:moveTo>
                  <a:lnTo>
                    <a:pt x="4024" y="2268"/>
                  </a:lnTo>
                  <a:lnTo>
                    <a:pt x="4020" y="2268"/>
                  </a:lnTo>
                  <a:lnTo>
                    <a:pt x="4020" y="2264"/>
                  </a:lnTo>
                  <a:close/>
                  <a:moveTo>
                    <a:pt x="4030" y="2266"/>
                  </a:moveTo>
                  <a:cubicBezTo>
                    <a:pt x="4031" y="2266"/>
                    <a:pt x="4032" y="2269"/>
                    <a:pt x="4034" y="2272"/>
                  </a:cubicBezTo>
                  <a:cubicBezTo>
                    <a:pt x="4027" y="2272"/>
                    <a:pt x="4027" y="2268"/>
                    <a:pt x="4027" y="2268"/>
                  </a:cubicBezTo>
                  <a:cubicBezTo>
                    <a:pt x="4028" y="2267"/>
                    <a:pt x="4029" y="2266"/>
                    <a:pt x="4030" y="2266"/>
                  </a:cubicBezTo>
                  <a:close/>
                  <a:moveTo>
                    <a:pt x="4724" y="2268"/>
                  </a:moveTo>
                  <a:lnTo>
                    <a:pt x="4724" y="2272"/>
                  </a:lnTo>
                  <a:lnTo>
                    <a:pt x="4720" y="2268"/>
                  </a:lnTo>
                  <a:close/>
                  <a:moveTo>
                    <a:pt x="4049" y="2268"/>
                  </a:moveTo>
                  <a:lnTo>
                    <a:pt x="4053" y="2272"/>
                  </a:lnTo>
                  <a:cubicBezTo>
                    <a:pt x="4053" y="2272"/>
                    <a:pt x="4049" y="2272"/>
                    <a:pt x="4049" y="2275"/>
                  </a:cubicBezTo>
                  <a:lnTo>
                    <a:pt x="4049" y="2268"/>
                  </a:lnTo>
                  <a:close/>
                  <a:moveTo>
                    <a:pt x="4517" y="2310"/>
                  </a:moveTo>
                  <a:cubicBezTo>
                    <a:pt x="4518" y="2310"/>
                    <a:pt x="4520" y="2311"/>
                    <a:pt x="4522" y="2312"/>
                  </a:cubicBezTo>
                  <a:cubicBezTo>
                    <a:pt x="4518" y="2312"/>
                    <a:pt x="4518" y="2312"/>
                    <a:pt x="4515" y="2316"/>
                  </a:cubicBezTo>
                  <a:cubicBezTo>
                    <a:pt x="4515" y="2313"/>
                    <a:pt x="4515" y="2310"/>
                    <a:pt x="4517" y="2310"/>
                  </a:cubicBezTo>
                  <a:close/>
                  <a:moveTo>
                    <a:pt x="4555" y="2319"/>
                  </a:moveTo>
                  <a:lnTo>
                    <a:pt x="4559" y="2323"/>
                  </a:lnTo>
                  <a:lnTo>
                    <a:pt x="4555" y="2326"/>
                  </a:lnTo>
                  <a:lnTo>
                    <a:pt x="4555" y="2323"/>
                  </a:lnTo>
                  <a:lnTo>
                    <a:pt x="4555" y="2319"/>
                  </a:lnTo>
                  <a:close/>
                  <a:moveTo>
                    <a:pt x="4445" y="2330"/>
                  </a:moveTo>
                  <a:lnTo>
                    <a:pt x="4442" y="2334"/>
                  </a:lnTo>
                  <a:lnTo>
                    <a:pt x="4442" y="2330"/>
                  </a:lnTo>
                  <a:close/>
                  <a:moveTo>
                    <a:pt x="4562" y="2326"/>
                  </a:moveTo>
                  <a:cubicBezTo>
                    <a:pt x="4562" y="2330"/>
                    <a:pt x="4562" y="2330"/>
                    <a:pt x="4559" y="2334"/>
                  </a:cubicBezTo>
                  <a:cubicBezTo>
                    <a:pt x="4555" y="2334"/>
                    <a:pt x="4552" y="2334"/>
                    <a:pt x="4552" y="2326"/>
                  </a:cubicBezTo>
                  <a:lnTo>
                    <a:pt x="4552" y="2326"/>
                  </a:lnTo>
                  <a:lnTo>
                    <a:pt x="4555" y="2330"/>
                  </a:lnTo>
                  <a:cubicBezTo>
                    <a:pt x="4559" y="2330"/>
                    <a:pt x="4559" y="2326"/>
                    <a:pt x="4562" y="2326"/>
                  </a:cubicBezTo>
                  <a:close/>
                  <a:moveTo>
                    <a:pt x="4508" y="2341"/>
                  </a:moveTo>
                  <a:lnTo>
                    <a:pt x="4508" y="2345"/>
                  </a:lnTo>
                  <a:lnTo>
                    <a:pt x="4504" y="2341"/>
                  </a:lnTo>
                  <a:close/>
                  <a:moveTo>
                    <a:pt x="4133" y="2356"/>
                  </a:moveTo>
                  <a:cubicBezTo>
                    <a:pt x="4134" y="2357"/>
                    <a:pt x="4134" y="2358"/>
                    <a:pt x="4134" y="2360"/>
                  </a:cubicBezTo>
                  <a:cubicBezTo>
                    <a:pt x="4130" y="2360"/>
                    <a:pt x="4126" y="2360"/>
                    <a:pt x="4130" y="2356"/>
                  </a:cubicBezTo>
                  <a:cubicBezTo>
                    <a:pt x="4132" y="2356"/>
                    <a:pt x="4133" y="2356"/>
                    <a:pt x="4133" y="2356"/>
                  </a:cubicBezTo>
                  <a:close/>
                  <a:moveTo>
                    <a:pt x="4574" y="2385"/>
                  </a:moveTo>
                  <a:lnTo>
                    <a:pt x="4574" y="2389"/>
                  </a:lnTo>
                  <a:lnTo>
                    <a:pt x="4570" y="2389"/>
                  </a:lnTo>
                  <a:lnTo>
                    <a:pt x="4566" y="2385"/>
                  </a:lnTo>
                  <a:close/>
                  <a:moveTo>
                    <a:pt x="4148" y="2414"/>
                  </a:moveTo>
                  <a:lnTo>
                    <a:pt x="4148" y="2418"/>
                  </a:lnTo>
                  <a:lnTo>
                    <a:pt x="4144" y="2414"/>
                  </a:lnTo>
                  <a:close/>
                  <a:moveTo>
                    <a:pt x="4460" y="2462"/>
                  </a:moveTo>
                  <a:lnTo>
                    <a:pt x="4456" y="2466"/>
                  </a:lnTo>
                  <a:lnTo>
                    <a:pt x="4456" y="2462"/>
                  </a:lnTo>
                  <a:close/>
                  <a:moveTo>
                    <a:pt x="820" y="1"/>
                  </a:moveTo>
                  <a:cubicBezTo>
                    <a:pt x="816" y="1"/>
                    <a:pt x="813" y="2"/>
                    <a:pt x="812" y="2"/>
                  </a:cubicBezTo>
                  <a:cubicBezTo>
                    <a:pt x="802" y="5"/>
                    <a:pt x="798" y="10"/>
                    <a:pt x="791" y="10"/>
                  </a:cubicBezTo>
                  <a:cubicBezTo>
                    <a:pt x="790" y="10"/>
                    <a:pt x="788" y="10"/>
                    <a:pt x="786" y="9"/>
                  </a:cubicBezTo>
                  <a:lnTo>
                    <a:pt x="782" y="9"/>
                  </a:lnTo>
                  <a:cubicBezTo>
                    <a:pt x="780" y="13"/>
                    <a:pt x="778" y="14"/>
                    <a:pt x="776" y="14"/>
                  </a:cubicBezTo>
                  <a:cubicBezTo>
                    <a:pt x="775" y="14"/>
                    <a:pt x="773" y="13"/>
                    <a:pt x="771" y="13"/>
                  </a:cubicBezTo>
                  <a:cubicBezTo>
                    <a:pt x="764" y="13"/>
                    <a:pt x="760" y="9"/>
                    <a:pt x="760" y="2"/>
                  </a:cubicBezTo>
                  <a:cubicBezTo>
                    <a:pt x="749" y="6"/>
                    <a:pt x="738" y="6"/>
                    <a:pt x="727" y="6"/>
                  </a:cubicBezTo>
                  <a:cubicBezTo>
                    <a:pt x="720" y="9"/>
                    <a:pt x="716" y="9"/>
                    <a:pt x="712" y="13"/>
                  </a:cubicBezTo>
                  <a:lnTo>
                    <a:pt x="709" y="16"/>
                  </a:lnTo>
                  <a:lnTo>
                    <a:pt x="698" y="16"/>
                  </a:lnTo>
                  <a:cubicBezTo>
                    <a:pt x="698" y="19"/>
                    <a:pt x="697" y="20"/>
                    <a:pt x="695" y="20"/>
                  </a:cubicBezTo>
                  <a:cubicBezTo>
                    <a:pt x="694" y="20"/>
                    <a:pt x="691" y="19"/>
                    <a:pt x="689" y="19"/>
                  </a:cubicBezTo>
                  <a:cubicBezTo>
                    <a:pt x="688" y="19"/>
                    <a:pt x="687" y="19"/>
                    <a:pt x="687" y="20"/>
                  </a:cubicBezTo>
                  <a:cubicBezTo>
                    <a:pt x="687" y="24"/>
                    <a:pt x="676" y="24"/>
                    <a:pt x="676" y="28"/>
                  </a:cubicBezTo>
                  <a:cubicBezTo>
                    <a:pt x="668" y="28"/>
                    <a:pt x="672" y="35"/>
                    <a:pt x="668" y="38"/>
                  </a:cubicBezTo>
                  <a:cubicBezTo>
                    <a:pt x="666" y="37"/>
                    <a:pt x="664" y="37"/>
                    <a:pt x="663" y="37"/>
                  </a:cubicBezTo>
                  <a:cubicBezTo>
                    <a:pt x="659" y="37"/>
                    <a:pt x="656" y="39"/>
                    <a:pt x="654" y="42"/>
                  </a:cubicBezTo>
                  <a:cubicBezTo>
                    <a:pt x="650" y="50"/>
                    <a:pt x="646" y="53"/>
                    <a:pt x="636" y="53"/>
                  </a:cubicBezTo>
                  <a:cubicBezTo>
                    <a:pt x="636" y="57"/>
                    <a:pt x="634" y="58"/>
                    <a:pt x="631" y="58"/>
                  </a:cubicBezTo>
                  <a:cubicBezTo>
                    <a:pt x="629" y="58"/>
                    <a:pt x="626" y="57"/>
                    <a:pt x="624" y="57"/>
                  </a:cubicBezTo>
                  <a:cubicBezTo>
                    <a:pt x="621" y="60"/>
                    <a:pt x="614" y="60"/>
                    <a:pt x="610" y="64"/>
                  </a:cubicBezTo>
                  <a:cubicBezTo>
                    <a:pt x="599" y="68"/>
                    <a:pt x="588" y="68"/>
                    <a:pt x="580" y="79"/>
                  </a:cubicBezTo>
                  <a:cubicBezTo>
                    <a:pt x="580" y="80"/>
                    <a:pt x="579" y="80"/>
                    <a:pt x="578" y="80"/>
                  </a:cubicBezTo>
                  <a:cubicBezTo>
                    <a:pt x="577" y="80"/>
                    <a:pt x="577" y="80"/>
                    <a:pt x="577" y="82"/>
                  </a:cubicBezTo>
                  <a:cubicBezTo>
                    <a:pt x="573" y="82"/>
                    <a:pt x="566" y="82"/>
                    <a:pt x="566" y="90"/>
                  </a:cubicBezTo>
                  <a:lnTo>
                    <a:pt x="555" y="90"/>
                  </a:lnTo>
                  <a:cubicBezTo>
                    <a:pt x="551" y="94"/>
                    <a:pt x="555" y="97"/>
                    <a:pt x="548" y="97"/>
                  </a:cubicBezTo>
                  <a:cubicBezTo>
                    <a:pt x="544" y="97"/>
                    <a:pt x="540" y="101"/>
                    <a:pt x="540" y="104"/>
                  </a:cubicBezTo>
                  <a:lnTo>
                    <a:pt x="540" y="108"/>
                  </a:lnTo>
                  <a:cubicBezTo>
                    <a:pt x="536" y="112"/>
                    <a:pt x="533" y="119"/>
                    <a:pt x="529" y="123"/>
                  </a:cubicBezTo>
                  <a:cubicBezTo>
                    <a:pt x="529" y="126"/>
                    <a:pt x="533" y="130"/>
                    <a:pt x="526" y="134"/>
                  </a:cubicBezTo>
                  <a:cubicBezTo>
                    <a:pt x="529" y="138"/>
                    <a:pt x="526" y="141"/>
                    <a:pt x="522" y="141"/>
                  </a:cubicBezTo>
                  <a:lnTo>
                    <a:pt x="522" y="145"/>
                  </a:lnTo>
                  <a:cubicBezTo>
                    <a:pt x="522" y="152"/>
                    <a:pt x="522" y="152"/>
                    <a:pt x="518" y="156"/>
                  </a:cubicBezTo>
                  <a:cubicBezTo>
                    <a:pt x="514" y="160"/>
                    <a:pt x="511" y="163"/>
                    <a:pt x="507" y="170"/>
                  </a:cubicBezTo>
                  <a:lnTo>
                    <a:pt x="511" y="170"/>
                  </a:lnTo>
                  <a:lnTo>
                    <a:pt x="511" y="178"/>
                  </a:lnTo>
                  <a:lnTo>
                    <a:pt x="511" y="182"/>
                  </a:lnTo>
                  <a:cubicBezTo>
                    <a:pt x="504" y="185"/>
                    <a:pt x="504" y="192"/>
                    <a:pt x="507" y="200"/>
                  </a:cubicBezTo>
                  <a:lnTo>
                    <a:pt x="507" y="204"/>
                  </a:lnTo>
                  <a:cubicBezTo>
                    <a:pt x="504" y="204"/>
                    <a:pt x="507" y="207"/>
                    <a:pt x="504" y="211"/>
                  </a:cubicBezTo>
                  <a:cubicBezTo>
                    <a:pt x="500" y="211"/>
                    <a:pt x="504" y="214"/>
                    <a:pt x="504" y="218"/>
                  </a:cubicBezTo>
                  <a:cubicBezTo>
                    <a:pt x="504" y="222"/>
                    <a:pt x="500" y="222"/>
                    <a:pt x="500" y="226"/>
                  </a:cubicBezTo>
                  <a:cubicBezTo>
                    <a:pt x="500" y="233"/>
                    <a:pt x="504" y="240"/>
                    <a:pt x="500" y="251"/>
                  </a:cubicBezTo>
                  <a:lnTo>
                    <a:pt x="500" y="255"/>
                  </a:lnTo>
                  <a:cubicBezTo>
                    <a:pt x="507" y="262"/>
                    <a:pt x="504" y="273"/>
                    <a:pt x="511" y="280"/>
                  </a:cubicBezTo>
                  <a:lnTo>
                    <a:pt x="507" y="280"/>
                  </a:lnTo>
                  <a:cubicBezTo>
                    <a:pt x="511" y="284"/>
                    <a:pt x="514" y="288"/>
                    <a:pt x="514" y="292"/>
                  </a:cubicBezTo>
                  <a:cubicBezTo>
                    <a:pt x="514" y="295"/>
                    <a:pt x="522" y="295"/>
                    <a:pt x="522" y="299"/>
                  </a:cubicBezTo>
                  <a:cubicBezTo>
                    <a:pt x="529" y="299"/>
                    <a:pt x="533" y="310"/>
                    <a:pt x="540" y="314"/>
                  </a:cubicBezTo>
                  <a:lnTo>
                    <a:pt x="544" y="317"/>
                  </a:lnTo>
                  <a:cubicBezTo>
                    <a:pt x="544" y="317"/>
                    <a:pt x="548" y="314"/>
                    <a:pt x="551" y="310"/>
                  </a:cubicBezTo>
                  <a:lnTo>
                    <a:pt x="551" y="310"/>
                  </a:lnTo>
                  <a:cubicBezTo>
                    <a:pt x="551" y="317"/>
                    <a:pt x="548" y="317"/>
                    <a:pt x="551" y="321"/>
                  </a:cubicBezTo>
                  <a:lnTo>
                    <a:pt x="551" y="328"/>
                  </a:lnTo>
                  <a:cubicBezTo>
                    <a:pt x="555" y="328"/>
                    <a:pt x="558" y="332"/>
                    <a:pt x="555" y="336"/>
                  </a:cubicBezTo>
                  <a:cubicBezTo>
                    <a:pt x="552" y="336"/>
                    <a:pt x="551" y="343"/>
                    <a:pt x="547" y="343"/>
                  </a:cubicBezTo>
                  <a:cubicBezTo>
                    <a:pt x="546" y="343"/>
                    <a:pt x="545" y="343"/>
                    <a:pt x="544" y="343"/>
                  </a:cubicBezTo>
                  <a:cubicBezTo>
                    <a:pt x="542" y="346"/>
                    <a:pt x="539" y="347"/>
                    <a:pt x="536" y="347"/>
                  </a:cubicBezTo>
                  <a:cubicBezTo>
                    <a:pt x="533" y="347"/>
                    <a:pt x="529" y="346"/>
                    <a:pt x="526" y="346"/>
                  </a:cubicBezTo>
                  <a:cubicBezTo>
                    <a:pt x="524" y="347"/>
                    <a:pt x="522" y="347"/>
                    <a:pt x="521" y="347"/>
                  </a:cubicBezTo>
                  <a:cubicBezTo>
                    <a:pt x="517" y="347"/>
                    <a:pt x="515" y="345"/>
                    <a:pt x="513" y="345"/>
                  </a:cubicBezTo>
                  <a:cubicBezTo>
                    <a:pt x="512" y="345"/>
                    <a:pt x="511" y="345"/>
                    <a:pt x="511" y="346"/>
                  </a:cubicBezTo>
                  <a:lnTo>
                    <a:pt x="507" y="346"/>
                  </a:lnTo>
                  <a:cubicBezTo>
                    <a:pt x="503" y="345"/>
                    <a:pt x="500" y="344"/>
                    <a:pt x="497" y="344"/>
                  </a:cubicBezTo>
                  <a:cubicBezTo>
                    <a:pt x="493" y="344"/>
                    <a:pt x="490" y="347"/>
                    <a:pt x="485" y="354"/>
                  </a:cubicBezTo>
                  <a:cubicBezTo>
                    <a:pt x="483" y="357"/>
                    <a:pt x="478" y="359"/>
                    <a:pt x="475" y="359"/>
                  </a:cubicBezTo>
                  <a:cubicBezTo>
                    <a:pt x="474" y="359"/>
                    <a:pt x="474" y="359"/>
                    <a:pt x="474" y="358"/>
                  </a:cubicBezTo>
                  <a:cubicBezTo>
                    <a:pt x="467" y="354"/>
                    <a:pt x="460" y="354"/>
                    <a:pt x="460" y="343"/>
                  </a:cubicBezTo>
                  <a:lnTo>
                    <a:pt x="456" y="343"/>
                  </a:lnTo>
                  <a:cubicBezTo>
                    <a:pt x="452" y="343"/>
                    <a:pt x="452" y="339"/>
                    <a:pt x="448" y="336"/>
                  </a:cubicBezTo>
                  <a:cubicBezTo>
                    <a:pt x="441" y="324"/>
                    <a:pt x="438" y="314"/>
                    <a:pt x="434" y="302"/>
                  </a:cubicBezTo>
                  <a:lnTo>
                    <a:pt x="438" y="302"/>
                  </a:lnTo>
                  <a:cubicBezTo>
                    <a:pt x="441" y="302"/>
                    <a:pt x="441" y="302"/>
                    <a:pt x="441" y="299"/>
                  </a:cubicBezTo>
                  <a:lnTo>
                    <a:pt x="438" y="299"/>
                  </a:lnTo>
                  <a:cubicBezTo>
                    <a:pt x="430" y="295"/>
                    <a:pt x="430" y="292"/>
                    <a:pt x="430" y="284"/>
                  </a:cubicBezTo>
                  <a:lnTo>
                    <a:pt x="434" y="280"/>
                  </a:lnTo>
                  <a:cubicBezTo>
                    <a:pt x="430" y="280"/>
                    <a:pt x="426" y="280"/>
                    <a:pt x="426" y="277"/>
                  </a:cubicBezTo>
                  <a:cubicBezTo>
                    <a:pt x="423" y="273"/>
                    <a:pt x="423" y="270"/>
                    <a:pt x="423" y="270"/>
                  </a:cubicBezTo>
                  <a:cubicBezTo>
                    <a:pt x="419" y="262"/>
                    <a:pt x="419" y="255"/>
                    <a:pt x="412" y="248"/>
                  </a:cubicBezTo>
                  <a:lnTo>
                    <a:pt x="412" y="244"/>
                  </a:lnTo>
                  <a:cubicBezTo>
                    <a:pt x="419" y="244"/>
                    <a:pt x="419" y="251"/>
                    <a:pt x="423" y="255"/>
                  </a:cubicBezTo>
                  <a:cubicBezTo>
                    <a:pt x="423" y="244"/>
                    <a:pt x="415" y="240"/>
                    <a:pt x="408" y="240"/>
                  </a:cubicBezTo>
                  <a:cubicBezTo>
                    <a:pt x="408" y="236"/>
                    <a:pt x="408" y="236"/>
                    <a:pt x="412" y="236"/>
                  </a:cubicBezTo>
                  <a:cubicBezTo>
                    <a:pt x="408" y="233"/>
                    <a:pt x="404" y="233"/>
                    <a:pt x="404" y="229"/>
                  </a:cubicBezTo>
                  <a:cubicBezTo>
                    <a:pt x="401" y="222"/>
                    <a:pt x="397" y="222"/>
                    <a:pt x="393" y="214"/>
                  </a:cubicBezTo>
                  <a:cubicBezTo>
                    <a:pt x="390" y="211"/>
                    <a:pt x="390" y="207"/>
                    <a:pt x="390" y="204"/>
                  </a:cubicBezTo>
                  <a:cubicBezTo>
                    <a:pt x="390" y="200"/>
                    <a:pt x="393" y="196"/>
                    <a:pt x="390" y="196"/>
                  </a:cubicBezTo>
                  <a:cubicBezTo>
                    <a:pt x="386" y="192"/>
                    <a:pt x="386" y="189"/>
                    <a:pt x="382" y="185"/>
                  </a:cubicBezTo>
                  <a:cubicBezTo>
                    <a:pt x="382" y="182"/>
                    <a:pt x="375" y="178"/>
                    <a:pt x="375" y="170"/>
                  </a:cubicBezTo>
                  <a:lnTo>
                    <a:pt x="371" y="170"/>
                  </a:lnTo>
                  <a:lnTo>
                    <a:pt x="371" y="174"/>
                  </a:lnTo>
                  <a:cubicBezTo>
                    <a:pt x="379" y="182"/>
                    <a:pt x="375" y="192"/>
                    <a:pt x="382" y="200"/>
                  </a:cubicBezTo>
                  <a:lnTo>
                    <a:pt x="386" y="204"/>
                  </a:lnTo>
                  <a:cubicBezTo>
                    <a:pt x="390" y="211"/>
                    <a:pt x="386" y="214"/>
                    <a:pt x="382" y="222"/>
                  </a:cubicBezTo>
                  <a:cubicBezTo>
                    <a:pt x="381" y="221"/>
                    <a:pt x="380" y="220"/>
                    <a:pt x="379" y="220"/>
                  </a:cubicBezTo>
                  <a:cubicBezTo>
                    <a:pt x="377" y="220"/>
                    <a:pt x="376" y="223"/>
                    <a:pt x="379" y="226"/>
                  </a:cubicBezTo>
                  <a:lnTo>
                    <a:pt x="379" y="229"/>
                  </a:lnTo>
                  <a:cubicBezTo>
                    <a:pt x="382" y="233"/>
                    <a:pt x="390" y="248"/>
                    <a:pt x="390" y="251"/>
                  </a:cubicBezTo>
                  <a:cubicBezTo>
                    <a:pt x="390" y="255"/>
                    <a:pt x="393" y="258"/>
                    <a:pt x="393" y="262"/>
                  </a:cubicBezTo>
                  <a:cubicBezTo>
                    <a:pt x="397" y="262"/>
                    <a:pt x="401" y="273"/>
                    <a:pt x="397" y="273"/>
                  </a:cubicBezTo>
                  <a:cubicBezTo>
                    <a:pt x="393" y="277"/>
                    <a:pt x="401" y="280"/>
                    <a:pt x="397" y="280"/>
                  </a:cubicBezTo>
                  <a:cubicBezTo>
                    <a:pt x="393" y="284"/>
                    <a:pt x="386" y="284"/>
                    <a:pt x="382" y="284"/>
                  </a:cubicBezTo>
                  <a:cubicBezTo>
                    <a:pt x="390" y="288"/>
                    <a:pt x="397" y="288"/>
                    <a:pt x="404" y="288"/>
                  </a:cubicBezTo>
                  <a:lnTo>
                    <a:pt x="404" y="299"/>
                  </a:lnTo>
                  <a:cubicBezTo>
                    <a:pt x="408" y="302"/>
                    <a:pt x="408" y="306"/>
                    <a:pt x="408" y="310"/>
                  </a:cubicBezTo>
                  <a:cubicBezTo>
                    <a:pt x="419" y="317"/>
                    <a:pt x="415" y="324"/>
                    <a:pt x="419" y="332"/>
                  </a:cubicBezTo>
                  <a:cubicBezTo>
                    <a:pt x="419" y="336"/>
                    <a:pt x="423" y="343"/>
                    <a:pt x="423" y="343"/>
                  </a:cubicBezTo>
                  <a:cubicBezTo>
                    <a:pt x="430" y="346"/>
                    <a:pt x="430" y="354"/>
                    <a:pt x="434" y="358"/>
                  </a:cubicBezTo>
                  <a:cubicBezTo>
                    <a:pt x="430" y="361"/>
                    <a:pt x="434" y="365"/>
                    <a:pt x="430" y="368"/>
                  </a:cubicBezTo>
                  <a:cubicBezTo>
                    <a:pt x="426" y="372"/>
                    <a:pt x="426" y="376"/>
                    <a:pt x="426" y="380"/>
                  </a:cubicBezTo>
                  <a:cubicBezTo>
                    <a:pt x="430" y="383"/>
                    <a:pt x="430" y="387"/>
                    <a:pt x="423" y="387"/>
                  </a:cubicBezTo>
                  <a:lnTo>
                    <a:pt x="419" y="390"/>
                  </a:lnTo>
                  <a:cubicBezTo>
                    <a:pt x="419" y="394"/>
                    <a:pt x="415" y="394"/>
                    <a:pt x="415" y="402"/>
                  </a:cubicBezTo>
                  <a:cubicBezTo>
                    <a:pt x="415" y="405"/>
                    <a:pt x="419" y="405"/>
                    <a:pt x="423" y="409"/>
                  </a:cubicBezTo>
                  <a:cubicBezTo>
                    <a:pt x="415" y="412"/>
                    <a:pt x="419" y="412"/>
                    <a:pt x="423" y="416"/>
                  </a:cubicBezTo>
                  <a:cubicBezTo>
                    <a:pt x="430" y="420"/>
                    <a:pt x="430" y="427"/>
                    <a:pt x="430" y="434"/>
                  </a:cubicBezTo>
                  <a:lnTo>
                    <a:pt x="430" y="446"/>
                  </a:lnTo>
                  <a:cubicBezTo>
                    <a:pt x="430" y="446"/>
                    <a:pt x="430" y="449"/>
                    <a:pt x="434" y="453"/>
                  </a:cubicBezTo>
                  <a:lnTo>
                    <a:pt x="434" y="456"/>
                  </a:lnTo>
                  <a:cubicBezTo>
                    <a:pt x="438" y="464"/>
                    <a:pt x="445" y="471"/>
                    <a:pt x="441" y="482"/>
                  </a:cubicBezTo>
                  <a:cubicBezTo>
                    <a:pt x="441" y="486"/>
                    <a:pt x="445" y="490"/>
                    <a:pt x="445" y="493"/>
                  </a:cubicBezTo>
                  <a:cubicBezTo>
                    <a:pt x="441" y="497"/>
                    <a:pt x="438" y="497"/>
                    <a:pt x="438" y="500"/>
                  </a:cubicBezTo>
                  <a:cubicBezTo>
                    <a:pt x="434" y="504"/>
                    <a:pt x="434" y="512"/>
                    <a:pt x="430" y="512"/>
                  </a:cubicBezTo>
                  <a:cubicBezTo>
                    <a:pt x="423" y="515"/>
                    <a:pt x="434" y="519"/>
                    <a:pt x="430" y="522"/>
                  </a:cubicBezTo>
                  <a:cubicBezTo>
                    <a:pt x="426" y="526"/>
                    <a:pt x="423" y="526"/>
                    <a:pt x="423" y="530"/>
                  </a:cubicBezTo>
                  <a:cubicBezTo>
                    <a:pt x="419" y="534"/>
                    <a:pt x="415" y="537"/>
                    <a:pt x="412" y="544"/>
                  </a:cubicBezTo>
                  <a:cubicBezTo>
                    <a:pt x="404" y="552"/>
                    <a:pt x="401" y="563"/>
                    <a:pt x="390" y="570"/>
                  </a:cubicBezTo>
                  <a:cubicBezTo>
                    <a:pt x="386" y="570"/>
                    <a:pt x="382" y="578"/>
                    <a:pt x="379" y="581"/>
                  </a:cubicBezTo>
                  <a:cubicBezTo>
                    <a:pt x="379" y="588"/>
                    <a:pt x="375" y="592"/>
                    <a:pt x="371" y="596"/>
                  </a:cubicBezTo>
                  <a:cubicBezTo>
                    <a:pt x="364" y="600"/>
                    <a:pt x="360" y="607"/>
                    <a:pt x="360" y="614"/>
                  </a:cubicBezTo>
                  <a:cubicBezTo>
                    <a:pt x="357" y="622"/>
                    <a:pt x="353" y="625"/>
                    <a:pt x="349" y="629"/>
                  </a:cubicBezTo>
                  <a:lnTo>
                    <a:pt x="346" y="632"/>
                  </a:lnTo>
                  <a:cubicBezTo>
                    <a:pt x="349" y="636"/>
                    <a:pt x="346" y="636"/>
                    <a:pt x="342" y="640"/>
                  </a:cubicBezTo>
                  <a:lnTo>
                    <a:pt x="342" y="644"/>
                  </a:lnTo>
                  <a:cubicBezTo>
                    <a:pt x="342" y="647"/>
                    <a:pt x="338" y="651"/>
                    <a:pt x="335" y="654"/>
                  </a:cubicBezTo>
                  <a:cubicBezTo>
                    <a:pt x="331" y="654"/>
                    <a:pt x="327" y="658"/>
                    <a:pt x="327" y="662"/>
                  </a:cubicBezTo>
                  <a:cubicBezTo>
                    <a:pt x="327" y="669"/>
                    <a:pt x="324" y="676"/>
                    <a:pt x="316" y="684"/>
                  </a:cubicBezTo>
                  <a:cubicBezTo>
                    <a:pt x="313" y="688"/>
                    <a:pt x="313" y="691"/>
                    <a:pt x="309" y="698"/>
                  </a:cubicBezTo>
                  <a:cubicBezTo>
                    <a:pt x="313" y="702"/>
                    <a:pt x="305" y="706"/>
                    <a:pt x="305" y="713"/>
                  </a:cubicBezTo>
                  <a:cubicBezTo>
                    <a:pt x="305" y="713"/>
                    <a:pt x="298" y="717"/>
                    <a:pt x="302" y="720"/>
                  </a:cubicBezTo>
                  <a:cubicBezTo>
                    <a:pt x="305" y="720"/>
                    <a:pt x="298" y="724"/>
                    <a:pt x="298" y="728"/>
                  </a:cubicBezTo>
                  <a:lnTo>
                    <a:pt x="298" y="735"/>
                  </a:lnTo>
                  <a:cubicBezTo>
                    <a:pt x="294" y="739"/>
                    <a:pt x="291" y="739"/>
                    <a:pt x="291" y="739"/>
                  </a:cubicBezTo>
                  <a:cubicBezTo>
                    <a:pt x="294" y="742"/>
                    <a:pt x="294" y="746"/>
                    <a:pt x="287" y="750"/>
                  </a:cubicBezTo>
                  <a:cubicBezTo>
                    <a:pt x="291" y="754"/>
                    <a:pt x="280" y="757"/>
                    <a:pt x="283" y="764"/>
                  </a:cubicBezTo>
                  <a:cubicBezTo>
                    <a:pt x="283" y="764"/>
                    <a:pt x="283" y="768"/>
                    <a:pt x="280" y="772"/>
                  </a:cubicBezTo>
                  <a:lnTo>
                    <a:pt x="276" y="772"/>
                  </a:lnTo>
                  <a:cubicBezTo>
                    <a:pt x="276" y="779"/>
                    <a:pt x="276" y="786"/>
                    <a:pt x="269" y="794"/>
                  </a:cubicBezTo>
                  <a:cubicBezTo>
                    <a:pt x="269" y="794"/>
                    <a:pt x="272" y="798"/>
                    <a:pt x="269" y="798"/>
                  </a:cubicBezTo>
                  <a:lnTo>
                    <a:pt x="269" y="805"/>
                  </a:lnTo>
                  <a:cubicBezTo>
                    <a:pt x="269" y="805"/>
                    <a:pt x="265" y="808"/>
                    <a:pt x="265" y="812"/>
                  </a:cubicBezTo>
                  <a:cubicBezTo>
                    <a:pt x="265" y="820"/>
                    <a:pt x="265" y="823"/>
                    <a:pt x="261" y="827"/>
                  </a:cubicBezTo>
                  <a:lnTo>
                    <a:pt x="258" y="830"/>
                  </a:lnTo>
                  <a:cubicBezTo>
                    <a:pt x="254" y="834"/>
                    <a:pt x="254" y="842"/>
                    <a:pt x="250" y="845"/>
                  </a:cubicBezTo>
                  <a:cubicBezTo>
                    <a:pt x="247" y="849"/>
                    <a:pt x="243" y="852"/>
                    <a:pt x="243" y="856"/>
                  </a:cubicBezTo>
                  <a:cubicBezTo>
                    <a:pt x="243" y="860"/>
                    <a:pt x="243" y="864"/>
                    <a:pt x="239" y="867"/>
                  </a:cubicBezTo>
                  <a:cubicBezTo>
                    <a:pt x="236" y="867"/>
                    <a:pt x="239" y="871"/>
                    <a:pt x="236" y="874"/>
                  </a:cubicBezTo>
                  <a:cubicBezTo>
                    <a:pt x="232" y="878"/>
                    <a:pt x="232" y="886"/>
                    <a:pt x="232" y="893"/>
                  </a:cubicBezTo>
                  <a:cubicBezTo>
                    <a:pt x="232" y="900"/>
                    <a:pt x="232" y="908"/>
                    <a:pt x="221" y="915"/>
                  </a:cubicBezTo>
                  <a:lnTo>
                    <a:pt x="217" y="918"/>
                  </a:lnTo>
                  <a:cubicBezTo>
                    <a:pt x="225" y="918"/>
                    <a:pt x="228" y="922"/>
                    <a:pt x="232" y="922"/>
                  </a:cubicBezTo>
                  <a:cubicBezTo>
                    <a:pt x="236" y="930"/>
                    <a:pt x="236" y="933"/>
                    <a:pt x="239" y="937"/>
                  </a:cubicBezTo>
                  <a:cubicBezTo>
                    <a:pt x="243" y="944"/>
                    <a:pt x="236" y="948"/>
                    <a:pt x="239" y="952"/>
                  </a:cubicBezTo>
                  <a:cubicBezTo>
                    <a:pt x="239" y="959"/>
                    <a:pt x="239" y="966"/>
                    <a:pt x="243" y="974"/>
                  </a:cubicBezTo>
                  <a:lnTo>
                    <a:pt x="243" y="984"/>
                  </a:lnTo>
                  <a:cubicBezTo>
                    <a:pt x="239" y="988"/>
                    <a:pt x="243" y="988"/>
                    <a:pt x="247" y="992"/>
                  </a:cubicBezTo>
                  <a:cubicBezTo>
                    <a:pt x="250" y="999"/>
                    <a:pt x="254" y="1006"/>
                    <a:pt x="254" y="1010"/>
                  </a:cubicBezTo>
                  <a:cubicBezTo>
                    <a:pt x="258" y="1018"/>
                    <a:pt x="261" y="1021"/>
                    <a:pt x="265" y="1025"/>
                  </a:cubicBezTo>
                  <a:cubicBezTo>
                    <a:pt x="265" y="1028"/>
                    <a:pt x="261" y="1032"/>
                    <a:pt x="265" y="1036"/>
                  </a:cubicBezTo>
                  <a:cubicBezTo>
                    <a:pt x="272" y="1040"/>
                    <a:pt x="269" y="1043"/>
                    <a:pt x="272" y="1047"/>
                  </a:cubicBezTo>
                  <a:lnTo>
                    <a:pt x="276" y="1047"/>
                  </a:lnTo>
                  <a:cubicBezTo>
                    <a:pt x="276" y="1054"/>
                    <a:pt x="276" y="1058"/>
                    <a:pt x="283" y="1058"/>
                  </a:cubicBezTo>
                  <a:cubicBezTo>
                    <a:pt x="283" y="1062"/>
                    <a:pt x="287" y="1062"/>
                    <a:pt x="291" y="1062"/>
                  </a:cubicBezTo>
                  <a:cubicBezTo>
                    <a:pt x="294" y="1065"/>
                    <a:pt x="291" y="1069"/>
                    <a:pt x="287" y="1069"/>
                  </a:cubicBezTo>
                  <a:lnTo>
                    <a:pt x="291" y="1072"/>
                  </a:lnTo>
                  <a:cubicBezTo>
                    <a:pt x="291" y="1076"/>
                    <a:pt x="291" y="1084"/>
                    <a:pt x="294" y="1087"/>
                  </a:cubicBezTo>
                  <a:cubicBezTo>
                    <a:pt x="298" y="1094"/>
                    <a:pt x="302" y="1102"/>
                    <a:pt x="298" y="1113"/>
                  </a:cubicBezTo>
                  <a:lnTo>
                    <a:pt x="294" y="1113"/>
                  </a:lnTo>
                  <a:cubicBezTo>
                    <a:pt x="302" y="1116"/>
                    <a:pt x="298" y="1120"/>
                    <a:pt x="298" y="1124"/>
                  </a:cubicBezTo>
                  <a:lnTo>
                    <a:pt x="294" y="1128"/>
                  </a:lnTo>
                  <a:cubicBezTo>
                    <a:pt x="291" y="1128"/>
                    <a:pt x="294" y="1135"/>
                    <a:pt x="287" y="1138"/>
                  </a:cubicBezTo>
                  <a:cubicBezTo>
                    <a:pt x="291" y="1142"/>
                    <a:pt x="280" y="1142"/>
                    <a:pt x="280" y="1146"/>
                  </a:cubicBezTo>
                  <a:cubicBezTo>
                    <a:pt x="280" y="1150"/>
                    <a:pt x="276" y="1153"/>
                    <a:pt x="272" y="1157"/>
                  </a:cubicBezTo>
                  <a:cubicBezTo>
                    <a:pt x="269" y="1157"/>
                    <a:pt x="269" y="1160"/>
                    <a:pt x="265" y="1160"/>
                  </a:cubicBezTo>
                  <a:cubicBezTo>
                    <a:pt x="261" y="1157"/>
                    <a:pt x="258" y="1157"/>
                    <a:pt x="254" y="1157"/>
                  </a:cubicBezTo>
                  <a:cubicBezTo>
                    <a:pt x="250" y="1157"/>
                    <a:pt x="247" y="1160"/>
                    <a:pt x="243" y="1160"/>
                  </a:cubicBezTo>
                  <a:cubicBezTo>
                    <a:pt x="242" y="1160"/>
                    <a:pt x="240" y="1159"/>
                    <a:pt x="239" y="1159"/>
                  </a:cubicBezTo>
                  <a:cubicBezTo>
                    <a:pt x="234" y="1159"/>
                    <a:pt x="231" y="1165"/>
                    <a:pt x="228" y="1168"/>
                  </a:cubicBezTo>
                  <a:cubicBezTo>
                    <a:pt x="225" y="1175"/>
                    <a:pt x="217" y="1179"/>
                    <a:pt x="214" y="1186"/>
                  </a:cubicBezTo>
                  <a:lnTo>
                    <a:pt x="210" y="1186"/>
                  </a:lnTo>
                  <a:cubicBezTo>
                    <a:pt x="210" y="1194"/>
                    <a:pt x="203" y="1197"/>
                    <a:pt x="206" y="1204"/>
                  </a:cubicBezTo>
                  <a:lnTo>
                    <a:pt x="206" y="1208"/>
                  </a:lnTo>
                  <a:lnTo>
                    <a:pt x="206" y="1219"/>
                  </a:lnTo>
                  <a:cubicBezTo>
                    <a:pt x="206" y="1223"/>
                    <a:pt x="199" y="1226"/>
                    <a:pt x="203" y="1230"/>
                  </a:cubicBezTo>
                  <a:cubicBezTo>
                    <a:pt x="203" y="1234"/>
                    <a:pt x="199" y="1234"/>
                    <a:pt x="199" y="1234"/>
                  </a:cubicBezTo>
                  <a:cubicBezTo>
                    <a:pt x="195" y="1238"/>
                    <a:pt x="195" y="1241"/>
                    <a:pt x="195" y="1245"/>
                  </a:cubicBezTo>
                  <a:cubicBezTo>
                    <a:pt x="192" y="1252"/>
                    <a:pt x="188" y="1260"/>
                    <a:pt x="184" y="1267"/>
                  </a:cubicBezTo>
                  <a:cubicBezTo>
                    <a:pt x="181" y="1270"/>
                    <a:pt x="181" y="1274"/>
                    <a:pt x="177" y="1274"/>
                  </a:cubicBezTo>
                  <a:cubicBezTo>
                    <a:pt x="173" y="1278"/>
                    <a:pt x="170" y="1278"/>
                    <a:pt x="162" y="1278"/>
                  </a:cubicBezTo>
                  <a:cubicBezTo>
                    <a:pt x="162" y="1285"/>
                    <a:pt x="162" y="1285"/>
                    <a:pt x="155" y="1289"/>
                  </a:cubicBezTo>
                  <a:cubicBezTo>
                    <a:pt x="151" y="1296"/>
                    <a:pt x="148" y="1304"/>
                    <a:pt x="140" y="1307"/>
                  </a:cubicBezTo>
                  <a:cubicBezTo>
                    <a:pt x="137" y="1307"/>
                    <a:pt x="137" y="1311"/>
                    <a:pt x="137" y="1311"/>
                  </a:cubicBezTo>
                  <a:cubicBezTo>
                    <a:pt x="137" y="1318"/>
                    <a:pt x="133" y="1322"/>
                    <a:pt x="129" y="1329"/>
                  </a:cubicBezTo>
                  <a:cubicBezTo>
                    <a:pt x="129" y="1333"/>
                    <a:pt x="122" y="1340"/>
                    <a:pt x="122" y="1348"/>
                  </a:cubicBezTo>
                  <a:lnTo>
                    <a:pt x="118" y="1351"/>
                  </a:lnTo>
                  <a:cubicBezTo>
                    <a:pt x="115" y="1355"/>
                    <a:pt x="111" y="1358"/>
                    <a:pt x="107" y="1366"/>
                  </a:cubicBezTo>
                  <a:cubicBezTo>
                    <a:pt x="111" y="1370"/>
                    <a:pt x="104" y="1370"/>
                    <a:pt x="104" y="1373"/>
                  </a:cubicBezTo>
                  <a:cubicBezTo>
                    <a:pt x="104" y="1377"/>
                    <a:pt x="100" y="1380"/>
                    <a:pt x="100" y="1384"/>
                  </a:cubicBezTo>
                  <a:cubicBezTo>
                    <a:pt x="100" y="1395"/>
                    <a:pt x="93" y="1402"/>
                    <a:pt x="93" y="1414"/>
                  </a:cubicBezTo>
                  <a:cubicBezTo>
                    <a:pt x="89" y="1414"/>
                    <a:pt x="89" y="1421"/>
                    <a:pt x="82" y="1421"/>
                  </a:cubicBezTo>
                  <a:lnTo>
                    <a:pt x="78" y="1424"/>
                  </a:lnTo>
                  <a:cubicBezTo>
                    <a:pt x="71" y="1432"/>
                    <a:pt x="67" y="1439"/>
                    <a:pt x="60" y="1446"/>
                  </a:cubicBezTo>
                  <a:cubicBezTo>
                    <a:pt x="56" y="1446"/>
                    <a:pt x="52" y="1450"/>
                    <a:pt x="49" y="1458"/>
                  </a:cubicBezTo>
                  <a:cubicBezTo>
                    <a:pt x="45" y="1465"/>
                    <a:pt x="34" y="1468"/>
                    <a:pt x="34" y="1476"/>
                  </a:cubicBezTo>
                  <a:cubicBezTo>
                    <a:pt x="30" y="1487"/>
                    <a:pt x="19" y="1487"/>
                    <a:pt x="16" y="1498"/>
                  </a:cubicBezTo>
                  <a:cubicBezTo>
                    <a:pt x="16" y="1500"/>
                    <a:pt x="15" y="1500"/>
                    <a:pt x="14" y="1500"/>
                  </a:cubicBezTo>
                  <a:cubicBezTo>
                    <a:pt x="13" y="1500"/>
                    <a:pt x="12" y="1500"/>
                    <a:pt x="12" y="1502"/>
                  </a:cubicBezTo>
                  <a:cubicBezTo>
                    <a:pt x="12" y="1509"/>
                    <a:pt x="5" y="1512"/>
                    <a:pt x="1" y="1516"/>
                  </a:cubicBezTo>
                  <a:cubicBezTo>
                    <a:pt x="1" y="1520"/>
                    <a:pt x="5" y="1520"/>
                    <a:pt x="8" y="1527"/>
                  </a:cubicBezTo>
                  <a:cubicBezTo>
                    <a:pt x="8" y="1531"/>
                    <a:pt x="8" y="1542"/>
                    <a:pt x="16" y="1546"/>
                  </a:cubicBezTo>
                  <a:lnTo>
                    <a:pt x="16" y="1560"/>
                  </a:lnTo>
                  <a:cubicBezTo>
                    <a:pt x="16" y="1564"/>
                    <a:pt x="19" y="1568"/>
                    <a:pt x="19" y="1571"/>
                  </a:cubicBezTo>
                  <a:cubicBezTo>
                    <a:pt x="19" y="1571"/>
                    <a:pt x="16" y="1575"/>
                    <a:pt x="19" y="1575"/>
                  </a:cubicBezTo>
                  <a:cubicBezTo>
                    <a:pt x="27" y="1582"/>
                    <a:pt x="30" y="1590"/>
                    <a:pt x="34" y="1593"/>
                  </a:cubicBezTo>
                  <a:cubicBezTo>
                    <a:pt x="45" y="1597"/>
                    <a:pt x="52" y="1600"/>
                    <a:pt x="63" y="1600"/>
                  </a:cubicBezTo>
                  <a:cubicBezTo>
                    <a:pt x="67" y="1600"/>
                    <a:pt x="71" y="1604"/>
                    <a:pt x="74" y="1608"/>
                  </a:cubicBezTo>
                  <a:cubicBezTo>
                    <a:pt x="82" y="1615"/>
                    <a:pt x="93" y="1615"/>
                    <a:pt x="100" y="1619"/>
                  </a:cubicBezTo>
                  <a:cubicBezTo>
                    <a:pt x="111" y="1622"/>
                    <a:pt x="118" y="1626"/>
                    <a:pt x="126" y="1630"/>
                  </a:cubicBezTo>
                  <a:cubicBezTo>
                    <a:pt x="129" y="1634"/>
                    <a:pt x="137" y="1637"/>
                    <a:pt x="144" y="1637"/>
                  </a:cubicBezTo>
                  <a:cubicBezTo>
                    <a:pt x="148" y="1637"/>
                    <a:pt x="151" y="1641"/>
                    <a:pt x="155" y="1644"/>
                  </a:cubicBezTo>
                  <a:cubicBezTo>
                    <a:pt x="155" y="1644"/>
                    <a:pt x="155" y="1648"/>
                    <a:pt x="159" y="1648"/>
                  </a:cubicBezTo>
                  <a:cubicBezTo>
                    <a:pt x="162" y="1652"/>
                    <a:pt x="170" y="1652"/>
                    <a:pt x="173" y="1656"/>
                  </a:cubicBezTo>
                  <a:cubicBezTo>
                    <a:pt x="181" y="1656"/>
                    <a:pt x="184" y="1656"/>
                    <a:pt x="188" y="1663"/>
                  </a:cubicBezTo>
                  <a:lnTo>
                    <a:pt x="192" y="1663"/>
                  </a:lnTo>
                  <a:cubicBezTo>
                    <a:pt x="203" y="1666"/>
                    <a:pt x="217" y="1670"/>
                    <a:pt x="228" y="1674"/>
                  </a:cubicBezTo>
                  <a:cubicBezTo>
                    <a:pt x="232" y="1678"/>
                    <a:pt x="236" y="1681"/>
                    <a:pt x="239" y="1681"/>
                  </a:cubicBezTo>
                  <a:cubicBezTo>
                    <a:pt x="241" y="1679"/>
                    <a:pt x="243" y="1679"/>
                    <a:pt x="244" y="1679"/>
                  </a:cubicBezTo>
                  <a:cubicBezTo>
                    <a:pt x="248" y="1679"/>
                    <a:pt x="251" y="1682"/>
                    <a:pt x="255" y="1682"/>
                  </a:cubicBezTo>
                  <a:cubicBezTo>
                    <a:pt x="256" y="1682"/>
                    <a:pt x="257" y="1682"/>
                    <a:pt x="258" y="1681"/>
                  </a:cubicBezTo>
                  <a:cubicBezTo>
                    <a:pt x="261" y="1685"/>
                    <a:pt x="261" y="1685"/>
                    <a:pt x="261" y="1688"/>
                  </a:cubicBezTo>
                  <a:cubicBezTo>
                    <a:pt x="266" y="1686"/>
                    <a:pt x="267" y="1684"/>
                    <a:pt x="269" y="1684"/>
                  </a:cubicBezTo>
                  <a:cubicBezTo>
                    <a:pt x="271" y="1684"/>
                    <a:pt x="273" y="1685"/>
                    <a:pt x="276" y="1688"/>
                  </a:cubicBezTo>
                  <a:cubicBezTo>
                    <a:pt x="283" y="1692"/>
                    <a:pt x="294" y="1696"/>
                    <a:pt x="298" y="1700"/>
                  </a:cubicBezTo>
                  <a:lnTo>
                    <a:pt x="302" y="1700"/>
                  </a:lnTo>
                  <a:cubicBezTo>
                    <a:pt x="304" y="1699"/>
                    <a:pt x="306" y="1698"/>
                    <a:pt x="308" y="1698"/>
                  </a:cubicBezTo>
                  <a:cubicBezTo>
                    <a:pt x="311" y="1698"/>
                    <a:pt x="314" y="1700"/>
                    <a:pt x="316" y="1700"/>
                  </a:cubicBezTo>
                  <a:cubicBezTo>
                    <a:pt x="324" y="1703"/>
                    <a:pt x="335" y="1707"/>
                    <a:pt x="342" y="1707"/>
                  </a:cubicBezTo>
                  <a:cubicBezTo>
                    <a:pt x="345" y="1709"/>
                    <a:pt x="347" y="1712"/>
                    <a:pt x="349" y="1712"/>
                  </a:cubicBezTo>
                  <a:cubicBezTo>
                    <a:pt x="349" y="1712"/>
                    <a:pt x="349" y="1711"/>
                    <a:pt x="349" y="1710"/>
                  </a:cubicBezTo>
                  <a:cubicBezTo>
                    <a:pt x="351" y="1710"/>
                    <a:pt x="352" y="1709"/>
                    <a:pt x="353" y="1709"/>
                  </a:cubicBezTo>
                  <a:cubicBezTo>
                    <a:pt x="358" y="1709"/>
                    <a:pt x="361" y="1714"/>
                    <a:pt x="364" y="1714"/>
                  </a:cubicBezTo>
                  <a:cubicBezTo>
                    <a:pt x="367" y="1717"/>
                    <a:pt x="368" y="1720"/>
                    <a:pt x="370" y="1720"/>
                  </a:cubicBezTo>
                  <a:cubicBezTo>
                    <a:pt x="372" y="1720"/>
                    <a:pt x="373" y="1719"/>
                    <a:pt x="375" y="1718"/>
                  </a:cubicBezTo>
                  <a:lnTo>
                    <a:pt x="375" y="1722"/>
                  </a:lnTo>
                  <a:cubicBezTo>
                    <a:pt x="379" y="1722"/>
                    <a:pt x="379" y="1722"/>
                    <a:pt x="382" y="1725"/>
                  </a:cubicBezTo>
                  <a:cubicBezTo>
                    <a:pt x="382" y="1725"/>
                    <a:pt x="384" y="1724"/>
                    <a:pt x="386" y="1724"/>
                  </a:cubicBezTo>
                  <a:cubicBezTo>
                    <a:pt x="387" y="1724"/>
                    <a:pt x="389" y="1724"/>
                    <a:pt x="390" y="1725"/>
                  </a:cubicBezTo>
                  <a:cubicBezTo>
                    <a:pt x="393" y="1725"/>
                    <a:pt x="401" y="1729"/>
                    <a:pt x="408" y="1729"/>
                  </a:cubicBezTo>
                  <a:cubicBezTo>
                    <a:pt x="426" y="1736"/>
                    <a:pt x="445" y="1740"/>
                    <a:pt x="463" y="1744"/>
                  </a:cubicBezTo>
                  <a:lnTo>
                    <a:pt x="467" y="1747"/>
                  </a:lnTo>
                  <a:lnTo>
                    <a:pt x="467" y="1751"/>
                  </a:lnTo>
                  <a:cubicBezTo>
                    <a:pt x="474" y="1754"/>
                    <a:pt x="482" y="1754"/>
                    <a:pt x="489" y="1758"/>
                  </a:cubicBezTo>
                  <a:cubicBezTo>
                    <a:pt x="496" y="1758"/>
                    <a:pt x="507" y="1758"/>
                    <a:pt x="511" y="1762"/>
                  </a:cubicBezTo>
                  <a:cubicBezTo>
                    <a:pt x="512" y="1764"/>
                    <a:pt x="515" y="1764"/>
                    <a:pt x="518" y="1764"/>
                  </a:cubicBezTo>
                  <a:cubicBezTo>
                    <a:pt x="521" y="1764"/>
                    <a:pt x="524" y="1764"/>
                    <a:pt x="526" y="1766"/>
                  </a:cubicBezTo>
                  <a:cubicBezTo>
                    <a:pt x="533" y="1769"/>
                    <a:pt x="540" y="1769"/>
                    <a:pt x="548" y="1773"/>
                  </a:cubicBezTo>
                  <a:cubicBezTo>
                    <a:pt x="555" y="1773"/>
                    <a:pt x="558" y="1776"/>
                    <a:pt x="566" y="1780"/>
                  </a:cubicBezTo>
                  <a:cubicBezTo>
                    <a:pt x="588" y="1784"/>
                    <a:pt x="606" y="1788"/>
                    <a:pt x="628" y="1791"/>
                  </a:cubicBezTo>
                  <a:cubicBezTo>
                    <a:pt x="630" y="1793"/>
                    <a:pt x="632" y="1793"/>
                    <a:pt x="634" y="1793"/>
                  </a:cubicBezTo>
                  <a:cubicBezTo>
                    <a:pt x="636" y="1793"/>
                    <a:pt x="637" y="1793"/>
                    <a:pt x="639" y="1795"/>
                  </a:cubicBezTo>
                  <a:cubicBezTo>
                    <a:pt x="646" y="1798"/>
                    <a:pt x="658" y="1798"/>
                    <a:pt x="668" y="1802"/>
                  </a:cubicBezTo>
                  <a:cubicBezTo>
                    <a:pt x="670" y="1801"/>
                    <a:pt x="671" y="1801"/>
                    <a:pt x="673" y="1801"/>
                  </a:cubicBezTo>
                  <a:cubicBezTo>
                    <a:pt x="681" y="1801"/>
                    <a:pt x="689" y="1807"/>
                    <a:pt x="697" y="1807"/>
                  </a:cubicBezTo>
                  <a:cubicBezTo>
                    <a:pt x="698" y="1807"/>
                    <a:pt x="700" y="1807"/>
                    <a:pt x="702" y="1806"/>
                  </a:cubicBezTo>
                  <a:cubicBezTo>
                    <a:pt x="704" y="1809"/>
                    <a:pt x="707" y="1810"/>
                    <a:pt x="709" y="1810"/>
                  </a:cubicBezTo>
                  <a:cubicBezTo>
                    <a:pt x="712" y="1810"/>
                    <a:pt x="715" y="1809"/>
                    <a:pt x="718" y="1809"/>
                  </a:cubicBezTo>
                  <a:cubicBezTo>
                    <a:pt x="720" y="1809"/>
                    <a:pt x="722" y="1809"/>
                    <a:pt x="724" y="1810"/>
                  </a:cubicBezTo>
                  <a:cubicBezTo>
                    <a:pt x="742" y="1810"/>
                    <a:pt x="742" y="1810"/>
                    <a:pt x="753" y="1817"/>
                  </a:cubicBezTo>
                  <a:cubicBezTo>
                    <a:pt x="755" y="1817"/>
                    <a:pt x="756" y="1818"/>
                    <a:pt x="757" y="1818"/>
                  </a:cubicBezTo>
                  <a:cubicBezTo>
                    <a:pt x="758" y="1818"/>
                    <a:pt x="758" y="1818"/>
                    <a:pt x="760" y="1817"/>
                  </a:cubicBezTo>
                  <a:cubicBezTo>
                    <a:pt x="761" y="1816"/>
                    <a:pt x="762" y="1815"/>
                    <a:pt x="764" y="1815"/>
                  </a:cubicBezTo>
                  <a:cubicBezTo>
                    <a:pt x="766" y="1815"/>
                    <a:pt x="769" y="1817"/>
                    <a:pt x="771" y="1817"/>
                  </a:cubicBezTo>
                  <a:cubicBezTo>
                    <a:pt x="778" y="1820"/>
                    <a:pt x="786" y="1824"/>
                    <a:pt x="793" y="1824"/>
                  </a:cubicBezTo>
                  <a:cubicBezTo>
                    <a:pt x="797" y="1824"/>
                    <a:pt x="804" y="1824"/>
                    <a:pt x="812" y="1828"/>
                  </a:cubicBezTo>
                  <a:cubicBezTo>
                    <a:pt x="815" y="1828"/>
                    <a:pt x="819" y="1828"/>
                    <a:pt x="822" y="1832"/>
                  </a:cubicBezTo>
                  <a:cubicBezTo>
                    <a:pt x="823" y="1833"/>
                    <a:pt x="824" y="1833"/>
                    <a:pt x="825" y="1833"/>
                  </a:cubicBezTo>
                  <a:cubicBezTo>
                    <a:pt x="826" y="1833"/>
                    <a:pt x="827" y="1832"/>
                    <a:pt x="830" y="1832"/>
                  </a:cubicBezTo>
                  <a:cubicBezTo>
                    <a:pt x="859" y="1835"/>
                    <a:pt x="885" y="1846"/>
                    <a:pt x="910" y="1854"/>
                  </a:cubicBezTo>
                  <a:cubicBezTo>
                    <a:pt x="914" y="1854"/>
                    <a:pt x="914" y="1854"/>
                    <a:pt x="918" y="1857"/>
                  </a:cubicBezTo>
                  <a:cubicBezTo>
                    <a:pt x="922" y="1854"/>
                    <a:pt x="922" y="1854"/>
                    <a:pt x="925" y="1850"/>
                  </a:cubicBezTo>
                  <a:cubicBezTo>
                    <a:pt x="928" y="1855"/>
                    <a:pt x="928" y="1859"/>
                    <a:pt x="931" y="1859"/>
                  </a:cubicBezTo>
                  <a:cubicBezTo>
                    <a:pt x="932" y="1859"/>
                    <a:pt x="934" y="1858"/>
                    <a:pt x="936" y="1857"/>
                  </a:cubicBezTo>
                  <a:cubicBezTo>
                    <a:pt x="940" y="1861"/>
                    <a:pt x="944" y="1861"/>
                    <a:pt x="947" y="1861"/>
                  </a:cubicBezTo>
                  <a:cubicBezTo>
                    <a:pt x="951" y="1861"/>
                    <a:pt x="958" y="1861"/>
                    <a:pt x="962" y="1864"/>
                  </a:cubicBezTo>
                  <a:cubicBezTo>
                    <a:pt x="969" y="1868"/>
                    <a:pt x="980" y="1868"/>
                    <a:pt x="988" y="1872"/>
                  </a:cubicBezTo>
                  <a:cubicBezTo>
                    <a:pt x="990" y="1872"/>
                    <a:pt x="991" y="1870"/>
                    <a:pt x="992" y="1870"/>
                  </a:cubicBezTo>
                  <a:cubicBezTo>
                    <a:pt x="993" y="1870"/>
                    <a:pt x="993" y="1871"/>
                    <a:pt x="995" y="1872"/>
                  </a:cubicBezTo>
                  <a:cubicBezTo>
                    <a:pt x="998" y="1876"/>
                    <a:pt x="1010" y="1876"/>
                    <a:pt x="1013" y="1876"/>
                  </a:cubicBezTo>
                  <a:cubicBezTo>
                    <a:pt x="1020" y="1879"/>
                    <a:pt x="1028" y="1879"/>
                    <a:pt x="1032" y="1883"/>
                  </a:cubicBezTo>
                  <a:cubicBezTo>
                    <a:pt x="1035" y="1890"/>
                    <a:pt x="1042" y="1890"/>
                    <a:pt x="1050" y="1890"/>
                  </a:cubicBezTo>
                  <a:cubicBezTo>
                    <a:pt x="1054" y="1888"/>
                    <a:pt x="1057" y="1887"/>
                    <a:pt x="1061" y="1887"/>
                  </a:cubicBezTo>
                  <a:cubicBezTo>
                    <a:pt x="1064" y="1887"/>
                    <a:pt x="1068" y="1888"/>
                    <a:pt x="1072" y="1890"/>
                  </a:cubicBezTo>
                  <a:cubicBezTo>
                    <a:pt x="1076" y="1890"/>
                    <a:pt x="1083" y="1890"/>
                    <a:pt x="1086" y="1894"/>
                  </a:cubicBezTo>
                  <a:cubicBezTo>
                    <a:pt x="1094" y="1894"/>
                    <a:pt x="1098" y="1898"/>
                    <a:pt x="1101" y="1898"/>
                  </a:cubicBezTo>
                  <a:cubicBezTo>
                    <a:pt x="1108" y="1898"/>
                    <a:pt x="1112" y="1898"/>
                    <a:pt x="1120" y="1901"/>
                  </a:cubicBezTo>
                  <a:cubicBezTo>
                    <a:pt x="1130" y="1901"/>
                    <a:pt x="1145" y="1905"/>
                    <a:pt x="1160" y="1908"/>
                  </a:cubicBezTo>
                  <a:cubicBezTo>
                    <a:pt x="1171" y="1912"/>
                    <a:pt x="1186" y="1916"/>
                    <a:pt x="1200" y="1916"/>
                  </a:cubicBezTo>
                  <a:cubicBezTo>
                    <a:pt x="1218" y="1920"/>
                    <a:pt x="1240" y="1920"/>
                    <a:pt x="1259" y="1927"/>
                  </a:cubicBezTo>
                  <a:cubicBezTo>
                    <a:pt x="1274" y="1930"/>
                    <a:pt x="1288" y="1930"/>
                    <a:pt x="1303" y="1934"/>
                  </a:cubicBezTo>
                  <a:lnTo>
                    <a:pt x="1306" y="1934"/>
                  </a:lnTo>
                  <a:cubicBezTo>
                    <a:pt x="1303" y="1934"/>
                    <a:pt x="1303" y="1930"/>
                    <a:pt x="1303" y="1930"/>
                  </a:cubicBezTo>
                  <a:cubicBezTo>
                    <a:pt x="1306" y="1930"/>
                    <a:pt x="1310" y="1930"/>
                    <a:pt x="1314" y="1934"/>
                  </a:cubicBezTo>
                  <a:cubicBezTo>
                    <a:pt x="1314" y="1934"/>
                    <a:pt x="1310" y="1934"/>
                    <a:pt x="1310" y="1938"/>
                  </a:cubicBezTo>
                  <a:cubicBezTo>
                    <a:pt x="1325" y="1938"/>
                    <a:pt x="1336" y="1942"/>
                    <a:pt x="1347" y="1945"/>
                  </a:cubicBezTo>
                  <a:lnTo>
                    <a:pt x="1350" y="1945"/>
                  </a:lnTo>
                  <a:cubicBezTo>
                    <a:pt x="1347" y="1942"/>
                    <a:pt x="1343" y="1942"/>
                    <a:pt x="1343" y="1942"/>
                  </a:cubicBezTo>
                  <a:lnTo>
                    <a:pt x="1343" y="1938"/>
                  </a:lnTo>
                  <a:cubicBezTo>
                    <a:pt x="1365" y="1945"/>
                    <a:pt x="1384" y="1949"/>
                    <a:pt x="1406" y="1952"/>
                  </a:cubicBezTo>
                  <a:lnTo>
                    <a:pt x="1398" y="1952"/>
                  </a:lnTo>
                  <a:cubicBezTo>
                    <a:pt x="1406" y="1956"/>
                    <a:pt x="1416" y="1960"/>
                    <a:pt x="1424" y="1964"/>
                  </a:cubicBezTo>
                  <a:lnTo>
                    <a:pt x="1431" y="1964"/>
                  </a:lnTo>
                  <a:cubicBezTo>
                    <a:pt x="1424" y="1956"/>
                    <a:pt x="1416" y="1960"/>
                    <a:pt x="1409" y="1952"/>
                  </a:cubicBezTo>
                  <a:lnTo>
                    <a:pt x="1409" y="1952"/>
                  </a:lnTo>
                  <a:cubicBezTo>
                    <a:pt x="1420" y="1956"/>
                    <a:pt x="1435" y="1956"/>
                    <a:pt x="1446" y="1956"/>
                  </a:cubicBezTo>
                  <a:cubicBezTo>
                    <a:pt x="1446" y="1956"/>
                    <a:pt x="1446" y="1952"/>
                    <a:pt x="1450" y="1952"/>
                  </a:cubicBezTo>
                  <a:lnTo>
                    <a:pt x="1464" y="1952"/>
                  </a:lnTo>
                  <a:cubicBezTo>
                    <a:pt x="1472" y="1949"/>
                    <a:pt x="1475" y="1945"/>
                    <a:pt x="1482" y="1942"/>
                  </a:cubicBezTo>
                  <a:cubicBezTo>
                    <a:pt x="1490" y="1945"/>
                    <a:pt x="1494" y="1945"/>
                    <a:pt x="1497" y="1945"/>
                  </a:cubicBezTo>
                  <a:cubicBezTo>
                    <a:pt x="1501" y="1949"/>
                    <a:pt x="1501" y="1952"/>
                    <a:pt x="1504" y="1952"/>
                  </a:cubicBezTo>
                  <a:cubicBezTo>
                    <a:pt x="1508" y="1952"/>
                    <a:pt x="1516" y="1952"/>
                    <a:pt x="1519" y="1960"/>
                  </a:cubicBezTo>
                  <a:lnTo>
                    <a:pt x="1526" y="1960"/>
                  </a:lnTo>
                  <a:cubicBezTo>
                    <a:pt x="1527" y="1959"/>
                    <a:pt x="1529" y="1958"/>
                    <a:pt x="1531" y="1958"/>
                  </a:cubicBezTo>
                  <a:cubicBezTo>
                    <a:pt x="1534" y="1958"/>
                    <a:pt x="1539" y="1960"/>
                    <a:pt x="1541" y="1960"/>
                  </a:cubicBezTo>
                  <a:cubicBezTo>
                    <a:pt x="1560" y="1964"/>
                    <a:pt x="1574" y="1967"/>
                    <a:pt x="1589" y="1971"/>
                  </a:cubicBezTo>
                  <a:cubicBezTo>
                    <a:pt x="1590" y="1972"/>
                    <a:pt x="1591" y="1972"/>
                    <a:pt x="1592" y="1972"/>
                  </a:cubicBezTo>
                  <a:cubicBezTo>
                    <a:pt x="1596" y="1972"/>
                    <a:pt x="1596" y="1967"/>
                    <a:pt x="1596" y="1967"/>
                  </a:cubicBezTo>
                  <a:cubicBezTo>
                    <a:pt x="1604" y="1967"/>
                    <a:pt x="1611" y="1971"/>
                    <a:pt x="1614" y="1971"/>
                  </a:cubicBezTo>
                  <a:cubicBezTo>
                    <a:pt x="1618" y="1971"/>
                    <a:pt x="1618" y="1974"/>
                    <a:pt x="1622" y="1974"/>
                  </a:cubicBezTo>
                  <a:cubicBezTo>
                    <a:pt x="1622" y="1982"/>
                    <a:pt x="1629" y="1978"/>
                    <a:pt x="1633" y="1982"/>
                  </a:cubicBezTo>
                  <a:cubicBezTo>
                    <a:pt x="1635" y="1979"/>
                    <a:pt x="1639" y="1979"/>
                    <a:pt x="1642" y="1979"/>
                  </a:cubicBezTo>
                  <a:cubicBezTo>
                    <a:pt x="1646" y="1979"/>
                    <a:pt x="1650" y="1979"/>
                    <a:pt x="1654" y="1979"/>
                  </a:cubicBezTo>
                  <a:cubicBezTo>
                    <a:pt x="1656" y="1979"/>
                    <a:pt x="1659" y="1979"/>
                    <a:pt x="1662" y="1978"/>
                  </a:cubicBezTo>
                  <a:cubicBezTo>
                    <a:pt x="1673" y="1982"/>
                    <a:pt x="1688" y="1982"/>
                    <a:pt x="1699" y="1989"/>
                  </a:cubicBezTo>
                  <a:cubicBezTo>
                    <a:pt x="1702" y="1993"/>
                    <a:pt x="1706" y="1993"/>
                    <a:pt x="1710" y="1993"/>
                  </a:cubicBezTo>
                  <a:cubicBezTo>
                    <a:pt x="1711" y="1992"/>
                    <a:pt x="1713" y="1991"/>
                    <a:pt x="1715" y="1991"/>
                  </a:cubicBezTo>
                  <a:cubicBezTo>
                    <a:pt x="1718" y="1991"/>
                    <a:pt x="1722" y="1993"/>
                    <a:pt x="1724" y="1993"/>
                  </a:cubicBezTo>
                  <a:cubicBezTo>
                    <a:pt x="1726" y="1992"/>
                    <a:pt x="1729" y="1991"/>
                    <a:pt x="1731" y="1991"/>
                  </a:cubicBezTo>
                  <a:cubicBezTo>
                    <a:pt x="1736" y="1991"/>
                    <a:pt x="1741" y="1994"/>
                    <a:pt x="1746" y="1996"/>
                  </a:cubicBezTo>
                  <a:lnTo>
                    <a:pt x="1750" y="1996"/>
                  </a:lnTo>
                  <a:cubicBezTo>
                    <a:pt x="1752" y="1995"/>
                    <a:pt x="1754" y="1995"/>
                    <a:pt x="1756" y="1995"/>
                  </a:cubicBezTo>
                  <a:cubicBezTo>
                    <a:pt x="1760" y="1995"/>
                    <a:pt x="1762" y="1996"/>
                    <a:pt x="1765" y="1996"/>
                  </a:cubicBezTo>
                  <a:lnTo>
                    <a:pt x="1780" y="1996"/>
                  </a:lnTo>
                  <a:cubicBezTo>
                    <a:pt x="1790" y="2000"/>
                    <a:pt x="1802" y="2000"/>
                    <a:pt x="1812" y="2004"/>
                  </a:cubicBezTo>
                  <a:cubicBezTo>
                    <a:pt x="1827" y="2004"/>
                    <a:pt x="1842" y="2008"/>
                    <a:pt x="1856" y="2008"/>
                  </a:cubicBezTo>
                  <a:cubicBezTo>
                    <a:pt x="1871" y="2011"/>
                    <a:pt x="1882" y="2008"/>
                    <a:pt x="1893" y="2015"/>
                  </a:cubicBezTo>
                  <a:cubicBezTo>
                    <a:pt x="1895" y="2014"/>
                    <a:pt x="1897" y="2013"/>
                    <a:pt x="1899" y="2013"/>
                  </a:cubicBezTo>
                  <a:cubicBezTo>
                    <a:pt x="1903" y="2013"/>
                    <a:pt x="1906" y="2015"/>
                    <a:pt x="1912" y="2015"/>
                  </a:cubicBezTo>
                  <a:cubicBezTo>
                    <a:pt x="1922" y="2015"/>
                    <a:pt x="1934" y="2015"/>
                    <a:pt x="1948" y="2018"/>
                  </a:cubicBezTo>
                  <a:cubicBezTo>
                    <a:pt x="1956" y="2018"/>
                    <a:pt x="1966" y="2022"/>
                    <a:pt x="1974" y="2022"/>
                  </a:cubicBezTo>
                  <a:cubicBezTo>
                    <a:pt x="1975" y="2021"/>
                    <a:pt x="1976" y="2020"/>
                    <a:pt x="1978" y="2020"/>
                  </a:cubicBezTo>
                  <a:cubicBezTo>
                    <a:pt x="1980" y="2020"/>
                    <a:pt x="1982" y="2022"/>
                    <a:pt x="1985" y="2022"/>
                  </a:cubicBezTo>
                  <a:cubicBezTo>
                    <a:pt x="1988" y="2022"/>
                    <a:pt x="1988" y="2018"/>
                    <a:pt x="1988" y="2015"/>
                  </a:cubicBezTo>
                  <a:cubicBezTo>
                    <a:pt x="1996" y="2018"/>
                    <a:pt x="2000" y="2015"/>
                    <a:pt x="2003" y="2022"/>
                  </a:cubicBezTo>
                  <a:cubicBezTo>
                    <a:pt x="2003" y="2022"/>
                    <a:pt x="2006" y="2024"/>
                    <a:pt x="2008" y="2024"/>
                  </a:cubicBezTo>
                  <a:cubicBezTo>
                    <a:pt x="2009" y="2024"/>
                    <a:pt x="2010" y="2023"/>
                    <a:pt x="2010" y="2022"/>
                  </a:cubicBezTo>
                  <a:cubicBezTo>
                    <a:pt x="2012" y="2021"/>
                    <a:pt x="2013" y="2021"/>
                    <a:pt x="2015" y="2021"/>
                  </a:cubicBezTo>
                  <a:cubicBezTo>
                    <a:pt x="2019" y="2021"/>
                    <a:pt x="2023" y="2023"/>
                    <a:pt x="2026" y="2023"/>
                  </a:cubicBezTo>
                  <a:cubicBezTo>
                    <a:pt x="2027" y="2023"/>
                    <a:pt x="2028" y="2023"/>
                    <a:pt x="2029" y="2022"/>
                  </a:cubicBezTo>
                  <a:cubicBezTo>
                    <a:pt x="2030" y="2024"/>
                    <a:pt x="2033" y="2024"/>
                    <a:pt x="2037" y="2024"/>
                  </a:cubicBezTo>
                  <a:cubicBezTo>
                    <a:pt x="2040" y="2024"/>
                    <a:pt x="2044" y="2024"/>
                    <a:pt x="2047" y="2026"/>
                  </a:cubicBezTo>
                  <a:cubicBezTo>
                    <a:pt x="2051" y="2028"/>
                    <a:pt x="2055" y="2028"/>
                    <a:pt x="2060" y="2028"/>
                  </a:cubicBezTo>
                  <a:cubicBezTo>
                    <a:pt x="2065" y="2028"/>
                    <a:pt x="2069" y="2028"/>
                    <a:pt x="2073" y="2030"/>
                  </a:cubicBezTo>
                  <a:lnTo>
                    <a:pt x="2076" y="2030"/>
                  </a:lnTo>
                  <a:cubicBezTo>
                    <a:pt x="2080" y="2029"/>
                    <a:pt x="2083" y="2028"/>
                    <a:pt x="2085" y="2028"/>
                  </a:cubicBezTo>
                  <a:cubicBezTo>
                    <a:pt x="2092" y="2028"/>
                    <a:pt x="2098" y="2031"/>
                    <a:pt x="2106" y="2033"/>
                  </a:cubicBezTo>
                  <a:cubicBezTo>
                    <a:pt x="2111" y="2036"/>
                    <a:pt x="2114" y="2038"/>
                    <a:pt x="2118" y="2038"/>
                  </a:cubicBezTo>
                  <a:cubicBezTo>
                    <a:pt x="2120" y="2038"/>
                    <a:pt x="2122" y="2038"/>
                    <a:pt x="2124" y="2037"/>
                  </a:cubicBezTo>
                  <a:lnTo>
                    <a:pt x="2132" y="2037"/>
                  </a:lnTo>
                  <a:cubicBezTo>
                    <a:pt x="2132" y="2038"/>
                    <a:pt x="2132" y="2038"/>
                    <a:pt x="2133" y="2038"/>
                  </a:cubicBezTo>
                  <a:cubicBezTo>
                    <a:pt x="2134" y="2038"/>
                    <a:pt x="2136" y="2037"/>
                    <a:pt x="2139" y="2037"/>
                  </a:cubicBezTo>
                  <a:cubicBezTo>
                    <a:pt x="2142" y="2037"/>
                    <a:pt x="2150" y="2037"/>
                    <a:pt x="2154" y="2040"/>
                  </a:cubicBezTo>
                  <a:cubicBezTo>
                    <a:pt x="2161" y="2040"/>
                    <a:pt x="2168" y="2040"/>
                    <a:pt x="2176" y="2037"/>
                  </a:cubicBezTo>
                  <a:cubicBezTo>
                    <a:pt x="2183" y="2033"/>
                    <a:pt x="2190" y="2033"/>
                    <a:pt x="2198" y="2033"/>
                  </a:cubicBezTo>
                  <a:lnTo>
                    <a:pt x="2201" y="2033"/>
                  </a:lnTo>
                  <a:cubicBezTo>
                    <a:pt x="2205" y="2033"/>
                    <a:pt x="2212" y="2037"/>
                    <a:pt x="2216" y="2037"/>
                  </a:cubicBezTo>
                  <a:cubicBezTo>
                    <a:pt x="2218" y="2036"/>
                    <a:pt x="2220" y="2035"/>
                    <a:pt x="2222" y="2035"/>
                  </a:cubicBezTo>
                  <a:cubicBezTo>
                    <a:pt x="2226" y="2035"/>
                    <a:pt x="2229" y="2037"/>
                    <a:pt x="2234" y="2037"/>
                  </a:cubicBezTo>
                  <a:cubicBezTo>
                    <a:pt x="2242" y="2037"/>
                    <a:pt x="2249" y="2037"/>
                    <a:pt x="2252" y="2040"/>
                  </a:cubicBezTo>
                  <a:cubicBezTo>
                    <a:pt x="2260" y="2040"/>
                    <a:pt x="2267" y="2040"/>
                    <a:pt x="2271" y="2037"/>
                  </a:cubicBezTo>
                  <a:lnTo>
                    <a:pt x="2278" y="2044"/>
                  </a:lnTo>
                  <a:cubicBezTo>
                    <a:pt x="2282" y="2040"/>
                    <a:pt x="2286" y="2040"/>
                    <a:pt x="2289" y="2040"/>
                  </a:cubicBezTo>
                  <a:cubicBezTo>
                    <a:pt x="2299" y="2043"/>
                    <a:pt x="2308" y="2047"/>
                    <a:pt x="2315" y="2047"/>
                  </a:cubicBezTo>
                  <a:cubicBezTo>
                    <a:pt x="2319" y="2047"/>
                    <a:pt x="2323" y="2046"/>
                    <a:pt x="2326" y="2044"/>
                  </a:cubicBezTo>
                  <a:cubicBezTo>
                    <a:pt x="2326" y="2044"/>
                    <a:pt x="2328" y="2046"/>
                    <a:pt x="2330" y="2046"/>
                  </a:cubicBezTo>
                  <a:cubicBezTo>
                    <a:pt x="2331" y="2046"/>
                    <a:pt x="2332" y="2045"/>
                    <a:pt x="2333" y="2044"/>
                  </a:cubicBezTo>
                  <a:cubicBezTo>
                    <a:pt x="2336" y="2044"/>
                    <a:pt x="2339" y="2049"/>
                    <a:pt x="2342" y="2049"/>
                  </a:cubicBezTo>
                  <a:cubicBezTo>
                    <a:pt x="2342" y="2049"/>
                    <a:pt x="2343" y="2049"/>
                    <a:pt x="2344" y="2048"/>
                  </a:cubicBezTo>
                  <a:cubicBezTo>
                    <a:pt x="2352" y="2048"/>
                    <a:pt x="2355" y="2052"/>
                    <a:pt x="2362" y="2052"/>
                  </a:cubicBezTo>
                  <a:cubicBezTo>
                    <a:pt x="2366" y="2054"/>
                    <a:pt x="2370" y="2054"/>
                    <a:pt x="2374" y="2054"/>
                  </a:cubicBezTo>
                  <a:cubicBezTo>
                    <a:pt x="2377" y="2054"/>
                    <a:pt x="2381" y="2054"/>
                    <a:pt x="2384" y="2052"/>
                  </a:cubicBezTo>
                  <a:cubicBezTo>
                    <a:pt x="2388" y="2052"/>
                    <a:pt x="2392" y="2048"/>
                    <a:pt x="2396" y="2048"/>
                  </a:cubicBezTo>
                  <a:cubicBezTo>
                    <a:pt x="2392" y="2055"/>
                    <a:pt x="2399" y="2055"/>
                    <a:pt x="2403" y="2055"/>
                  </a:cubicBezTo>
                  <a:lnTo>
                    <a:pt x="2410" y="2055"/>
                  </a:lnTo>
                  <a:cubicBezTo>
                    <a:pt x="2412" y="2058"/>
                    <a:pt x="2414" y="2059"/>
                    <a:pt x="2417" y="2059"/>
                  </a:cubicBezTo>
                  <a:cubicBezTo>
                    <a:pt x="2420" y="2059"/>
                    <a:pt x="2424" y="2057"/>
                    <a:pt x="2428" y="2055"/>
                  </a:cubicBezTo>
                  <a:cubicBezTo>
                    <a:pt x="2428" y="2058"/>
                    <a:pt x="2430" y="2060"/>
                    <a:pt x="2434" y="2060"/>
                  </a:cubicBezTo>
                  <a:cubicBezTo>
                    <a:pt x="2435" y="2060"/>
                    <a:pt x="2437" y="2060"/>
                    <a:pt x="2440" y="2059"/>
                  </a:cubicBezTo>
                  <a:lnTo>
                    <a:pt x="2440" y="2062"/>
                  </a:lnTo>
                  <a:cubicBezTo>
                    <a:pt x="2447" y="2066"/>
                    <a:pt x="2450" y="2066"/>
                    <a:pt x="2458" y="2070"/>
                  </a:cubicBezTo>
                  <a:cubicBezTo>
                    <a:pt x="2461" y="2070"/>
                    <a:pt x="2465" y="2071"/>
                    <a:pt x="2468" y="2071"/>
                  </a:cubicBezTo>
                  <a:cubicBezTo>
                    <a:pt x="2472" y="2071"/>
                    <a:pt x="2476" y="2070"/>
                    <a:pt x="2480" y="2066"/>
                  </a:cubicBezTo>
                  <a:cubicBezTo>
                    <a:pt x="2482" y="2070"/>
                    <a:pt x="2484" y="2071"/>
                    <a:pt x="2486" y="2071"/>
                  </a:cubicBezTo>
                  <a:cubicBezTo>
                    <a:pt x="2487" y="2071"/>
                    <a:pt x="2489" y="2070"/>
                    <a:pt x="2491" y="2070"/>
                  </a:cubicBezTo>
                  <a:cubicBezTo>
                    <a:pt x="2494" y="2070"/>
                    <a:pt x="2498" y="2070"/>
                    <a:pt x="2502" y="2074"/>
                  </a:cubicBezTo>
                  <a:cubicBezTo>
                    <a:pt x="2516" y="2077"/>
                    <a:pt x="2535" y="2081"/>
                    <a:pt x="2550" y="2084"/>
                  </a:cubicBezTo>
                  <a:lnTo>
                    <a:pt x="2557" y="2084"/>
                  </a:lnTo>
                  <a:cubicBezTo>
                    <a:pt x="2559" y="2083"/>
                    <a:pt x="2561" y="2083"/>
                    <a:pt x="2563" y="2083"/>
                  </a:cubicBezTo>
                  <a:cubicBezTo>
                    <a:pt x="2567" y="2083"/>
                    <a:pt x="2570" y="2084"/>
                    <a:pt x="2575" y="2084"/>
                  </a:cubicBezTo>
                  <a:cubicBezTo>
                    <a:pt x="2579" y="2088"/>
                    <a:pt x="2586" y="2088"/>
                    <a:pt x="2594" y="2088"/>
                  </a:cubicBezTo>
                  <a:cubicBezTo>
                    <a:pt x="2594" y="2089"/>
                    <a:pt x="2595" y="2089"/>
                    <a:pt x="2596" y="2089"/>
                  </a:cubicBezTo>
                  <a:cubicBezTo>
                    <a:pt x="2598" y="2089"/>
                    <a:pt x="2600" y="2087"/>
                    <a:pt x="2602" y="2087"/>
                  </a:cubicBezTo>
                  <a:cubicBezTo>
                    <a:pt x="2603" y="2087"/>
                    <a:pt x="2604" y="2087"/>
                    <a:pt x="2604" y="2088"/>
                  </a:cubicBezTo>
                  <a:cubicBezTo>
                    <a:pt x="2605" y="2089"/>
                    <a:pt x="2607" y="2090"/>
                    <a:pt x="2608" y="2090"/>
                  </a:cubicBezTo>
                  <a:cubicBezTo>
                    <a:pt x="2611" y="2090"/>
                    <a:pt x="2613" y="2088"/>
                    <a:pt x="2616" y="2088"/>
                  </a:cubicBezTo>
                  <a:lnTo>
                    <a:pt x="2634" y="2088"/>
                  </a:lnTo>
                  <a:cubicBezTo>
                    <a:pt x="2638" y="2088"/>
                    <a:pt x="2645" y="2092"/>
                    <a:pt x="2648" y="2092"/>
                  </a:cubicBezTo>
                  <a:cubicBezTo>
                    <a:pt x="2656" y="2092"/>
                    <a:pt x="2667" y="2096"/>
                    <a:pt x="2670" y="2099"/>
                  </a:cubicBezTo>
                  <a:cubicBezTo>
                    <a:pt x="2674" y="2103"/>
                    <a:pt x="2678" y="2106"/>
                    <a:pt x="2682" y="2106"/>
                  </a:cubicBezTo>
                  <a:cubicBezTo>
                    <a:pt x="2692" y="2110"/>
                    <a:pt x="2704" y="2114"/>
                    <a:pt x="2714" y="2114"/>
                  </a:cubicBezTo>
                  <a:cubicBezTo>
                    <a:pt x="2726" y="2118"/>
                    <a:pt x="2736" y="2118"/>
                    <a:pt x="2748" y="2118"/>
                  </a:cubicBezTo>
                  <a:lnTo>
                    <a:pt x="2762" y="2118"/>
                  </a:lnTo>
                  <a:cubicBezTo>
                    <a:pt x="2766" y="2118"/>
                    <a:pt x="2766" y="2121"/>
                    <a:pt x="2766" y="2121"/>
                  </a:cubicBezTo>
                  <a:lnTo>
                    <a:pt x="2773" y="2121"/>
                  </a:lnTo>
                  <a:cubicBezTo>
                    <a:pt x="2784" y="2121"/>
                    <a:pt x="2795" y="2125"/>
                    <a:pt x="2806" y="2125"/>
                  </a:cubicBezTo>
                  <a:lnTo>
                    <a:pt x="2810" y="2125"/>
                  </a:lnTo>
                  <a:cubicBezTo>
                    <a:pt x="2817" y="2125"/>
                    <a:pt x="2817" y="2125"/>
                    <a:pt x="2821" y="2128"/>
                  </a:cubicBezTo>
                  <a:cubicBezTo>
                    <a:pt x="2821" y="2132"/>
                    <a:pt x="2824" y="2132"/>
                    <a:pt x="2828" y="2132"/>
                  </a:cubicBezTo>
                  <a:lnTo>
                    <a:pt x="2839" y="2132"/>
                  </a:lnTo>
                  <a:cubicBezTo>
                    <a:pt x="2843" y="2132"/>
                    <a:pt x="2846" y="2136"/>
                    <a:pt x="2846" y="2136"/>
                  </a:cubicBezTo>
                  <a:cubicBezTo>
                    <a:pt x="2847" y="2135"/>
                    <a:pt x="2848" y="2135"/>
                    <a:pt x="2849" y="2135"/>
                  </a:cubicBezTo>
                  <a:cubicBezTo>
                    <a:pt x="2851" y="2135"/>
                    <a:pt x="2853" y="2137"/>
                    <a:pt x="2856" y="2137"/>
                  </a:cubicBezTo>
                  <a:cubicBezTo>
                    <a:pt x="2856" y="2137"/>
                    <a:pt x="2857" y="2137"/>
                    <a:pt x="2858" y="2136"/>
                  </a:cubicBezTo>
                  <a:lnTo>
                    <a:pt x="2865" y="2136"/>
                  </a:lnTo>
                  <a:cubicBezTo>
                    <a:pt x="2865" y="2136"/>
                    <a:pt x="2866" y="2134"/>
                    <a:pt x="2868" y="2134"/>
                  </a:cubicBezTo>
                  <a:cubicBezTo>
                    <a:pt x="2869" y="2134"/>
                    <a:pt x="2871" y="2135"/>
                    <a:pt x="2872" y="2136"/>
                  </a:cubicBezTo>
                  <a:lnTo>
                    <a:pt x="2883" y="2136"/>
                  </a:lnTo>
                  <a:cubicBezTo>
                    <a:pt x="2887" y="2140"/>
                    <a:pt x="2890" y="2140"/>
                    <a:pt x="2894" y="2140"/>
                  </a:cubicBezTo>
                  <a:cubicBezTo>
                    <a:pt x="2898" y="2140"/>
                    <a:pt x="2902" y="2140"/>
                    <a:pt x="2905" y="2143"/>
                  </a:cubicBezTo>
                  <a:lnTo>
                    <a:pt x="2927" y="2143"/>
                  </a:lnTo>
                  <a:cubicBezTo>
                    <a:pt x="2934" y="2150"/>
                    <a:pt x="2946" y="2150"/>
                    <a:pt x="2953" y="2154"/>
                  </a:cubicBezTo>
                  <a:lnTo>
                    <a:pt x="2956" y="2154"/>
                  </a:lnTo>
                  <a:cubicBezTo>
                    <a:pt x="2960" y="2154"/>
                    <a:pt x="2968" y="2154"/>
                    <a:pt x="2968" y="2150"/>
                  </a:cubicBezTo>
                  <a:cubicBezTo>
                    <a:pt x="2968" y="2149"/>
                    <a:pt x="2969" y="2149"/>
                    <a:pt x="2971" y="2149"/>
                  </a:cubicBezTo>
                  <a:cubicBezTo>
                    <a:pt x="2973" y="2149"/>
                    <a:pt x="2975" y="2149"/>
                    <a:pt x="2975" y="2147"/>
                  </a:cubicBezTo>
                  <a:cubicBezTo>
                    <a:pt x="2981" y="2150"/>
                    <a:pt x="2985" y="2159"/>
                    <a:pt x="2993" y="2159"/>
                  </a:cubicBezTo>
                  <a:cubicBezTo>
                    <a:pt x="2994" y="2159"/>
                    <a:pt x="2995" y="2159"/>
                    <a:pt x="2997" y="2158"/>
                  </a:cubicBezTo>
                  <a:cubicBezTo>
                    <a:pt x="2998" y="2160"/>
                    <a:pt x="3000" y="2161"/>
                    <a:pt x="3002" y="2161"/>
                  </a:cubicBezTo>
                  <a:cubicBezTo>
                    <a:pt x="3004" y="2161"/>
                    <a:pt x="3006" y="2160"/>
                    <a:pt x="3008" y="2158"/>
                  </a:cubicBezTo>
                  <a:lnTo>
                    <a:pt x="3015" y="2158"/>
                  </a:lnTo>
                  <a:cubicBezTo>
                    <a:pt x="3022" y="2162"/>
                    <a:pt x="3030" y="2162"/>
                    <a:pt x="3034" y="2162"/>
                  </a:cubicBezTo>
                  <a:cubicBezTo>
                    <a:pt x="3035" y="2163"/>
                    <a:pt x="3037" y="2163"/>
                    <a:pt x="3040" y="2163"/>
                  </a:cubicBezTo>
                  <a:cubicBezTo>
                    <a:pt x="3042" y="2163"/>
                    <a:pt x="3044" y="2163"/>
                    <a:pt x="3046" y="2163"/>
                  </a:cubicBezTo>
                  <a:cubicBezTo>
                    <a:pt x="3050" y="2163"/>
                    <a:pt x="3054" y="2164"/>
                    <a:pt x="3056" y="2169"/>
                  </a:cubicBezTo>
                  <a:lnTo>
                    <a:pt x="3059" y="2165"/>
                  </a:lnTo>
                  <a:lnTo>
                    <a:pt x="3074" y="2165"/>
                  </a:lnTo>
                  <a:cubicBezTo>
                    <a:pt x="3088" y="2165"/>
                    <a:pt x="3103" y="2172"/>
                    <a:pt x="3118" y="2172"/>
                  </a:cubicBezTo>
                  <a:lnTo>
                    <a:pt x="3118" y="2176"/>
                  </a:lnTo>
                  <a:cubicBezTo>
                    <a:pt x="3129" y="2180"/>
                    <a:pt x="3140" y="2184"/>
                    <a:pt x="3151" y="2184"/>
                  </a:cubicBezTo>
                  <a:cubicBezTo>
                    <a:pt x="3153" y="2184"/>
                    <a:pt x="3155" y="2183"/>
                    <a:pt x="3158" y="2183"/>
                  </a:cubicBezTo>
                  <a:cubicBezTo>
                    <a:pt x="3161" y="2183"/>
                    <a:pt x="3164" y="2184"/>
                    <a:pt x="3166" y="2187"/>
                  </a:cubicBezTo>
                  <a:lnTo>
                    <a:pt x="3169" y="2191"/>
                  </a:lnTo>
                  <a:cubicBezTo>
                    <a:pt x="3176" y="2191"/>
                    <a:pt x="3184" y="2194"/>
                    <a:pt x="3195" y="2194"/>
                  </a:cubicBezTo>
                  <a:cubicBezTo>
                    <a:pt x="3198" y="2198"/>
                    <a:pt x="3202" y="2198"/>
                    <a:pt x="3210" y="2198"/>
                  </a:cubicBezTo>
                  <a:lnTo>
                    <a:pt x="3224" y="2198"/>
                  </a:lnTo>
                  <a:cubicBezTo>
                    <a:pt x="3224" y="2197"/>
                    <a:pt x="3224" y="2196"/>
                    <a:pt x="3225" y="2196"/>
                  </a:cubicBezTo>
                  <a:cubicBezTo>
                    <a:pt x="3227" y="2196"/>
                    <a:pt x="3229" y="2198"/>
                    <a:pt x="3232" y="2198"/>
                  </a:cubicBezTo>
                  <a:lnTo>
                    <a:pt x="3242" y="2202"/>
                  </a:lnTo>
                  <a:cubicBezTo>
                    <a:pt x="3248" y="2202"/>
                    <a:pt x="3251" y="2204"/>
                    <a:pt x="3255" y="2204"/>
                  </a:cubicBezTo>
                  <a:cubicBezTo>
                    <a:pt x="3256" y="2204"/>
                    <a:pt x="3258" y="2203"/>
                    <a:pt x="3261" y="2202"/>
                  </a:cubicBezTo>
                  <a:cubicBezTo>
                    <a:pt x="3268" y="2209"/>
                    <a:pt x="3276" y="2206"/>
                    <a:pt x="3283" y="2209"/>
                  </a:cubicBezTo>
                  <a:cubicBezTo>
                    <a:pt x="3286" y="2209"/>
                    <a:pt x="3290" y="2209"/>
                    <a:pt x="3290" y="2213"/>
                  </a:cubicBezTo>
                  <a:cubicBezTo>
                    <a:pt x="3294" y="2220"/>
                    <a:pt x="3301" y="2220"/>
                    <a:pt x="3308" y="2224"/>
                  </a:cubicBezTo>
                  <a:cubicBezTo>
                    <a:pt x="3312" y="2224"/>
                    <a:pt x="3312" y="2228"/>
                    <a:pt x="3316" y="2228"/>
                  </a:cubicBezTo>
                  <a:lnTo>
                    <a:pt x="3334" y="2228"/>
                  </a:lnTo>
                  <a:cubicBezTo>
                    <a:pt x="3337" y="2228"/>
                    <a:pt x="3339" y="2229"/>
                    <a:pt x="3342" y="2229"/>
                  </a:cubicBezTo>
                  <a:cubicBezTo>
                    <a:pt x="3343" y="2229"/>
                    <a:pt x="3344" y="2229"/>
                    <a:pt x="3345" y="2228"/>
                  </a:cubicBezTo>
                  <a:cubicBezTo>
                    <a:pt x="3349" y="2228"/>
                    <a:pt x="3352" y="2231"/>
                    <a:pt x="3356" y="2235"/>
                  </a:cubicBezTo>
                  <a:lnTo>
                    <a:pt x="3360" y="2235"/>
                  </a:lnTo>
                  <a:cubicBezTo>
                    <a:pt x="3362" y="2234"/>
                    <a:pt x="3364" y="2234"/>
                    <a:pt x="3366" y="2234"/>
                  </a:cubicBezTo>
                  <a:cubicBezTo>
                    <a:pt x="3374" y="2234"/>
                    <a:pt x="3380" y="2238"/>
                    <a:pt x="3389" y="2238"/>
                  </a:cubicBezTo>
                  <a:cubicBezTo>
                    <a:pt x="3393" y="2238"/>
                    <a:pt x="3396" y="2242"/>
                    <a:pt x="3400" y="2242"/>
                  </a:cubicBezTo>
                  <a:cubicBezTo>
                    <a:pt x="3404" y="2242"/>
                    <a:pt x="3408" y="2242"/>
                    <a:pt x="3411" y="2246"/>
                  </a:cubicBezTo>
                  <a:lnTo>
                    <a:pt x="3415" y="2250"/>
                  </a:lnTo>
                  <a:cubicBezTo>
                    <a:pt x="3424" y="2250"/>
                    <a:pt x="3430" y="2254"/>
                    <a:pt x="3438" y="2254"/>
                  </a:cubicBezTo>
                  <a:cubicBezTo>
                    <a:pt x="3440" y="2254"/>
                    <a:pt x="3442" y="2254"/>
                    <a:pt x="3444" y="2253"/>
                  </a:cubicBezTo>
                  <a:cubicBezTo>
                    <a:pt x="3448" y="2253"/>
                    <a:pt x="3452" y="2253"/>
                    <a:pt x="3455" y="2257"/>
                  </a:cubicBezTo>
                  <a:cubicBezTo>
                    <a:pt x="3462" y="2260"/>
                    <a:pt x="3462" y="2260"/>
                    <a:pt x="3474" y="2260"/>
                  </a:cubicBezTo>
                  <a:cubicBezTo>
                    <a:pt x="3477" y="2264"/>
                    <a:pt x="3481" y="2264"/>
                    <a:pt x="3484" y="2264"/>
                  </a:cubicBezTo>
                  <a:cubicBezTo>
                    <a:pt x="3492" y="2268"/>
                    <a:pt x="3499" y="2272"/>
                    <a:pt x="3510" y="2272"/>
                  </a:cubicBezTo>
                  <a:cubicBezTo>
                    <a:pt x="3515" y="2270"/>
                    <a:pt x="3519" y="2269"/>
                    <a:pt x="3524" y="2269"/>
                  </a:cubicBezTo>
                  <a:cubicBezTo>
                    <a:pt x="3530" y="2269"/>
                    <a:pt x="3537" y="2271"/>
                    <a:pt x="3543" y="2275"/>
                  </a:cubicBezTo>
                  <a:cubicBezTo>
                    <a:pt x="3549" y="2277"/>
                    <a:pt x="3551" y="2277"/>
                    <a:pt x="3553" y="2277"/>
                  </a:cubicBezTo>
                  <a:cubicBezTo>
                    <a:pt x="3556" y="2277"/>
                    <a:pt x="3558" y="2277"/>
                    <a:pt x="3562" y="2279"/>
                  </a:cubicBezTo>
                  <a:cubicBezTo>
                    <a:pt x="3562" y="2281"/>
                    <a:pt x="3563" y="2286"/>
                    <a:pt x="3567" y="2286"/>
                  </a:cubicBezTo>
                  <a:cubicBezTo>
                    <a:pt x="3568" y="2286"/>
                    <a:pt x="3570" y="2285"/>
                    <a:pt x="3572" y="2282"/>
                  </a:cubicBezTo>
                  <a:cubicBezTo>
                    <a:pt x="3576" y="2286"/>
                    <a:pt x="3580" y="2286"/>
                    <a:pt x="3584" y="2290"/>
                  </a:cubicBezTo>
                  <a:cubicBezTo>
                    <a:pt x="3587" y="2290"/>
                    <a:pt x="3591" y="2294"/>
                    <a:pt x="3594" y="2294"/>
                  </a:cubicBezTo>
                  <a:cubicBezTo>
                    <a:pt x="3616" y="2297"/>
                    <a:pt x="3635" y="2304"/>
                    <a:pt x="3657" y="2312"/>
                  </a:cubicBezTo>
                  <a:cubicBezTo>
                    <a:pt x="3660" y="2316"/>
                    <a:pt x="3664" y="2316"/>
                    <a:pt x="3672" y="2316"/>
                  </a:cubicBezTo>
                  <a:cubicBezTo>
                    <a:pt x="3675" y="2319"/>
                    <a:pt x="3679" y="2319"/>
                    <a:pt x="3686" y="2323"/>
                  </a:cubicBezTo>
                  <a:cubicBezTo>
                    <a:pt x="3690" y="2323"/>
                    <a:pt x="3694" y="2326"/>
                    <a:pt x="3697" y="2330"/>
                  </a:cubicBezTo>
                  <a:cubicBezTo>
                    <a:pt x="3699" y="2328"/>
                    <a:pt x="3702" y="2327"/>
                    <a:pt x="3704" y="2327"/>
                  </a:cubicBezTo>
                  <a:cubicBezTo>
                    <a:pt x="3707" y="2327"/>
                    <a:pt x="3710" y="2328"/>
                    <a:pt x="3712" y="2330"/>
                  </a:cubicBezTo>
                  <a:cubicBezTo>
                    <a:pt x="3716" y="2334"/>
                    <a:pt x="3723" y="2334"/>
                    <a:pt x="3726" y="2338"/>
                  </a:cubicBezTo>
                  <a:cubicBezTo>
                    <a:pt x="3733" y="2338"/>
                    <a:pt x="3736" y="2342"/>
                    <a:pt x="3741" y="2342"/>
                  </a:cubicBezTo>
                  <a:cubicBezTo>
                    <a:pt x="3742" y="2342"/>
                    <a:pt x="3743" y="2342"/>
                    <a:pt x="3745" y="2341"/>
                  </a:cubicBezTo>
                  <a:cubicBezTo>
                    <a:pt x="3748" y="2341"/>
                    <a:pt x="3750" y="2346"/>
                    <a:pt x="3754" y="2346"/>
                  </a:cubicBezTo>
                  <a:cubicBezTo>
                    <a:pt x="3755" y="2346"/>
                    <a:pt x="3755" y="2346"/>
                    <a:pt x="3756" y="2345"/>
                  </a:cubicBezTo>
                  <a:cubicBezTo>
                    <a:pt x="3760" y="2345"/>
                    <a:pt x="3763" y="2348"/>
                    <a:pt x="3770" y="2348"/>
                  </a:cubicBezTo>
                  <a:cubicBezTo>
                    <a:pt x="3773" y="2348"/>
                    <a:pt x="3777" y="2350"/>
                    <a:pt x="3782" y="2350"/>
                  </a:cubicBezTo>
                  <a:cubicBezTo>
                    <a:pt x="3784" y="2350"/>
                    <a:pt x="3786" y="2350"/>
                    <a:pt x="3789" y="2348"/>
                  </a:cubicBezTo>
                  <a:cubicBezTo>
                    <a:pt x="3789" y="2348"/>
                    <a:pt x="3796" y="2348"/>
                    <a:pt x="3796" y="2352"/>
                  </a:cubicBezTo>
                  <a:cubicBezTo>
                    <a:pt x="3804" y="2356"/>
                    <a:pt x="3811" y="2356"/>
                    <a:pt x="3814" y="2360"/>
                  </a:cubicBezTo>
                  <a:cubicBezTo>
                    <a:pt x="3822" y="2360"/>
                    <a:pt x="3829" y="2363"/>
                    <a:pt x="3836" y="2367"/>
                  </a:cubicBezTo>
                  <a:cubicBezTo>
                    <a:pt x="3840" y="2367"/>
                    <a:pt x="3848" y="2367"/>
                    <a:pt x="3851" y="2374"/>
                  </a:cubicBezTo>
                  <a:lnTo>
                    <a:pt x="3855" y="2374"/>
                  </a:lnTo>
                  <a:cubicBezTo>
                    <a:pt x="3862" y="2378"/>
                    <a:pt x="3866" y="2378"/>
                    <a:pt x="3873" y="2382"/>
                  </a:cubicBezTo>
                  <a:lnTo>
                    <a:pt x="3877" y="2382"/>
                  </a:lnTo>
                  <a:cubicBezTo>
                    <a:pt x="3883" y="2380"/>
                    <a:pt x="3885" y="2379"/>
                    <a:pt x="3888" y="2379"/>
                  </a:cubicBezTo>
                  <a:cubicBezTo>
                    <a:pt x="3891" y="2379"/>
                    <a:pt x="3894" y="2380"/>
                    <a:pt x="3899" y="2382"/>
                  </a:cubicBezTo>
                  <a:cubicBezTo>
                    <a:pt x="3902" y="2385"/>
                    <a:pt x="3910" y="2385"/>
                    <a:pt x="3917" y="2389"/>
                  </a:cubicBezTo>
                  <a:cubicBezTo>
                    <a:pt x="3917" y="2389"/>
                    <a:pt x="3917" y="2385"/>
                    <a:pt x="3921" y="2385"/>
                  </a:cubicBezTo>
                  <a:cubicBezTo>
                    <a:pt x="3921" y="2385"/>
                    <a:pt x="3924" y="2389"/>
                    <a:pt x="3924" y="2392"/>
                  </a:cubicBezTo>
                  <a:cubicBezTo>
                    <a:pt x="3924" y="2389"/>
                    <a:pt x="3928" y="2389"/>
                    <a:pt x="3928" y="2385"/>
                  </a:cubicBezTo>
                  <a:cubicBezTo>
                    <a:pt x="3932" y="2385"/>
                    <a:pt x="3936" y="2389"/>
                    <a:pt x="3939" y="2389"/>
                  </a:cubicBezTo>
                  <a:cubicBezTo>
                    <a:pt x="3939" y="2390"/>
                    <a:pt x="3940" y="2390"/>
                    <a:pt x="3940" y="2390"/>
                  </a:cubicBezTo>
                  <a:cubicBezTo>
                    <a:pt x="3942" y="2390"/>
                    <a:pt x="3944" y="2389"/>
                    <a:pt x="3946" y="2389"/>
                  </a:cubicBezTo>
                  <a:cubicBezTo>
                    <a:pt x="3946" y="2392"/>
                    <a:pt x="3950" y="2392"/>
                    <a:pt x="3950" y="2396"/>
                  </a:cubicBezTo>
                  <a:cubicBezTo>
                    <a:pt x="3953" y="2394"/>
                    <a:pt x="3956" y="2394"/>
                    <a:pt x="3959" y="2394"/>
                  </a:cubicBezTo>
                  <a:cubicBezTo>
                    <a:pt x="3963" y="2394"/>
                    <a:pt x="3968" y="2396"/>
                    <a:pt x="3972" y="2400"/>
                  </a:cubicBezTo>
                  <a:cubicBezTo>
                    <a:pt x="3976" y="2400"/>
                    <a:pt x="3980" y="2404"/>
                    <a:pt x="3980" y="2404"/>
                  </a:cubicBezTo>
                  <a:cubicBezTo>
                    <a:pt x="3983" y="2404"/>
                    <a:pt x="3983" y="2400"/>
                    <a:pt x="3987" y="2400"/>
                  </a:cubicBezTo>
                  <a:lnTo>
                    <a:pt x="3994" y="2407"/>
                  </a:lnTo>
                  <a:cubicBezTo>
                    <a:pt x="3994" y="2404"/>
                    <a:pt x="3998" y="2404"/>
                    <a:pt x="3998" y="2400"/>
                  </a:cubicBezTo>
                  <a:lnTo>
                    <a:pt x="4005" y="2407"/>
                  </a:lnTo>
                  <a:cubicBezTo>
                    <a:pt x="4012" y="2407"/>
                    <a:pt x="4016" y="2411"/>
                    <a:pt x="4020" y="2411"/>
                  </a:cubicBezTo>
                  <a:cubicBezTo>
                    <a:pt x="4023" y="2410"/>
                    <a:pt x="4025" y="2409"/>
                    <a:pt x="4028" y="2409"/>
                  </a:cubicBezTo>
                  <a:cubicBezTo>
                    <a:pt x="4034" y="2409"/>
                    <a:pt x="4040" y="2411"/>
                    <a:pt x="4046" y="2411"/>
                  </a:cubicBezTo>
                  <a:lnTo>
                    <a:pt x="4049" y="2411"/>
                  </a:lnTo>
                  <a:lnTo>
                    <a:pt x="4053" y="2407"/>
                  </a:lnTo>
                  <a:cubicBezTo>
                    <a:pt x="4056" y="2414"/>
                    <a:pt x="4064" y="2414"/>
                    <a:pt x="4071" y="2414"/>
                  </a:cubicBezTo>
                  <a:cubicBezTo>
                    <a:pt x="4082" y="2414"/>
                    <a:pt x="4093" y="2418"/>
                    <a:pt x="4104" y="2418"/>
                  </a:cubicBezTo>
                  <a:cubicBezTo>
                    <a:pt x="4112" y="2422"/>
                    <a:pt x="4122" y="2422"/>
                    <a:pt x="4130" y="2422"/>
                  </a:cubicBezTo>
                  <a:cubicBezTo>
                    <a:pt x="4141" y="2422"/>
                    <a:pt x="4141" y="2422"/>
                    <a:pt x="4152" y="2426"/>
                  </a:cubicBezTo>
                  <a:cubicBezTo>
                    <a:pt x="4154" y="2428"/>
                    <a:pt x="4156" y="2428"/>
                    <a:pt x="4158" y="2428"/>
                  </a:cubicBezTo>
                  <a:cubicBezTo>
                    <a:pt x="4159" y="2428"/>
                    <a:pt x="4161" y="2428"/>
                    <a:pt x="4163" y="2426"/>
                  </a:cubicBezTo>
                  <a:cubicBezTo>
                    <a:pt x="4164" y="2425"/>
                    <a:pt x="4166" y="2425"/>
                    <a:pt x="4167" y="2425"/>
                  </a:cubicBezTo>
                  <a:cubicBezTo>
                    <a:pt x="4171" y="2425"/>
                    <a:pt x="4174" y="2427"/>
                    <a:pt x="4177" y="2427"/>
                  </a:cubicBezTo>
                  <a:cubicBezTo>
                    <a:pt x="4178" y="2427"/>
                    <a:pt x="4180" y="2427"/>
                    <a:pt x="4181" y="2426"/>
                  </a:cubicBezTo>
                  <a:cubicBezTo>
                    <a:pt x="4188" y="2426"/>
                    <a:pt x="4196" y="2426"/>
                    <a:pt x="4203" y="2429"/>
                  </a:cubicBezTo>
                  <a:cubicBezTo>
                    <a:pt x="4207" y="2429"/>
                    <a:pt x="4210" y="2433"/>
                    <a:pt x="4214" y="2433"/>
                  </a:cubicBezTo>
                  <a:cubicBezTo>
                    <a:pt x="4218" y="2433"/>
                    <a:pt x="4225" y="2436"/>
                    <a:pt x="4225" y="2436"/>
                  </a:cubicBezTo>
                  <a:cubicBezTo>
                    <a:pt x="4227" y="2435"/>
                    <a:pt x="4229" y="2434"/>
                    <a:pt x="4230" y="2434"/>
                  </a:cubicBezTo>
                  <a:cubicBezTo>
                    <a:pt x="4233" y="2434"/>
                    <a:pt x="4236" y="2437"/>
                    <a:pt x="4238" y="2437"/>
                  </a:cubicBezTo>
                  <a:cubicBezTo>
                    <a:pt x="4239" y="2437"/>
                    <a:pt x="4240" y="2437"/>
                    <a:pt x="4240" y="2436"/>
                  </a:cubicBezTo>
                  <a:cubicBezTo>
                    <a:pt x="4244" y="2436"/>
                    <a:pt x="4247" y="2436"/>
                    <a:pt x="4251" y="2440"/>
                  </a:cubicBezTo>
                  <a:cubicBezTo>
                    <a:pt x="4276" y="2444"/>
                    <a:pt x="4302" y="2451"/>
                    <a:pt x="4332" y="2455"/>
                  </a:cubicBezTo>
                  <a:cubicBezTo>
                    <a:pt x="4332" y="2455"/>
                    <a:pt x="4335" y="2451"/>
                    <a:pt x="4339" y="2451"/>
                  </a:cubicBezTo>
                  <a:cubicBezTo>
                    <a:pt x="4339" y="2451"/>
                    <a:pt x="4342" y="2451"/>
                    <a:pt x="4346" y="2455"/>
                  </a:cubicBezTo>
                  <a:cubicBezTo>
                    <a:pt x="4350" y="2455"/>
                    <a:pt x="4357" y="2455"/>
                    <a:pt x="4364" y="2458"/>
                  </a:cubicBezTo>
                  <a:cubicBezTo>
                    <a:pt x="4366" y="2459"/>
                    <a:pt x="4368" y="2459"/>
                    <a:pt x="4370" y="2459"/>
                  </a:cubicBezTo>
                  <a:cubicBezTo>
                    <a:pt x="4373" y="2459"/>
                    <a:pt x="4375" y="2459"/>
                    <a:pt x="4378" y="2459"/>
                  </a:cubicBezTo>
                  <a:cubicBezTo>
                    <a:pt x="4380" y="2459"/>
                    <a:pt x="4382" y="2459"/>
                    <a:pt x="4383" y="2462"/>
                  </a:cubicBezTo>
                  <a:lnTo>
                    <a:pt x="4386" y="2462"/>
                  </a:lnTo>
                  <a:cubicBezTo>
                    <a:pt x="4390" y="2458"/>
                    <a:pt x="4394" y="2458"/>
                    <a:pt x="4401" y="2458"/>
                  </a:cubicBezTo>
                  <a:cubicBezTo>
                    <a:pt x="4408" y="2462"/>
                    <a:pt x="4416" y="2466"/>
                    <a:pt x="4427" y="2466"/>
                  </a:cubicBezTo>
                  <a:cubicBezTo>
                    <a:pt x="4430" y="2466"/>
                    <a:pt x="4434" y="2470"/>
                    <a:pt x="4438" y="2470"/>
                  </a:cubicBezTo>
                  <a:lnTo>
                    <a:pt x="4445" y="2470"/>
                  </a:lnTo>
                  <a:cubicBezTo>
                    <a:pt x="4449" y="2468"/>
                    <a:pt x="4451" y="2467"/>
                    <a:pt x="4454" y="2467"/>
                  </a:cubicBezTo>
                  <a:cubicBezTo>
                    <a:pt x="4456" y="2467"/>
                    <a:pt x="4458" y="2468"/>
                    <a:pt x="4460" y="2470"/>
                  </a:cubicBezTo>
                  <a:cubicBezTo>
                    <a:pt x="4460" y="2473"/>
                    <a:pt x="4467" y="2473"/>
                    <a:pt x="4471" y="2473"/>
                  </a:cubicBezTo>
                  <a:cubicBezTo>
                    <a:pt x="4473" y="2472"/>
                    <a:pt x="4475" y="2472"/>
                    <a:pt x="4477" y="2472"/>
                  </a:cubicBezTo>
                  <a:cubicBezTo>
                    <a:pt x="4481" y="2472"/>
                    <a:pt x="4485" y="2473"/>
                    <a:pt x="4489" y="2473"/>
                  </a:cubicBezTo>
                  <a:cubicBezTo>
                    <a:pt x="4493" y="2475"/>
                    <a:pt x="4497" y="2475"/>
                    <a:pt x="4500" y="2475"/>
                  </a:cubicBezTo>
                  <a:cubicBezTo>
                    <a:pt x="4504" y="2475"/>
                    <a:pt x="4508" y="2475"/>
                    <a:pt x="4511" y="2477"/>
                  </a:cubicBezTo>
                  <a:cubicBezTo>
                    <a:pt x="4522" y="2480"/>
                    <a:pt x="4530" y="2480"/>
                    <a:pt x="4540" y="2484"/>
                  </a:cubicBezTo>
                  <a:lnTo>
                    <a:pt x="4592" y="2484"/>
                  </a:lnTo>
                  <a:cubicBezTo>
                    <a:pt x="4592" y="2488"/>
                    <a:pt x="4596" y="2488"/>
                    <a:pt x="4599" y="2488"/>
                  </a:cubicBezTo>
                  <a:cubicBezTo>
                    <a:pt x="4603" y="2488"/>
                    <a:pt x="4606" y="2488"/>
                    <a:pt x="4610" y="2492"/>
                  </a:cubicBezTo>
                  <a:lnTo>
                    <a:pt x="4621" y="2492"/>
                  </a:lnTo>
                  <a:cubicBezTo>
                    <a:pt x="4621" y="2492"/>
                    <a:pt x="4625" y="2492"/>
                    <a:pt x="4625" y="2495"/>
                  </a:cubicBezTo>
                  <a:cubicBezTo>
                    <a:pt x="4628" y="2499"/>
                    <a:pt x="4636" y="2502"/>
                    <a:pt x="4640" y="2502"/>
                  </a:cubicBezTo>
                  <a:cubicBezTo>
                    <a:pt x="4641" y="2502"/>
                    <a:pt x="4641" y="2501"/>
                    <a:pt x="4642" y="2501"/>
                  </a:cubicBezTo>
                  <a:cubicBezTo>
                    <a:pt x="4645" y="2501"/>
                    <a:pt x="4648" y="2506"/>
                    <a:pt x="4650" y="2506"/>
                  </a:cubicBezTo>
                  <a:cubicBezTo>
                    <a:pt x="4658" y="2506"/>
                    <a:pt x="4662" y="2506"/>
                    <a:pt x="4665" y="2510"/>
                  </a:cubicBezTo>
                  <a:cubicBezTo>
                    <a:pt x="4669" y="2510"/>
                    <a:pt x="4672" y="2510"/>
                    <a:pt x="4680" y="2514"/>
                  </a:cubicBezTo>
                  <a:cubicBezTo>
                    <a:pt x="4684" y="2517"/>
                    <a:pt x="4694" y="2524"/>
                    <a:pt x="4702" y="2532"/>
                  </a:cubicBezTo>
                  <a:cubicBezTo>
                    <a:pt x="4708" y="2535"/>
                    <a:pt x="4711" y="2540"/>
                    <a:pt x="4716" y="2540"/>
                  </a:cubicBezTo>
                  <a:cubicBezTo>
                    <a:pt x="4717" y="2540"/>
                    <a:pt x="4719" y="2540"/>
                    <a:pt x="4720" y="2539"/>
                  </a:cubicBezTo>
                  <a:cubicBezTo>
                    <a:pt x="4720" y="2539"/>
                    <a:pt x="4720" y="2536"/>
                    <a:pt x="4724" y="2532"/>
                  </a:cubicBezTo>
                  <a:cubicBezTo>
                    <a:pt x="4729" y="2537"/>
                    <a:pt x="4733" y="2540"/>
                    <a:pt x="4738" y="2540"/>
                  </a:cubicBezTo>
                  <a:cubicBezTo>
                    <a:pt x="4740" y="2540"/>
                    <a:pt x="4743" y="2538"/>
                    <a:pt x="4746" y="2536"/>
                  </a:cubicBezTo>
                  <a:cubicBezTo>
                    <a:pt x="4750" y="2534"/>
                    <a:pt x="4753" y="2533"/>
                    <a:pt x="4757" y="2533"/>
                  </a:cubicBezTo>
                  <a:cubicBezTo>
                    <a:pt x="4761" y="2533"/>
                    <a:pt x="4764" y="2534"/>
                    <a:pt x="4768" y="2536"/>
                  </a:cubicBezTo>
                  <a:lnTo>
                    <a:pt x="4768" y="2528"/>
                  </a:lnTo>
                  <a:cubicBezTo>
                    <a:pt x="4764" y="2517"/>
                    <a:pt x="4772" y="2510"/>
                    <a:pt x="4779" y="2502"/>
                  </a:cubicBezTo>
                  <a:cubicBezTo>
                    <a:pt x="4790" y="2502"/>
                    <a:pt x="4790" y="2492"/>
                    <a:pt x="4797" y="2492"/>
                  </a:cubicBezTo>
                  <a:lnTo>
                    <a:pt x="4808" y="2480"/>
                  </a:lnTo>
                  <a:cubicBezTo>
                    <a:pt x="4801" y="2470"/>
                    <a:pt x="4808" y="2462"/>
                    <a:pt x="4808" y="2451"/>
                  </a:cubicBezTo>
                  <a:cubicBezTo>
                    <a:pt x="4808" y="2448"/>
                    <a:pt x="4812" y="2444"/>
                    <a:pt x="4816" y="2440"/>
                  </a:cubicBezTo>
                  <a:lnTo>
                    <a:pt x="4819" y="2436"/>
                  </a:lnTo>
                  <a:cubicBezTo>
                    <a:pt x="4819" y="2433"/>
                    <a:pt x="4816" y="2433"/>
                    <a:pt x="4816" y="2429"/>
                  </a:cubicBezTo>
                  <a:lnTo>
                    <a:pt x="4826" y="2418"/>
                  </a:lnTo>
                  <a:cubicBezTo>
                    <a:pt x="4830" y="2411"/>
                    <a:pt x="4834" y="2407"/>
                    <a:pt x="4830" y="2400"/>
                  </a:cubicBezTo>
                  <a:cubicBezTo>
                    <a:pt x="4823" y="2389"/>
                    <a:pt x="4819" y="2378"/>
                    <a:pt x="4812" y="2367"/>
                  </a:cubicBezTo>
                  <a:lnTo>
                    <a:pt x="4812" y="2363"/>
                  </a:lnTo>
                  <a:cubicBezTo>
                    <a:pt x="4812" y="2356"/>
                    <a:pt x="4816" y="2348"/>
                    <a:pt x="4812" y="2341"/>
                  </a:cubicBezTo>
                  <a:cubicBezTo>
                    <a:pt x="4816" y="2338"/>
                    <a:pt x="4812" y="2330"/>
                    <a:pt x="4816" y="2326"/>
                  </a:cubicBezTo>
                  <a:cubicBezTo>
                    <a:pt x="4816" y="2319"/>
                    <a:pt x="4816" y="2316"/>
                    <a:pt x="4812" y="2312"/>
                  </a:cubicBezTo>
                  <a:cubicBezTo>
                    <a:pt x="4812" y="2312"/>
                    <a:pt x="4812" y="2304"/>
                    <a:pt x="4816" y="2301"/>
                  </a:cubicBezTo>
                  <a:lnTo>
                    <a:pt x="4816" y="2297"/>
                  </a:lnTo>
                  <a:lnTo>
                    <a:pt x="4816" y="2275"/>
                  </a:lnTo>
                  <a:cubicBezTo>
                    <a:pt x="4819" y="2268"/>
                    <a:pt x="4816" y="2257"/>
                    <a:pt x="4819" y="2250"/>
                  </a:cubicBezTo>
                  <a:lnTo>
                    <a:pt x="4819" y="2246"/>
                  </a:lnTo>
                  <a:cubicBezTo>
                    <a:pt x="4816" y="2242"/>
                    <a:pt x="4816" y="2235"/>
                    <a:pt x="4812" y="2231"/>
                  </a:cubicBezTo>
                  <a:cubicBezTo>
                    <a:pt x="4816" y="2231"/>
                    <a:pt x="4819" y="2228"/>
                    <a:pt x="4823" y="2228"/>
                  </a:cubicBezTo>
                  <a:cubicBezTo>
                    <a:pt x="4819" y="2224"/>
                    <a:pt x="4816" y="2224"/>
                    <a:pt x="4816" y="2220"/>
                  </a:cubicBezTo>
                  <a:cubicBezTo>
                    <a:pt x="4819" y="2213"/>
                    <a:pt x="4816" y="2206"/>
                    <a:pt x="4808" y="2202"/>
                  </a:cubicBezTo>
                  <a:cubicBezTo>
                    <a:pt x="4804" y="2198"/>
                    <a:pt x="4808" y="2191"/>
                    <a:pt x="4808" y="2191"/>
                  </a:cubicBezTo>
                  <a:cubicBezTo>
                    <a:pt x="4812" y="2187"/>
                    <a:pt x="4812" y="2187"/>
                    <a:pt x="4812" y="2180"/>
                  </a:cubicBezTo>
                  <a:cubicBezTo>
                    <a:pt x="4808" y="2180"/>
                    <a:pt x="4812" y="2176"/>
                    <a:pt x="4812" y="2172"/>
                  </a:cubicBezTo>
                  <a:cubicBezTo>
                    <a:pt x="4816" y="2172"/>
                    <a:pt x="4816" y="2165"/>
                    <a:pt x="4819" y="2162"/>
                  </a:cubicBezTo>
                  <a:lnTo>
                    <a:pt x="4819" y="2136"/>
                  </a:lnTo>
                  <a:lnTo>
                    <a:pt x="4819" y="2132"/>
                  </a:lnTo>
                  <a:lnTo>
                    <a:pt x="4819" y="2128"/>
                  </a:lnTo>
                  <a:cubicBezTo>
                    <a:pt x="4826" y="2125"/>
                    <a:pt x="4819" y="2118"/>
                    <a:pt x="4823" y="2114"/>
                  </a:cubicBezTo>
                  <a:lnTo>
                    <a:pt x="4823" y="2106"/>
                  </a:lnTo>
                  <a:cubicBezTo>
                    <a:pt x="4819" y="2099"/>
                    <a:pt x="4816" y="2096"/>
                    <a:pt x="4816" y="2088"/>
                  </a:cubicBezTo>
                  <a:cubicBezTo>
                    <a:pt x="4816" y="2081"/>
                    <a:pt x="4812" y="2074"/>
                    <a:pt x="4812" y="2066"/>
                  </a:cubicBezTo>
                  <a:cubicBezTo>
                    <a:pt x="4804" y="2062"/>
                    <a:pt x="4808" y="2059"/>
                    <a:pt x="4812" y="2055"/>
                  </a:cubicBezTo>
                  <a:cubicBezTo>
                    <a:pt x="4816" y="2052"/>
                    <a:pt x="4812" y="2048"/>
                    <a:pt x="4816" y="2044"/>
                  </a:cubicBezTo>
                  <a:cubicBezTo>
                    <a:pt x="4819" y="2044"/>
                    <a:pt x="4816" y="2037"/>
                    <a:pt x="4816" y="2033"/>
                  </a:cubicBezTo>
                  <a:cubicBezTo>
                    <a:pt x="4816" y="2026"/>
                    <a:pt x="4812" y="2018"/>
                    <a:pt x="4812" y="2011"/>
                  </a:cubicBezTo>
                  <a:lnTo>
                    <a:pt x="4812" y="2008"/>
                  </a:lnTo>
                  <a:cubicBezTo>
                    <a:pt x="4816" y="2004"/>
                    <a:pt x="4816" y="2000"/>
                    <a:pt x="4819" y="1996"/>
                  </a:cubicBezTo>
                  <a:cubicBezTo>
                    <a:pt x="4823" y="1993"/>
                    <a:pt x="4826" y="1986"/>
                    <a:pt x="4834" y="1982"/>
                  </a:cubicBezTo>
                  <a:lnTo>
                    <a:pt x="4834" y="1978"/>
                  </a:lnTo>
                  <a:lnTo>
                    <a:pt x="4826" y="1978"/>
                  </a:lnTo>
                  <a:cubicBezTo>
                    <a:pt x="4830" y="1974"/>
                    <a:pt x="4834" y="1971"/>
                    <a:pt x="4838" y="1971"/>
                  </a:cubicBezTo>
                  <a:cubicBezTo>
                    <a:pt x="4838" y="1964"/>
                    <a:pt x="4845" y="1960"/>
                    <a:pt x="4848" y="1952"/>
                  </a:cubicBezTo>
                  <a:cubicBezTo>
                    <a:pt x="4852" y="1949"/>
                    <a:pt x="4860" y="1949"/>
                    <a:pt x="4860" y="1942"/>
                  </a:cubicBezTo>
                  <a:cubicBezTo>
                    <a:pt x="4863" y="1942"/>
                    <a:pt x="4867" y="1942"/>
                    <a:pt x="4867" y="1938"/>
                  </a:cubicBezTo>
                  <a:cubicBezTo>
                    <a:pt x="4867" y="1934"/>
                    <a:pt x="4867" y="1930"/>
                    <a:pt x="4870" y="1930"/>
                  </a:cubicBezTo>
                  <a:cubicBezTo>
                    <a:pt x="4870" y="1927"/>
                    <a:pt x="4874" y="1923"/>
                    <a:pt x="4874" y="1920"/>
                  </a:cubicBezTo>
                  <a:cubicBezTo>
                    <a:pt x="4874" y="1916"/>
                    <a:pt x="4878" y="1912"/>
                    <a:pt x="4878" y="1908"/>
                  </a:cubicBezTo>
                  <a:cubicBezTo>
                    <a:pt x="4882" y="1901"/>
                    <a:pt x="4885" y="1898"/>
                    <a:pt x="4885" y="1890"/>
                  </a:cubicBezTo>
                  <a:cubicBezTo>
                    <a:pt x="4882" y="1883"/>
                    <a:pt x="4892" y="1864"/>
                    <a:pt x="4900" y="1861"/>
                  </a:cubicBezTo>
                  <a:cubicBezTo>
                    <a:pt x="4904" y="1857"/>
                    <a:pt x="4907" y="1854"/>
                    <a:pt x="4907" y="1846"/>
                  </a:cubicBezTo>
                  <a:cubicBezTo>
                    <a:pt x="4907" y="1842"/>
                    <a:pt x="4911" y="1839"/>
                    <a:pt x="4911" y="1832"/>
                  </a:cubicBezTo>
                  <a:cubicBezTo>
                    <a:pt x="4907" y="1828"/>
                    <a:pt x="4911" y="1824"/>
                    <a:pt x="4914" y="1820"/>
                  </a:cubicBezTo>
                  <a:cubicBezTo>
                    <a:pt x="4914" y="1813"/>
                    <a:pt x="4914" y="1806"/>
                    <a:pt x="4911" y="1798"/>
                  </a:cubicBezTo>
                  <a:cubicBezTo>
                    <a:pt x="4914" y="1798"/>
                    <a:pt x="4918" y="1795"/>
                    <a:pt x="4918" y="1795"/>
                  </a:cubicBezTo>
                  <a:cubicBezTo>
                    <a:pt x="4911" y="1769"/>
                    <a:pt x="4922" y="1751"/>
                    <a:pt x="4940" y="1732"/>
                  </a:cubicBezTo>
                  <a:cubicBezTo>
                    <a:pt x="4936" y="1729"/>
                    <a:pt x="4929" y="1725"/>
                    <a:pt x="4926" y="1722"/>
                  </a:cubicBezTo>
                  <a:cubicBezTo>
                    <a:pt x="4918" y="1714"/>
                    <a:pt x="4918" y="1710"/>
                    <a:pt x="4926" y="1707"/>
                  </a:cubicBezTo>
                  <a:cubicBezTo>
                    <a:pt x="4926" y="1703"/>
                    <a:pt x="4929" y="1703"/>
                    <a:pt x="4929" y="1703"/>
                  </a:cubicBezTo>
                  <a:cubicBezTo>
                    <a:pt x="4933" y="1696"/>
                    <a:pt x="4933" y="1692"/>
                    <a:pt x="4933" y="1688"/>
                  </a:cubicBezTo>
                  <a:cubicBezTo>
                    <a:pt x="4936" y="1685"/>
                    <a:pt x="4940" y="1685"/>
                    <a:pt x="4944" y="1681"/>
                  </a:cubicBezTo>
                  <a:lnTo>
                    <a:pt x="4958" y="1681"/>
                  </a:lnTo>
                  <a:lnTo>
                    <a:pt x="4955" y="1678"/>
                  </a:lnTo>
                  <a:cubicBezTo>
                    <a:pt x="4948" y="1674"/>
                    <a:pt x="4951" y="1670"/>
                    <a:pt x="4951" y="1666"/>
                  </a:cubicBezTo>
                  <a:cubicBezTo>
                    <a:pt x="4958" y="1663"/>
                    <a:pt x="4948" y="1656"/>
                    <a:pt x="4955" y="1648"/>
                  </a:cubicBezTo>
                  <a:cubicBezTo>
                    <a:pt x="4951" y="1644"/>
                    <a:pt x="4955" y="1637"/>
                    <a:pt x="4955" y="1634"/>
                  </a:cubicBezTo>
                  <a:cubicBezTo>
                    <a:pt x="4955" y="1631"/>
                    <a:pt x="4957" y="1625"/>
                    <a:pt x="4963" y="1625"/>
                  </a:cubicBezTo>
                  <a:cubicBezTo>
                    <a:pt x="4964" y="1625"/>
                    <a:pt x="4965" y="1625"/>
                    <a:pt x="4966" y="1626"/>
                  </a:cubicBezTo>
                  <a:lnTo>
                    <a:pt x="4970" y="1622"/>
                  </a:lnTo>
                  <a:cubicBezTo>
                    <a:pt x="4973" y="1619"/>
                    <a:pt x="4977" y="1615"/>
                    <a:pt x="4977" y="1612"/>
                  </a:cubicBezTo>
                  <a:cubicBezTo>
                    <a:pt x="4980" y="1608"/>
                    <a:pt x="4984" y="1612"/>
                    <a:pt x="4980" y="1604"/>
                  </a:cubicBezTo>
                  <a:cubicBezTo>
                    <a:pt x="4988" y="1604"/>
                    <a:pt x="4984" y="1597"/>
                    <a:pt x="4980" y="1597"/>
                  </a:cubicBezTo>
                  <a:cubicBezTo>
                    <a:pt x="4977" y="1593"/>
                    <a:pt x="4988" y="1590"/>
                    <a:pt x="4984" y="1586"/>
                  </a:cubicBezTo>
                  <a:cubicBezTo>
                    <a:pt x="4992" y="1582"/>
                    <a:pt x="4988" y="1575"/>
                    <a:pt x="4992" y="1571"/>
                  </a:cubicBezTo>
                  <a:cubicBezTo>
                    <a:pt x="4995" y="1568"/>
                    <a:pt x="4999" y="1568"/>
                    <a:pt x="5002" y="1564"/>
                  </a:cubicBezTo>
                  <a:cubicBezTo>
                    <a:pt x="4999" y="1564"/>
                    <a:pt x="4995" y="1564"/>
                    <a:pt x="4995" y="1560"/>
                  </a:cubicBezTo>
                  <a:cubicBezTo>
                    <a:pt x="4992" y="1556"/>
                    <a:pt x="4992" y="1553"/>
                    <a:pt x="4988" y="1549"/>
                  </a:cubicBezTo>
                  <a:lnTo>
                    <a:pt x="4988" y="1542"/>
                  </a:lnTo>
                  <a:cubicBezTo>
                    <a:pt x="4995" y="1534"/>
                    <a:pt x="4995" y="1527"/>
                    <a:pt x="4995" y="1520"/>
                  </a:cubicBezTo>
                  <a:cubicBezTo>
                    <a:pt x="4999" y="1512"/>
                    <a:pt x="4995" y="1505"/>
                    <a:pt x="4992" y="1502"/>
                  </a:cubicBezTo>
                  <a:cubicBezTo>
                    <a:pt x="4988" y="1498"/>
                    <a:pt x="4984" y="1498"/>
                    <a:pt x="4984" y="1494"/>
                  </a:cubicBezTo>
                  <a:cubicBezTo>
                    <a:pt x="4984" y="1487"/>
                    <a:pt x="4988" y="1480"/>
                    <a:pt x="4992" y="1476"/>
                  </a:cubicBezTo>
                  <a:lnTo>
                    <a:pt x="4992" y="1468"/>
                  </a:lnTo>
                  <a:lnTo>
                    <a:pt x="4992" y="1465"/>
                  </a:lnTo>
                  <a:cubicBezTo>
                    <a:pt x="4995" y="1461"/>
                    <a:pt x="4995" y="1454"/>
                    <a:pt x="5002" y="1450"/>
                  </a:cubicBezTo>
                  <a:cubicBezTo>
                    <a:pt x="5010" y="1446"/>
                    <a:pt x="5006" y="1446"/>
                    <a:pt x="5010" y="1446"/>
                  </a:cubicBezTo>
                  <a:cubicBezTo>
                    <a:pt x="5014" y="1446"/>
                    <a:pt x="5017" y="1446"/>
                    <a:pt x="5021" y="1450"/>
                  </a:cubicBezTo>
                  <a:cubicBezTo>
                    <a:pt x="5017" y="1443"/>
                    <a:pt x="5014" y="1439"/>
                    <a:pt x="5014" y="1436"/>
                  </a:cubicBezTo>
                  <a:cubicBezTo>
                    <a:pt x="5010" y="1432"/>
                    <a:pt x="5006" y="1424"/>
                    <a:pt x="5010" y="1421"/>
                  </a:cubicBezTo>
                  <a:cubicBezTo>
                    <a:pt x="5014" y="1414"/>
                    <a:pt x="5014" y="1406"/>
                    <a:pt x="5021" y="1402"/>
                  </a:cubicBezTo>
                  <a:cubicBezTo>
                    <a:pt x="5023" y="1401"/>
                    <a:pt x="5024" y="1400"/>
                    <a:pt x="5025" y="1400"/>
                  </a:cubicBezTo>
                  <a:cubicBezTo>
                    <a:pt x="5027" y="1400"/>
                    <a:pt x="5030" y="1401"/>
                    <a:pt x="5036" y="1402"/>
                  </a:cubicBezTo>
                  <a:cubicBezTo>
                    <a:pt x="5036" y="1402"/>
                    <a:pt x="5036" y="1399"/>
                    <a:pt x="5032" y="1399"/>
                  </a:cubicBezTo>
                  <a:cubicBezTo>
                    <a:pt x="5028" y="1392"/>
                    <a:pt x="5024" y="1388"/>
                    <a:pt x="5021" y="1380"/>
                  </a:cubicBezTo>
                  <a:cubicBezTo>
                    <a:pt x="5017" y="1373"/>
                    <a:pt x="5014" y="1362"/>
                    <a:pt x="5017" y="1351"/>
                  </a:cubicBezTo>
                  <a:cubicBezTo>
                    <a:pt x="5017" y="1348"/>
                    <a:pt x="5021" y="1344"/>
                    <a:pt x="5014" y="1336"/>
                  </a:cubicBezTo>
                  <a:cubicBezTo>
                    <a:pt x="5014" y="1336"/>
                    <a:pt x="5014" y="1333"/>
                    <a:pt x="5017" y="1329"/>
                  </a:cubicBezTo>
                  <a:cubicBezTo>
                    <a:pt x="5017" y="1329"/>
                    <a:pt x="5021" y="1329"/>
                    <a:pt x="5017" y="1326"/>
                  </a:cubicBezTo>
                  <a:cubicBezTo>
                    <a:pt x="5014" y="1318"/>
                    <a:pt x="5017" y="1318"/>
                    <a:pt x="5024" y="1318"/>
                  </a:cubicBezTo>
                  <a:cubicBezTo>
                    <a:pt x="5024" y="1318"/>
                    <a:pt x="5028" y="1314"/>
                    <a:pt x="5032" y="1314"/>
                  </a:cubicBezTo>
                  <a:cubicBezTo>
                    <a:pt x="5028" y="1311"/>
                    <a:pt x="5024" y="1311"/>
                    <a:pt x="5024" y="1307"/>
                  </a:cubicBezTo>
                  <a:cubicBezTo>
                    <a:pt x="5024" y="1304"/>
                    <a:pt x="5021" y="1304"/>
                    <a:pt x="5017" y="1300"/>
                  </a:cubicBezTo>
                  <a:lnTo>
                    <a:pt x="5014" y="1300"/>
                  </a:lnTo>
                  <a:cubicBezTo>
                    <a:pt x="5014" y="1296"/>
                    <a:pt x="5014" y="1292"/>
                    <a:pt x="5010" y="1292"/>
                  </a:cubicBezTo>
                  <a:cubicBezTo>
                    <a:pt x="5002" y="1289"/>
                    <a:pt x="5002" y="1278"/>
                    <a:pt x="5006" y="1274"/>
                  </a:cubicBezTo>
                  <a:cubicBezTo>
                    <a:pt x="5010" y="1270"/>
                    <a:pt x="5010" y="1263"/>
                    <a:pt x="5010" y="1260"/>
                  </a:cubicBezTo>
                  <a:cubicBezTo>
                    <a:pt x="5010" y="1252"/>
                    <a:pt x="5010" y="1245"/>
                    <a:pt x="5014" y="1241"/>
                  </a:cubicBezTo>
                  <a:lnTo>
                    <a:pt x="5014" y="1230"/>
                  </a:lnTo>
                  <a:cubicBezTo>
                    <a:pt x="5014" y="1226"/>
                    <a:pt x="5014" y="1219"/>
                    <a:pt x="5010" y="1216"/>
                  </a:cubicBezTo>
                  <a:cubicBezTo>
                    <a:pt x="5006" y="1212"/>
                    <a:pt x="5002" y="1208"/>
                    <a:pt x="5006" y="1204"/>
                  </a:cubicBezTo>
                  <a:cubicBezTo>
                    <a:pt x="5006" y="1194"/>
                    <a:pt x="5010" y="1186"/>
                    <a:pt x="5017" y="1179"/>
                  </a:cubicBezTo>
                  <a:lnTo>
                    <a:pt x="5017" y="1172"/>
                  </a:lnTo>
                  <a:cubicBezTo>
                    <a:pt x="5021" y="1172"/>
                    <a:pt x="5021" y="1172"/>
                    <a:pt x="5024" y="1168"/>
                  </a:cubicBezTo>
                  <a:lnTo>
                    <a:pt x="5028" y="1168"/>
                  </a:lnTo>
                  <a:cubicBezTo>
                    <a:pt x="5028" y="1164"/>
                    <a:pt x="5028" y="1157"/>
                    <a:pt x="5032" y="1157"/>
                  </a:cubicBezTo>
                  <a:cubicBezTo>
                    <a:pt x="5039" y="1157"/>
                    <a:pt x="5036" y="1150"/>
                    <a:pt x="5039" y="1150"/>
                  </a:cubicBezTo>
                  <a:cubicBezTo>
                    <a:pt x="5043" y="1150"/>
                    <a:pt x="5043" y="1142"/>
                    <a:pt x="5046" y="1142"/>
                  </a:cubicBezTo>
                  <a:cubicBezTo>
                    <a:pt x="5050" y="1138"/>
                    <a:pt x="5054" y="1138"/>
                    <a:pt x="5058" y="1135"/>
                  </a:cubicBezTo>
                  <a:cubicBezTo>
                    <a:pt x="5058" y="1131"/>
                    <a:pt x="5054" y="1131"/>
                    <a:pt x="5054" y="1128"/>
                  </a:cubicBezTo>
                  <a:lnTo>
                    <a:pt x="5054" y="1120"/>
                  </a:lnTo>
                  <a:lnTo>
                    <a:pt x="5054" y="1113"/>
                  </a:lnTo>
                  <a:cubicBezTo>
                    <a:pt x="5061" y="1109"/>
                    <a:pt x="5061" y="1102"/>
                    <a:pt x="5068" y="1098"/>
                  </a:cubicBezTo>
                  <a:cubicBezTo>
                    <a:pt x="5072" y="1094"/>
                    <a:pt x="5072" y="1091"/>
                    <a:pt x="5072" y="1091"/>
                  </a:cubicBezTo>
                  <a:cubicBezTo>
                    <a:pt x="5080" y="1084"/>
                    <a:pt x="5090" y="1080"/>
                    <a:pt x="5098" y="1072"/>
                  </a:cubicBezTo>
                  <a:cubicBezTo>
                    <a:pt x="5094" y="1069"/>
                    <a:pt x="5094" y="1065"/>
                    <a:pt x="5087" y="1062"/>
                  </a:cubicBezTo>
                  <a:cubicBezTo>
                    <a:pt x="5083" y="1062"/>
                    <a:pt x="5083" y="1058"/>
                    <a:pt x="5080" y="1058"/>
                  </a:cubicBezTo>
                  <a:cubicBezTo>
                    <a:pt x="5076" y="1058"/>
                    <a:pt x="5076" y="1054"/>
                    <a:pt x="5076" y="1054"/>
                  </a:cubicBezTo>
                  <a:cubicBezTo>
                    <a:pt x="5076" y="1047"/>
                    <a:pt x="5068" y="1043"/>
                    <a:pt x="5072" y="1036"/>
                  </a:cubicBezTo>
                  <a:lnTo>
                    <a:pt x="5068" y="1028"/>
                  </a:lnTo>
                  <a:cubicBezTo>
                    <a:pt x="5076" y="1028"/>
                    <a:pt x="5072" y="1025"/>
                    <a:pt x="5076" y="1021"/>
                  </a:cubicBezTo>
                  <a:cubicBezTo>
                    <a:pt x="5080" y="1010"/>
                    <a:pt x="5087" y="1003"/>
                    <a:pt x="5098" y="999"/>
                  </a:cubicBezTo>
                  <a:lnTo>
                    <a:pt x="5102" y="999"/>
                  </a:lnTo>
                  <a:cubicBezTo>
                    <a:pt x="5102" y="992"/>
                    <a:pt x="5112" y="992"/>
                    <a:pt x="5112" y="984"/>
                  </a:cubicBezTo>
                  <a:lnTo>
                    <a:pt x="5112" y="984"/>
                  </a:lnTo>
                  <a:cubicBezTo>
                    <a:pt x="5111" y="985"/>
                    <a:pt x="5110" y="985"/>
                    <a:pt x="5108" y="985"/>
                  </a:cubicBezTo>
                  <a:cubicBezTo>
                    <a:pt x="5103" y="985"/>
                    <a:pt x="5097" y="981"/>
                    <a:pt x="5090" y="981"/>
                  </a:cubicBezTo>
                  <a:cubicBezTo>
                    <a:pt x="5089" y="981"/>
                    <a:pt x="5088" y="981"/>
                    <a:pt x="5088" y="981"/>
                  </a:cubicBezTo>
                  <a:cubicBezTo>
                    <a:pt x="5083" y="981"/>
                    <a:pt x="5080" y="976"/>
                    <a:pt x="5075" y="976"/>
                  </a:cubicBezTo>
                  <a:cubicBezTo>
                    <a:pt x="5074" y="976"/>
                    <a:pt x="5073" y="977"/>
                    <a:pt x="5072" y="977"/>
                  </a:cubicBezTo>
                  <a:cubicBezTo>
                    <a:pt x="5072" y="970"/>
                    <a:pt x="5076" y="966"/>
                    <a:pt x="5072" y="959"/>
                  </a:cubicBezTo>
                  <a:lnTo>
                    <a:pt x="5072" y="944"/>
                  </a:lnTo>
                  <a:cubicBezTo>
                    <a:pt x="5068" y="940"/>
                    <a:pt x="5068" y="937"/>
                    <a:pt x="5065" y="930"/>
                  </a:cubicBezTo>
                  <a:cubicBezTo>
                    <a:pt x="5061" y="926"/>
                    <a:pt x="5058" y="918"/>
                    <a:pt x="5061" y="908"/>
                  </a:cubicBezTo>
                  <a:cubicBezTo>
                    <a:pt x="5061" y="904"/>
                    <a:pt x="5061" y="900"/>
                    <a:pt x="5065" y="896"/>
                  </a:cubicBezTo>
                  <a:cubicBezTo>
                    <a:pt x="5072" y="896"/>
                    <a:pt x="5076" y="886"/>
                    <a:pt x="5083" y="882"/>
                  </a:cubicBezTo>
                  <a:cubicBezTo>
                    <a:pt x="5083" y="874"/>
                    <a:pt x="5098" y="871"/>
                    <a:pt x="5090" y="860"/>
                  </a:cubicBezTo>
                  <a:cubicBezTo>
                    <a:pt x="5094" y="856"/>
                    <a:pt x="5094" y="849"/>
                    <a:pt x="5094" y="845"/>
                  </a:cubicBezTo>
                  <a:cubicBezTo>
                    <a:pt x="5094" y="838"/>
                    <a:pt x="5094" y="830"/>
                    <a:pt x="5090" y="823"/>
                  </a:cubicBezTo>
                  <a:cubicBezTo>
                    <a:pt x="5090" y="812"/>
                    <a:pt x="5090" y="812"/>
                    <a:pt x="5080" y="805"/>
                  </a:cubicBezTo>
                  <a:cubicBezTo>
                    <a:pt x="5072" y="801"/>
                    <a:pt x="5065" y="798"/>
                    <a:pt x="5058" y="794"/>
                  </a:cubicBezTo>
                  <a:cubicBezTo>
                    <a:pt x="5054" y="790"/>
                    <a:pt x="5050" y="790"/>
                    <a:pt x="5050" y="786"/>
                  </a:cubicBezTo>
                  <a:cubicBezTo>
                    <a:pt x="5036" y="783"/>
                    <a:pt x="5032" y="776"/>
                    <a:pt x="5028" y="768"/>
                  </a:cubicBezTo>
                  <a:cubicBezTo>
                    <a:pt x="5028" y="764"/>
                    <a:pt x="5028" y="761"/>
                    <a:pt x="5032" y="757"/>
                  </a:cubicBezTo>
                  <a:cubicBezTo>
                    <a:pt x="5039" y="754"/>
                    <a:pt x="5039" y="750"/>
                    <a:pt x="5036" y="746"/>
                  </a:cubicBezTo>
                  <a:cubicBezTo>
                    <a:pt x="5036" y="742"/>
                    <a:pt x="5032" y="742"/>
                    <a:pt x="5032" y="742"/>
                  </a:cubicBezTo>
                  <a:lnTo>
                    <a:pt x="5024" y="742"/>
                  </a:lnTo>
                  <a:cubicBezTo>
                    <a:pt x="5010" y="739"/>
                    <a:pt x="4995" y="735"/>
                    <a:pt x="4980" y="735"/>
                  </a:cubicBezTo>
                  <a:cubicBezTo>
                    <a:pt x="4970" y="735"/>
                    <a:pt x="4958" y="732"/>
                    <a:pt x="4948" y="732"/>
                  </a:cubicBezTo>
                  <a:cubicBezTo>
                    <a:pt x="4936" y="732"/>
                    <a:pt x="4926" y="724"/>
                    <a:pt x="4914" y="724"/>
                  </a:cubicBezTo>
                  <a:cubicBezTo>
                    <a:pt x="4913" y="725"/>
                    <a:pt x="4912" y="726"/>
                    <a:pt x="4910" y="726"/>
                  </a:cubicBezTo>
                  <a:cubicBezTo>
                    <a:pt x="4907" y="726"/>
                    <a:pt x="4903" y="724"/>
                    <a:pt x="4900" y="724"/>
                  </a:cubicBezTo>
                  <a:cubicBezTo>
                    <a:pt x="4898" y="722"/>
                    <a:pt x="4896" y="722"/>
                    <a:pt x="4894" y="722"/>
                  </a:cubicBezTo>
                  <a:cubicBezTo>
                    <a:pt x="4892" y="722"/>
                    <a:pt x="4891" y="722"/>
                    <a:pt x="4889" y="720"/>
                  </a:cubicBezTo>
                  <a:cubicBezTo>
                    <a:pt x="4888" y="719"/>
                    <a:pt x="4886" y="719"/>
                    <a:pt x="4884" y="719"/>
                  </a:cubicBezTo>
                  <a:cubicBezTo>
                    <a:pt x="4881" y="719"/>
                    <a:pt x="4877" y="720"/>
                    <a:pt x="4874" y="720"/>
                  </a:cubicBezTo>
                  <a:cubicBezTo>
                    <a:pt x="4852" y="717"/>
                    <a:pt x="4834" y="710"/>
                    <a:pt x="4816" y="710"/>
                  </a:cubicBezTo>
                  <a:cubicBezTo>
                    <a:pt x="4797" y="710"/>
                    <a:pt x="4779" y="702"/>
                    <a:pt x="4760" y="698"/>
                  </a:cubicBezTo>
                  <a:cubicBezTo>
                    <a:pt x="4742" y="695"/>
                    <a:pt x="4724" y="695"/>
                    <a:pt x="4706" y="688"/>
                  </a:cubicBezTo>
                  <a:cubicBezTo>
                    <a:pt x="4702" y="688"/>
                    <a:pt x="4694" y="688"/>
                    <a:pt x="4687" y="684"/>
                  </a:cubicBezTo>
                  <a:cubicBezTo>
                    <a:pt x="4684" y="684"/>
                    <a:pt x="4681" y="685"/>
                    <a:pt x="4677" y="685"/>
                  </a:cubicBezTo>
                  <a:cubicBezTo>
                    <a:pt x="4674" y="685"/>
                    <a:pt x="4671" y="684"/>
                    <a:pt x="4669" y="680"/>
                  </a:cubicBezTo>
                  <a:cubicBezTo>
                    <a:pt x="4667" y="681"/>
                    <a:pt x="4665" y="682"/>
                    <a:pt x="4662" y="682"/>
                  </a:cubicBezTo>
                  <a:cubicBezTo>
                    <a:pt x="4657" y="682"/>
                    <a:pt x="4653" y="679"/>
                    <a:pt x="4650" y="676"/>
                  </a:cubicBezTo>
                  <a:cubicBezTo>
                    <a:pt x="4643" y="676"/>
                    <a:pt x="4636" y="673"/>
                    <a:pt x="4628" y="673"/>
                  </a:cubicBezTo>
                  <a:cubicBezTo>
                    <a:pt x="4627" y="674"/>
                    <a:pt x="4625" y="675"/>
                    <a:pt x="4623" y="675"/>
                  </a:cubicBezTo>
                  <a:cubicBezTo>
                    <a:pt x="4620" y="675"/>
                    <a:pt x="4618" y="674"/>
                    <a:pt x="4614" y="673"/>
                  </a:cubicBezTo>
                  <a:cubicBezTo>
                    <a:pt x="4599" y="673"/>
                    <a:pt x="4584" y="669"/>
                    <a:pt x="4574" y="669"/>
                  </a:cubicBezTo>
                  <a:cubicBezTo>
                    <a:pt x="4552" y="666"/>
                    <a:pt x="4533" y="658"/>
                    <a:pt x="4515" y="658"/>
                  </a:cubicBezTo>
                  <a:cubicBezTo>
                    <a:pt x="4482" y="651"/>
                    <a:pt x="4449" y="651"/>
                    <a:pt x="4416" y="640"/>
                  </a:cubicBezTo>
                  <a:lnTo>
                    <a:pt x="4394" y="640"/>
                  </a:lnTo>
                  <a:cubicBezTo>
                    <a:pt x="4383" y="636"/>
                    <a:pt x="4372" y="636"/>
                    <a:pt x="4361" y="629"/>
                  </a:cubicBezTo>
                  <a:cubicBezTo>
                    <a:pt x="4357" y="625"/>
                    <a:pt x="4350" y="625"/>
                    <a:pt x="4346" y="625"/>
                  </a:cubicBezTo>
                  <a:cubicBezTo>
                    <a:pt x="4345" y="626"/>
                    <a:pt x="4344" y="627"/>
                    <a:pt x="4342" y="627"/>
                  </a:cubicBezTo>
                  <a:cubicBezTo>
                    <a:pt x="4340" y="627"/>
                    <a:pt x="4338" y="625"/>
                    <a:pt x="4335" y="625"/>
                  </a:cubicBezTo>
                  <a:cubicBezTo>
                    <a:pt x="4324" y="625"/>
                    <a:pt x="4313" y="622"/>
                    <a:pt x="4306" y="618"/>
                  </a:cubicBezTo>
                  <a:cubicBezTo>
                    <a:pt x="4298" y="618"/>
                    <a:pt x="4295" y="614"/>
                    <a:pt x="4291" y="610"/>
                  </a:cubicBezTo>
                  <a:lnTo>
                    <a:pt x="4284" y="610"/>
                  </a:lnTo>
                  <a:cubicBezTo>
                    <a:pt x="4284" y="610"/>
                    <a:pt x="4280" y="610"/>
                    <a:pt x="4276" y="607"/>
                  </a:cubicBezTo>
                  <a:cubicBezTo>
                    <a:pt x="4266" y="607"/>
                    <a:pt x="4258" y="603"/>
                    <a:pt x="4251" y="603"/>
                  </a:cubicBezTo>
                  <a:cubicBezTo>
                    <a:pt x="4244" y="600"/>
                    <a:pt x="4236" y="592"/>
                    <a:pt x="4225" y="592"/>
                  </a:cubicBezTo>
                  <a:lnTo>
                    <a:pt x="4214" y="592"/>
                  </a:lnTo>
                  <a:cubicBezTo>
                    <a:pt x="4211" y="592"/>
                    <a:pt x="4210" y="587"/>
                    <a:pt x="4209" y="587"/>
                  </a:cubicBezTo>
                  <a:cubicBezTo>
                    <a:pt x="4208" y="587"/>
                    <a:pt x="4208" y="588"/>
                    <a:pt x="4207" y="588"/>
                  </a:cubicBezTo>
                  <a:cubicBezTo>
                    <a:pt x="4207" y="588"/>
                    <a:pt x="4203" y="585"/>
                    <a:pt x="4200" y="585"/>
                  </a:cubicBezTo>
                  <a:cubicBezTo>
                    <a:pt x="4196" y="585"/>
                    <a:pt x="4192" y="581"/>
                    <a:pt x="4188" y="581"/>
                  </a:cubicBezTo>
                  <a:cubicBezTo>
                    <a:pt x="4187" y="582"/>
                    <a:pt x="4186" y="582"/>
                    <a:pt x="4185" y="582"/>
                  </a:cubicBezTo>
                  <a:cubicBezTo>
                    <a:pt x="4180" y="582"/>
                    <a:pt x="4177" y="578"/>
                    <a:pt x="4174" y="578"/>
                  </a:cubicBezTo>
                  <a:cubicBezTo>
                    <a:pt x="4170" y="578"/>
                    <a:pt x="4170" y="574"/>
                    <a:pt x="4170" y="574"/>
                  </a:cubicBezTo>
                  <a:cubicBezTo>
                    <a:pt x="4163" y="570"/>
                    <a:pt x="4159" y="570"/>
                    <a:pt x="4152" y="566"/>
                  </a:cubicBezTo>
                  <a:cubicBezTo>
                    <a:pt x="4144" y="566"/>
                    <a:pt x="4141" y="563"/>
                    <a:pt x="4134" y="559"/>
                  </a:cubicBezTo>
                  <a:cubicBezTo>
                    <a:pt x="4126" y="556"/>
                    <a:pt x="4119" y="556"/>
                    <a:pt x="4112" y="556"/>
                  </a:cubicBezTo>
                  <a:cubicBezTo>
                    <a:pt x="4104" y="552"/>
                    <a:pt x="4097" y="552"/>
                    <a:pt x="4093" y="548"/>
                  </a:cubicBezTo>
                  <a:cubicBezTo>
                    <a:pt x="4086" y="548"/>
                    <a:pt x="4082" y="548"/>
                    <a:pt x="4078" y="544"/>
                  </a:cubicBezTo>
                  <a:cubicBezTo>
                    <a:pt x="4075" y="544"/>
                    <a:pt x="4071" y="541"/>
                    <a:pt x="4068" y="537"/>
                  </a:cubicBezTo>
                  <a:lnTo>
                    <a:pt x="4060" y="537"/>
                  </a:lnTo>
                  <a:cubicBezTo>
                    <a:pt x="4046" y="530"/>
                    <a:pt x="4027" y="530"/>
                    <a:pt x="4009" y="522"/>
                  </a:cubicBezTo>
                  <a:cubicBezTo>
                    <a:pt x="4005" y="519"/>
                    <a:pt x="3998" y="519"/>
                    <a:pt x="3990" y="519"/>
                  </a:cubicBezTo>
                  <a:cubicBezTo>
                    <a:pt x="3987" y="515"/>
                    <a:pt x="3980" y="519"/>
                    <a:pt x="3976" y="512"/>
                  </a:cubicBezTo>
                  <a:cubicBezTo>
                    <a:pt x="3974" y="510"/>
                    <a:pt x="3971" y="510"/>
                    <a:pt x="3969" y="510"/>
                  </a:cubicBezTo>
                  <a:cubicBezTo>
                    <a:pt x="3966" y="510"/>
                    <a:pt x="3962" y="512"/>
                    <a:pt x="3958" y="512"/>
                  </a:cubicBezTo>
                  <a:cubicBezTo>
                    <a:pt x="3958" y="512"/>
                    <a:pt x="3954" y="512"/>
                    <a:pt x="3954" y="508"/>
                  </a:cubicBezTo>
                  <a:cubicBezTo>
                    <a:pt x="3950" y="504"/>
                    <a:pt x="3943" y="504"/>
                    <a:pt x="3939" y="504"/>
                  </a:cubicBezTo>
                  <a:cubicBezTo>
                    <a:pt x="3932" y="500"/>
                    <a:pt x="3928" y="500"/>
                    <a:pt x="3921" y="500"/>
                  </a:cubicBezTo>
                  <a:cubicBezTo>
                    <a:pt x="3917" y="500"/>
                    <a:pt x="3910" y="497"/>
                    <a:pt x="3906" y="497"/>
                  </a:cubicBezTo>
                  <a:cubicBezTo>
                    <a:pt x="3901" y="497"/>
                    <a:pt x="3898" y="495"/>
                    <a:pt x="3895" y="495"/>
                  </a:cubicBezTo>
                  <a:cubicBezTo>
                    <a:pt x="3894" y="495"/>
                    <a:pt x="3893" y="496"/>
                    <a:pt x="3892" y="497"/>
                  </a:cubicBezTo>
                  <a:cubicBezTo>
                    <a:pt x="3888" y="490"/>
                    <a:pt x="3880" y="490"/>
                    <a:pt x="3877" y="490"/>
                  </a:cubicBezTo>
                  <a:cubicBezTo>
                    <a:pt x="3844" y="482"/>
                    <a:pt x="3811" y="475"/>
                    <a:pt x="3778" y="468"/>
                  </a:cubicBezTo>
                  <a:cubicBezTo>
                    <a:pt x="3774" y="468"/>
                    <a:pt x="3767" y="468"/>
                    <a:pt x="3763" y="464"/>
                  </a:cubicBezTo>
                  <a:cubicBezTo>
                    <a:pt x="3761" y="461"/>
                    <a:pt x="3756" y="458"/>
                    <a:pt x="3752" y="458"/>
                  </a:cubicBezTo>
                  <a:cubicBezTo>
                    <a:pt x="3751" y="458"/>
                    <a:pt x="3749" y="459"/>
                    <a:pt x="3748" y="460"/>
                  </a:cubicBezTo>
                  <a:lnTo>
                    <a:pt x="3741" y="460"/>
                  </a:lnTo>
                  <a:cubicBezTo>
                    <a:pt x="3730" y="453"/>
                    <a:pt x="3723" y="449"/>
                    <a:pt x="3712" y="449"/>
                  </a:cubicBezTo>
                  <a:cubicBezTo>
                    <a:pt x="3694" y="446"/>
                    <a:pt x="3679" y="442"/>
                    <a:pt x="3664" y="438"/>
                  </a:cubicBezTo>
                  <a:cubicBezTo>
                    <a:pt x="3660" y="438"/>
                    <a:pt x="3657" y="434"/>
                    <a:pt x="3653" y="434"/>
                  </a:cubicBezTo>
                  <a:cubicBezTo>
                    <a:pt x="3642" y="434"/>
                    <a:pt x="3635" y="434"/>
                    <a:pt x="3628" y="427"/>
                  </a:cubicBezTo>
                  <a:lnTo>
                    <a:pt x="3624" y="427"/>
                  </a:lnTo>
                  <a:cubicBezTo>
                    <a:pt x="3622" y="428"/>
                    <a:pt x="3619" y="429"/>
                    <a:pt x="3618" y="429"/>
                  </a:cubicBezTo>
                  <a:cubicBezTo>
                    <a:pt x="3614" y="429"/>
                    <a:pt x="3612" y="427"/>
                    <a:pt x="3609" y="427"/>
                  </a:cubicBezTo>
                  <a:cubicBezTo>
                    <a:pt x="3600" y="427"/>
                    <a:pt x="3593" y="419"/>
                    <a:pt x="3585" y="419"/>
                  </a:cubicBezTo>
                  <a:cubicBezTo>
                    <a:pt x="3584" y="419"/>
                    <a:pt x="3582" y="419"/>
                    <a:pt x="3580" y="420"/>
                  </a:cubicBezTo>
                  <a:lnTo>
                    <a:pt x="3576" y="420"/>
                  </a:lnTo>
                  <a:cubicBezTo>
                    <a:pt x="3576" y="416"/>
                    <a:pt x="3573" y="416"/>
                    <a:pt x="3570" y="416"/>
                  </a:cubicBezTo>
                  <a:cubicBezTo>
                    <a:pt x="3567" y="416"/>
                    <a:pt x="3563" y="416"/>
                    <a:pt x="3562" y="412"/>
                  </a:cubicBezTo>
                  <a:cubicBezTo>
                    <a:pt x="3559" y="413"/>
                    <a:pt x="3557" y="414"/>
                    <a:pt x="3554" y="414"/>
                  </a:cubicBezTo>
                  <a:cubicBezTo>
                    <a:pt x="3550" y="414"/>
                    <a:pt x="3546" y="412"/>
                    <a:pt x="3543" y="412"/>
                  </a:cubicBezTo>
                  <a:cubicBezTo>
                    <a:pt x="3514" y="405"/>
                    <a:pt x="3488" y="398"/>
                    <a:pt x="3459" y="394"/>
                  </a:cubicBezTo>
                  <a:cubicBezTo>
                    <a:pt x="3455" y="390"/>
                    <a:pt x="3452" y="390"/>
                    <a:pt x="3452" y="390"/>
                  </a:cubicBezTo>
                  <a:cubicBezTo>
                    <a:pt x="3449" y="391"/>
                    <a:pt x="3447" y="392"/>
                    <a:pt x="3445" y="392"/>
                  </a:cubicBezTo>
                  <a:cubicBezTo>
                    <a:pt x="3441" y="392"/>
                    <a:pt x="3439" y="390"/>
                    <a:pt x="3437" y="390"/>
                  </a:cubicBezTo>
                  <a:lnTo>
                    <a:pt x="3422" y="390"/>
                  </a:lnTo>
                  <a:cubicBezTo>
                    <a:pt x="3411" y="387"/>
                    <a:pt x="3404" y="387"/>
                    <a:pt x="3393" y="387"/>
                  </a:cubicBezTo>
                  <a:cubicBezTo>
                    <a:pt x="3386" y="387"/>
                    <a:pt x="3374" y="383"/>
                    <a:pt x="3364" y="380"/>
                  </a:cubicBezTo>
                  <a:cubicBezTo>
                    <a:pt x="3360" y="378"/>
                    <a:pt x="3355" y="378"/>
                    <a:pt x="3351" y="378"/>
                  </a:cubicBezTo>
                  <a:cubicBezTo>
                    <a:pt x="3346" y="378"/>
                    <a:pt x="3342" y="378"/>
                    <a:pt x="3338" y="376"/>
                  </a:cubicBezTo>
                  <a:cubicBezTo>
                    <a:pt x="3336" y="374"/>
                    <a:pt x="3334" y="373"/>
                    <a:pt x="3333" y="373"/>
                  </a:cubicBezTo>
                  <a:cubicBezTo>
                    <a:pt x="3331" y="373"/>
                    <a:pt x="3330" y="374"/>
                    <a:pt x="3330" y="376"/>
                  </a:cubicBezTo>
                  <a:cubicBezTo>
                    <a:pt x="3329" y="377"/>
                    <a:pt x="3328" y="378"/>
                    <a:pt x="3327" y="378"/>
                  </a:cubicBezTo>
                  <a:cubicBezTo>
                    <a:pt x="3324" y="378"/>
                    <a:pt x="3322" y="376"/>
                    <a:pt x="3320" y="376"/>
                  </a:cubicBezTo>
                  <a:cubicBezTo>
                    <a:pt x="3316" y="368"/>
                    <a:pt x="3308" y="368"/>
                    <a:pt x="3305" y="368"/>
                  </a:cubicBezTo>
                  <a:cubicBezTo>
                    <a:pt x="3302" y="369"/>
                    <a:pt x="3299" y="370"/>
                    <a:pt x="3296" y="370"/>
                  </a:cubicBezTo>
                  <a:cubicBezTo>
                    <a:pt x="3290" y="370"/>
                    <a:pt x="3284" y="367"/>
                    <a:pt x="3279" y="365"/>
                  </a:cubicBezTo>
                  <a:cubicBezTo>
                    <a:pt x="3272" y="365"/>
                    <a:pt x="3261" y="361"/>
                    <a:pt x="3254" y="361"/>
                  </a:cubicBezTo>
                  <a:lnTo>
                    <a:pt x="3246" y="361"/>
                  </a:lnTo>
                  <a:cubicBezTo>
                    <a:pt x="3242" y="361"/>
                    <a:pt x="3239" y="358"/>
                    <a:pt x="3235" y="358"/>
                  </a:cubicBezTo>
                  <a:cubicBezTo>
                    <a:pt x="3234" y="359"/>
                    <a:pt x="3233" y="359"/>
                    <a:pt x="3232" y="359"/>
                  </a:cubicBezTo>
                  <a:cubicBezTo>
                    <a:pt x="3230" y="359"/>
                    <a:pt x="3228" y="358"/>
                    <a:pt x="3228" y="358"/>
                  </a:cubicBezTo>
                  <a:cubicBezTo>
                    <a:pt x="3213" y="354"/>
                    <a:pt x="3202" y="354"/>
                    <a:pt x="3191" y="350"/>
                  </a:cubicBezTo>
                  <a:cubicBezTo>
                    <a:pt x="3188" y="350"/>
                    <a:pt x="3184" y="346"/>
                    <a:pt x="3180" y="346"/>
                  </a:cubicBezTo>
                  <a:cubicBezTo>
                    <a:pt x="3178" y="348"/>
                    <a:pt x="3175" y="349"/>
                    <a:pt x="3173" y="349"/>
                  </a:cubicBezTo>
                  <a:cubicBezTo>
                    <a:pt x="3170" y="349"/>
                    <a:pt x="3167" y="348"/>
                    <a:pt x="3166" y="346"/>
                  </a:cubicBezTo>
                  <a:cubicBezTo>
                    <a:pt x="3158" y="343"/>
                    <a:pt x="3154" y="343"/>
                    <a:pt x="3147" y="343"/>
                  </a:cubicBezTo>
                  <a:cubicBezTo>
                    <a:pt x="3107" y="336"/>
                    <a:pt x="3070" y="324"/>
                    <a:pt x="3030" y="321"/>
                  </a:cubicBezTo>
                  <a:cubicBezTo>
                    <a:pt x="3022" y="321"/>
                    <a:pt x="3019" y="317"/>
                    <a:pt x="3012" y="317"/>
                  </a:cubicBezTo>
                  <a:cubicBezTo>
                    <a:pt x="3008" y="317"/>
                    <a:pt x="3000" y="314"/>
                    <a:pt x="2993" y="314"/>
                  </a:cubicBezTo>
                  <a:cubicBezTo>
                    <a:pt x="2978" y="310"/>
                    <a:pt x="2968" y="306"/>
                    <a:pt x="2953" y="302"/>
                  </a:cubicBezTo>
                  <a:lnTo>
                    <a:pt x="2946" y="302"/>
                  </a:lnTo>
                  <a:cubicBezTo>
                    <a:pt x="2934" y="302"/>
                    <a:pt x="2927" y="302"/>
                    <a:pt x="2916" y="299"/>
                  </a:cubicBezTo>
                  <a:lnTo>
                    <a:pt x="2912" y="299"/>
                  </a:lnTo>
                  <a:cubicBezTo>
                    <a:pt x="2910" y="300"/>
                    <a:pt x="2908" y="300"/>
                    <a:pt x="2905" y="300"/>
                  </a:cubicBezTo>
                  <a:cubicBezTo>
                    <a:pt x="2901" y="300"/>
                    <a:pt x="2897" y="299"/>
                    <a:pt x="2894" y="299"/>
                  </a:cubicBezTo>
                  <a:cubicBezTo>
                    <a:pt x="2890" y="297"/>
                    <a:pt x="2887" y="297"/>
                    <a:pt x="2883" y="297"/>
                  </a:cubicBezTo>
                  <a:cubicBezTo>
                    <a:pt x="2879" y="297"/>
                    <a:pt x="2876" y="297"/>
                    <a:pt x="2872" y="295"/>
                  </a:cubicBezTo>
                  <a:cubicBezTo>
                    <a:pt x="2843" y="292"/>
                    <a:pt x="2817" y="280"/>
                    <a:pt x="2784" y="280"/>
                  </a:cubicBezTo>
                  <a:cubicBezTo>
                    <a:pt x="2778" y="280"/>
                    <a:pt x="2770" y="276"/>
                    <a:pt x="2761" y="276"/>
                  </a:cubicBezTo>
                  <a:cubicBezTo>
                    <a:pt x="2759" y="276"/>
                    <a:pt x="2757" y="276"/>
                    <a:pt x="2755" y="277"/>
                  </a:cubicBezTo>
                  <a:lnTo>
                    <a:pt x="2751" y="277"/>
                  </a:lnTo>
                  <a:cubicBezTo>
                    <a:pt x="2729" y="273"/>
                    <a:pt x="2711" y="273"/>
                    <a:pt x="2689" y="266"/>
                  </a:cubicBezTo>
                  <a:lnTo>
                    <a:pt x="2682" y="266"/>
                  </a:lnTo>
                  <a:cubicBezTo>
                    <a:pt x="2680" y="270"/>
                    <a:pt x="2678" y="271"/>
                    <a:pt x="2676" y="271"/>
                  </a:cubicBezTo>
                  <a:cubicBezTo>
                    <a:pt x="2674" y="271"/>
                    <a:pt x="2672" y="270"/>
                    <a:pt x="2670" y="270"/>
                  </a:cubicBezTo>
                  <a:cubicBezTo>
                    <a:pt x="2652" y="262"/>
                    <a:pt x="2634" y="262"/>
                    <a:pt x="2616" y="258"/>
                  </a:cubicBezTo>
                  <a:lnTo>
                    <a:pt x="2612" y="258"/>
                  </a:lnTo>
                  <a:cubicBezTo>
                    <a:pt x="2606" y="256"/>
                    <a:pt x="2601" y="256"/>
                    <a:pt x="2595" y="256"/>
                  </a:cubicBezTo>
                  <a:cubicBezTo>
                    <a:pt x="2590" y="256"/>
                    <a:pt x="2584" y="256"/>
                    <a:pt x="2579" y="255"/>
                  </a:cubicBezTo>
                  <a:lnTo>
                    <a:pt x="2575" y="255"/>
                  </a:lnTo>
                  <a:cubicBezTo>
                    <a:pt x="2570" y="255"/>
                    <a:pt x="2564" y="256"/>
                    <a:pt x="2558" y="256"/>
                  </a:cubicBezTo>
                  <a:cubicBezTo>
                    <a:pt x="2555" y="256"/>
                    <a:pt x="2552" y="256"/>
                    <a:pt x="2550" y="255"/>
                  </a:cubicBezTo>
                  <a:cubicBezTo>
                    <a:pt x="2547" y="255"/>
                    <a:pt x="2545" y="253"/>
                    <a:pt x="2543" y="253"/>
                  </a:cubicBezTo>
                  <a:cubicBezTo>
                    <a:pt x="2542" y="253"/>
                    <a:pt x="2542" y="253"/>
                    <a:pt x="2542" y="255"/>
                  </a:cubicBezTo>
                  <a:cubicBezTo>
                    <a:pt x="2531" y="255"/>
                    <a:pt x="2520" y="255"/>
                    <a:pt x="2509" y="251"/>
                  </a:cubicBezTo>
                  <a:cubicBezTo>
                    <a:pt x="2502" y="248"/>
                    <a:pt x="2494" y="248"/>
                    <a:pt x="2487" y="248"/>
                  </a:cubicBezTo>
                  <a:cubicBezTo>
                    <a:pt x="2491" y="251"/>
                    <a:pt x="2494" y="251"/>
                    <a:pt x="2498" y="251"/>
                  </a:cubicBezTo>
                  <a:lnTo>
                    <a:pt x="2498" y="255"/>
                  </a:lnTo>
                  <a:cubicBezTo>
                    <a:pt x="2494" y="255"/>
                    <a:pt x="2491" y="251"/>
                    <a:pt x="2487" y="251"/>
                  </a:cubicBezTo>
                  <a:cubicBezTo>
                    <a:pt x="2484" y="251"/>
                    <a:pt x="2476" y="248"/>
                    <a:pt x="2476" y="248"/>
                  </a:cubicBezTo>
                  <a:cubicBezTo>
                    <a:pt x="2475" y="249"/>
                    <a:pt x="2473" y="249"/>
                    <a:pt x="2472" y="249"/>
                  </a:cubicBezTo>
                  <a:cubicBezTo>
                    <a:pt x="2470" y="249"/>
                    <a:pt x="2468" y="248"/>
                    <a:pt x="2465" y="248"/>
                  </a:cubicBezTo>
                  <a:cubicBezTo>
                    <a:pt x="2464" y="249"/>
                    <a:pt x="2463" y="249"/>
                    <a:pt x="2462" y="249"/>
                  </a:cubicBezTo>
                  <a:cubicBezTo>
                    <a:pt x="2459" y="249"/>
                    <a:pt x="2457" y="248"/>
                    <a:pt x="2454" y="248"/>
                  </a:cubicBezTo>
                  <a:cubicBezTo>
                    <a:pt x="2450" y="248"/>
                    <a:pt x="2447" y="244"/>
                    <a:pt x="2440" y="244"/>
                  </a:cubicBezTo>
                  <a:cubicBezTo>
                    <a:pt x="2443" y="248"/>
                    <a:pt x="2447" y="248"/>
                    <a:pt x="2450" y="251"/>
                  </a:cubicBezTo>
                  <a:cubicBezTo>
                    <a:pt x="2443" y="251"/>
                    <a:pt x="2443" y="251"/>
                    <a:pt x="2440" y="248"/>
                  </a:cubicBezTo>
                  <a:cubicBezTo>
                    <a:pt x="2425" y="244"/>
                    <a:pt x="2406" y="244"/>
                    <a:pt x="2392" y="240"/>
                  </a:cubicBezTo>
                  <a:lnTo>
                    <a:pt x="2388" y="240"/>
                  </a:lnTo>
                  <a:cubicBezTo>
                    <a:pt x="2384" y="242"/>
                    <a:pt x="2381" y="243"/>
                    <a:pt x="2377" y="243"/>
                  </a:cubicBezTo>
                  <a:cubicBezTo>
                    <a:pt x="2373" y="243"/>
                    <a:pt x="2370" y="242"/>
                    <a:pt x="2366" y="240"/>
                  </a:cubicBezTo>
                  <a:cubicBezTo>
                    <a:pt x="2363" y="240"/>
                    <a:pt x="2359" y="242"/>
                    <a:pt x="2355" y="242"/>
                  </a:cubicBezTo>
                  <a:cubicBezTo>
                    <a:pt x="2353" y="242"/>
                    <a:pt x="2350" y="241"/>
                    <a:pt x="2348" y="240"/>
                  </a:cubicBezTo>
                  <a:cubicBezTo>
                    <a:pt x="2344" y="240"/>
                    <a:pt x="2340" y="236"/>
                    <a:pt x="2340" y="236"/>
                  </a:cubicBezTo>
                  <a:cubicBezTo>
                    <a:pt x="2338" y="237"/>
                    <a:pt x="2336" y="238"/>
                    <a:pt x="2334" y="238"/>
                  </a:cubicBezTo>
                  <a:cubicBezTo>
                    <a:pt x="2330" y="238"/>
                    <a:pt x="2327" y="236"/>
                    <a:pt x="2322" y="236"/>
                  </a:cubicBezTo>
                  <a:lnTo>
                    <a:pt x="2304" y="236"/>
                  </a:lnTo>
                  <a:cubicBezTo>
                    <a:pt x="2300" y="234"/>
                    <a:pt x="2296" y="234"/>
                    <a:pt x="2293" y="234"/>
                  </a:cubicBezTo>
                  <a:cubicBezTo>
                    <a:pt x="2289" y="234"/>
                    <a:pt x="2286" y="234"/>
                    <a:pt x="2282" y="233"/>
                  </a:cubicBezTo>
                  <a:cubicBezTo>
                    <a:pt x="2277" y="234"/>
                    <a:pt x="2273" y="234"/>
                    <a:pt x="2268" y="234"/>
                  </a:cubicBezTo>
                  <a:cubicBezTo>
                    <a:pt x="2259" y="234"/>
                    <a:pt x="2251" y="233"/>
                    <a:pt x="2242" y="233"/>
                  </a:cubicBezTo>
                  <a:cubicBezTo>
                    <a:pt x="2230" y="233"/>
                    <a:pt x="2223" y="229"/>
                    <a:pt x="2212" y="229"/>
                  </a:cubicBezTo>
                  <a:cubicBezTo>
                    <a:pt x="2205" y="229"/>
                    <a:pt x="2198" y="226"/>
                    <a:pt x="2190" y="222"/>
                  </a:cubicBezTo>
                  <a:lnTo>
                    <a:pt x="2164" y="222"/>
                  </a:lnTo>
                  <a:cubicBezTo>
                    <a:pt x="2154" y="218"/>
                    <a:pt x="2142" y="218"/>
                    <a:pt x="2132" y="214"/>
                  </a:cubicBezTo>
                  <a:cubicBezTo>
                    <a:pt x="2126" y="214"/>
                    <a:pt x="2123" y="216"/>
                    <a:pt x="2120" y="216"/>
                  </a:cubicBezTo>
                  <a:cubicBezTo>
                    <a:pt x="2119" y="216"/>
                    <a:pt x="2118" y="215"/>
                    <a:pt x="2117" y="214"/>
                  </a:cubicBezTo>
                  <a:lnTo>
                    <a:pt x="2113" y="211"/>
                  </a:lnTo>
                  <a:cubicBezTo>
                    <a:pt x="2111" y="212"/>
                    <a:pt x="2110" y="213"/>
                    <a:pt x="2108" y="213"/>
                  </a:cubicBezTo>
                  <a:cubicBezTo>
                    <a:pt x="2106" y="213"/>
                    <a:pt x="2104" y="212"/>
                    <a:pt x="2102" y="211"/>
                  </a:cubicBezTo>
                  <a:cubicBezTo>
                    <a:pt x="2088" y="211"/>
                    <a:pt x="2069" y="204"/>
                    <a:pt x="2054" y="204"/>
                  </a:cubicBezTo>
                  <a:cubicBezTo>
                    <a:pt x="2051" y="204"/>
                    <a:pt x="2047" y="204"/>
                    <a:pt x="2044" y="200"/>
                  </a:cubicBezTo>
                  <a:cubicBezTo>
                    <a:pt x="2040" y="200"/>
                    <a:pt x="2032" y="196"/>
                    <a:pt x="2029" y="196"/>
                  </a:cubicBezTo>
                  <a:cubicBezTo>
                    <a:pt x="2025" y="196"/>
                    <a:pt x="2022" y="200"/>
                    <a:pt x="2018" y="200"/>
                  </a:cubicBezTo>
                  <a:cubicBezTo>
                    <a:pt x="2010" y="200"/>
                    <a:pt x="2007" y="196"/>
                    <a:pt x="2003" y="196"/>
                  </a:cubicBezTo>
                  <a:cubicBezTo>
                    <a:pt x="2001" y="196"/>
                    <a:pt x="1998" y="194"/>
                    <a:pt x="1995" y="194"/>
                  </a:cubicBezTo>
                  <a:cubicBezTo>
                    <a:pt x="1993" y="194"/>
                    <a:pt x="1991" y="195"/>
                    <a:pt x="1988" y="196"/>
                  </a:cubicBezTo>
                  <a:cubicBezTo>
                    <a:pt x="1988" y="196"/>
                    <a:pt x="1985" y="192"/>
                    <a:pt x="1981" y="192"/>
                  </a:cubicBezTo>
                  <a:lnTo>
                    <a:pt x="1978" y="192"/>
                  </a:lnTo>
                  <a:cubicBezTo>
                    <a:pt x="1975" y="192"/>
                    <a:pt x="1974" y="191"/>
                    <a:pt x="1973" y="191"/>
                  </a:cubicBezTo>
                  <a:cubicBezTo>
                    <a:pt x="1972" y="191"/>
                    <a:pt x="1971" y="191"/>
                    <a:pt x="1970" y="192"/>
                  </a:cubicBezTo>
                  <a:cubicBezTo>
                    <a:pt x="1966" y="192"/>
                    <a:pt x="1963" y="189"/>
                    <a:pt x="1959" y="189"/>
                  </a:cubicBezTo>
                  <a:cubicBezTo>
                    <a:pt x="1956" y="189"/>
                    <a:pt x="1952" y="189"/>
                    <a:pt x="1948" y="185"/>
                  </a:cubicBezTo>
                  <a:cubicBezTo>
                    <a:pt x="1937" y="185"/>
                    <a:pt x="1926" y="182"/>
                    <a:pt x="1915" y="182"/>
                  </a:cubicBezTo>
                  <a:cubicBezTo>
                    <a:pt x="1912" y="178"/>
                    <a:pt x="1908" y="178"/>
                    <a:pt x="1904" y="178"/>
                  </a:cubicBezTo>
                  <a:cubicBezTo>
                    <a:pt x="1900" y="178"/>
                    <a:pt x="1897" y="174"/>
                    <a:pt x="1893" y="174"/>
                  </a:cubicBezTo>
                  <a:cubicBezTo>
                    <a:pt x="1891" y="175"/>
                    <a:pt x="1888" y="175"/>
                    <a:pt x="1886" y="175"/>
                  </a:cubicBezTo>
                  <a:cubicBezTo>
                    <a:pt x="1877" y="175"/>
                    <a:pt x="1869" y="170"/>
                    <a:pt x="1860" y="170"/>
                  </a:cubicBezTo>
                  <a:cubicBezTo>
                    <a:pt x="1853" y="170"/>
                    <a:pt x="1846" y="167"/>
                    <a:pt x="1838" y="167"/>
                  </a:cubicBezTo>
                  <a:cubicBezTo>
                    <a:pt x="1831" y="163"/>
                    <a:pt x="1824" y="163"/>
                    <a:pt x="1816" y="160"/>
                  </a:cubicBezTo>
                  <a:cubicBezTo>
                    <a:pt x="1809" y="160"/>
                    <a:pt x="1802" y="156"/>
                    <a:pt x="1794" y="156"/>
                  </a:cubicBezTo>
                  <a:cubicBezTo>
                    <a:pt x="1787" y="152"/>
                    <a:pt x="1776" y="152"/>
                    <a:pt x="1768" y="148"/>
                  </a:cubicBezTo>
                  <a:cubicBezTo>
                    <a:pt x="1766" y="146"/>
                    <a:pt x="1764" y="146"/>
                    <a:pt x="1761" y="146"/>
                  </a:cubicBezTo>
                  <a:cubicBezTo>
                    <a:pt x="1757" y="146"/>
                    <a:pt x="1754" y="146"/>
                    <a:pt x="1750" y="145"/>
                  </a:cubicBezTo>
                  <a:cubicBezTo>
                    <a:pt x="1743" y="145"/>
                    <a:pt x="1732" y="145"/>
                    <a:pt x="1728" y="141"/>
                  </a:cubicBezTo>
                  <a:lnTo>
                    <a:pt x="1721" y="141"/>
                  </a:lnTo>
                  <a:cubicBezTo>
                    <a:pt x="1718" y="141"/>
                    <a:pt x="1716" y="143"/>
                    <a:pt x="1714" y="143"/>
                  </a:cubicBezTo>
                  <a:cubicBezTo>
                    <a:pt x="1712" y="143"/>
                    <a:pt x="1711" y="142"/>
                    <a:pt x="1710" y="141"/>
                  </a:cubicBezTo>
                  <a:cubicBezTo>
                    <a:pt x="1710" y="138"/>
                    <a:pt x="1706" y="138"/>
                    <a:pt x="1702" y="138"/>
                  </a:cubicBezTo>
                  <a:cubicBezTo>
                    <a:pt x="1701" y="139"/>
                    <a:pt x="1700" y="139"/>
                    <a:pt x="1699" y="139"/>
                  </a:cubicBezTo>
                  <a:cubicBezTo>
                    <a:pt x="1696" y="139"/>
                    <a:pt x="1694" y="138"/>
                    <a:pt x="1692" y="138"/>
                  </a:cubicBezTo>
                  <a:cubicBezTo>
                    <a:pt x="1692" y="138"/>
                    <a:pt x="1688" y="134"/>
                    <a:pt x="1684" y="134"/>
                  </a:cubicBezTo>
                  <a:cubicBezTo>
                    <a:pt x="1684" y="134"/>
                    <a:pt x="1682" y="136"/>
                    <a:pt x="1680" y="136"/>
                  </a:cubicBezTo>
                  <a:cubicBezTo>
                    <a:pt x="1679" y="136"/>
                    <a:pt x="1678" y="135"/>
                    <a:pt x="1677" y="134"/>
                  </a:cubicBezTo>
                  <a:cubicBezTo>
                    <a:pt x="1658" y="130"/>
                    <a:pt x="1640" y="130"/>
                    <a:pt x="1618" y="126"/>
                  </a:cubicBezTo>
                  <a:cubicBezTo>
                    <a:pt x="1614" y="123"/>
                    <a:pt x="1611" y="123"/>
                    <a:pt x="1604" y="123"/>
                  </a:cubicBezTo>
                  <a:cubicBezTo>
                    <a:pt x="1596" y="123"/>
                    <a:pt x="1589" y="119"/>
                    <a:pt x="1582" y="116"/>
                  </a:cubicBezTo>
                  <a:cubicBezTo>
                    <a:pt x="1578" y="116"/>
                    <a:pt x="1570" y="116"/>
                    <a:pt x="1563" y="112"/>
                  </a:cubicBezTo>
                  <a:cubicBezTo>
                    <a:pt x="1561" y="112"/>
                    <a:pt x="1558" y="110"/>
                    <a:pt x="1556" y="110"/>
                  </a:cubicBezTo>
                  <a:cubicBezTo>
                    <a:pt x="1555" y="110"/>
                    <a:pt x="1553" y="111"/>
                    <a:pt x="1552" y="112"/>
                  </a:cubicBezTo>
                  <a:cubicBezTo>
                    <a:pt x="1550" y="110"/>
                    <a:pt x="1548" y="109"/>
                    <a:pt x="1546" y="109"/>
                  </a:cubicBezTo>
                  <a:cubicBezTo>
                    <a:pt x="1545" y="109"/>
                    <a:pt x="1543" y="110"/>
                    <a:pt x="1541" y="112"/>
                  </a:cubicBezTo>
                  <a:cubicBezTo>
                    <a:pt x="1538" y="112"/>
                    <a:pt x="1534" y="108"/>
                    <a:pt x="1530" y="104"/>
                  </a:cubicBezTo>
                  <a:lnTo>
                    <a:pt x="1526" y="104"/>
                  </a:lnTo>
                  <a:cubicBezTo>
                    <a:pt x="1525" y="105"/>
                    <a:pt x="1524" y="106"/>
                    <a:pt x="1523" y="106"/>
                  </a:cubicBezTo>
                  <a:cubicBezTo>
                    <a:pt x="1520" y="106"/>
                    <a:pt x="1518" y="104"/>
                    <a:pt x="1516" y="104"/>
                  </a:cubicBezTo>
                  <a:cubicBezTo>
                    <a:pt x="1512" y="104"/>
                    <a:pt x="1504" y="104"/>
                    <a:pt x="1504" y="101"/>
                  </a:cubicBezTo>
                  <a:lnTo>
                    <a:pt x="1501" y="101"/>
                  </a:lnTo>
                  <a:cubicBezTo>
                    <a:pt x="1494" y="101"/>
                    <a:pt x="1490" y="101"/>
                    <a:pt x="1490" y="97"/>
                  </a:cubicBezTo>
                  <a:cubicBezTo>
                    <a:pt x="1488" y="95"/>
                    <a:pt x="1486" y="95"/>
                    <a:pt x="1484" y="95"/>
                  </a:cubicBezTo>
                  <a:cubicBezTo>
                    <a:pt x="1482" y="95"/>
                    <a:pt x="1480" y="95"/>
                    <a:pt x="1479" y="94"/>
                  </a:cubicBezTo>
                  <a:lnTo>
                    <a:pt x="1472" y="94"/>
                  </a:lnTo>
                  <a:cubicBezTo>
                    <a:pt x="1471" y="93"/>
                    <a:pt x="1470" y="93"/>
                    <a:pt x="1469" y="93"/>
                  </a:cubicBezTo>
                  <a:cubicBezTo>
                    <a:pt x="1468" y="93"/>
                    <a:pt x="1466" y="93"/>
                    <a:pt x="1464" y="93"/>
                  </a:cubicBezTo>
                  <a:cubicBezTo>
                    <a:pt x="1463" y="93"/>
                    <a:pt x="1461" y="93"/>
                    <a:pt x="1460" y="90"/>
                  </a:cubicBezTo>
                  <a:cubicBezTo>
                    <a:pt x="1457" y="97"/>
                    <a:pt x="1450" y="94"/>
                    <a:pt x="1446" y="97"/>
                  </a:cubicBezTo>
                  <a:cubicBezTo>
                    <a:pt x="1446" y="104"/>
                    <a:pt x="1453" y="108"/>
                    <a:pt x="1457" y="108"/>
                  </a:cubicBezTo>
                  <a:cubicBezTo>
                    <a:pt x="1468" y="108"/>
                    <a:pt x="1479" y="116"/>
                    <a:pt x="1490" y="119"/>
                  </a:cubicBezTo>
                  <a:cubicBezTo>
                    <a:pt x="1497" y="119"/>
                    <a:pt x="1504" y="119"/>
                    <a:pt x="1508" y="126"/>
                  </a:cubicBezTo>
                  <a:lnTo>
                    <a:pt x="1516" y="126"/>
                  </a:lnTo>
                  <a:cubicBezTo>
                    <a:pt x="1517" y="125"/>
                    <a:pt x="1518" y="125"/>
                    <a:pt x="1519" y="125"/>
                  </a:cubicBezTo>
                  <a:cubicBezTo>
                    <a:pt x="1521" y="125"/>
                    <a:pt x="1524" y="126"/>
                    <a:pt x="1526" y="126"/>
                  </a:cubicBezTo>
                  <a:cubicBezTo>
                    <a:pt x="1541" y="130"/>
                    <a:pt x="1556" y="134"/>
                    <a:pt x="1570" y="138"/>
                  </a:cubicBezTo>
                  <a:cubicBezTo>
                    <a:pt x="1582" y="138"/>
                    <a:pt x="1582" y="138"/>
                    <a:pt x="1589" y="145"/>
                  </a:cubicBezTo>
                  <a:cubicBezTo>
                    <a:pt x="1592" y="143"/>
                    <a:pt x="1594" y="142"/>
                    <a:pt x="1597" y="142"/>
                  </a:cubicBezTo>
                  <a:cubicBezTo>
                    <a:pt x="1600" y="142"/>
                    <a:pt x="1605" y="143"/>
                    <a:pt x="1614" y="145"/>
                  </a:cubicBezTo>
                  <a:cubicBezTo>
                    <a:pt x="1607" y="160"/>
                    <a:pt x="1604" y="160"/>
                    <a:pt x="1589" y="160"/>
                  </a:cubicBezTo>
                  <a:cubicBezTo>
                    <a:pt x="1586" y="160"/>
                    <a:pt x="1583" y="155"/>
                    <a:pt x="1580" y="155"/>
                  </a:cubicBezTo>
                  <a:cubicBezTo>
                    <a:pt x="1580" y="155"/>
                    <a:pt x="1579" y="155"/>
                    <a:pt x="1578" y="156"/>
                  </a:cubicBezTo>
                  <a:cubicBezTo>
                    <a:pt x="1574" y="156"/>
                    <a:pt x="1567" y="152"/>
                    <a:pt x="1563" y="152"/>
                  </a:cubicBezTo>
                  <a:cubicBezTo>
                    <a:pt x="1552" y="152"/>
                    <a:pt x="1541" y="148"/>
                    <a:pt x="1530" y="145"/>
                  </a:cubicBezTo>
                  <a:cubicBezTo>
                    <a:pt x="1519" y="141"/>
                    <a:pt x="1508" y="145"/>
                    <a:pt x="1501" y="138"/>
                  </a:cubicBezTo>
                  <a:cubicBezTo>
                    <a:pt x="1499" y="140"/>
                    <a:pt x="1498" y="141"/>
                    <a:pt x="1497" y="141"/>
                  </a:cubicBezTo>
                  <a:cubicBezTo>
                    <a:pt x="1495" y="141"/>
                    <a:pt x="1492" y="138"/>
                    <a:pt x="1490" y="138"/>
                  </a:cubicBezTo>
                  <a:cubicBezTo>
                    <a:pt x="1487" y="138"/>
                    <a:pt x="1485" y="136"/>
                    <a:pt x="1482" y="136"/>
                  </a:cubicBezTo>
                  <a:cubicBezTo>
                    <a:pt x="1481" y="136"/>
                    <a:pt x="1480" y="136"/>
                    <a:pt x="1479" y="138"/>
                  </a:cubicBezTo>
                  <a:lnTo>
                    <a:pt x="1475" y="138"/>
                  </a:lnTo>
                  <a:cubicBezTo>
                    <a:pt x="1472" y="130"/>
                    <a:pt x="1464" y="134"/>
                    <a:pt x="1460" y="130"/>
                  </a:cubicBezTo>
                  <a:cubicBezTo>
                    <a:pt x="1457" y="130"/>
                    <a:pt x="1453" y="126"/>
                    <a:pt x="1450" y="126"/>
                  </a:cubicBezTo>
                  <a:lnTo>
                    <a:pt x="1446" y="123"/>
                  </a:lnTo>
                  <a:cubicBezTo>
                    <a:pt x="1443" y="124"/>
                    <a:pt x="1441" y="124"/>
                    <a:pt x="1439" y="124"/>
                  </a:cubicBezTo>
                  <a:cubicBezTo>
                    <a:pt x="1435" y="124"/>
                    <a:pt x="1432" y="123"/>
                    <a:pt x="1428" y="123"/>
                  </a:cubicBezTo>
                  <a:cubicBezTo>
                    <a:pt x="1424" y="123"/>
                    <a:pt x="1420" y="123"/>
                    <a:pt x="1416" y="119"/>
                  </a:cubicBezTo>
                  <a:cubicBezTo>
                    <a:pt x="1413" y="119"/>
                    <a:pt x="1409" y="119"/>
                    <a:pt x="1406" y="116"/>
                  </a:cubicBezTo>
                  <a:cubicBezTo>
                    <a:pt x="1405" y="117"/>
                    <a:pt x="1403" y="117"/>
                    <a:pt x="1402" y="117"/>
                  </a:cubicBezTo>
                  <a:cubicBezTo>
                    <a:pt x="1400" y="117"/>
                    <a:pt x="1397" y="115"/>
                    <a:pt x="1394" y="112"/>
                  </a:cubicBezTo>
                  <a:lnTo>
                    <a:pt x="1384" y="112"/>
                  </a:lnTo>
                  <a:cubicBezTo>
                    <a:pt x="1380" y="112"/>
                    <a:pt x="1376" y="108"/>
                    <a:pt x="1372" y="108"/>
                  </a:cubicBezTo>
                  <a:cubicBezTo>
                    <a:pt x="1354" y="104"/>
                    <a:pt x="1332" y="101"/>
                    <a:pt x="1314" y="97"/>
                  </a:cubicBezTo>
                  <a:cubicBezTo>
                    <a:pt x="1306" y="94"/>
                    <a:pt x="1299" y="90"/>
                    <a:pt x="1292" y="90"/>
                  </a:cubicBezTo>
                  <a:cubicBezTo>
                    <a:pt x="1284" y="90"/>
                    <a:pt x="1277" y="94"/>
                    <a:pt x="1266" y="94"/>
                  </a:cubicBezTo>
                  <a:cubicBezTo>
                    <a:pt x="1255" y="94"/>
                    <a:pt x="1244" y="90"/>
                    <a:pt x="1230" y="90"/>
                  </a:cubicBezTo>
                  <a:lnTo>
                    <a:pt x="1226" y="90"/>
                  </a:lnTo>
                  <a:cubicBezTo>
                    <a:pt x="1222" y="86"/>
                    <a:pt x="1208" y="82"/>
                    <a:pt x="1204" y="82"/>
                  </a:cubicBezTo>
                  <a:cubicBezTo>
                    <a:pt x="1200" y="82"/>
                    <a:pt x="1189" y="79"/>
                    <a:pt x="1186" y="79"/>
                  </a:cubicBezTo>
                  <a:cubicBezTo>
                    <a:pt x="1178" y="79"/>
                    <a:pt x="1171" y="75"/>
                    <a:pt x="1164" y="75"/>
                  </a:cubicBezTo>
                  <a:cubicBezTo>
                    <a:pt x="1145" y="72"/>
                    <a:pt x="1145" y="72"/>
                    <a:pt x="1130" y="64"/>
                  </a:cubicBezTo>
                  <a:lnTo>
                    <a:pt x="1123" y="64"/>
                  </a:lnTo>
                  <a:cubicBezTo>
                    <a:pt x="1121" y="65"/>
                    <a:pt x="1120" y="65"/>
                    <a:pt x="1118" y="65"/>
                  </a:cubicBezTo>
                  <a:cubicBezTo>
                    <a:pt x="1114" y="65"/>
                    <a:pt x="1109" y="63"/>
                    <a:pt x="1105" y="63"/>
                  </a:cubicBezTo>
                  <a:cubicBezTo>
                    <a:pt x="1104" y="63"/>
                    <a:pt x="1102" y="63"/>
                    <a:pt x="1101" y="64"/>
                  </a:cubicBezTo>
                  <a:lnTo>
                    <a:pt x="1098" y="64"/>
                  </a:lnTo>
                  <a:cubicBezTo>
                    <a:pt x="1090" y="60"/>
                    <a:pt x="1083" y="53"/>
                    <a:pt x="1072" y="53"/>
                  </a:cubicBezTo>
                  <a:cubicBezTo>
                    <a:pt x="1064" y="53"/>
                    <a:pt x="1057" y="53"/>
                    <a:pt x="1050" y="50"/>
                  </a:cubicBezTo>
                  <a:cubicBezTo>
                    <a:pt x="1046" y="50"/>
                    <a:pt x="1039" y="50"/>
                    <a:pt x="1032" y="53"/>
                  </a:cubicBezTo>
                  <a:cubicBezTo>
                    <a:pt x="1032" y="50"/>
                    <a:pt x="1028" y="46"/>
                    <a:pt x="1024" y="46"/>
                  </a:cubicBezTo>
                  <a:cubicBezTo>
                    <a:pt x="1017" y="46"/>
                    <a:pt x="1010" y="42"/>
                    <a:pt x="1006" y="42"/>
                  </a:cubicBezTo>
                  <a:cubicBezTo>
                    <a:pt x="998" y="35"/>
                    <a:pt x="988" y="35"/>
                    <a:pt x="980" y="35"/>
                  </a:cubicBezTo>
                  <a:cubicBezTo>
                    <a:pt x="969" y="35"/>
                    <a:pt x="954" y="35"/>
                    <a:pt x="944" y="31"/>
                  </a:cubicBezTo>
                  <a:cubicBezTo>
                    <a:pt x="929" y="28"/>
                    <a:pt x="918" y="28"/>
                    <a:pt x="903" y="20"/>
                  </a:cubicBezTo>
                  <a:cubicBezTo>
                    <a:pt x="902" y="21"/>
                    <a:pt x="901" y="22"/>
                    <a:pt x="900" y="22"/>
                  </a:cubicBezTo>
                  <a:cubicBezTo>
                    <a:pt x="897" y="22"/>
                    <a:pt x="895" y="20"/>
                    <a:pt x="892" y="20"/>
                  </a:cubicBezTo>
                  <a:cubicBezTo>
                    <a:pt x="890" y="18"/>
                    <a:pt x="888" y="18"/>
                    <a:pt x="886" y="18"/>
                  </a:cubicBezTo>
                  <a:cubicBezTo>
                    <a:pt x="885" y="18"/>
                    <a:pt x="883" y="18"/>
                    <a:pt x="881" y="16"/>
                  </a:cubicBezTo>
                  <a:cubicBezTo>
                    <a:pt x="880" y="15"/>
                    <a:pt x="880" y="15"/>
                    <a:pt x="879" y="15"/>
                  </a:cubicBezTo>
                  <a:cubicBezTo>
                    <a:pt x="877" y="15"/>
                    <a:pt x="875" y="17"/>
                    <a:pt x="874" y="17"/>
                  </a:cubicBezTo>
                  <a:cubicBezTo>
                    <a:pt x="874" y="17"/>
                    <a:pt x="874" y="17"/>
                    <a:pt x="874" y="16"/>
                  </a:cubicBezTo>
                  <a:cubicBezTo>
                    <a:pt x="863" y="9"/>
                    <a:pt x="848" y="9"/>
                    <a:pt x="837" y="6"/>
                  </a:cubicBezTo>
                  <a:lnTo>
                    <a:pt x="830" y="6"/>
                  </a:lnTo>
                  <a:cubicBezTo>
                    <a:pt x="826" y="2"/>
                    <a:pt x="823" y="1"/>
                    <a:pt x="8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6" name="Google Shape;986;p9"/>
            <p:cNvSpPr/>
            <p:nvPr/>
          </p:nvSpPr>
          <p:spPr>
            <a:xfrm>
              <a:off x="3637361" y="3145192"/>
              <a:ext cx="245" cy="196"/>
            </a:xfrm>
            <a:custGeom>
              <a:avLst/>
              <a:gdLst/>
              <a:ahLst/>
              <a:cxnLst/>
              <a:rect l="l" t="t" r="r" b="b"/>
              <a:pathLst>
                <a:path w="5" h="4" extrusionOk="0">
                  <a:moveTo>
                    <a:pt x="1" y="0"/>
                  </a:moveTo>
                  <a:lnTo>
                    <a:pt x="4" y="4"/>
                  </a:lnTo>
                  <a:lnTo>
                    <a:pt x="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7" name="Google Shape;987;p9"/>
            <p:cNvSpPr/>
            <p:nvPr/>
          </p:nvSpPr>
          <p:spPr>
            <a:xfrm>
              <a:off x="3681233" y="3154909"/>
              <a:ext cx="49" cy="49"/>
            </a:xfrm>
            <a:custGeom>
              <a:avLst/>
              <a:gdLst/>
              <a:ahLst/>
              <a:cxnLst/>
              <a:rect l="l" t="t" r="r" b="b"/>
              <a:pathLst>
                <a:path w="1" h="1" extrusionOk="0">
                  <a:moveTo>
                    <a:pt x="1" y="0"/>
                  </a:moveTo>
                  <a:lnTo>
                    <a:pt x="1"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8" name="Google Shape;988;p9"/>
            <p:cNvSpPr/>
            <p:nvPr/>
          </p:nvSpPr>
          <p:spPr>
            <a:xfrm>
              <a:off x="3838172" y="3088463"/>
              <a:ext cx="245" cy="294"/>
            </a:xfrm>
            <a:custGeom>
              <a:avLst/>
              <a:gdLst/>
              <a:ahLst/>
              <a:cxnLst/>
              <a:rect l="l" t="t" r="r" b="b"/>
              <a:pathLst>
                <a:path w="5" h="6" extrusionOk="0">
                  <a:moveTo>
                    <a:pt x="1" y="1"/>
                  </a:moveTo>
                  <a:lnTo>
                    <a:pt x="1" y="5"/>
                  </a:lnTo>
                  <a:lnTo>
                    <a:pt x="4" y="5"/>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9" name="Google Shape;989;p9"/>
            <p:cNvSpPr/>
            <p:nvPr/>
          </p:nvSpPr>
          <p:spPr>
            <a:xfrm>
              <a:off x="3378250" y="2315400"/>
              <a:ext cx="216666" cy="270256"/>
            </a:xfrm>
            <a:custGeom>
              <a:avLst/>
              <a:gdLst/>
              <a:ahLst/>
              <a:cxnLst/>
              <a:rect l="l" t="t" r="r" b="b"/>
              <a:pathLst>
                <a:path w="4415" h="5507" extrusionOk="0">
                  <a:moveTo>
                    <a:pt x="4111" y="1134"/>
                  </a:moveTo>
                  <a:lnTo>
                    <a:pt x="4111" y="1138"/>
                  </a:lnTo>
                  <a:lnTo>
                    <a:pt x="4106" y="1138"/>
                  </a:lnTo>
                  <a:lnTo>
                    <a:pt x="4111" y="1134"/>
                  </a:lnTo>
                  <a:close/>
                  <a:moveTo>
                    <a:pt x="4114" y="1134"/>
                  </a:moveTo>
                  <a:cubicBezTo>
                    <a:pt x="4118" y="1134"/>
                    <a:pt x="4118" y="1134"/>
                    <a:pt x="4121" y="1138"/>
                  </a:cubicBezTo>
                  <a:cubicBezTo>
                    <a:pt x="4121" y="1141"/>
                    <a:pt x="4118" y="1145"/>
                    <a:pt x="4111" y="1145"/>
                  </a:cubicBezTo>
                  <a:cubicBezTo>
                    <a:pt x="4111" y="1141"/>
                    <a:pt x="4114" y="1141"/>
                    <a:pt x="4114" y="1138"/>
                  </a:cubicBezTo>
                  <a:lnTo>
                    <a:pt x="4114" y="1134"/>
                  </a:lnTo>
                  <a:close/>
                  <a:moveTo>
                    <a:pt x="4180" y="1141"/>
                  </a:moveTo>
                  <a:lnTo>
                    <a:pt x="4180" y="1145"/>
                  </a:lnTo>
                  <a:lnTo>
                    <a:pt x="4180" y="1149"/>
                  </a:lnTo>
                  <a:cubicBezTo>
                    <a:pt x="4177" y="1149"/>
                    <a:pt x="4177" y="1149"/>
                    <a:pt x="4169" y="1153"/>
                  </a:cubicBezTo>
                  <a:cubicBezTo>
                    <a:pt x="4172" y="1149"/>
                    <a:pt x="4172" y="1145"/>
                    <a:pt x="4177" y="1145"/>
                  </a:cubicBezTo>
                  <a:lnTo>
                    <a:pt x="4180" y="1141"/>
                  </a:lnTo>
                  <a:close/>
                  <a:moveTo>
                    <a:pt x="4081" y="1167"/>
                  </a:moveTo>
                  <a:lnTo>
                    <a:pt x="4081" y="1175"/>
                  </a:lnTo>
                  <a:cubicBezTo>
                    <a:pt x="4077" y="1175"/>
                    <a:pt x="4074" y="1171"/>
                    <a:pt x="4081" y="1167"/>
                  </a:cubicBezTo>
                  <a:close/>
                  <a:moveTo>
                    <a:pt x="4103" y="1193"/>
                  </a:moveTo>
                  <a:lnTo>
                    <a:pt x="4103" y="1197"/>
                  </a:lnTo>
                  <a:lnTo>
                    <a:pt x="4099" y="1197"/>
                  </a:lnTo>
                  <a:lnTo>
                    <a:pt x="4103" y="1193"/>
                  </a:lnTo>
                  <a:close/>
                  <a:moveTo>
                    <a:pt x="3952" y="1222"/>
                  </a:moveTo>
                  <a:lnTo>
                    <a:pt x="3952" y="1226"/>
                  </a:lnTo>
                  <a:lnTo>
                    <a:pt x="3949" y="1226"/>
                  </a:lnTo>
                  <a:lnTo>
                    <a:pt x="3949" y="1222"/>
                  </a:lnTo>
                  <a:close/>
                  <a:moveTo>
                    <a:pt x="3828" y="1241"/>
                  </a:moveTo>
                  <a:cubicBezTo>
                    <a:pt x="3828" y="1244"/>
                    <a:pt x="3828" y="1244"/>
                    <a:pt x="3825" y="1248"/>
                  </a:cubicBezTo>
                  <a:cubicBezTo>
                    <a:pt x="3825" y="1244"/>
                    <a:pt x="3828" y="1244"/>
                    <a:pt x="3828" y="1241"/>
                  </a:cubicBezTo>
                  <a:close/>
                  <a:moveTo>
                    <a:pt x="4062" y="1255"/>
                  </a:moveTo>
                  <a:lnTo>
                    <a:pt x="4059" y="1259"/>
                  </a:lnTo>
                  <a:lnTo>
                    <a:pt x="4059" y="1255"/>
                  </a:lnTo>
                  <a:close/>
                  <a:moveTo>
                    <a:pt x="4191" y="1292"/>
                  </a:moveTo>
                  <a:lnTo>
                    <a:pt x="4191" y="1295"/>
                  </a:lnTo>
                  <a:lnTo>
                    <a:pt x="4187" y="1292"/>
                  </a:lnTo>
                  <a:close/>
                  <a:moveTo>
                    <a:pt x="3827" y="1311"/>
                  </a:moveTo>
                  <a:cubicBezTo>
                    <a:pt x="3828" y="1311"/>
                    <a:pt x="3828" y="1312"/>
                    <a:pt x="3828" y="1314"/>
                  </a:cubicBezTo>
                  <a:lnTo>
                    <a:pt x="3825" y="1314"/>
                  </a:lnTo>
                  <a:cubicBezTo>
                    <a:pt x="3825" y="1312"/>
                    <a:pt x="3826" y="1311"/>
                    <a:pt x="3827" y="1311"/>
                  </a:cubicBezTo>
                  <a:close/>
                  <a:moveTo>
                    <a:pt x="3773" y="1354"/>
                  </a:moveTo>
                  <a:lnTo>
                    <a:pt x="3773" y="1358"/>
                  </a:lnTo>
                  <a:lnTo>
                    <a:pt x="3769" y="1358"/>
                  </a:lnTo>
                  <a:lnTo>
                    <a:pt x="3773" y="1354"/>
                  </a:lnTo>
                  <a:close/>
                  <a:moveTo>
                    <a:pt x="3925" y="1583"/>
                  </a:moveTo>
                  <a:cubicBezTo>
                    <a:pt x="3927" y="1583"/>
                    <a:pt x="3928" y="1585"/>
                    <a:pt x="3930" y="1585"/>
                  </a:cubicBezTo>
                  <a:cubicBezTo>
                    <a:pt x="3928" y="1585"/>
                    <a:pt x="3927" y="1588"/>
                    <a:pt x="3926" y="1588"/>
                  </a:cubicBezTo>
                  <a:cubicBezTo>
                    <a:pt x="3925" y="1588"/>
                    <a:pt x="3925" y="1587"/>
                    <a:pt x="3923" y="1585"/>
                  </a:cubicBezTo>
                  <a:lnTo>
                    <a:pt x="3920" y="1585"/>
                  </a:lnTo>
                  <a:cubicBezTo>
                    <a:pt x="3922" y="1583"/>
                    <a:pt x="3924" y="1583"/>
                    <a:pt x="3925" y="1583"/>
                  </a:cubicBezTo>
                  <a:close/>
                  <a:moveTo>
                    <a:pt x="3806" y="1637"/>
                  </a:moveTo>
                  <a:lnTo>
                    <a:pt x="3810" y="1640"/>
                  </a:lnTo>
                  <a:lnTo>
                    <a:pt x="3798" y="1637"/>
                  </a:lnTo>
                  <a:close/>
                  <a:moveTo>
                    <a:pt x="3798" y="1655"/>
                  </a:moveTo>
                  <a:cubicBezTo>
                    <a:pt x="3795" y="1659"/>
                    <a:pt x="3791" y="1659"/>
                    <a:pt x="3788" y="1659"/>
                  </a:cubicBezTo>
                  <a:cubicBezTo>
                    <a:pt x="3791" y="1655"/>
                    <a:pt x="3795" y="1655"/>
                    <a:pt x="3798" y="1655"/>
                  </a:cubicBezTo>
                  <a:close/>
                  <a:moveTo>
                    <a:pt x="3773" y="1662"/>
                  </a:moveTo>
                  <a:lnTo>
                    <a:pt x="3773" y="1666"/>
                  </a:lnTo>
                  <a:lnTo>
                    <a:pt x="3769" y="1662"/>
                  </a:lnTo>
                  <a:close/>
                  <a:moveTo>
                    <a:pt x="3788" y="1662"/>
                  </a:moveTo>
                  <a:lnTo>
                    <a:pt x="3788" y="1666"/>
                  </a:lnTo>
                  <a:lnTo>
                    <a:pt x="3784" y="1666"/>
                  </a:lnTo>
                  <a:lnTo>
                    <a:pt x="3788" y="1662"/>
                  </a:lnTo>
                  <a:close/>
                  <a:moveTo>
                    <a:pt x="3722" y="1769"/>
                  </a:moveTo>
                  <a:lnTo>
                    <a:pt x="3725" y="1772"/>
                  </a:lnTo>
                  <a:lnTo>
                    <a:pt x="3722" y="1772"/>
                  </a:lnTo>
                  <a:lnTo>
                    <a:pt x="3722" y="1769"/>
                  </a:lnTo>
                  <a:close/>
                  <a:moveTo>
                    <a:pt x="3527" y="1977"/>
                  </a:moveTo>
                  <a:lnTo>
                    <a:pt x="3527" y="1981"/>
                  </a:lnTo>
                  <a:cubicBezTo>
                    <a:pt x="3524" y="1981"/>
                    <a:pt x="3524" y="1985"/>
                    <a:pt x="3520" y="1989"/>
                  </a:cubicBezTo>
                  <a:cubicBezTo>
                    <a:pt x="3520" y="1985"/>
                    <a:pt x="3524" y="1981"/>
                    <a:pt x="3527" y="1977"/>
                  </a:cubicBezTo>
                  <a:close/>
                  <a:moveTo>
                    <a:pt x="3410" y="2146"/>
                  </a:moveTo>
                  <a:lnTo>
                    <a:pt x="3410" y="2150"/>
                  </a:lnTo>
                  <a:lnTo>
                    <a:pt x="3407" y="2150"/>
                  </a:lnTo>
                  <a:lnTo>
                    <a:pt x="3407" y="2146"/>
                  </a:lnTo>
                  <a:close/>
                  <a:moveTo>
                    <a:pt x="3077" y="2696"/>
                  </a:moveTo>
                  <a:lnTo>
                    <a:pt x="3077" y="2700"/>
                  </a:lnTo>
                  <a:lnTo>
                    <a:pt x="3072" y="2700"/>
                  </a:lnTo>
                  <a:lnTo>
                    <a:pt x="3072" y="2696"/>
                  </a:lnTo>
                  <a:close/>
                  <a:moveTo>
                    <a:pt x="2820" y="2957"/>
                  </a:moveTo>
                  <a:cubicBezTo>
                    <a:pt x="2820" y="2960"/>
                    <a:pt x="2816" y="2960"/>
                    <a:pt x="2816" y="2964"/>
                  </a:cubicBezTo>
                  <a:lnTo>
                    <a:pt x="2816" y="2960"/>
                  </a:lnTo>
                  <a:lnTo>
                    <a:pt x="2820" y="2957"/>
                  </a:lnTo>
                  <a:close/>
                  <a:moveTo>
                    <a:pt x="491" y="3441"/>
                  </a:moveTo>
                  <a:lnTo>
                    <a:pt x="491" y="3444"/>
                  </a:lnTo>
                  <a:lnTo>
                    <a:pt x="488" y="3444"/>
                  </a:lnTo>
                  <a:lnTo>
                    <a:pt x="488" y="3441"/>
                  </a:lnTo>
                  <a:close/>
                  <a:moveTo>
                    <a:pt x="2984" y="1"/>
                  </a:moveTo>
                  <a:cubicBezTo>
                    <a:pt x="2974" y="1"/>
                    <a:pt x="2974" y="1"/>
                    <a:pt x="2962" y="8"/>
                  </a:cubicBezTo>
                  <a:cubicBezTo>
                    <a:pt x="2955" y="12"/>
                    <a:pt x="2948" y="19"/>
                    <a:pt x="2940" y="23"/>
                  </a:cubicBezTo>
                  <a:cubicBezTo>
                    <a:pt x="2938" y="26"/>
                    <a:pt x="2935" y="31"/>
                    <a:pt x="2932" y="31"/>
                  </a:cubicBezTo>
                  <a:cubicBezTo>
                    <a:pt x="2931" y="31"/>
                    <a:pt x="2931" y="31"/>
                    <a:pt x="2930" y="30"/>
                  </a:cubicBezTo>
                  <a:cubicBezTo>
                    <a:pt x="2923" y="41"/>
                    <a:pt x="2911" y="45"/>
                    <a:pt x="2904" y="45"/>
                  </a:cubicBezTo>
                  <a:cubicBezTo>
                    <a:pt x="2901" y="45"/>
                    <a:pt x="2896" y="41"/>
                    <a:pt x="2896" y="38"/>
                  </a:cubicBezTo>
                  <a:cubicBezTo>
                    <a:pt x="2896" y="30"/>
                    <a:pt x="2893" y="30"/>
                    <a:pt x="2886" y="30"/>
                  </a:cubicBezTo>
                  <a:lnTo>
                    <a:pt x="2879" y="30"/>
                  </a:lnTo>
                  <a:cubicBezTo>
                    <a:pt x="2879" y="34"/>
                    <a:pt x="2879" y="38"/>
                    <a:pt x="2874" y="41"/>
                  </a:cubicBezTo>
                  <a:cubicBezTo>
                    <a:pt x="2867" y="52"/>
                    <a:pt x="2857" y="67"/>
                    <a:pt x="2849" y="82"/>
                  </a:cubicBezTo>
                  <a:cubicBezTo>
                    <a:pt x="2842" y="93"/>
                    <a:pt x="2830" y="104"/>
                    <a:pt x="2827" y="115"/>
                  </a:cubicBezTo>
                  <a:cubicBezTo>
                    <a:pt x="2820" y="126"/>
                    <a:pt x="2813" y="133"/>
                    <a:pt x="2805" y="144"/>
                  </a:cubicBezTo>
                  <a:cubicBezTo>
                    <a:pt x="2805" y="151"/>
                    <a:pt x="2801" y="155"/>
                    <a:pt x="2794" y="159"/>
                  </a:cubicBezTo>
                  <a:cubicBezTo>
                    <a:pt x="2791" y="162"/>
                    <a:pt x="2794" y="170"/>
                    <a:pt x="2786" y="173"/>
                  </a:cubicBezTo>
                  <a:cubicBezTo>
                    <a:pt x="2783" y="173"/>
                    <a:pt x="2783" y="181"/>
                    <a:pt x="2779" y="184"/>
                  </a:cubicBezTo>
                  <a:cubicBezTo>
                    <a:pt x="2769" y="206"/>
                    <a:pt x="2754" y="221"/>
                    <a:pt x="2739" y="243"/>
                  </a:cubicBezTo>
                  <a:cubicBezTo>
                    <a:pt x="2732" y="261"/>
                    <a:pt x="2717" y="276"/>
                    <a:pt x="2703" y="294"/>
                  </a:cubicBezTo>
                  <a:cubicBezTo>
                    <a:pt x="2691" y="309"/>
                    <a:pt x="2681" y="327"/>
                    <a:pt x="2666" y="346"/>
                  </a:cubicBezTo>
                  <a:cubicBezTo>
                    <a:pt x="2662" y="349"/>
                    <a:pt x="2659" y="357"/>
                    <a:pt x="2654" y="364"/>
                  </a:cubicBezTo>
                  <a:cubicBezTo>
                    <a:pt x="2647" y="368"/>
                    <a:pt x="2647" y="379"/>
                    <a:pt x="2640" y="379"/>
                  </a:cubicBezTo>
                  <a:cubicBezTo>
                    <a:pt x="2640" y="390"/>
                    <a:pt x="2632" y="393"/>
                    <a:pt x="2629" y="401"/>
                  </a:cubicBezTo>
                  <a:cubicBezTo>
                    <a:pt x="2625" y="408"/>
                    <a:pt x="2618" y="412"/>
                    <a:pt x="2615" y="419"/>
                  </a:cubicBezTo>
                  <a:cubicBezTo>
                    <a:pt x="2610" y="426"/>
                    <a:pt x="2610" y="430"/>
                    <a:pt x="2607" y="434"/>
                  </a:cubicBezTo>
                  <a:lnTo>
                    <a:pt x="2603" y="434"/>
                  </a:lnTo>
                  <a:cubicBezTo>
                    <a:pt x="2596" y="449"/>
                    <a:pt x="2588" y="463"/>
                    <a:pt x="2581" y="474"/>
                  </a:cubicBezTo>
                  <a:cubicBezTo>
                    <a:pt x="2571" y="496"/>
                    <a:pt x="2552" y="511"/>
                    <a:pt x="2544" y="529"/>
                  </a:cubicBezTo>
                  <a:cubicBezTo>
                    <a:pt x="2519" y="562"/>
                    <a:pt x="2500" y="595"/>
                    <a:pt x="2475" y="625"/>
                  </a:cubicBezTo>
                  <a:cubicBezTo>
                    <a:pt x="2471" y="628"/>
                    <a:pt x="2471" y="632"/>
                    <a:pt x="2468" y="635"/>
                  </a:cubicBezTo>
                  <a:cubicBezTo>
                    <a:pt x="2468" y="639"/>
                    <a:pt x="2464" y="643"/>
                    <a:pt x="2464" y="647"/>
                  </a:cubicBezTo>
                  <a:cubicBezTo>
                    <a:pt x="2453" y="657"/>
                    <a:pt x="2449" y="669"/>
                    <a:pt x="2439" y="676"/>
                  </a:cubicBezTo>
                  <a:cubicBezTo>
                    <a:pt x="2434" y="679"/>
                    <a:pt x="2427" y="687"/>
                    <a:pt x="2427" y="691"/>
                  </a:cubicBezTo>
                  <a:cubicBezTo>
                    <a:pt x="2427" y="694"/>
                    <a:pt x="2424" y="698"/>
                    <a:pt x="2420" y="701"/>
                  </a:cubicBezTo>
                  <a:cubicBezTo>
                    <a:pt x="2412" y="713"/>
                    <a:pt x="2405" y="720"/>
                    <a:pt x="2398" y="731"/>
                  </a:cubicBezTo>
                  <a:cubicBezTo>
                    <a:pt x="2395" y="738"/>
                    <a:pt x="2390" y="742"/>
                    <a:pt x="2383" y="742"/>
                  </a:cubicBezTo>
                  <a:lnTo>
                    <a:pt x="2383" y="749"/>
                  </a:lnTo>
                  <a:cubicBezTo>
                    <a:pt x="2380" y="753"/>
                    <a:pt x="2380" y="753"/>
                    <a:pt x="2376" y="753"/>
                  </a:cubicBezTo>
                  <a:lnTo>
                    <a:pt x="2373" y="757"/>
                  </a:lnTo>
                  <a:cubicBezTo>
                    <a:pt x="2368" y="764"/>
                    <a:pt x="2361" y="771"/>
                    <a:pt x="2358" y="779"/>
                  </a:cubicBezTo>
                  <a:cubicBezTo>
                    <a:pt x="2351" y="789"/>
                    <a:pt x="2339" y="793"/>
                    <a:pt x="2336" y="801"/>
                  </a:cubicBezTo>
                  <a:cubicBezTo>
                    <a:pt x="2336" y="804"/>
                    <a:pt x="2332" y="808"/>
                    <a:pt x="2329" y="811"/>
                  </a:cubicBezTo>
                  <a:cubicBezTo>
                    <a:pt x="2329" y="815"/>
                    <a:pt x="2321" y="815"/>
                    <a:pt x="2321" y="819"/>
                  </a:cubicBezTo>
                  <a:cubicBezTo>
                    <a:pt x="2321" y="823"/>
                    <a:pt x="2317" y="823"/>
                    <a:pt x="2314" y="826"/>
                  </a:cubicBezTo>
                  <a:cubicBezTo>
                    <a:pt x="2310" y="830"/>
                    <a:pt x="2307" y="830"/>
                    <a:pt x="2307" y="833"/>
                  </a:cubicBezTo>
                  <a:cubicBezTo>
                    <a:pt x="2307" y="841"/>
                    <a:pt x="2299" y="845"/>
                    <a:pt x="2295" y="848"/>
                  </a:cubicBezTo>
                  <a:cubicBezTo>
                    <a:pt x="2292" y="852"/>
                    <a:pt x="2288" y="852"/>
                    <a:pt x="2288" y="852"/>
                  </a:cubicBezTo>
                  <a:cubicBezTo>
                    <a:pt x="2285" y="859"/>
                    <a:pt x="2277" y="863"/>
                    <a:pt x="2273" y="867"/>
                  </a:cubicBezTo>
                  <a:cubicBezTo>
                    <a:pt x="2270" y="874"/>
                    <a:pt x="2266" y="877"/>
                    <a:pt x="2258" y="885"/>
                  </a:cubicBezTo>
                  <a:cubicBezTo>
                    <a:pt x="2251" y="889"/>
                    <a:pt x="2248" y="896"/>
                    <a:pt x="2244" y="903"/>
                  </a:cubicBezTo>
                  <a:lnTo>
                    <a:pt x="2226" y="921"/>
                  </a:lnTo>
                  <a:cubicBezTo>
                    <a:pt x="2222" y="925"/>
                    <a:pt x="2219" y="933"/>
                    <a:pt x="2214" y="936"/>
                  </a:cubicBezTo>
                  <a:cubicBezTo>
                    <a:pt x="2211" y="940"/>
                    <a:pt x="2207" y="940"/>
                    <a:pt x="2204" y="943"/>
                  </a:cubicBezTo>
                  <a:lnTo>
                    <a:pt x="2200" y="947"/>
                  </a:lnTo>
                  <a:cubicBezTo>
                    <a:pt x="2185" y="965"/>
                    <a:pt x="2178" y="980"/>
                    <a:pt x="2160" y="995"/>
                  </a:cubicBezTo>
                  <a:cubicBezTo>
                    <a:pt x="2156" y="999"/>
                    <a:pt x="2153" y="1006"/>
                    <a:pt x="2148" y="1013"/>
                  </a:cubicBezTo>
                  <a:cubicBezTo>
                    <a:pt x="2145" y="1017"/>
                    <a:pt x="2141" y="1024"/>
                    <a:pt x="2134" y="1028"/>
                  </a:cubicBezTo>
                  <a:cubicBezTo>
                    <a:pt x="2126" y="1031"/>
                    <a:pt x="2131" y="1039"/>
                    <a:pt x="2123" y="1046"/>
                  </a:cubicBezTo>
                  <a:cubicBezTo>
                    <a:pt x="2123" y="1046"/>
                    <a:pt x="2123" y="1050"/>
                    <a:pt x="2119" y="1050"/>
                  </a:cubicBezTo>
                  <a:cubicBezTo>
                    <a:pt x="2112" y="1053"/>
                    <a:pt x="2112" y="1057"/>
                    <a:pt x="2109" y="1065"/>
                  </a:cubicBezTo>
                  <a:cubicBezTo>
                    <a:pt x="2104" y="1068"/>
                    <a:pt x="2101" y="1072"/>
                    <a:pt x="2097" y="1075"/>
                  </a:cubicBezTo>
                  <a:cubicBezTo>
                    <a:pt x="2094" y="1083"/>
                    <a:pt x="2087" y="1087"/>
                    <a:pt x="2082" y="1094"/>
                  </a:cubicBezTo>
                  <a:cubicBezTo>
                    <a:pt x="2082" y="1097"/>
                    <a:pt x="2075" y="1101"/>
                    <a:pt x="2075" y="1109"/>
                  </a:cubicBezTo>
                  <a:cubicBezTo>
                    <a:pt x="2068" y="1109"/>
                    <a:pt x="2068" y="1116"/>
                    <a:pt x="2065" y="1119"/>
                  </a:cubicBezTo>
                  <a:cubicBezTo>
                    <a:pt x="2038" y="1153"/>
                    <a:pt x="2016" y="1182"/>
                    <a:pt x="1994" y="1211"/>
                  </a:cubicBezTo>
                  <a:cubicBezTo>
                    <a:pt x="1991" y="1219"/>
                    <a:pt x="1987" y="1222"/>
                    <a:pt x="1980" y="1226"/>
                  </a:cubicBezTo>
                  <a:cubicBezTo>
                    <a:pt x="1977" y="1229"/>
                    <a:pt x="1972" y="1237"/>
                    <a:pt x="1972" y="1241"/>
                  </a:cubicBezTo>
                  <a:cubicBezTo>
                    <a:pt x="1972" y="1244"/>
                    <a:pt x="1969" y="1248"/>
                    <a:pt x="1965" y="1248"/>
                  </a:cubicBezTo>
                  <a:cubicBezTo>
                    <a:pt x="1958" y="1255"/>
                    <a:pt x="1947" y="1263"/>
                    <a:pt x="1943" y="1273"/>
                  </a:cubicBezTo>
                  <a:cubicBezTo>
                    <a:pt x="1928" y="1288"/>
                    <a:pt x="1918" y="1303"/>
                    <a:pt x="1906" y="1321"/>
                  </a:cubicBezTo>
                  <a:cubicBezTo>
                    <a:pt x="1903" y="1321"/>
                    <a:pt x="1899" y="1325"/>
                    <a:pt x="1899" y="1329"/>
                  </a:cubicBezTo>
                  <a:cubicBezTo>
                    <a:pt x="1892" y="1339"/>
                    <a:pt x="1889" y="1347"/>
                    <a:pt x="1881" y="1351"/>
                  </a:cubicBezTo>
                  <a:cubicBezTo>
                    <a:pt x="1877" y="1354"/>
                    <a:pt x="1877" y="1354"/>
                    <a:pt x="1877" y="1358"/>
                  </a:cubicBezTo>
                  <a:cubicBezTo>
                    <a:pt x="1877" y="1361"/>
                    <a:pt x="1874" y="1365"/>
                    <a:pt x="1870" y="1369"/>
                  </a:cubicBezTo>
                  <a:cubicBezTo>
                    <a:pt x="1867" y="1380"/>
                    <a:pt x="1852" y="1383"/>
                    <a:pt x="1848" y="1398"/>
                  </a:cubicBezTo>
                  <a:cubicBezTo>
                    <a:pt x="1837" y="1398"/>
                    <a:pt x="1840" y="1413"/>
                    <a:pt x="1833" y="1413"/>
                  </a:cubicBezTo>
                  <a:cubicBezTo>
                    <a:pt x="1833" y="1420"/>
                    <a:pt x="1826" y="1427"/>
                    <a:pt x="1823" y="1435"/>
                  </a:cubicBezTo>
                  <a:cubicBezTo>
                    <a:pt x="1801" y="1461"/>
                    <a:pt x="1782" y="1486"/>
                    <a:pt x="1764" y="1512"/>
                  </a:cubicBezTo>
                  <a:cubicBezTo>
                    <a:pt x="1760" y="1515"/>
                    <a:pt x="1757" y="1515"/>
                    <a:pt x="1757" y="1519"/>
                  </a:cubicBezTo>
                  <a:cubicBezTo>
                    <a:pt x="1757" y="1527"/>
                    <a:pt x="1752" y="1530"/>
                    <a:pt x="1749" y="1534"/>
                  </a:cubicBezTo>
                  <a:cubicBezTo>
                    <a:pt x="1745" y="1537"/>
                    <a:pt x="1745" y="1545"/>
                    <a:pt x="1742" y="1549"/>
                  </a:cubicBezTo>
                  <a:cubicBezTo>
                    <a:pt x="1735" y="1556"/>
                    <a:pt x="1730" y="1567"/>
                    <a:pt x="1723" y="1574"/>
                  </a:cubicBezTo>
                  <a:cubicBezTo>
                    <a:pt x="1720" y="1585"/>
                    <a:pt x="1713" y="1593"/>
                    <a:pt x="1705" y="1603"/>
                  </a:cubicBezTo>
                  <a:cubicBezTo>
                    <a:pt x="1698" y="1611"/>
                    <a:pt x="1694" y="1622"/>
                    <a:pt x="1683" y="1629"/>
                  </a:cubicBezTo>
                  <a:cubicBezTo>
                    <a:pt x="1683" y="1629"/>
                    <a:pt x="1679" y="1633"/>
                    <a:pt x="1683" y="1637"/>
                  </a:cubicBezTo>
                  <a:cubicBezTo>
                    <a:pt x="1683" y="1640"/>
                    <a:pt x="1679" y="1644"/>
                    <a:pt x="1676" y="1647"/>
                  </a:cubicBezTo>
                  <a:cubicBezTo>
                    <a:pt x="1669" y="1651"/>
                    <a:pt x="1664" y="1655"/>
                    <a:pt x="1664" y="1662"/>
                  </a:cubicBezTo>
                  <a:cubicBezTo>
                    <a:pt x="1661" y="1673"/>
                    <a:pt x="1654" y="1681"/>
                    <a:pt x="1647" y="1688"/>
                  </a:cubicBezTo>
                  <a:cubicBezTo>
                    <a:pt x="1642" y="1695"/>
                    <a:pt x="1635" y="1703"/>
                    <a:pt x="1632" y="1710"/>
                  </a:cubicBezTo>
                  <a:cubicBezTo>
                    <a:pt x="1628" y="1710"/>
                    <a:pt x="1628" y="1713"/>
                    <a:pt x="1625" y="1717"/>
                  </a:cubicBezTo>
                  <a:cubicBezTo>
                    <a:pt x="1625" y="1721"/>
                    <a:pt x="1617" y="1725"/>
                    <a:pt x="1617" y="1725"/>
                  </a:cubicBezTo>
                  <a:cubicBezTo>
                    <a:pt x="1617" y="1732"/>
                    <a:pt x="1613" y="1732"/>
                    <a:pt x="1613" y="1735"/>
                  </a:cubicBezTo>
                  <a:cubicBezTo>
                    <a:pt x="1606" y="1747"/>
                    <a:pt x="1595" y="1761"/>
                    <a:pt x="1588" y="1772"/>
                  </a:cubicBezTo>
                  <a:cubicBezTo>
                    <a:pt x="1584" y="1772"/>
                    <a:pt x="1581" y="1776"/>
                    <a:pt x="1581" y="1779"/>
                  </a:cubicBezTo>
                  <a:cubicBezTo>
                    <a:pt x="1581" y="1787"/>
                    <a:pt x="1576" y="1791"/>
                    <a:pt x="1573" y="1794"/>
                  </a:cubicBezTo>
                  <a:cubicBezTo>
                    <a:pt x="1566" y="1801"/>
                    <a:pt x="1562" y="1805"/>
                    <a:pt x="1559" y="1813"/>
                  </a:cubicBezTo>
                  <a:cubicBezTo>
                    <a:pt x="1532" y="1849"/>
                    <a:pt x="1503" y="1886"/>
                    <a:pt x="1478" y="1926"/>
                  </a:cubicBezTo>
                  <a:cubicBezTo>
                    <a:pt x="1474" y="1930"/>
                    <a:pt x="1471" y="1933"/>
                    <a:pt x="1466" y="1941"/>
                  </a:cubicBezTo>
                  <a:cubicBezTo>
                    <a:pt x="1463" y="1945"/>
                    <a:pt x="1456" y="1952"/>
                    <a:pt x="1452" y="1959"/>
                  </a:cubicBezTo>
                  <a:cubicBezTo>
                    <a:pt x="1444" y="1970"/>
                    <a:pt x="1434" y="1985"/>
                    <a:pt x="1422" y="1996"/>
                  </a:cubicBezTo>
                  <a:cubicBezTo>
                    <a:pt x="1422" y="1999"/>
                    <a:pt x="1419" y="1999"/>
                    <a:pt x="1419" y="2003"/>
                  </a:cubicBezTo>
                  <a:cubicBezTo>
                    <a:pt x="1415" y="2014"/>
                    <a:pt x="1412" y="2025"/>
                    <a:pt x="1405" y="2033"/>
                  </a:cubicBezTo>
                  <a:lnTo>
                    <a:pt x="1400" y="2036"/>
                  </a:lnTo>
                  <a:cubicBezTo>
                    <a:pt x="1400" y="2043"/>
                    <a:pt x="1393" y="2051"/>
                    <a:pt x="1390" y="2055"/>
                  </a:cubicBezTo>
                  <a:cubicBezTo>
                    <a:pt x="1383" y="2062"/>
                    <a:pt x="1383" y="2069"/>
                    <a:pt x="1378" y="2077"/>
                  </a:cubicBezTo>
                  <a:cubicBezTo>
                    <a:pt x="1356" y="2102"/>
                    <a:pt x="1334" y="2128"/>
                    <a:pt x="1317" y="2157"/>
                  </a:cubicBezTo>
                  <a:cubicBezTo>
                    <a:pt x="1312" y="2168"/>
                    <a:pt x="1302" y="2175"/>
                    <a:pt x="1302" y="2190"/>
                  </a:cubicBezTo>
                  <a:lnTo>
                    <a:pt x="1298" y="2194"/>
                  </a:lnTo>
                  <a:cubicBezTo>
                    <a:pt x="1283" y="2212"/>
                    <a:pt x="1273" y="2234"/>
                    <a:pt x="1258" y="2253"/>
                  </a:cubicBezTo>
                  <a:cubicBezTo>
                    <a:pt x="1254" y="2256"/>
                    <a:pt x="1254" y="2256"/>
                    <a:pt x="1254" y="2260"/>
                  </a:cubicBezTo>
                  <a:lnTo>
                    <a:pt x="1251" y="2260"/>
                  </a:lnTo>
                  <a:cubicBezTo>
                    <a:pt x="1258" y="2263"/>
                    <a:pt x="1251" y="2271"/>
                    <a:pt x="1251" y="2271"/>
                  </a:cubicBezTo>
                  <a:cubicBezTo>
                    <a:pt x="1236" y="2289"/>
                    <a:pt x="1224" y="2307"/>
                    <a:pt x="1214" y="2326"/>
                  </a:cubicBezTo>
                  <a:lnTo>
                    <a:pt x="1210" y="2329"/>
                  </a:lnTo>
                  <a:cubicBezTo>
                    <a:pt x="1202" y="2341"/>
                    <a:pt x="1199" y="2351"/>
                    <a:pt x="1192" y="2363"/>
                  </a:cubicBezTo>
                  <a:lnTo>
                    <a:pt x="1188" y="2366"/>
                  </a:lnTo>
                  <a:cubicBezTo>
                    <a:pt x="1185" y="2373"/>
                    <a:pt x="1180" y="2385"/>
                    <a:pt x="1177" y="2392"/>
                  </a:cubicBezTo>
                  <a:cubicBezTo>
                    <a:pt x="1173" y="2395"/>
                    <a:pt x="1170" y="2395"/>
                    <a:pt x="1170" y="2399"/>
                  </a:cubicBezTo>
                  <a:cubicBezTo>
                    <a:pt x="1166" y="2410"/>
                    <a:pt x="1158" y="2421"/>
                    <a:pt x="1151" y="2432"/>
                  </a:cubicBezTo>
                  <a:cubicBezTo>
                    <a:pt x="1148" y="2439"/>
                    <a:pt x="1141" y="2447"/>
                    <a:pt x="1136" y="2454"/>
                  </a:cubicBezTo>
                  <a:cubicBezTo>
                    <a:pt x="1141" y="2451"/>
                    <a:pt x="1144" y="2447"/>
                    <a:pt x="1148" y="2443"/>
                  </a:cubicBezTo>
                  <a:lnTo>
                    <a:pt x="1148" y="2443"/>
                  </a:lnTo>
                  <a:cubicBezTo>
                    <a:pt x="1148" y="2447"/>
                    <a:pt x="1144" y="2451"/>
                    <a:pt x="1141" y="2454"/>
                  </a:cubicBezTo>
                  <a:cubicBezTo>
                    <a:pt x="1136" y="2458"/>
                    <a:pt x="1133" y="2461"/>
                    <a:pt x="1133" y="2465"/>
                  </a:cubicBezTo>
                  <a:cubicBezTo>
                    <a:pt x="1133" y="2469"/>
                    <a:pt x="1129" y="2473"/>
                    <a:pt x="1129" y="2476"/>
                  </a:cubicBezTo>
                  <a:cubicBezTo>
                    <a:pt x="1129" y="2480"/>
                    <a:pt x="1122" y="2483"/>
                    <a:pt x="1122" y="2487"/>
                  </a:cubicBezTo>
                  <a:lnTo>
                    <a:pt x="1111" y="2498"/>
                  </a:lnTo>
                  <a:cubicBezTo>
                    <a:pt x="1114" y="2498"/>
                    <a:pt x="1119" y="2495"/>
                    <a:pt x="1122" y="2495"/>
                  </a:cubicBezTo>
                  <a:cubicBezTo>
                    <a:pt x="1119" y="2498"/>
                    <a:pt x="1119" y="2502"/>
                    <a:pt x="1114" y="2502"/>
                  </a:cubicBezTo>
                  <a:cubicBezTo>
                    <a:pt x="1104" y="2517"/>
                    <a:pt x="1097" y="2535"/>
                    <a:pt x="1085" y="2549"/>
                  </a:cubicBezTo>
                  <a:cubicBezTo>
                    <a:pt x="1082" y="2549"/>
                    <a:pt x="1082" y="2549"/>
                    <a:pt x="1082" y="2553"/>
                  </a:cubicBezTo>
                  <a:cubicBezTo>
                    <a:pt x="1078" y="2561"/>
                    <a:pt x="1078" y="2568"/>
                    <a:pt x="1070" y="2571"/>
                  </a:cubicBezTo>
                  <a:cubicBezTo>
                    <a:pt x="1067" y="2579"/>
                    <a:pt x="1067" y="2586"/>
                    <a:pt x="1060" y="2593"/>
                  </a:cubicBezTo>
                  <a:cubicBezTo>
                    <a:pt x="1060" y="2593"/>
                    <a:pt x="1056" y="2597"/>
                    <a:pt x="1056" y="2601"/>
                  </a:cubicBezTo>
                  <a:cubicBezTo>
                    <a:pt x="1056" y="2608"/>
                    <a:pt x="1048" y="2612"/>
                    <a:pt x="1045" y="2619"/>
                  </a:cubicBezTo>
                  <a:cubicBezTo>
                    <a:pt x="1041" y="2623"/>
                    <a:pt x="1038" y="2630"/>
                    <a:pt x="1034" y="2637"/>
                  </a:cubicBezTo>
                  <a:cubicBezTo>
                    <a:pt x="1026" y="2641"/>
                    <a:pt x="1026" y="2652"/>
                    <a:pt x="1023" y="2659"/>
                  </a:cubicBezTo>
                  <a:cubicBezTo>
                    <a:pt x="1019" y="2674"/>
                    <a:pt x="1004" y="2685"/>
                    <a:pt x="997" y="2700"/>
                  </a:cubicBezTo>
                  <a:cubicBezTo>
                    <a:pt x="994" y="2711"/>
                    <a:pt x="987" y="2718"/>
                    <a:pt x="982" y="2729"/>
                  </a:cubicBezTo>
                  <a:cubicBezTo>
                    <a:pt x="979" y="2737"/>
                    <a:pt x="972" y="2744"/>
                    <a:pt x="965" y="2751"/>
                  </a:cubicBezTo>
                  <a:cubicBezTo>
                    <a:pt x="960" y="2759"/>
                    <a:pt x="953" y="2766"/>
                    <a:pt x="950" y="2773"/>
                  </a:cubicBezTo>
                  <a:cubicBezTo>
                    <a:pt x="943" y="2784"/>
                    <a:pt x="935" y="2795"/>
                    <a:pt x="928" y="2806"/>
                  </a:cubicBezTo>
                  <a:cubicBezTo>
                    <a:pt x="924" y="2813"/>
                    <a:pt x="924" y="2817"/>
                    <a:pt x="921" y="2821"/>
                  </a:cubicBezTo>
                  <a:lnTo>
                    <a:pt x="916" y="2825"/>
                  </a:lnTo>
                  <a:cubicBezTo>
                    <a:pt x="916" y="2828"/>
                    <a:pt x="913" y="2832"/>
                    <a:pt x="909" y="2835"/>
                  </a:cubicBezTo>
                  <a:cubicBezTo>
                    <a:pt x="902" y="2850"/>
                    <a:pt x="887" y="2865"/>
                    <a:pt x="880" y="2879"/>
                  </a:cubicBezTo>
                  <a:cubicBezTo>
                    <a:pt x="877" y="2883"/>
                    <a:pt x="872" y="2891"/>
                    <a:pt x="869" y="2891"/>
                  </a:cubicBezTo>
                  <a:cubicBezTo>
                    <a:pt x="865" y="2894"/>
                    <a:pt x="862" y="2898"/>
                    <a:pt x="862" y="2905"/>
                  </a:cubicBezTo>
                  <a:cubicBezTo>
                    <a:pt x="858" y="2909"/>
                    <a:pt x="858" y="2913"/>
                    <a:pt x="855" y="2916"/>
                  </a:cubicBezTo>
                  <a:cubicBezTo>
                    <a:pt x="850" y="2923"/>
                    <a:pt x="847" y="2927"/>
                    <a:pt x="847" y="2931"/>
                  </a:cubicBezTo>
                  <a:cubicBezTo>
                    <a:pt x="843" y="2935"/>
                    <a:pt x="840" y="2938"/>
                    <a:pt x="840" y="2942"/>
                  </a:cubicBezTo>
                  <a:cubicBezTo>
                    <a:pt x="840" y="2945"/>
                    <a:pt x="836" y="2945"/>
                    <a:pt x="833" y="2949"/>
                  </a:cubicBezTo>
                  <a:lnTo>
                    <a:pt x="828" y="2953"/>
                  </a:lnTo>
                  <a:cubicBezTo>
                    <a:pt x="828" y="2957"/>
                    <a:pt x="825" y="2957"/>
                    <a:pt x="825" y="2964"/>
                  </a:cubicBezTo>
                  <a:cubicBezTo>
                    <a:pt x="825" y="2964"/>
                    <a:pt x="821" y="2967"/>
                    <a:pt x="818" y="2971"/>
                  </a:cubicBezTo>
                  <a:cubicBezTo>
                    <a:pt x="814" y="2975"/>
                    <a:pt x="814" y="2979"/>
                    <a:pt x="811" y="2982"/>
                  </a:cubicBezTo>
                  <a:cubicBezTo>
                    <a:pt x="803" y="2993"/>
                    <a:pt x="796" y="3004"/>
                    <a:pt x="784" y="3015"/>
                  </a:cubicBezTo>
                  <a:cubicBezTo>
                    <a:pt x="784" y="3019"/>
                    <a:pt x="781" y="3019"/>
                    <a:pt x="777" y="3026"/>
                  </a:cubicBezTo>
                  <a:cubicBezTo>
                    <a:pt x="777" y="3030"/>
                    <a:pt x="770" y="3033"/>
                    <a:pt x="770" y="3037"/>
                  </a:cubicBezTo>
                  <a:cubicBezTo>
                    <a:pt x="767" y="3048"/>
                    <a:pt x="755" y="3055"/>
                    <a:pt x="752" y="3067"/>
                  </a:cubicBezTo>
                  <a:cubicBezTo>
                    <a:pt x="745" y="3074"/>
                    <a:pt x="740" y="3081"/>
                    <a:pt x="733" y="3085"/>
                  </a:cubicBezTo>
                  <a:cubicBezTo>
                    <a:pt x="730" y="3092"/>
                    <a:pt x="723" y="3103"/>
                    <a:pt x="718" y="3111"/>
                  </a:cubicBezTo>
                  <a:cubicBezTo>
                    <a:pt x="711" y="3114"/>
                    <a:pt x="708" y="3121"/>
                    <a:pt x="701" y="3129"/>
                  </a:cubicBezTo>
                  <a:cubicBezTo>
                    <a:pt x="696" y="3136"/>
                    <a:pt x="693" y="3143"/>
                    <a:pt x="686" y="3151"/>
                  </a:cubicBezTo>
                  <a:cubicBezTo>
                    <a:pt x="679" y="3155"/>
                    <a:pt x="674" y="3165"/>
                    <a:pt x="671" y="3169"/>
                  </a:cubicBezTo>
                  <a:cubicBezTo>
                    <a:pt x="664" y="3177"/>
                    <a:pt x="664" y="3187"/>
                    <a:pt x="657" y="3191"/>
                  </a:cubicBezTo>
                  <a:cubicBezTo>
                    <a:pt x="652" y="3195"/>
                    <a:pt x="652" y="3195"/>
                    <a:pt x="652" y="3199"/>
                  </a:cubicBezTo>
                  <a:cubicBezTo>
                    <a:pt x="652" y="3202"/>
                    <a:pt x="652" y="3206"/>
                    <a:pt x="645" y="3209"/>
                  </a:cubicBezTo>
                  <a:cubicBezTo>
                    <a:pt x="645" y="3209"/>
                    <a:pt x="642" y="3213"/>
                    <a:pt x="642" y="3217"/>
                  </a:cubicBezTo>
                  <a:cubicBezTo>
                    <a:pt x="642" y="3221"/>
                    <a:pt x="638" y="3224"/>
                    <a:pt x="635" y="3228"/>
                  </a:cubicBezTo>
                  <a:cubicBezTo>
                    <a:pt x="635" y="3228"/>
                    <a:pt x="630" y="3231"/>
                    <a:pt x="627" y="3231"/>
                  </a:cubicBezTo>
                  <a:lnTo>
                    <a:pt x="627" y="3239"/>
                  </a:lnTo>
                  <a:cubicBezTo>
                    <a:pt x="608" y="3257"/>
                    <a:pt x="601" y="3279"/>
                    <a:pt x="586" y="3297"/>
                  </a:cubicBezTo>
                  <a:cubicBezTo>
                    <a:pt x="583" y="3301"/>
                    <a:pt x="576" y="3305"/>
                    <a:pt x="576" y="3312"/>
                  </a:cubicBezTo>
                  <a:cubicBezTo>
                    <a:pt x="572" y="3319"/>
                    <a:pt x="564" y="3323"/>
                    <a:pt x="561" y="3331"/>
                  </a:cubicBezTo>
                  <a:cubicBezTo>
                    <a:pt x="557" y="3338"/>
                    <a:pt x="550" y="3341"/>
                    <a:pt x="547" y="3349"/>
                  </a:cubicBezTo>
                  <a:cubicBezTo>
                    <a:pt x="547" y="3353"/>
                    <a:pt x="539" y="3356"/>
                    <a:pt x="542" y="3360"/>
                  </a:cubicBezTo>
                  <a:lnTo>
                    <a:pt x="539" y="3360"/>
                  </a:lnTo>
                  <a:cubicBezTo>
                    <a:pt x="535" y="3363"/>
                    <a:pt x="535" y="3367"/>
                    <a:pt x="532" y="3371"/>
                  </a:cubicBezTo>
                  <a:cubicBezTo>
                    <a:pt x="532" y="3375"/>
                    <a:pt x="525" y="3378"/>
                    <a:pt x="525" y="3382"/>
                  </a:cubicBezTo>
                  <a:lnTo>
                    <a:pt x="520" y="3385"/>
                  </a:lnTo>
                  <a:cubicBezTo>
                    <a:pt x="520" y="3389"/>
                    <a:pt x="513" y="3393"/>
                    <a:pt x="513" y="3397"/>
                  </a:cubicBezTo>
                  <a:cubicBezTo>
                    <a:pt x="513" y="3400"/>
                    <a:pt x="510" y="3404"/>
                    <a:pt x="506" y="3407"/>
                  </a:cubicBezTo>
                  <a:lnTo>
                    <a:pt x="503" y="3411"/>
                  </a:lnTo>
                  <a:cubicBezTo>
                    <a:pt x="503" y="3415"/>
                    <a:pt x="498" y="3419"/>
                    <a:pt x="495" y="3419"/>
                  </a:cubicBezTo>
                  <a:cubicBezTo>
                    <a:pt x="488" y="3422"/>
                    <a:pt x="491" y="3426"/>
                    <a:pt x="488" y="3429"/>
                  </a:cubicBezTo>
                  <a:cubicBezTo>
                    <a:pt x="484" y="3433"/>
                    <a:pt x="484" y="3437"/>
                    <a:pt x="481" y="3437"/>
                  </a:cubicBezTo>
                  <a:cubicBezTo>
                    <a:pt x="476" y="3441"/>
                    <a:pt x="481" y="3444"/>
                    <a:pt x="473" y="3444"/>
                  </a:cubicBezTo>
                  <a:lnTo>
                    <a:pt x="473" y="3448"/>
                  </a:lnTo>
                  <a:cubicBezTo>
                    <a:pt x="481" y="3451"/>
                    <a:pt x="469" y="3459"/>
                    <a:pt x="473" y="3463"/>
                  </a:cubicBezTo>
                  <a:cubicBezTo>
                    <a:pt x="475" y="3464"/>
                    <a:pt x="477" y="3464"/>
                    <a:pt x="479" y="3464"/>
                  </a:cubicBezTo>
                  <a:cubicBezTo>
                    <a:pt x="483" y="3464"/>
                    <a:pt x="485" y="3462"/>
                    <a:pt x="488" y="3459"/>
                  </a:cubicBezTo>
                  <a:cubicBezTo>
                    <a:pt x="495" y="3444"/>
                    <a:pt x="506" y="3437"/>
                    <a:pt x="517" y="3426"/>
                  </a:cubicBezTo>
                  <a:cubicBezTo>
                    <a:pt x="520" y="3419"/>
                    <a:pt x="525" y="3411"/>
                    <a:pt x="532" y="3411"/>
                  </a:cubicBezTo>
                  <a:cubicBezTo>
                    <a:pt x="532" y="3407"/>
                    <a:pt x="535" y="3407"/>
                    <a:pt x="535" y="3404"/>
                  </a:cubicBezTo>
                  <a:cubicBezTo>
                    <a:pt x="532" y="3400"/>
                    <a:pt x="535" y="3397"/>
                    <a:pt x="539" y="3393"/>
                  </a:cubicBezTo>
                  <a:cubicBezTo>
                    <a:pt x="550" y="3378"/>
                    <a:pt x="561" y="3363"/>
                    <a:pt x="572" y="3349"/>
                  </a:cubicBezTo>
                  <a:cubicBezTo>
                    <a:pt x="579" y="3341"/>
                    <a:pt x="579" y="3341"/>
                    <a:pt x="586" y="3338"/>
                  </a:cubicBezTo>
                  <a:cubicBezTo>
                    <a:pt x="591" y="3327"/>
                    <a:pt x="591" y="3327"/>
                    <a:pt x="601" y="3312"/>
                  </a:cubicBezTo>
                  <a:cubicBezTo>
                    <a:pt x="613" y="3319"/>
                    <a:pt x="613" y="3327"/>
                    <a:pt x="601" y="3341"/>
                  </a:cubicBezTo>
                  <a:cubicBezTo>
                    <a:pt x="601" y="3345"/>
                    <a:pt x="594" y="3345"/>
                    <a:pt x="594" y="3353"/>
                  </a:cubicBezTo>
                  <a:cubicBezTo>
                    <a:pt x="594" y="3356"/>
                    <a:pt x="586" y="3360"/>
                    <a:pt x="583" y="3367"/>
                  </a:cubicBezTo>
                  <a:cubicBezTo>
                    <a:pt x="576" y="3378"/>
                    <a:pt x="569" y="3385"/>
                    <a:pt x="561" y="3397"/>
                  </a:cubicBezTo>
                  <a:cubicBezTo>
                    <a:pt x="554" y="3404"/>
                    <a:pt x="550" y="3419"/>
                    <a:pt x="539" y="3426"/>
                  </a:cubicBezTo>
                  <a:cubicBezTo>
                    <a:pt x="539" y="3429"/>
                    <a:pt x="535" y="3433"/>
                    <a:pt x="532" y="3433"/>
                  </a:cubicBezTo>
                  <a:cubicBezTo>
                    <a:pt x="528" y="3437"/>
                    <a:pt x="525" y="3441"/>
                    <a:pt x="525" y="3448"/>
                  </a:cubicBezTo>
                  <a:lnTo>
                    <a:pt x="525" y="3451"/>
                  </a:lnTo>
                  <a:cubicBezTo>
                    <a:pt x="517" y="3451"/>
                    <a:pt x="517" y="3459"/>
                    <a:pt x="513" y="3463"/>
                  </a:cubicBezTo>
                  <a:cubicBezTo>
                    <a:pt x="510" y="3466"/>
                    <a:pt x="506" y="3466"/>
                    <a:pt x="503" y="3470"/>
                  </a:cubicBezTo>
                  <a:lnTo>
                    <a:pt x="498" y="3473"/>
                  </a:lnTo>
                  <a:cubicBezTo>
                    <a:pt x="498" y="3481"/>
                    <a:pt x="491" y="3488"/>
                    <a:pt x="488" y="3492"/>
                  </a:cubicBezTo>
                  <a:cubicBezTo>
                    <a:pt x="484" y="3495"/>
                    <a:pt x="484" y="3499"/>
                    <a:pt x="481" y="3503"/>
                  </a:cubicBezTo>
                  <a:lnTo>
                    <a:pt x="469" y="3514"/>
                  </a:lnTo>
                  <a:cubicBezTo>
                    <a:pt x="473" y="3517"/>
                    <a:pt x="466" y="3517"/>
                    <a:pt x="462" y="3521"/>
                  </a:cubicBezTo>
                  <a:cubicBezTo>
                    <a:pt x="459" y="3525"/>
                    <a:pt x="459" y="3529"/>
                    <a:pt x="454" y="3532"/>
                  </a:cubicBezTo>
                  <a:cubicBezTo>
                    <a:pt x="451" y="3536"/>
                    <a:pt x="447" y="3539"/>
                    <a:pt x="447" y="3543"/>
                  </a:cubicBezTo>
                  <a:cubicBezTo>
                    <a:pt x="432" y="3561"/>
                    <a:pt x="418" y="3580"/>
                    <a:pt x="403" y="3598"/>
                  </a:cubicBezTo>
                  <a:cubicBezTo>
                    <a:pt x="400" y="3605"/>
                    <a:pt x="393" y="3613"/>
                    <a:pt x="388" y="3620"/>
                  </a:cubicBezTo>
                  <a:cubicBezTo>
                    <a:pt x="385" y="3627"/>
                    <a:pt x="381" y="3639"/>
                    <a:pt x="378" y="3646"/>
                  </a:cubicBezTo>
                  <a:cubicBezTo>
                    <a:pt x="374" y="3657"/>
                    <a:pt x="363" y="3668"/>
                    <a:pt x="359" y="3683"/>
                  </a:cubicBezTo>
                  <a:cubicBezTo>
                    <a:pt x="356" y="3683"/>
                    <a:pt x="356" y="3686"/>
                    <a:pt x="352" y="3686"/>
                  </a:cubicBezTo>
                  <a:cubicBezTo>
                    <a:pt x="349" y="3690"/>
                    <a:pt x="337" y="3701"/>
                    <a:pt x="337" y="3708"/>
                  </a:cubicBezTo>
                  <a:cubicBezTo>
                    <a:pt x="334" y="3708"/>
                    <a:pt x="327" y="3723"/>
                    <a:pt x="322" y="3723"/>
                  </a:cubicBezTo>
                  <a:cubicBezTo>
                    <a:pt x="319" y="3734"/>
                    <a:pt x="312" y="3737"/>
                    <a:pt x="308" y="3745"/>
                  </a:cubicBezTo>
                  <a:cubicBezTo>
                    <a:pt x="297" y="3759"/>
                    <a:pt x="300" y="3763"/>
                    <a:pt x="283" y="3778"/>
                  </a:cubicBezTo>
                  <a:cubicBezTo>
                    <a:pt x="283" y="3778"/>
                    <a:pt x="283" y="3781"/>
                    <a:pt x="278" y="3781"/>
                  </a:cubicBezTo>
                  <a:cubicBezTo>
                    <a:pt x="278" y="3793"/>
                    <a:pt x="268" y="3796"/>
                    <a:pt x="268" y="3803"/>
                  </a:cubicBezTo>
                  <a:cubicBezTo>
                    <a:pt x="268" y="3807"/>
                    <a:pt x="264" y="3807"/>
                    <a:pt x="264" y="3807"/>
                  </a:cubicBezTo>
                  <a:cubicBezTo>
                    <a:pt x="256" y="3815"/>
                    <a:pt x="249" y="3822"/>
                    <a:pt x="246" y="3829"/>
                  </a:cubicBezTo>
                  <a:cubicBezTo>
                    <a:pt x="242" y="3840"/>
                    <a:pt x="234" y="3844"/>
                    <a:pt x="231" y="3851"/>
                  </a:cubicBezTo>
                  <a:cubicBezTo>
                    <a:pt x="227" y="3859"/>
                    <a:pt x="224" y="3862"/>
                    <a:pt x="224" y="3869"/>
                  </a:cubicBezTo>
                  <a:cubicBezTo>
                    <a:pt x="220" y="3873"/>
                    <a:pt x="212" y="3873"/>
                    <a:pt x="212" y="3877"/>
                  </a:cubicBezTo>
                  <a:cubicBezTo>
                    <a:pt x="209" y="3884"/>
                    <a:pt x="205" y="3891"/>
                    <a:pt x="198" y="3895"/>
                  </a:cubicBezTo>
                  <a:cubicBezTo>
                    <a:pt x="190" y="3903"/>
                    <a:pt x="183" y="3910"/>
                    <a:pt x="180" y="3917"/>
                  </a:cubicBezTo>
                  <a:cubicBezTo>
                    <a:pt x="173" y="3932"/>
                    <a:pt x="165" y="3943"/>
                    <a:pt x="158" y="3954"/>
                  </a:cubicBezTo>
                  <a:cubicBezTo>
                    <a:pt x="146" y="3965"/>
                    <a:pt x="143" y="3979"/>
                    <a:pt x="129" y="3991"/>
                  </a:cubicBezTo>
                  <a:cubicBezTo>
                    <a:pt x="129" y="3998"/>
                    <a:pt x="124" y="3998"/>
                    <a:pt x="121" y="4001"/>
                  </a:cubicBezTo>
                  <a:cubicBezTo>
                    <a:pt x="117" y="4005"/>
                    <a:pt x="117" y="4013"/>
                    <a:pt x="114" y="4013"/>
                  </a:cubicBezTo>
                  <a:cubicBezTo>
                    <a:pt x="110" y="4013"/>
                    <a:pt x="114" y="4020"/>
                    <a:pt x="110" y="4023"/>
                  </a:cubicBezTo>
                  <a:cubicBezTo>
                    <a:pt x="95" y="4031"/>
                    <a:pt x="92" y="4042"/>
                    <a:pt x="80" y="4053"/>
                  </a:cubicBezTo>
                  <a:cubicBezTo>
                    <a:pt x="80" y="4057"/>
                    <a:pt x="77" y="4060"/>
                    <a:pt x="77" y="4064"/>
                  </a:cubicBezTo>
                  <a:cubicBezTo>
                    <a:pt x="66" y="4067"/>
                    <a:pt x="66" y="4075"/>
                    <a:pt x="66" y="4082"/>
                  </a:cubicBezTo>
                  <a:cubicBezTo>
                    <a:pt x="63" y="4089"/>
                    <a:pt x="66" y="4101"/>
                    <a:pt x="58" y="4108"/>
                  </a:cubicBezTo>
                  <a:lnTo>
                    <a:pt x="58" y="4111"/>
                  </a:lnTo>
                  <a:cubicBezTo>
                    <a:pt x="63" y="4115"/>
                    <a:pt x="58" y="4119"/>
                    <a:pt x="55" y="4126"/>
                  </a:cubicBezTo>
                  <a:cubicBezTo>
                    <a:pt x="53" y="4130"/>
                    <a:pt x="49" y="4132"/>
                    <a:pt x="46" y="4132"/>
                  </a:cubicBezTo>
                  <a:cubicBezTo>
                    <a:pt x="44" y="4132"/>
                    <a:pt x="42" y="4131"/>
                    <a:pt x="41" y="4130"/>
                  </a:cubicBezTo>
                  <a:cubicBezTo>
                    <a:pt x="36" y="4145"/>
                    <a:pt x="33" y="4155"/>
                    <a:pt x="26" y="4167"/>
                  </a:cubicBezTo>
                  <a:lnTo>
                    <a:pt x="26" y="4185"/>
                  </a:lnTo>
                  <a:lnTo>
                    <a:pt x="26" y="4189"/>
                  </a:lnTo>
                  <a:cubicBezTo>
                    <a:pt x="26" y="4192"/>
                    <a:pt x="22" y="4196"/>
                    <a:pt x="22" y="4199"/>
                  </a:cubicBezTo>
                  <a:cubicBezTo>
                    <a:pt x="29" y="4203"/>
                    <a:pt x="19" y="4211"/>
                    <a:pt x="19" y="4214"/>
                  </a:cubicBezTo>
                  <a:lnTo>
                    <a:pt x="19" y="4229"/>
                  </a:lnTo>
                  <a:cubicBezTo>
                    <a:pt x="19" y="4233"/>
                    <a:pt x="26" y="4233"/>
                    <a:pt x="26" y="4240"/>
                  </a:cubicBezTo>
                  <a:cubicBezTo>
                    <a:pt x="22" y="4243"/>
                    <a:pt x="22" y="4251"/>
                    <a:pt x="22" y="4258"/>
                  </a:cubicBezTo>
                  <a:cubicBezTo>
                    <a:pt x="26" y="4262"/>
                    <a:pt x="29" y="4269"/>
                    <a:pt x="26" y="4277"/>
                  </a:cubicBezTo>
                  <a:cubicBezTo>
                    <a:pt x="29" y="4284"/>
                    <a:pt x="22" y="4287"/>
                    <a:pt x="22" y="4295"/>
                  </a:cubicBezTo>
                  <a:cubicBezTo>
                    <a:pt x="22" y="4299"/>
                    <a:pt x="22" y="4306"/>
                    <a:pt x="19" y="4309"/>
                  </a:cubicBezTo>
                  <a:cubicBezTo>
                    <a:pt x="19" y="4321"/>
                    <a:pt x="14" y="4335"/>
                    <a:pt x="19" y="4343"/>
                  </a:cubicBezTo>
                  <a:cubicBezTo>
                    <a:pt x="22" y="4346"/>
                    <a:pt x="19" y="4346"/>
                    <a:pt x="19" y="4350"/>
                  </a:cubicBezTo>
                  <a:cubicBezTo>
                    <a:pt x="19" y="4353"/>
                    <a:pt x="14" y="4361"/>
                    <a:pt x="22" y="4361"/>
                  </a:cubicBezTo>
                  <a:lnTo>
                    <a:pt x="22" y="4372"/>
                  </a:lnTo>
                  <a:cubicBezTo>
                    <a:pt x="19" y="4372"/>
                    <a:pt x="19" y="4375"/>
                    <a:pt x="14" y="4379"/>
                  </a:cubicBezTo>
                  <a:cubicBezTo>
                    <a:pt x="19" y="4379"/>
                    <a:pt x="22" y="4379"/>
                    <a:pt x="19" y="4383"/>
                  </a:cubicBezTo>
                  <a:cubicBezTo>
                    <a:pt x="19" y="4390"/>
                    <a:pt x="19" y="4394"/>
                    <a:pt x="22" y="4394"/>
                  </a:cubicBezTo>
                  <a:lnTo>
                    <a:pt x="26" y="4397"/>
                  </a:lnTo>
                  <a:cubicBezTo>
                    <a:pt x="29" y="4405"/>
                    <a:pt x="33" y="4412"/>
                    <a:pt x="36" y="4416"/>
                  </a:cubicBezTo>
                  <a:cubicBezTo>
                    <a:pt x="36" y="4419"/>
                    <a:pt x="44" y="4416"/>
                    <a:pt x="44" y="4423"/>
                  </a:cubicBezTo>
                  <a:cubicBezTo>
                    <a:pt x="48" y="4423"/>
                    <a:pt x="48" y="4427"/>
                    <a:pt x="48" y="4431"/>
                  </a:cubicBezTo>
                  <a:lnTo>
                    <a:pt x="51" y="4434"/>
                  </a:lnTo>
                  <a:cubicBezTo>
                    <a:pt x="53" y="4433"/>
                    <a:pt x="55" y="4433"/>
                    <a:pt x="56" y="4433"/>
                  </a:cubicBezTo>
                  <a:cubicBezTo>
                    <a:pt x="58" y="4433"/>
                    <a:pt x="58" y="4435"/>
                    <a:pt x="58" y="4438"/>
                  </a:cubicBezTo>
                  <a:cubicBezTo>
                    <a:pt x="63" y="4445"/>
                    <a:pt x="63" y="4453"/>
                    <a:pt x="66" y="4456"/>
                  </a:cubicBezTo>
                  <a:lnTo>
                    <a:pt x="70" y="4453"/>
                  </a:lnTo>
                  <a:cubicBezTo>
                    <a:pt x="73" y="4453"/>
                    <a:pt x="73" y="4456"/>
                    <a:pt x="77" y="4456"/>
                  </a:cubicBezTo>
                  <a:cubicBezTo>
                    <a:pt x="77" y="4467"/>
                    <a:pt x="88" y="4467"/>
                    <a:pt x="92" y="4467"/>
                  </a:cubicBezTo>
                  <a:lnTo>
                    <a:pt x="95" y="4471"/>
                  </a:lnTo>
                  <a:cubicBezTo>
                    <a:pt x="95" y="4473"/>
                    <a:pt x="97" y="4473"/>
                    <a:pt x="99" y="4473"/>
                  </a:cubicBezTo>
                  <a:cubicBezTo>
                    <a:pt x="100" y="4473"/>
                    <a:pt x="102" y="4473"/>
                    <a:pt x="102" y="4475"/>
                  </a:cubicBezTo>
                  <a:cubicBezTo>
                    <a:pt x="102" y="4477"/>
                    <a:pt x="103" y="4478"/>
                    <a:pt x="105" y="4478"/>
                  </a:cubicBezTo>
                  <a:cubicBezTo>
                    <a:pt x="106" y="4478"/>
                    <a:pt x="108" y="4477"/>
                    <a:pt x="109" y="4477"/>
                  </a:cubicBezTo>
                  <a:cubicBezTo>
                    <a:pt x="110" y="4477"/>
                    <a:pt x="110" y="4478"/>
                    <a:pt x="110" y="4478"/>
                  </a:cubicBezTo>
                  <a:cubicBezTo>
                    <a:pt x="114" y="4478"/>
                    <a:pt x="114" y="4482"/>
                    <a:pt x="114" y="4485"/>
                  </a:cubicBezTo>
                  <a:cubicBezTo>
                    <a:pt x="121" y="4489"/>
                    <a:pt x="132" y="4489"/>
                    <a:pt x="139" y="4493"/>
                  </a:cubicBezTo>
                  <a:lnTo>
                    <a:pt x="143" y="4497"/>
                  </a:lnTo>
                  <a:cubicBezTo>
                    <a:pt x="144" y="4496"/>
                    <a:pt x="146" y="4496"/>
                    <a:pt x="148" y="4496"/>
                  </a:cubicBezTo>
                  <a:cubicBezTo>
                    <a:pt x="153" y="4496"/>
                    <a:pt x="159" y="4498"/>
                    <a:pt x="165" y="4498"/>
                  </a:cubicBezTo>
                  <a:cubicBezTo>
                    <a:pt x="168" y="4498"/>
                    <a:pt x="170" y="4498"/>
                    <a:pt x="173" y="4497"/>
                  </a:cubicBezTo>
                  <a:lnTo>
                    <a:pt x="183" y="4497"/>
                  </a:lnTo>
                  <a:cubicBezTo>
                    <a:pt x="186" y="4497"/>
                    <a:pt x="189" y="4492"/>
                    <a:pt x="192" y="4492"/>
                  </a:cubicBezTo>
                  <a:cubicBezTo>
                    <a:pt x="193" y="4492"/>
                    <a:pt x="194" y="4492"/>
                    <a:pt x="195" y="4493"/>
                  </a:cubicBezTo>
                  <a:cubicBezTo>
                    <a:pt x="198" y="4482"/>
                    <a:pt x="209" y="4485"/>
                    <a:pt x="217" y="4478"/>
                  </a:cubicBezTo>
                  <a:lnTo>
                    <a:pt x="220" y="4478"/>
                  </a:lnTo>
                  <a:lnTo>
                    <a:pt x="220" y="4467"/>
                  </a:lnTo>
                  <a:cubicBezTo>
                    <a:pt x="224" y="4471"/>
                    <a:pt x="224" y="4471"/>
                    <a:pt x="227" y="4471"/>
                  </a:cubicBezTo>
                  <a:cubicBezTo>
                    <a:pt x="230" y="4471"/>
                    <a:pt x="230" y="4473"/>
                    <a:pt x="232" y="4473"/>
                  </a:cubicBezTo>
                  <a:cubicBezTo>
                    <a:pt x="232" y="4473"/>
                    <a:pt x="233" y="4472"/>
                    <a:pt x="234" y="4471"/>
                  </a:cubicBezTo>
                  <a:cubicBezTo>
                    <a:pt x="236" y="4469"/>
                    <a:pt x="238" y="4468"/>
                    <a:pt x="239" y="4468"/>
                  </a:cubicBezTo>
                  <a:cubicBezTo>
                    <a:pt x="241" y="4468"/>
                    <a:pt x="242" y="4470"/>
                    <a:pt x="242" y="4475"/>
                  </a:cubicBezTo>
                  <a:cubicBezTo>
                    <a:pt x="242" y="4478"/>
                    <a:pt x="253" y="4478"/>
                    <a:pt x="246" y="4485"/>
                  </a:cubicBezTo>
                  <a:cubicBezTo>
                    <a:pt x="249" y="4493"/>
                    <a:pt x="242" y="4500"/>
                    <a:pt x="242" y="4507"/>
                  </a:cubicBezTo>
                  <a:cubicBezTo>
                    <a:pt x="239" y="4515"/>
                    <a:pt x="231" y="4519"/>
                    <a:pt x="234" y="4522"/>
                  </a:cubicBezTo>
                  <a:lnTo>
                    <a:pt x="231" y="4522"/>
                  </a:lnTo>
                  <a:cubicBezTo>
                    <a:pt x="224" y="4533"/>
                    <a:pt x="220" y="4541"/>
                    <a:pt x="227" y="4548"/>
                  </a:cubicBezTo>
                  <a:cubicBezTo>
                    <a:pt x="231" y="4555"/>
                    <a:pt x="227" y="4563"/>
                    <a:pt x="224" y="4566"/>
                  </a:cubicBezTo>
                  <a:cubicBezTo>
                    <a:pt x="218" y="4566"/>
                    <a:pt x="214" y="4574"/>
                    <a:pt x="208" y="4574"/>
                  </a:cubicBezTo>
                  <a:cubicBezTo>
                    <a:pt x="207" y="4574"/>
                    <a:pt x="206" y="4574"/>
                    <a:pt x="205" y="4573"/>
                  </a:cubicBezTo>
                  <a:lnTo>
                    <a:pt x="202" y="4573"/>
                  </a:lnTo>
                  <a:cubicBezTo>
                    <a:pt x="198" y="4581"/>
                    <a:pt x="195" y="4581"/>
                    <a:pt x="190" y="4581"/>
                  </a:cubicBezTo>
                  <a:cubicBezTo>
                    <a:pt x="185" y="4583"/>
                    <a:pt x="179" y="4584"/>
                    <a:pt x="172" y="4584"/>
                  </a:cubicBezTo>
                  <a:cubicBezTo>
                    <a:pt x="166" y="4584"/>
                    <a:pt x="159" y="4583"/>
                    <a:pt x="154" y="4581"/>
                  </a:cubicBezTo>
                  <a:cubicBezTo>
                    <a:pt x="158" y="4577"/>
                    <a:pt x="158" y="4573"/>
                    <a:pt x="154" y="4573"/>
                  </a:cubicBezTo>
                  <a:lnTo>
                    <a:pt x="151" y="4577"/>
                  </a:lnTo>
                  <a:cubicBezTo>
                    <a:pt x="147" y="4580"/>
                    <a:pt x="143" y="4583"/>
                    <a:pt x="138" y="4583"/>
                  </a:cubicBezTo>
                  <a:cubicBezTo>
                    <a:pt x="136" y="4583"/>
                    <a:pt x="134" y="4582"/>
                    <a:pt x="132" y="4581"/>
                  </a:cubicBezTo>
                  <a:lnTo>
                    <a:pt x="132" y="4573"/>
                  </a:lnTo>
                  <a:cubicBezTo>
                    <a:pt x="132" y="4577"/>
                    <a:pt x="129" y="4581"/>
                    <a:pt x="129" y="4581"/>
                  </a:cubicBezTo>
                  <a:lnTo>
                    <a:pt x="114" y="4581"/>
                  </a:lnTo>
                  <a:cubicBezTo>
                    <a:pt x="110" y="4583"/>
                    <a:pt x="106" y="4583"/>
                    <a:pt x="103" y="4583"/>
                  </a:cubicBezTo>
                  <a:cubicBezTo>
                    <a:pt x="99" y="4583"/>
                    <a:pt x="95" y="4583"/>
                    <a:pt x="92" y="4585"/>
                  </a:cubicBezTo>
                  <a:lnTo>
                    <a:pt x="88" y="4585"/>
                  </a:lnTo>
                  <a:cubicBezTo>
                    <a:pt x="92" y="4577"/>
                    <a:pt x="99" y="4577"/>
                    <a:pt x="102" y="4573"/>
                  </a:cubicBezTo>
                  <a:cubicBezTo>
                    <a:pt x="100" y="4573"/>
                    <a:pt x="99" y="4572"/>
                    <a:pt x="97" y="4572"/>
                  </a:cubicBezTo>
                  <a:cubicBezTo>
                    <a:pt x="90" y="4572"/>
                    <a:pt x="87" y="4578"/>
                    <a:pt x="80" y="4585"/>
                  </a:cubicBezTo>
                  <a:cubicBezTo>
                    <a:pt x="80" y="4585"/>
                    <a:pt x="80" y="4581"/>
                    <a:pt x="77" y="4581"/>
                  </a:cubicBezTo>
                  <a:cubicBezTo>
                    <a:pt x="77" y="4584"/>
                    <a:pt x="75" y="4586"/>
                    <a:pt x="73" y="4586"/>
                  </a:cubicBezTo>
                  <a:cubicBezTo>
                    <a:pt x="72" y="4586"/>
                    <a:pt x="71" y="4586"/>
                    <a:pt x="70" y="4585"/>
                  </a:cubicBezTo>
                  <a:cubicBezTo>
                    <a:pt x="63" y="4585"/>
                    <a:pt x="58" y="4588"/>
                    <a:pt x="51" y="4592"/>
                  </a:cubicBezTo>
                  <a:lnTo>
                    <a:pt x="36" y="4592"/>
                  </a:lnTo>
                  <a:cubicBezTo>
                    <a:pt x="36" y="4588"/>
                    <a:pt x="36" y="4585"/>
                    <a:pt x="29" y="4585"/>
                  </a:cubicBezTo>
                  <a:cubicBezTo>
                    <a:pt x="26" y="4588"/>
                    <a:pt x="22" y="4588"/>
                    <a:pt x="19" y="4588"/>
                  </a:cubicBezTo>
                  <a:cubicBezTo>
                    <a:pt x="14" y="4592"/>
                    <a:pt x="7" y="4592"/>
                    <a:pt x="4" y="4592"/>
                  </a:cubicBezTo>
                  <a:lnTo>
                    <a:pt x="0" y="4595"/>
                  </a:lnTo>
                  <a:lnTo>
                    <a:pt x="4" y="4599"/>
                  </a:lnTo>
                  <a:cubicBezTo>
                    <a:pt x="5" y="4597"/>
                    <a:pt x="8" y="4596"/>
                    <a:pt x="10" y="4596"/>
                  </a:cubicBezTo>
                  <a:cubicBezTo>
                    <a:pt x="14" y="4596"/>
                    <a:pt x="19" y="4598"/>
                    <a:pt x="24" y="4598"/>
                  </a:cubicBezTo>
                  <a:cubicBezTo>
                    <a:pt x="27" y="4598"/>
                    <a:pt x="30" y="4598"/>
                    <a:pt x="33" y="4595"/>
                  </a:cubicBezTo>
                  <a:lnTo>
                    <a:pt x="36" y="4595"/>
                  </a:lnTo>
                  <a:cubicBezTo>
                    <a:pt x="38" y="4595"/>
                    <a:pt x="39" y="4594"/>
                    <a:pt x="40" y="4594"/>
                  </a:cubicBezTo>
                  <a:cubicBezTo>
                    <a:pt x="45" y="4594"/>
                    <a:pt x="48" y="4600"/>
                    <a:pt x="51" y="4603"/>
                  </a:cubicBezTo>
                  <a:cubicBezTo>
                    <a:pt x="48" y="4607"/>
                    <a:pt x="48" y="4610"/>
                    <a:pt x="55" y="4610"/>
                  </a:cubicBezTo>
                  <a:cubicBezTo>
                    <a:pt x="55" y="4612"/>
                    <a:pt x="55" y="4612"/>
                    <a:pt x="56" y="4612"/>
                  </a:cubicBezTo>
                  <a:cubicBezTo>
                    <a:pt x="57" y="4612"/>
                    <a:pt x="58" y="4610"/>
                    <a:pt x="58" y="4610"/>
                  </a:cubicBezTo>
                  <a:lnTo>
                    <a:pt x="85" y="4610"/>
                  </a:lnTo>
                  <a:cubicBezTo>
                    <a:pt x="88" y="4610"/>
                    <a:pt x="92" y="4607"/>
                    <a:pt x="95" y="4607"/>
                  </a:cubicBezTo>
                  <a:cubicBezTo>
                    <a:pt x="99" y="4607"/>
                    <a:pt x="107" y="4607"/>
                    <a:pt x="110" y="4610"/>
                  </a:cubicBezTo>
                  <a:cubicBezTo>
                    <a:pt x="110" y="4612"/>
                    <a:pt x="111" y="4612"/>
                    <a:pt x="112" y="4612"/>
                  </a:cubicBezTo>
                  <a:cubicBezTo>
                    <a:pt x="113" y="4612"/>
                    <a:pt x="114" y="4612"/>
                    <a:pt x="114" y="4614"/>
                  </a:cubicBezTo>
                  <a:cubicBezTo>
                    <a:pt x="114" y="4617"/>
                    <a:pt x="110" y="4625"/>
                    <a:pt x="110" y="4629"/>
                  </a:cubicBezTo>
                  <a:cubicBezTo>
                    <a:pt x="114" y="4621"/>
                    <a:pt x="121" y="4614"/>
                    <a:pt x="124" y="4610"/>
                  </a:cubicBezTo>
                  <a:cubicBezTo>
                    <a:pt x="127" y="4610"/>
                    <a:pt x="130" y="4612"/>
                    <a:pt x="132" y="4612"/>
                  </a:cubicBezTo>
                  <a:cubicBezTo>
                    <a:pt x="133" y="4612"/>
                    <a:pt x="134" y="4612"/>
                    <a:pt x="136" y="4610"/>
                  </a:cubicBezTo>
                  <a:cubicBezTo>
                    <a:pt x="139" y="4610"/>
                    <a:pt x="146" y="4610"/>
                    <a:pt x="151" y="4614"/>
                  </a:cubicBezTo>
                  <a:cubicBezTo>
                    <a:pt x="154" y="4609"/>
                    <a:pt x="157" y="4608"/>
                    <a:pt x="160" y="4608"/>
                  </a:cubicBezTo>
                  <a:cubicBezTo>
                    <a:pt x="164" y="4608"/>
                    <a:pt x="170" y="4610"/>
                    <a:pt x="176" y="4610"/>
                  </a:cubicBezTo>
                  <a:lnTo>
                    <a:pt x="187" y="4610"/>
                  </a:lnTo>
                  <a:cubicBezTo>
                    <a:pt x="190" y="4607"/>
                    <a:pt x="198" y="4607"/>
                    <a:pt x="202" y="4607"/>
                  </a:cubicBezTo>
                  <a:cubicBezTo>
                    <a:pt x="205" y="4610"/>
                    <a:pt x="212" y="4610"/>
                    <a:pt x="212" y="4614"/>
                  </a:cubicBezTo>
                  <a:cubicBezTo>
                    <a:pt x="217" y="4617"/>
                    <a:pt x="220" y="4617"/>
                    <a:pt x="224" y="4621"/>
                  </a:cubicBezTo>
                  <a:cubicBezTo>
                    <a:pt x="227" y="4621"/>
                    <a:pt x="227" y="4621"/>
                    <a:pt x="227" y="4625"/>
                  </a:cubicBezTo>
                  <a:lnTo>
                    <a:pt x="227" y="4632"/>
                  </a:lnTo>
                  <a:cubicBezTo>
                    <a:pt x="231" y="4632"/>
                    <a:pt x="231" y="4639"/>
                    <a:pt x="234" y="4639"/>
                  </a:cubicBezTo>
                  <a:cubicBezTo>
                    <a:pt x="239" y="4639"/>
                    <a:pt x="242" y="4639"/>
                    <a:pt x="246" y="4636"/>
                  </a:cubicBezTo>
                  <a:cubicBezTo>
                    <a:pt x="246" y="4639"/>
                    <a:pt x="247" y="4640"/>
                    <a:pt x="248" y="4640"/>
                  </a:cubicBezTo>
                  <a:cubicBezTo>
                    <a:pt x="249" y="4640"/>
                    <a:pt x="251" y="4639"/>
                    <a:pt x="253" y="4639"/>
                  </a:cubicBezTo>
                  <a:cubicBezTo>
                    <a:pt x="257" y="4636"/>
                    <a:pt x="260" y="4635"/>
                    <a:pt x="264" y="4635"/>
                  </a:cubicBezTo>
                  <a:cubicBezTo>
                    <a:pt x="268" y="4635"/>
                    <a:pt x="271" y="4636"/>
                    <a:pt x="275" y="4636"/>
                  </a:cubicBezTo>
                  <a:cubicBezTo>
                    <a:pt x="278" y="4639"/>
                    <a:pt x="278" y="4643"/>
                    <a:pt x="283" y="4643"/>
                  </a:cubicBezTo>
                  <a:lnTo>
                    <a:pt x="293" y="4643"/>
                  </a:lnTo>
                  <a:cubicBezTo>
                    <a:pt x="299" y="4643"/>
                    <a:pt x="304" y="4642"/>
                    <a:pt x="308" y="4642"/>
                  </a:cubicBezTo>
                  <a:cubicBezTo>
                    <a:pt x="314" y="4642"/>
                    <a:pt x="318" y="4643"/>
                    <a:pt x="322" y="4647"/>
                  </a:cubicBezTo>
                  <a:lnTo>
                    <a:pt x="334" y="4647"/>
                  </a:lnTo>
                  <a:cubicBezTo>
                    <a:pt x="337" y="4651"/>
                    <a:pt x="337" y="4654"/>
                    <a:pt x="341" y="4658"/>
                  </a:cubicBezTo>
                  <a:cubicBezTo>
                    <a:pt x="341" y="4661"/>
                    <a:pt x="349" y="4661"/>
                    <a:pt x="344" y="4669"/>
                  </a:cubicBezTo>
                  <a:cubicBezTo>
                    <a:pt x="344" y="4673"/>
                    <a:pt x="347" y="4673"/>
                    <a:pt x="350" y="4673"/>
                  </a:cubicBezTo>
                  <a:cubicBezTo>
                    <a:pt x="353" y="4673"/>
                    <a:pt x="356" y="4673"/>
                    <a:pt x="356" y="4676"/>
                  </a:cubicBezTo>
                  <a:cubicBezTo>
                    <a:pt x="356" y="4676"/>
                    <a:pt x="356" y="4680"/>
                    <a:pt x="359" y="4683"/>
                  </a:cubicBezTo>
                  <a:cubicBezTo>
                    <a:pt x="363" y="4687"/>
                    <a:pt x="363" y="4695"/>
                    <a:pt x="366" y="4698"/>
                  </a:cubicBezTo>
                  <a:cubicBezTo>
                    <a:pt x="371" y="4709"/>
                    <a:pt x="378" y="4717"/>
                    <a:pt x="378" y="4731"/>
                  </a:cubicBezTo>
                  <a:cubicBezTo>
                    <a:pt x="378" y="4739"/>
                    <a:pt x="381" y="4742"/>
                    <a:pt x="385" y="4746"/>
                  </a:cubicBezTo>
                  <a:cubicBezTo>
                    <a:pt x="393" y="4749"/>
                    <a:pt x="393" y="4757"/>
                    <a:pt x="393" y="4761"/>
                  </a:cubicBezTo>
                  <a:cubicBezTo>
                    <a:pt x="396" y="4771"/>
                    <a:pt x="400" y="4779"/>
                    <a:pt x="403" y="4783"/>
                  </a:cubicBezTo>
                  <a:cubicBezTo>
                    <a:pt x="410" y="4786"/>
                    <a:pt x="415" y="4790"/>
                    <a:pt x="415" y="4797"/>
                  </a:cubicBezTo>
                  <a:lnTo>
                    <a:pt x="415" y="4801"/>
                  </a:lnTo>
                  <a:cubicBezTo>
                    <a:pt x="418" y="4801"/>
                    <a:pt x="418" y="4805"/>
                    <a:pt x="418" y="4808"/>
                  </a:cubicBezTo>
                  <a:lnTo>
                    <a:pt x="422" y="4812"/>
                  </a:lnTo>
                  <a:cubicBezTo>
                    <a:pt x="425" y="4812"/>
                    <a:pt x="429" y="4819"/>
                    <a:pt x="429" y="4823"/>
                  </a:cubicBezTo>
                  <a:cubicBezTo>
                    <a:pt x="429" y="4827"/>
                    <a:pt x="429" y="4830"/>
                    <a:pt x="432" y="4830"/>
                  </a:cubicBezTo>
                  <a:cubicBezTo>
                    <a:pt x="440" y="4834"/>
                    <a:pt x="444" y="4845"/>
                    <a:pt x="447" y="4852"/>
                  </a:cubicBezTo>
                  <a:cubicBezTo>
                    <a:pt x="451" y="4856"/>
                    <a:pt x="454" y="4859"/>
                    <a:pt x="454" y="4867"/>
                  </a:cubicBezTo>
                  <a:cubicBezTo>
                    <a:pt x="455" y="4867"/>
                    <a:pt x="457" y="4866"/>
                    <a:pt x="457" y="4866"/>
                  </a:cubicBezTo>
                  <a:cubicBezTo>
                    <a:pt x="462" y="4866"/>
                    <a:pt x="463" y="4874"/>
                    <a:pt x="469" y="4874"/>
                  </a:cubicBezTo>
                  <a:cubicBezTo>
                    <a:pt x="469" y="4874"/>
                    <a:pt x="469" y="4881"/>
                    <a:pt x="473" y="4881"/>
                  </a:cubicBezTo>
                  <a:cubicBezTo>
                    <a:pt x="473" y="4881"/>
                    <a:pt x="474" y="4880"/>
                    <a:pt x="474" y="4880"/>
                  </a:cubicBezTo>
                  <a:cubicBezTo>
                    <a:pt x="476" y="4880"/>
                    <a:pt x="477" y="4886"/>
                    <a:pt x="481" y="4889"/>
                  </a:cubicBezTo>
                  <a:cubicBezTo>
                    <a:pt x="484" y="4889"/>
                    <a:pt x="484" y="4893"/>
                    <a:pt x="488" y="4893"/>
                  </a:cubicBezTo>
                  <a:lnTo>
                    <a:pt x="488" y="4900"/>
                  </a:lnTo>
                  <a:cubicBezTo>
                    <a:pt x="491" y="4900"/>
                    <a:pt x="495" y="4900"/>
                    <a:pt x="495" y="4907"/>
                  </a:cubicBezTo>
                  <a:cubicBezTo>
                    <a:pt x="498" y="4907"/>
                    <a:pt x="498" y="4918"/>
                    <a:pt x="506" y="4918"/>
                  </a:cubicBezTo>
                  <a:cubicBezTo>
                    <a:pt x="510" y="4918"/>
                    <a:pt x="510" y="4922"/>
                    <a:pt x="510" y="4922"/>
                  </a:cubicBezTo>
                  <a:lnTo>
                    <a:pt x="510" y="4929"/>
                  </a:lnTo>
                  <a:cubicBezTo>
                    <a:pt x="517" y="4933"/>
                    <a:pt x="525" y="4937"/>
                    <a:pt x="525" y="4944"/>
                  </a:cubicBezTo>
                  <a:cubicBezTo>
                    <a:pt x="525" y="4944"/>
                    <a:pt x="528" y="4942"/>
                    <a:pt x="530" y="4942"/>
                  </a:cubicBezTo>
                  <a:cubicBezTo>
                    <a:pt x="531" y="4942"/>
                    <a:pt x="532" y="4943"/>
                    <a:pt x="532" y="4944"/>
                  </a:cubicBezTo>
                  <a:cubicBezTo>
                    <a:pt x="532" y="4947"/>
                    <a:pt x="532" y="4947"/>
                    <a:pt x="535" y="4947"/>
                  </a:cubicBezTo>
                  <a:cubicBezTo>
                    <a:pt x="539" y="4947"/>
                    <a:pt x="539" y="4951"/>
                    <a:pt x="539" y="4955"/>
                  </a:cubicBezTo>
                  <a:cubicBezTo>
                    <a:pt x="550" y="4959"/>
                    <a:pt x="550" y="4959"/>
                    <a:pt x="554" y="4966"/>
                  </a:cubicBezTo>
                  <a:lnTo>
                    <a:pt x="554" y="4969"/>
                  </a:lnTo>
                  <a:cubicBezTo>
                    <a:pt x="557" y="4973"/>
                    <a:pt x="561" y="4981"/>
                    <a:pt x="564" y="4984"/>
                  </a:cubicBezTo>
                  <a:cubicBezTo>
                    <a:pt x="569" y="4988"/>
                    <a:pt x="569" y="4991"/>
                    <a:pt x="572" y="4995"/>
                  </a:cubicBezTo>
                  <a:cubicBezTo>
                    <a:pt x="576" y="4995"/>
                    <a:pt x="579" y="4999"/>
                    <a:pt x="579" y="5003"/>
                  </a:cubicBezTo>
                  <a:cubicBezTo>
                    <a:pt x="579" y="5006"/>
                    <a:pt x="580" y="5007"/>
                    <a:pt x="581" y="5007"/>
                  </a:cubicBezTo>
                  <a:cubicBezTo>
                    <a:pt x="582" y="5007"/>
                    <a:pt x="583" y="5006"/>
                    <a:pt x="583" y="5006"/>
                  </a:cubicBezTo>
                  <a:cubicBezTo>
                    <a:pt x="586" y="5017"/>
                    <a:pt x="594" y="5017"/>
                    <a:pt x="598" y="5021"/>
                  </a:cubicBezTo>
                  <a:cubicBezTo>
                    <a:pt x="608" y="5021"/>
                    <a:pt x="616" y="5028"/>
                    <a:pt x="616" y="5039"/>
                  </a:cubicBezTo>
                  <a:lnTo>
                    <a:pt x="616" y="5047"/>
                  </a:lnTo>
                  <a:cubicBezTo>
                    <a:pt x="620" y="5039"/>
                    <a:pt x="623" y="5035"/>
                    <a:pt x="627" y="5032"/>
                  </a:cubicBezTo>
                  <a:lnTo>
                    <a:pt x="645" y="5032"/>
                  </a:lnTo>
                  <a:cubicBezTo>
                    <a:pt x="646" y="5031"/>
                    <a:pt x="647" y="5031"/>
                    <a:pt x="648" y="5031"/>
                  </a:cubicBezTo>
                  <a:cubicBezTo>
                    <a:pt x="652" y="5031"/>
                    <a:pt x="653" y="5036"/>
                    <a:pt x="657" y="5036"/>
                  </a:cubicBezTo>
                  <a:cubicBezTo>
                    <a:pt x="658" y="5036"/>
                    <a:pt x="659" y="5036"/>
                    <a:pt x="660" y="5035"/>
                  </a:cubicBezTo>
                  <a:cubicBezTo>
                    <a:pt x="664" y="5039"/>
                    <a:pt x="671" y="5039"/>
                    <a:pt x="679" y="5043"/>
                  </a:cubicBezTo>
                  <a:cubicBezTo>
                    <a:pt x="682" y="5043"/>
                    <a:pt x="686" y="5043"/>
                    <a:pt x="689" y="5047"/>
                  </a:cubicBezTo>
                  <a:lnTo>
                    <a:pt x="701" y="5047"/>
                  </a:lnTo>
                  <a:cubicBezTo>
                    <a:pt x="706" y="5044"/>
                    <a:pt x="711" y="5041"/>
                    <a:pt x="716" y="5041"/>
                  </a:cubicBezTo>
                  <a:cubicBezTo>
                    <a:pt x="718" y="5041"/>
                    <a:pt x="720" y="5042"/>
                    <a:pt x="723" y="5043"/>
                  </a:cubicBezTo>
                  <a:cubicBezTo>
                    <a:pt x="724" y="5044"/>
                    <a:pt x="725" y="5044"/>
                    <a:pt x="726" y="5044"/>
                  </a:cubicBezTo>
                  <a:cubicBezTo>
                    <a:pt x="731" y="5044"/>
                    <a:pt x="734" y="5039"/>
                    <a:pt x="740" y="5039"/>
                  </a:cubicBezTo>
                  <a:cubicBezTo>
                    <a:pt x="740" y="5039"/>
                    <a:pt x="742" y="5042"/>
                    <a:pt x="745" y="5042"/>
                  </a:cubicBezTo>
                  <a:cubicBezTo>
                    <a:pt x="746" y="5042"/>
                    <a:pt x="747" y="5042"/>
                    <a:pt x="748" y="5039"/>
                  </a:cubicBezTo>
                  <a:cubicBezTo>
                    <a:pt x="751" y="5038"/>
                    <a:pt x="752" y="5037"/>
                    <a:pt x="754" y="5037"/>
                  </a:cubicBezTo>
                  <a:cubicBezTo>
                    <a:pt x="758" y="5037"/>
                    <a:pt x="760" y="5039"/>
                    <a:pt x="762" y="5039"/>
                  </a:cubicBezTo>
                  <a:lnTo>
                    <a:pt x="767" y="5035"/>
                  </a:lnTo>
                  <a:cubicBezTo>
                    <a:pt x="769" y="5035"/>
                    <a:pt x="771" y="5037"/>
                    <a:pt x="775" y="5037"/>
                  </a:cubicBezTo>
                  <a:cubicBezTo>
                    <a:pt x="776" y="5037"/>
                    <a:pt x="778" y="5037"/>
                    <a:pt x="781" y="5035"/>
                  </a:cubicBezTo>
                  <a:cubicBezTo>
                    <a:pt x="781" y="5032"/>
                    <a:pt x="784" y="5028"/>
                    <a:pt x="789" y="5028"/>
                  </a:cubicBezTo>
                  <a:cubicBezTo>
                    <a:pt x="790" y="5027"/>
                    <a:pt x="790" y="5027"/>
                    <a:pt x="791" y="5027"/>
                  </a:cubicBezTo>
                  <a:cubicBezTo>
                    <a:pt x="792" y="5027"/>
                    <a:pt x="792" y="5029"/>
                    <a:pt x="792" y="5032"/>
                  </a:cubicBezTo>
                  <a:lnTo>
                    <a:pt x="814" y="5032"/>
                  </a:lnTo>
                  <a:cubicBezTo>
                    <a:pt x="816" y="5031"/>
                    <a:pt x="818" y="5030"/>
                    <a:pt x="820" y="5030"/>
                  </a:cubicBezTo>
                  <a:cubicBezTo>
                    <a:pt x="825" y="5030"/>
                    <a:pt x="831" y="5033"/>
                    <a:pt x="836" y="5035"/>
                  </a:cubicBezTo>
                  <a:lnTo>
                    <a:pt x="836" y="5039"/>
                  </a:lnTo>
                  <a:lnTo>
                    <a:pt x="836" y="5043"/>
                  </a:lnTo>
                  <a:cubicBezTo>
                    <a:pt x="837" y="5042"/>
                    <a:pt x="839" y="5041"/>
                    <a:pt x="840" y="5041"/>
                  </a:cubicBezTo>
                  <a:cubicBezTo>
                    <a:pt x="842" y="5041"/>
                    <a:pt x="844" y="5043"/>
                    <a:pt x="847" y="5043"/>
                  </a:cubicBezTo>
                  <a:lnTo>
                    <a:pt x="847" y="5047"/>
                  </a:lnTo>
                  <a:cubicBezTo>
                    <a:pt x="847" y="5054"/>
                    <a:pt x="858" y="5050"/>
                    <a:pt x="855" y="5057"/>
                  </a:cubicBezTo>
                  <a:cubicBezTo>
                    <a:pt x="862" y="5057"/>
                    <a:pt x="855" y="5069"/>
                    <a:pt x="858" y="5072"/>
                  </a:cubicBezTo>
                  <a:cubicBezTo>
                    <a:pt x="862" y="5072"/>
                    <a:pt x="862" y="5079"/>
                    <a:pt x="865" y="5083"/>
                  </a:cubicBezTo>
                  <a:lnTo>
                    <a:pt x="865" y="5091"/>
                  </a:lnTo>
                  <a:cubicBezTo>
                    <a:pt x="858" y="5094"/>
                    <a:pt x="858" y="5098"/>
                    <a:pt x="855" y="5101"/>
                  </a:cubicBezTo>
                  <a:lnTo>
                    <a:pt x="855" y="5113"/>
                  </a:lnTo>
                  <a:cubicBezTo>
                    <a:pt x="847" y="5120"/>
                    <a:pt x="850" y="5127"/>
                    <a:pt x="855" y="5131"/>
                  </a:cubicBezTo>
                  <a:cubicBezTo>
                    <a:pt x="858" y="5138"/>
                    <a:pt x="858" y="5149"/>
                    <a:pt x="862" y="5153"/>
                  </a:cubicBezTo>
                  <a:lnTo>
                    <a:pt x="862" y="5157"/>
                  </a:lnTo>
                  <a:cubicBezTo>
                    <a:pt x="865" y="5160"/>
                    <a:pt x="869" y="5167"/>
                    <a:pt x="877" y="5167"/>
                  </a:cubicBezTo>
                  <a:lnTo>
                    <a:pt x="880" y="5167"/>
                  </a:lnTo>
                  <a:cubicBezTo>
                    <a:pt x="884" y="5171"/>
                    <a:pt x="887" y="5175"/>
                    <a:pt x="891" y="5175"/>
                  </a:cubicBezTo>
                  <a:cubicBezTo>
                    <a:pt x="894" y="5175"/>
                    <a:pt x="891" y="5182"/>
                    <a:pt x="899" y="5182"/>
                  </a:cubicBezTo>
                  <a:cubicBezTo>
                    <a:pt x="899" y="5186"/>
                    <a:pt x="902" y="5186"/>
                    <a:pt x="902" y="5189"/>
                  </a:cubicBezTo>
                  <a:cubicBezTo>
                    <a:pt x="902" y="5193"/>
                    <a:pt x="902" y="5193"/>
                    <a:pt x="906" y="5197"/>
                  </a:cubicBezTo>
                  <a:cubicBezTo>
                    <a:pt x="913" y="5201"/>
                    <a:pt x="921" y="5208"/>
                    <a:pt x="921" y="5215"/>
                  </a:cubicBezTo>
                  <a:cubicBezTo>
                    <a:pt x="924" y="5223"/>
                    <a:pt x="928" y="5223"/>
                    <a:pt x="928" y="5226"/>
                  </a:cubicBezTo>
                  <a:cubicBezTo>
                    <a:pt x="928" y="5230"/>
                    <a:pt x="924" y="5237"/>
                    <a:pt x="924" y="5241"/>
                  </a:cubicBezTo>
                  <a:cubicBezTo>
                    <a:pt x="928" y="5245"/>
                    <a:pt x="928" y="5245"/>
                    <a:pt x="931" y="5252"/>
                  </a:cubicBezTo>
                  <a:cubicBezTo>
                    <a:pt x="931" y="5263"/>
                    <a:pt x="935" y="5270"/>
                    <a:pt x="938" y="5277"/>
                  </a:cubicBezTo>
                  <a:lnTo>
                    <a:pt x="943" y="5281"/>
                  </a:lnTo>
                  <a:cubicBezTo>
                    <a:pt x="950" y="5285"/>
                    <a:pt x="950" y="5289"/>
                    <a:pt x="953" y="5296"/>
                  </a:cubicBezTo>
                  <a:cubicBezTo>
                    <a:pt x="957" y="5299"/>
                    <a:pt x="960" y="5307"/>
                    <a:pt x="965" y="5311"/>
                  </a:cubicBezTo>
                  <a:cubicBezTo>
                    <a:pt x="968" y="5311"/>
                    <a:pt x="968" y="5314"/>
                    <a:pt x="968" y="5318"/>
                  </a:cubicBezTo>
                  <a:cubicBezTo>
                    <a:pt x="972" y="5321"/>
                    <a:pt x="972" y="5329"/>
                    <a:pt x="975" y="5333"/>
                  </a:cubicBezTo>
                  <a:cubicBezTo>
                    <a:pt x="979" y="5333"/>
                    <a:pt x="979" y="5340"/>
                    <a:pt x="982" y="5340"/>
                  </a:cubicBezTo>
                  <a:cubicBezTo>
                    <a:pt x="987" y="5340"/>
                    <a:pt x="987" y="5343"/>
                    <a:pt x="990" y="5347"/>
                  </a:cubicBezTo>
                  <a:cubicBezTo>
                    <a:pt x="1001" y="5351"/>
                    <a:pt x="1004" y="5362"/>
                    <a:pt x="1012" y="5365"/>
                  </a:cubicBezTo>
                  <a:cubicBezTo>
                    <a:pt x="1012" y="5373"/>
                    <a:pt x="1019" y="5373"/>
                    <a:pt x="1016" y="5380"/>
                  </a:cubicBezTo>
                  <a:lnTo>
                    <a:pt x="1016" y="5384"/>
                  </a:lnTo>
                  <a:cubicBezTo>
                    <a:pt x="1019" y="5395"/>
                    <a:pt x="1023" y="5406"/>
                    <a:pt x="1023" y="5413"/>
                  </a:cubicBezTo>
                  <a:cubicBezTo>
                    <a:pt x="1026" y="5421"/>
                    <a:pt x="1026" y="5424"/>
                    <a:pt x="1031" y="5428"/>
                  </a:cubicBezTo>
                  <a:cubicBezTo>
                    <a:pt x="1034" y="5435"/>
                    <a:pt x="1034" y="5446"/>
                    <a:pt x="1041" y="5453"/>
                  </a:cubicBezTo>
                  <a:cubicBezTo>
                    <a:pt x="1048" y="5461"/>
                    <a:pt x="1045" y="5472"/>
                    <a:pt x="1056" y="5475"/>
                  </a:cubicBezTo>
                  <a:cubicBezTo>
                    <a:pt x="1056" y="5479"/>
                    <a:pt x="1053" y="5483"/>
                    <a:pt x="1056" y="5487"/>
                  </a:cubicBezTo>
                  <a:cubicBezTo>
                    <a:pt x="1060" y="5490"/>
                    <a:pt x="1060" y="5494"/>
                    <a:pt x="1060" y="5501"/>
                  </a:cubicBezTo>
                  <a:cubicBezTo>
                    <a:pt x="1067" y="5501"/>
                    <a:pt x="1070" y="5497"/>
                    <a:pt x="1075" y="5497"/>
                  </a:cubicBezTo>
                  <a:cubicBezTo>
                    <a:pt x="1078" y="5499"/>
                    <a:pt x="1081" y="5500"/>
                    <a:pt x="1083" y="5500"/>
                  </a:cubicBezTo>
                  <a:cubicBezTo>
                    <a:pt x="1088" y="5500"/>
                    <a:pt x="1092" y="5498"/>
                    <a:pt x="1097" y="5494"/>
                  </a:cubicBezTo>
                  <a:cubicBezTo>
                    <a:pt x="1100" y="5497"/>
                    <a:pt x="1104" y="5501"/>
                    <a:pt x="1111" y="5501"/>
                  </a:cubicBezTo>
                  <a:cubicBezTo>
                    <a:pt x="1114" y="5501"/>
                    <a:pt x="1119" y="5501"/>
                    <a:pt x="1122" y="5505"/>
                  </a:cubicBezTo>
                  <a:cubicBezTo>
                    <a:pt x="1122" y="5505"/>
                    <a:pt x="1122" y="5507"/>
                    <a:pt x="1123" y="5507"/>
                  </a:cubicBezTo>
                  <a:cubicBezTo>
                    <a:pt x="1124" y="5507"/>
                    <a:pt x="1125" y="5507"/>
                    <a:pt x="1126" y="5505"/>
                  </a:cubicBezTo>
                  <a:cubicBezTo>
                    <a:pt x="1136" y="5501"/>
                    <a:pt x="1144" y="5501"/>
                    <a:pt x="1151" y="5497"/>
                  </a:cubicBezTo>
                  <a:cubicBezTo>
                    <a:pt x="1158" y="5490"/>
                    <a:pt x="1166" y="5479"/>
                    <a:pt x="1173" y="5468"/>
                  </a:cubicBezTo>
                  <a:cubicBezTo>
                    <a:pt x="1173" y="5465"/>
                    <a:pt x="1180" y="5461"/>
                    <a:pt x="1185" y="5461"/>
                  </a:cubicBezTo>
                  <a:cubicBezTo>
                    <a:pt x="1195" y="5457"/>
                    <a:pt x="1202" y="5446"/>
                    <a:pt x="1210" y="5439"/>
                  </a:cubicBezTo>
                  <a:cubicBezTo>
                    <a:pt x="1217" y="5431"/>
                    <a:pt x="1224" y="5424"/>
                    <a:pt x="1232" y="5417"/>
                  </a:cubicBezTo>
                  <a:cubicBezTo>
                    <a:pt x="1236" y="5413"/>
                    <a:pt x="1243" y="5409"/>
                    <a:pt x="1246" y="5402"/>
                  </a:cubicBezTo>
                  <a:cubicBezTo>
                    <a:pt x="1251" y="5399"/>
                    <a:pt x="1254" y="5395"/>
                    <a:pt x="1258" y="5391"/>
                  </a:cubicBezTo>
                  <a:lnTo>
                    <a:pt x="1265" y="5391"/>
                  </a:lnTo>
                  <a:cubicBezTo>
                    <a:pt x="1273" y="5387"/>
                    <a:pt x="1276" y="5384"/>
                    <a:pt x="1280" y="5377"/>
                  </a:cubicBezTo>
                  <a:cubicBezTo>
                    <a:pt x="1283" y="5373"/>
                    <a:pt x="1283" y="5365"/>
                    <a:pt x="1290" y="5365"/>
                  </a:cubicBezTo>
                  <a:cubicBezTo>
                    <a:pt x="1295" y="5365"/>
                    <a:pt x="1295" y="5365"/>
                    <a:pt x="1295" y="5362"/>
                  </a:cubicBezTo>
                  <a:cubicBezTo>
                    <a:pt x="1305" y="5351"/>
                    <a:pt x="1317" y="5340"/>
                    <a:pt x="1324" y="5329"/>
                  </a:cubicBezTo>
                  <a:cubicBezTo>
                    <a:pt x="1327" y="5325"/>
                    <a:pt x="1334" y="5321"/>
                    <a:pt x="1334" y="5321"/>
                  </a:cubicBezTo>
                  <a:cubicBezTo>
                    <a:pt x="1334" y="5311"/>
                    <a:pt x="1346" y="5311"/>
                    <a:pt x="1346" y="5299"/>
                  </a:cubicBezTo>
                  <a:lnTo>
                    <a:pt x="1353" y="5299"/>
                  </a:lnTo>
                  <a:cubicBezTo>
                    <a:pt x="1353" y="5289"/>
                    <a:pt x="1353" y="5289"/>
                    <a:pt x="1361" y="5285"/>
                  </a:cubicBezTo>
                  <a:cubicBezTo>
                    <a:pt x="1371" y="5277"/>
                    <a:pt x="1375" y="5270"/>
                    <a:pt x="1383" y="5267"/>
                  </a:cubicBezTo>
                  <a:lnTo>
                    <a:pt x="1386" y="5263"/>
                  </a:lnTo>
                  <a:cubicBezTo>
                    <a:pt x="1383" y="5255"/>
                    <a:pt x="1390" y="5252"/>
                    <a:pt x="1390" y="5248"/>
                  </a:cubicBezTo>
                  <a:cubicBezTo>
                    <a:pt x="1400" y="5241"/>
                    <a:pt x="1408" y="5233"/>
                    <a:pt x="1412" y="5226"/>
                  </a:cubicBezTo>
                  <a:cubicBezTo>
                    <a:pt x="1415" y="5223"/>
                    <a:pt x="1419" y="5219"/>
                    <a:pt x="1419" y="5219"/>
                  </a:cubicBezTo>
                  <a:cubicBezTo>
                    <a:pt x="1419" y="5211"/>
                    <a:pt x="1427" y="5211"/>
                    <a:pt x="1430" y="5208"/>
                  </a:cubicBezTo>
                  <a:cubicBezTo>
                    <a:pt x="1434" y="5204"/>
                    <a:pt x="1437" y="5204"/>
                    <a:pt x="1437" y="5197"/>
                  </a:cubicBezTo>
                  <a:lnTo>
                    <a:pt x="1441" y="5193"/>
                  </a:lnTo>
                  <a:cubicBezTo>
                    <a:pt x="1441" y="5193"/>
                    <a:pt x="1444" y="5193"/>
                    <a:pt x="1449" y="5189"/>
                  </a:cubicBezTo>
                  <a:cubicBezTo>
                    <a:pt x="1449" y="5189"/>
                    <a:pt x="1449" y="5186"/>
                    <a:pt x="1452" y="5182"/>
                  </a:cubicBezTo>
                  <a:lnTo>
                    <a:pt x="1466" y="5167"/>
                  </a:lnTo>
                  <a:cubicBezTo>
                    <a:pt x="1481" y="5149"/>
                    <a:pt x="1493" y="5131"/>
                    <a:pt x="1507" y="5116"/>
                  </a:cubicBezTo>
                  <a:lnTo>
                    <a:pt x="1510" y="5113"/>
                  </a:lnTo>
                  <a:cubicBezTo>
                    <a:pt x="1510" y="5113"/>
                    <a:pt x="1515" y="5113"/>
                    <a:pt x="1515" y="5116"/>
                  </a:cubicBezTo>
                  <a:cubicBezTo>
                    <a:pt x="1522" y="5105"/>
                    <a:pt x="1525" y="5098"/>
                    <a:pt x="1532" y="5091"/>
                  </a:cubicBezTo>
                  <a:cubicBezTo>
                    <a:pt x="1537" y="5087"/>
                    <a:pt x="1544" y="5076"/>
                    <a:pt x="1551" y="5072"/>
                  </a:cubicBezTo>
                  <a:cubicBezTo>
                    <a:pt x="1554" y="5069"/>
                    <a:pt x="1554" y="5061"/>
                    <a:pt x="1559" y="5057"/>
                  </a:cubicBezTo>
                  <a:cubicBezTo>
                    <a:pt x="1566" y="5054"/>
                    <a:pt x="1569" y="5047"/>
                    <a:pt x="1573" y="5039"/>
                  </a:cubicBezTo>
                  <a:cubicBezTo>
                    <a:pt x="1581" y="5032"/>
                    <a:pt x="1588" y="5028"/>
                    <a:pt x="1591" y="5021"/>
                  </a:cubicBezTo>
                  <a:cubicBezTo>
                    <a:pt x="1606" y="5003"/>
                    <a:pt x="1620" y="4984"/>
                    <a:pt x="1635" y="4966"/>
                  </a:cubicBezTo>
                  <a:cubicBezTo>
                    <a:pt x="1635" y="4962"/>
                    <a:pt x="1635" y="4959"/>
                    <a:pt x="1642" y="4955"/>
                  </a:cubicBezTo>
                  <a:cubicBezTo>
                    <a:pt x="1650" y="4947"/>
                    <a:pt x="1654" y="4937"/>
                    <a:pt x="1664" y="4929"/>
                  </a:cubicBezTo>
                  <a:cubicBezTo>
                    <a:pt x="1669" y="4915"/>
                    <a:pt x="1683" y="4907"/>
                    <a:pt x="1683" y="4896"/>
                  </a:cubicBezTo>
                  <a:cubicBezTo>
                    <a:pt x="1694" y="4893"/>
                    <a:pt x="1694" y="4878"/>
                    <a:pt x="1701" y="4871"/>
                  </a:cubicBezTo>
                  <a:cubicBezTo>
                    <a:pt x="1708" y="4856"/>
                    <a:pt x="1708" y="4856"/>
                    <a:pt x="1720" y="4845"/>
                  </a:cubicBezTo>
                  <a:cubicBezTo>
                    <a:pt x="1723" y="4845"/>
                    <a:pt x="1723" y="4841"/>
                    <a:pt x="1723" y="4841"/>
                  </a:cubicBezTo>
                  <a:cubicBezTo>
                    <a:pt x="1723" y="4834"/>
                    <a:pt x="1730" y="4830"/>
                    <a:pt x="1730" y="4827"/>
                  </a:cubicBezTo>
                  <a:cubicBezTo>
                    <a:pt x="1738" y="4819"/>
                    <a:pt x="1742" y="4815"/>
                    <a:pt x="1745" y="4808"/>
                  </a:cubicBezTo>
                  <a:cubicBezTo>
                    <a:pt x="1752" y="4805"/>
                    <a:pt x="1757" y="4797"/>
                    <a:pt x="1760" y="4790"/>
                  </a:cubicBezTo>
                  <a:cubicBezTo>
                    <a:pt x="1764" y="4786"/>
                    <a:pt x="1764" y="4783"/>
                    <a:pt x="1767" y="4783"/>
                  </a:cubicBezTo>
                  <a:cubicBezTo>
                    <a:pt x="1771" y="4779"/>
                    <a:pt x="1771" y="4775"/>
                    <a:pt x="1774" y="4771"/>
                  </a:cubicBezTo>
                  <a:cubicBezTo>
                    <a:pt x="1789" y="4746"/>
                    <a:pt x="1815" y="4724"/>
                    <a:pt x="1833" y="4698"/>
                  </a:cubicBezTo>
                  <a:cubicBezTo>
                    <a:pt x="1833" y="4695"/>
                    <a:pt x="1837" y="4695"/>
                    <a:pt x="1840" y="4691"/>
                  </a:cubicBezTo>
                  <a:lnTo>
                    <a:pt x="1840" y="4683"/>
                  </a:lnTo>
                  <a:cubicBezTo>
                    <a:pt x="1845" y="4683"/>
                    <a:pt x="1852" y="4683"/>
                    <a:pt x="1848" y="4676"/>
                  </a:cubicBezTo>
                  <a:lnTo>
                    <a:pt x="1852" y="4673"/>
                  </a:lnTo>
                  <a:cubicBezTo>
                    <a:pt x="1859" y="4673"/>
                    <a:pt x="1855" y="4669"/>
                    <a:pt x="1859" y="4665"/>
                  </a:cubicBezTo>
                  <a:cubicBezTo>
                    <a:pt x="1859" y="4658"/>
                    <a:pt x="1862" y="4654"/>
                    <a:pt x="1870" y="4651"/>
                  </a:cubicBezTo>
                  <a:cubicBezTo>
                    <a:pt x="1877" y="4643"/>
                    <a:pt x="1881" y="4632"/>
                    <a:pt x="1889" y="4625"/>
                  </a:cubicBezTo>
                  <a:cubicBezTo>
                    <a:pt x="1892" y="4625"/>
                    <a:pt x="1892" y="4621"/>
                    <a:pt x="1892" y="4621"/>
                  </a:cubicBezTo>
                  <a:cubicBezTo>
                    <a:pt x="1899" y="4614"/>
                    <a:pt x="1903" y="4607"/>
                    <a:pt x="1911" y="4599"/>
                  </a:cubicBezTo>
                  <a:cubicBezTo>
                    <a:pt x="1914" y="4595"/>
                    <a:pt x="1918" y="4588"/>
                    <a:pt x="1925" y="4585"/>
                  </a:cubicBezTo>
                  <a:cubicBezTo>
                    <a:pt x="1933" y="4581"/>
                    <a:pt x="1936" y="4577"/>
                    <a:pt x="1936" y="4570"/>
                  </a:cubicBezTo>
                  <a:cubicBezTo>
                    <a:pt x="1940" y="4563"/>
                    <a:pt x="1943" y="4555"/>
                    <a:pt x="1947" y="4548"/>
                  </a:cubicBezTo>
                  <a:cubicBezTo>
                    <a:pt x="1950" y="4544"/>
                    <a:pt x="1955" y="4537"/>
                    <a:pt x="1962" y="4533"/>
                  </a:cubicBezTo>
                  <a:cubicBezTo>
                    <a:pt x="1965" y="4529"/>
                    <a:pt x="1969" y="4522"/>
                    <a:pt x="1972" y="4519"/>
                  </a:cubicBezTo>
                  <a:cubicBezTo>
                    <a:pt x="1977" y="4515"/>
                    <a:pt x="1980" y="4507"/>
                    <a:pt x="1984" y="4504"/>
                  </a:cubicBezTo>
                  <a:cubicBezTo>
                    <a:pt x="1991" y="4489"/>
                    <a:pt x="2002" y="4478"/>
                    <a:pt x="2009" y="4463"/>
                  </a:cubicBezTo>
                  <a:cubicBezTo>
                    <a:pt x="2021" y="4453"/>
                    <a:pt x="2031" y="4441"/>
                    <a:pt x="2035" y="4427"/>
                  </a:cubicBezTo>
                  <a:cubicBezTo>
                    <a:pt x="2053" y="4409"/>
                    <a:pt x="2060" y="4387"/>
                    <a:pt x="2079" y="4368"/>
                  </a:cubicBezTo>
                  <a:cubicBezTo>
                    <a:pt x="2090" y="4353"/>
                    <a:pt x="2097" y="4343"/>
                    <a:pt x="2109" y="4328"/>
                  </a:cubicBezTo>
                  <a:lnTo>
                    <a:pt x="2109" y="4324"/>
                  </a:lnTo>
                  <a:lnTo>
                    <a:pt x="2104" y="4324"/>
                  </a:lnTo>
                  <a:cubicBezTo>
                    <a:pt x="2104" y="4321"/>
                    <a:pt x="2109" y="4317"/>
                    <a:pt x="2112" y="4313"/>
                  </a:cubicBezTo>
                  <a:lnTo>
                    <a:pt x="2112" y="4321"/>
                  </a:lnTo>
                  <a:cubicBezTo>
                    <a:pt x="2123" y="4309"/>
                    <a:pt x="2131" y="4295"/>
                    <a:pt x="2141" y="4284"/>
                  </a:cubicBezTo>
                  <a:lnTo>
                    <a:pt x="2138" y="4284"/>
                  </a:lnTo>
                  <a:lnTo>
                    <a:pt x="2134" y="4287"/>
                  </a:lnTo>
                  <a:lnTo>
                    <a:pt x="2131" y="4287"/>
                  </a:lnTo>
                  <a:cubicBezTo>
                    <a:pt x="2144" y="4269"/>
                    <a:pt x="2162" y="4248"/>
                    <a:pt x="2177" y="4231"/>
                  </a:cubicBezTo>
                  <a:lnTo>
                    <a:pt x="2177" y="4231"/>
                  </a:lnTo>
                  <a:cubicBezTo>
                    <a:pt x="2175" y="4234"/>
                    <a:pt x="2175" y="4236"/>
                    <a:pt x="2175" y="4236"/>
                  </a:cubicBezTo>
                  <a:cubicBezTo>
                    <a:pt x="2182" y="4229"/>
                    <a:pt x="2189" y="4221"/>
                    <a:pt x="2197" y="4211"/>
                  </a:cubicBezTo>
                  <a:cubicBezTo>
                    <a:pt x="2197" y="4211"/>
                    <a:pt x="2197" y="4207"/>
                    <a:pt x="2200" y="4203"/>
                  </a:cubicBezTo>
                  <a:lnTo>
                    <a:pt x="2200" y="4203"/>
                  </a:lnTo>
                  <a:cubicBezTo>
                    <a:pt x="2189" y="4211"/>
                    <a:pt x="2185" y="4221"/>
                    <a:pt x="2178" y="4225"/>
                  </a:cubicBezTo>
                  <a:cubicBezTo>
                    <a:pt x="2189" y="4214"/>
                    <a:pt x="2192" y="4203"/>
                    <a:pt x="2200" y="4189"/>
                  </a:cubicBezTo>
                  <a:lnTo>
                    <a:pt x="2197" y="4185"/>
                  </a:lnTo>
                  <a:cubicBezTo>
                    <a:pt x="2200" y="4181"/>
                    <a:pt x="2204" y="4174"/>
                    <a:pt x="2207" y="4170"/>
                  </a:cubicBezTo>
                  <a:lnTo>
                    <a:pt x="2207" y="4145"/>
                  </a:lnTo>
                  <a:cubicBezTo>
                    <a:pt x="2211" y="4141"/>
                    <a:pt x="2214" y="4133"/>
                    <a:pt x="2219" y="4130"/>
                  </a:cubicBezTo>
                  <a:lnTo>
                    <a:pt x="2226" y="4130"/>
                  </a:lnTo>
                  <a:cubicBezTo>
                    <a:pt x="2229" y="4123"/>
                    <a:pt x="2233" y="4119"/>
                    <a:pt x="2236" y="4115"/>
                  </a:cubicBezTo>
                  <a:cubicBezTo>
                    <a:pt x="2241" y="4115"/>
                    <a:pt x="2244" y="4111"/>
                    <a:pt x="2244" y="4108"/>
                  </a:cubicBezTo>
                  <a:cubicBezTo>
                    <a:pt x="2244" y="4101"/>
                    <a:pt x="2248" y="4097"/>
                    <a:pt x="2251" y="4089"/>
                  </a:cubicBezTo>
                  <a:cubicBezTo>
                    <a:pt x="2263" y="4075"/>
                    <a:pt x="2273" y="4060"/>
                    <a:pt x="2288" y="4045"/>
                  </a:cubicBezTo>
                  <a:cubicBezTo>
                    <a:pt x="2292" y="4042"/>
                    <a:pt x="2288" y="4042"/>
                    <a:pt x="2288" y="4038"/>
                  </a:cubicBezTo>
                  <a:cubicBezTo>
                    <a:pt x="2292" y="4031"/>
                    <a:pt x="2295" y="4027"/>
                    <a:pt x="2299" y="4020"/>
                  </a:cubicBezTo>
                  <a:lnTo>
                    <a:pt x="2302" y="4016"/>
                  </a:lnTo>
                  <a:cubicBezTo>
                    <a:pt x="2303" y="4017"/>
                    <a:pt x="2304" y="4017"/>
                    <a:pt x="2305" y="4017"/>
                  </a:cubicBezTo>
                  <a:cubicBezTo>
                    <a:pt x="2311" y="4017"/>
                    <a:pt x="2314" y="4009"/>
                    <a:pt x="2317" y="4005"/>
                  </a:cubicBezTo>
                  <a:cubicBezTo>
                    <a:pt x="2314" y="3994"/>
                    <a:pt x="2329" y="3987"/>
                    <a:pt x="2329" y="3976"/>
                  </a:cubicBezTo>
                  <a:cubicBezTo>
                    <a:pt x="2339" y="3965"/>
                    <a:pt x="2346" y="3950"/>
                    <a:pt x="2358" y="3943"/>
                  </a:cubicBezTo>
                  <a:cubicBezTo>
                    <a:pt x="2361" y="3939"/>
                    <a:pt x="2365" y="3935"/>
                    <a:pt x="2365" y="3932"/>
                  </a:cubicBezTo>
                  <a:cubicBezTo>
                    <a:pt x="2365" y="3925"/>
                    <a:pt x="2373" y="3921"/>
                    <a:pt x="2376" y="3917"/>
                  </a:cubicBezTo>
                  <a:cubicBezTo>
                    <a:pt x="2376" y="3906"/>
                    <a:pt x="2383" y="3903"/>
                    <a:pt x="2387" y="3895"/>
                  </a:cubicBezTo>
                  <a:lnTo>
                    <a:pt x="2390" y="3891"/>
                  </a:lnTo>
                  <a:cubicBezTo>
                    <a:pt x="2390" y="3884"/>
                    <a:pt x="2395" y="3881"/>
                    <a:pt x="2398" y="3877"/>
                  </a:cubicBezTo>
                  <a:cubicBezTo>
                    <a:pt x="2402" y="3873"/>
                    <a:pt x="2402" y="3866"/>
                    <a:pt x="2405" y="3862"/>
                  </a:cubicBezTo>
                  <a:cubicBezTo>
                    <a:pt x="2412" y="3851"/>
                    <a:pt x="2420" y="3840"/>
                    <a:pt x="2427" y="3829"/>
                  </a:cubicBezTo>
                  <a:cubicBezTo>
                    <a:pt x="2434" y="3815"/>
                    <a:pt x="2449" y="3800"/>
                    <a:pt x="2456" y="3785"/>
                  </a:cubicBezTo>
                  <a:cubicBezTo>
                    <a:pt x="2464" y="3774"/>
                    <a:pt x="2468" y="3763"/>
                    <a:pt x="2478" y="3752"/>
                  </a:cubicBezTo>
                  <a:cubicBezTo>
                    <a:pt x="2478" y="3745"/>
                    <a:pt x="2486" y="3741"/>
                    <a:pt x="2490" y="3734"/>
                  </a:cubicBezTo>
                  <a:cubicBezTo>
                    <a:pt x="2493" y="3719"/>
                    <a:pt x="2500" y="3708"/>
                    <a:pt x="2508" y="3697"/>
                  </a:cubicBezTo>
                  <a:cubicBezTo>
                    <a:pt x="2515" y="3690"/>
                    <a:pt x="2522" y="3683"/>
                    <a:pt x="2527" y="3671"/>
                  </a:cubicBezTo>
                  <a:cubicBezTo>
                    <a:pt x="2527" y="3668"/>
                    <a:pt x="2530" y="3664"/>
                    <a:pt x="2530" y="3661"/>
                  </a:cubicBezTo>
                  <a:cubicBezTo>
                    <a:pt x="2534" y="3657"/>
                    <a:pt x="2530" y="3657"/>
                    <a:pt x="2530" y="3653"/>
                  </a:cubicBezTo>
                  <a:cubicBezTo>
                    <a:pt x="2534" y="3649"/>
                    <a:pt x="2534" y="3642"/>
                    <a:pt x="2541" y="3642"/>
                  </a:cubicBezTo>
                  <a:cubicBezTo>
                    <a:pt x="2544" y="3642"/>
                    <a:pt x="2549" y="3635"/>
                    <a:pt x="2549" y="3635"/>
                  </a:cubicBezTo>
                  <a:cubicBezTo>
                    <a:pt x="2544" y="3627"/>
                    <a:pt x="2556" y="3624"/>
                    <a:pt x="2556" y="3617"/>
                  </a:cubicBezTo>
                  <a:cubicBezTo>
                    <a:pt x="2563" y="3613"/>
                    <a:pt x="2563" y="3605"/>
                    <a:pt x="2566" y="3598"/>
                  </a:cubicBezTo>
                  <a:cubicBezTo>
                    <a:pt x="2574" y="3591"/>
                    <a:pt x="2578" y="3580"/>
                    <a:pt x="2585" y="3573"/>
                  </a:cubicBezTo>
                  <a:lnTo>
                    <a:pt x="2585" y="3569"/>
                  </a:lnTo>
                  <a:cubicBezTo>
                    <a:pt x="2588" y="3558"/>
                    <a:pt x="2596" y="3547"/>
                    <a:pt x="2603" y="3539"/>
                  </a:cubicBezTo>
                  <a:cubicBezTo>
                    <a:pt x="2610" y="3536"/>
                    <a:pt x="2618" y="3532"/>
                    <a:pt x="2618" y="3521"/>
                  </a:cubicBezTo>
                  <a:cubicBezTo>
                    <a:pt x="2618" y="3521"/>
                    <a:pt x="2618" y="3517"/>
                    <a:pt x="2622" y="3517"/>
                  </a:cubicBezTo>
                  <a:cubicBezTo>
                    <a:pt x="2625" y="3514"/>
                    <a:pt x="2625" y="3514"/>
                    <a:pt x="2625" y="3510"/>
                  </a:cubicBezTo>
                  <a:cubicBezTo>
                    <a:pt x="2629" y="3503"/>
                    <a:pt x="2629" y="3499"/>
                    <a:pt x="2632" y="3495"/>
                  </a:cubicBezTo>
                  <a:cubicBezTo>
                    <a:pt x="2637" y="3488"/>
                    <a:pt x="2640" y="3481"/>
                    <a:pt x="2644" y="3470"/>
                  </a:cubicBezTo>
                  <a:cubicBezTo>
                    <a:pt x="2644" y="3463"/>
                    <a:pt x="2647" y="3455"/>
                    <a:pt x="2647" y="3444"/>
                  </a:cubicBezTo>
                  <a:lnTo>
                    <a:pt x="2651" y="3441"/>
                  </a:lnTo>
                  <a:cubicBezTo>
                    <a:pt x="2654" y="3437"/>
                    <a:pt x="2662" y="3433"/>
                    <a:pt x="2662" y="3429"/>
                  </a:cubicBezTo>
                  <a:cubicBezTo>
                    <a:pt x="2666" y="3422"/>
                    <a:pt x="2669" y="3415"/>
                    <a:pt x="2673" y="3411"/>
                  </a:cubicBezTo>
                  <a:cubicBezTo>
                    <a:pt x="2673" y="3404"/>
                    <a:pt x="2681" y="3397"/>
                    <a:pt x="2684" y="3393"/>
                  </a:cubicBezTo>
                  <a:cubicBezTo>
                    <a:pt x="2691" y="3385"/>
                    <a:pt x="2691" y="3378"/>
                    <a:pt x="2691" y="3375"/>
                  </a:cubicBezTo>
                  <a:cubicBezTo>
                    <a:pt x="2695" y="3371"/>
                    <a:pt x="2698" y="3367"/>
                    <a:pt x="2703" y="3367"/>
                  </a:cubicBezTo>
                  <a:cubicBezTo>
                    <a:pt x="2698" y="3360"/>
                    <a:pt x="2703" y="3360"/>
                    <a:pt x="2706" y="3353"/>
                  </a:cubicBezTo>
                  <a:cubicBezTo>
                    <a:pt x="2713" y="3341"/>
                    <a:pt x="2725" y="3334"/>
                    <a:pt x="2725" y="3319"/>
                  </a:cubicBezTo>
                  <a:cubicBezTo>
                    <a:pt x="2725" y="3319"/>
                    <a:pt x="2728" y="3316"/>
                    <a:pt x="2732" y="3312"/>
                  </a:cubicBezTo>
                  <a:cubicBezTo>
                    <a:pt x="2732" y="3309"/>
                    <a:pt x="2739" y="3309"/>
                    <a:pt x="2739" y="3301"/>
                  </a:cubicBezTo>
                  <a:cubicBezTo>
                    <a:pt x="2742" y="3294"/>
                    <a:pt x="2747" y="3290"/>
                    <a:pt x="2750" y="3287"/>
                  </a:cubicBezTo>
                  <a:cubicBezTo>
                    <a:pt x="2757" y="3279"/>
                    <a:pt x="2761" y="3272"/>
                    <a:pt x="2761" y="3265"/>
                  </a:cubicBezTo>
                  <a:cubicBezTo>
                    <a:pt x="2761" y="3261"/>
                    <a:pt x="2764" y="3253"/>
                    <a:pt x="2764" y="3250"/>
                  </a:cubicBezTo>
                  <a:cubicBezTo>
                    <a:pt x="2766" y="3251"/>
                    <a:pt x="2767" y="3251"/>
                    <a:pt x="2768" y="3251"/>
                  </a:cubicBezTo>
                  <a:cubicBezTo>
                    <a:pt x="2771" y="3251"/>
                    <a:pt x="2773" y="3249"/>
                    <a:pt x="2776" y="3246"/>
                  </a:cubicBezTo>
                  <a:cubicBezTo>
                    <a:pt x="2776" y="3243"/>
                    <a:pt x="2776" y="3239"/>
                    <a:pt x="2779" y="3239"/>
                  </a:cubicBezTo>
                  <a:cubicBezTo>
                    <a:pt x="2786" y="3235"/>
                    <a:pt x="2786" y="3228"/>
                    <a:pt x="2786" y="3221"/>
                  </a:cubicBezTo>
                  <a:cubicBezTo>
                    <a:pt x="2791" y="3217"/>
                    <a:pt x="2798" y="3217"/>
                    <a:pt x="2798" y="3209"/>
                  </a:cubicBezTo>
                  <a:lnTo>
                    <a:pt x="2798" y="3206"/>
                  </a:lnTo>
                  <a:cubicBezTo>
                    <a:pt x="2805" y="3206"/>
                    <a:pt x="2808" y="3199"/>
                    <a:pt x="2816" y="3191"/>
                  </a:cubicBezTo>
                  <a:cubicBezTo>
                    <a:pt x="2820" y="3187"/>
                    <a:pt x="2827" y="3180"/>
                    <a:pt x="2823" y="3173"/>
                  </a:cubicBezTo>
                  <a:lnTo>
                    <a:pt x="2827" y="3169"/>
                  </a:lnTo>
                  <a:cubicBezTo>
                    <a:pt x="2830" y="3169"/>
                    <a:pt x="2830" y="3162"/>
                    <a:pt x="2830" y="3162"/>
                  </a:cubicBezTo>
                  <a:cubicBezTo>
                    <a:pt x="2835" y="3158"/>
                    <a:pt x="2838" y="3155"/>
                    <a:pt x="2838" y="3151"/>
                  </a:cubicBezTo>
                  <a:cubicBezTo>
                    <a:pt x="2852" y="3136"/>
                    <a:pt x="2864" y="3121"/>
                    <a:pt x="2874" y="3103"/>
                  </a:cubicBezTo>
                  <a:cubicBezTo>
                    <a:pt x="2874" y="3103"/>
                    <a:pt x="2879" y="3099"/>
                    <a:pt x="2879" y="3096"/>
                  </a:cubicBezTo>
                  <a:cubicBezTo>
                    <a:pt x="2879" y="3089"/>
                    <a:pt x="2886" y="3085"/>
                    <a:pt x="2889" y="3081"/>
                  </a:cubicBezTo>
                  <a:cubicBezTo>
                    <a:pt x="2893" y="3074"/>
                    <a:pt x="2901" y="3070"/>
                    <a:pt x="2901" y="3063"/>
                  </a:cubicBezTo>
                  <a:cubicBezTo>
                    <a:pt x="2904" y="3059"/>
                    <a:pt x="2904" y="3052"/>
                    <a:pt x="2908" y="3052"/>
                  </a:cubicBezTo>
                  <a:cubicBezTo>
                    <a:pt x="2911" y="3048"/>
                    <a:pt x="2911" y="3045"/>
                    <a:pt x="2911" y="3041"/>
                  </a:cubicBezTo>
                  <a:cubicBezTo>
                    <a:pt x="2915" y="3037"/>
                    <a:pt x="2915" y="3033"/>
                    <a:pt x="2915" y="3026"/>
                  </a:cubicBezTo>
                  <a:cubicBezTo>
                    <a:pt x="2918" y="3026"/>
                    <a:pt x="2918" y="3023"/>
                    <a:pt x="2923" y="3023"/>
                  </a:cubicBezTo>
                  <a:cubicBezTo>
                    <a:pt x="2926" y="3015"/>
                    <a:pt x="2930" y="3011"/>
                    <a:pt x="2933" y="3004"/>
                  </a:cubicBezTo>
                  <a:cubicBezTo>
                    <a:pt x="2937" y="2997"/>
                    <a:pt x="2945" y="2989"/>
                    <a:pt x="2952" y="2986"/>
                  </a:cubicBezTo>
                  <a:cubicBezTo>
                    <a:pt x="2955" y="2982"/>
                    <a:pt x="2959" y="2979"/>
                    <a:pt x="2962" y="2975"/>
                  </a:cubicBezTo>
                  <a:cubicBezTo>
                    <a:pt x="2970" y="2967"/>
                    <a:pt x="2981" y="2957"/>
                    <a:pt x="2984" y="2945"/>
                  </a:cubicBezTo>
                  <a:cubicBezTo>
                    <a:pt x="2992" y="2938"/>
                    <a:pt x="2999" y="2927"/>
                    <a:pt x="3006" y="2916"/>
                  </a:cubicBezTo>
                  <a:cubicBezTo>
                    <a:pt x="3011" y="2909"/>
                    <a:pt x="3011" y="2905"/>
                    <a:pt x="3014" y="2898"/>
                  </a:cubicBezTo>
                  <a:lnTo>
                    <a:pt x="3021" y="2898"/>
                  </a:lnTo>
                  <a:lnTo>
                    <a:pt x="3021" y="2891"/>
                  </a:lnTo>
                  <a:cubicBezTo>
                    <a:pt x="3028" y="2879"/>
                    <a:pt x="3036" y="2869"/>
                    <a:pt x="3043" y="2857"/>
                  </a:cubicBezTo>
                  <a:cubicBezTo>
                    <a:pt x="3043" y="2857"/>
                    <a:pt x="3047" y="2854"/>
                    <a:pt x="3047" y="2850"/>
                  </a:cubicBezTo>
                  <a:cubicBezTo>
                    <a:pt x="3047" y="2847"/>
                    <a:pt x="3050" y="2847"/>
                    <a:pt x="3055" y="2843"/>
                  </a:cubicBezTo>
                  <a:lnTo>
                    <a:pt x="3062" y="2839"/>
                  </a:lnTo>
                  <a:cubicBezTo>
                    <a:pt x="3062" y="2835"/>
                    <a:pt x="3065" y="2832"/>
                    <a:pt x="3065" y="2828"/>
                  </a:cubicBezTo>
                  <a:cubicBezTo>
                    <a:pt x="3069" y="2825"/>
                    <a:pt x="3072" y="2821"/>
                    <a:pt x="3072" y="2817"/>
                  </a:cubicBezTo>
                  <a:cubicBezTo>
                    <a:pt x="3072" y="2813"/>
                    <a:pt x="3080" y="2813"/>
                    <a:pt x="3080" y="2810"/>
                  </a:cubicBezTo>
                  <a:lnTo>
                    <a:pt x="3080" y="2803"/>
                  </a:lnTo>
                  <a:cubicBezTo>
                    <a:pt x="3080" y="2799"/>
                    <a:pt x="3080" y="2795"/>
                    <a:pt x="3087" y="2795"/>
                  </a:cubicBezTo>
                  <a:cubicBezTo>
                    <a:pt x="3087" y="2791"/>
                    <a:pt x="3091" y="2788"/>
                    <a:pt x="3091" y="2784"/>
                  </a:cubicBezTo>
                  <a:cubicBezTo>
                    <a:pt x="3094" y="2781"/>
                    <a:pt x="3099" y="2777"/>
                    <a:pt x="3099" y="2773"/>
                  </a:cubicBezTo>
                  <a:cubicBezTo>
                    <a:pt x="3102" y="2769"/>
                    <a:pt x="3106" y="2766"/>
                    <a:pt x="3109" y="2762"/>
                  </a:cubicBezTo>
                  <a:cubicBezTo>
                    <a:pt x="3113" y="2755"/>
                    <a:pt x="3121" y="2747"/>
                    <a:pt x="3124" y="2740"/>
                  </a:cubicBezTo>
                  <a:cubicBezTo>
                    <a:pt x="3131" y="2737"/>
                    <a:pt x="3135" y="2725"/>
                    <a:pt x="3143" y="2718"/>
                  </a:cubicBezTo>
                  <a:cubicBezTo>
                    <a:pt x="3143" y="2715"/>
                    <a:pt x="3146" y="2715"/>
                    <a:pt x="3146" y="2715"/>
                  </a:cubicBezTo>
                  <a:cubicBezTo>
                    <a:pt x="3146" y="2711"/>
                    <a:pt x="3150" y="2703"/>
                    <a:pt x="3150" y="2703"/>
                  </a:cubicBezTo>
                  <a:cubicBezTo>
                    <a:pt x="3146" y="2700"/>
                    <a:pt x="3150" y="2696"/>
                    <a:pt x="3150" y="2693"/>
                  </a:cubicBezTo>
                  <a:cubicBezTo>
                    <a:pt x="3157" y="2689"/>
                    <a:pt x="3165" y="2685"/>
                    <a:pt x="3168" y="2674"/>
                  </a:cubicBezTo>
                  <a:cubicBezTo>
                    <a:pt x="3175" y="2674"/>
                    <a:pt x="3175" y="2671"/>
                    <a:pt x="3175" y="2663"/>
                  </a:cubicBezTo>
                  <a:cubicBezTo>
                    <a:pt x="3175" y="2663"/>
                    <a:pt x="3175" y="2659"/>
                    <a:pt x="3179" y="2656"/>
                  </a:cubicBezTo>
                  <a:cubicBezTo>
                    <a:pt x="3182" y="2649"/>
                    <a:pt x="3187" y="2641"/>
                    <a:pt x="3194" y="2637"/>
                  </a:cubicBezTo>
                  <a:cubicBezTo>
                    <a:pt x="3201" y="2630"/>
                    <a:pt x="3197" y="2619"/>
                    <a:pt x="3209" y="2619"/>
                  </a:cubicBezTo>
                  <a:lnTo>
                    <a:pt x="3209" y="2612"/>
                  </a:lnTo>
                  <a:cubicBezTo>
                    <a:pt x="3209" y="2612"/>
                    <a:pt x="3209" y="2608"/>
                    <a:pt x="3212" y="2605"/>
                  </a:cubicBezTo>
                  <a:cubicBezTo>
                    <a:pt x="3212" y="2605"/>
                    <a:pt x="3216" y="2601"/>
                    <a:pt x="3216" y="2597"/>
                  </a:cubicBezTo>
                  <a:cubicBezTo>
                    <a:pt x="3223" y="2583"/>
                    <a:pt x="3234" y="2571"/>
                    <a:pt x="3245" y="2557"/>
                  </a:cubicBezTo>
                  <a:cubicBezTo>
                    <a:pt x="3245" y="2557"/>
                    <a:pt x="3246" y="2559"/>
                    <a:pt x="3248" y="2559"/>
                  </a:cubicBezTo>
                  <a:cubicBezTo>
                    <a:pt x="3248" y="2559"/>
                    <a:pt x="3248" y="2558"/>
                    <a:pt x="3248" y="2557"/>
                  </a:cubicBezTo>
                  <a:cubicBezTo>
                    <a:pt x="3256" y="2549"/>
                    <a:pt x="3263" y="2539"/>
                    <a:pt x="3270" y="2527"/>
                  </a:cubicBezTo>
                  <a:cubicBezTo>
                    <a:pt x="3275" y="2520"/>
                    <a:pt x="3275" y="2513"/>
                    <a:pt x="3282" y="2513"/>
                  </a:cubicBezTo>
                  <a:lnTo>
                    <a:pt x="3285" y="2509"/>
                  </a:lnTo>
                  <a:cubicBezTo>
                    <a:pt x="3292" y="2502"/>
                    <a:pt x="3300" y="2495"/>
                    <a:pt x="3304" y="2487"/>
                  </a:cubicBezTo>
                  <a:cubicBezTo>
                    <a:pt x="3307" y="2483"/>
                    <a:pt x="3311" y="2476"/>
                    <a:pt x="3314" y="2473"/>
                  </a:cubicBezTo>
                  <a:lnTo>
                    <a:pt x="3322" y="2458"/>
                  </a:lnTo>
                  <a:cubicBezTo>
                    <a:pt x="3319" y="2454"/>
                    <a:pt x="3322" y="2454"/>
                    <a:pt x="3326" y="2451"/>
                  </a:cubicBezTo>
                  <a:lnTo>
                    <a:pt x="3333" y="2436"/>
                  </a:lnTo>
                  <a:cubicBezTo>
                    <a:pt x="3336" y="2432"/>
                    <a:pt x="3344" y="2429"/>
                    <a:pt x="3344" y="2421"/>
                  </a:cubicBezTo>
                  <a:cubicBezTo>
                    <a:pt x="3351" y="2417"/>
                    <a:pt x="3355" y="2407"/>
                    <a:pt x="3363" y="2399"/>
                  </a:cubicBezTo>
                  <a:lnTo>
                    <a:pt x="3366" y="2395"/>
                  </a:lnTo>
                  <a:cubicBezTo>
                    <a:pt x="3377" y="2392"/>
                    <a:pt x="3380" y="2385"/>
                    <a:pt x="3388" y="2377"/>
                  </a:cubicBezTo>
                  <a:cubicBezTo>
                    <a:pt x="3388" y="2377"/>
                    <a:pt x="3392" y="2377"/>
                    <a:pt x="3392" y="2373"/>
                  </a:cubicBezTo>
                  <a:cubicBezTo>
                    <a:pt x="3395" y="2373"/>
                    <a:pt x="3399" y="2370"/>
                    <a:pt x="3399" y="2366"/>
                  </a:cubicBezTo>
                  <a:cubicBezTo>
                    <a:pt x="3399" y="2363"/>
                    <a:pt x="3402" y="2359"/>
                    <a:pt x="3402" y="2355"/>
                  </a:cubicBezTo>
                  <a:cubicBezTo>
                    <a:pt x="3407" y="2351"/>
                    <a:pt x="3410" y="2348"/>
                    <a:pt x="3410" y="2344"/>
                  </a:cubicBezTo>
                  <a:cubicBezTo>
                    <a:pt x="3410" y="2341"/>
                    <a:pt x="3417" y="2337"/>
                    <a:pt x="3421" y="2333"/>
                  </a:cubicBezTo>
                  <a:lnTo>
                    <a:pt x="3424" y="2329"/>
                  </a:lnTo>
                  <a:cubicBezTo>
                    <a:pt x="3424" y="2319"/>
                    <a:pt x="3436" y="2311"/>
                    <a:pt x="3443" y="2304"/>
                  </a:cubicBezTo>
                  <a:cubicBezTo>
                    <a:pt x="3443" y="2300"/>
                    <a:pt x="3451" y="2297"/>
                    <a:pt x="3451" y="2293"/>
                  </a:cubicBezTo>
                  <a:cubicBezTo>
                    <a:pt x="3454" y="2289"/>
                    <a:pt x="3458" y="2285"/>
                    <a:pt x="3461" y="2285"/>
                  </a:cubicBezTo>
                  <a:cubicBezTo>
                    <a:pt x="3461" y="2282"/>
                    <a:pt x="3465" y="2282"/>
                    <a:pt x="3465" y="2282"/>
                  </a:cubicBezTo>
                  <a:cubicBezTo>
                    <a:pt x="3468" y="2271"/>
                    <a:pt x="3480" y="2263"/>
                    <a:pt x="3483" y="2253"/>
                  </a:cubicBezTo>
                  <a:cubicBezTo>
                    <a:pt x="3483" y="2249"/>
                    <a:pt x="3487" y="2245"/>
                    <a:pt x="3490" y="2241"/>
                  </a:cubicBezTo>
                  <a:cubicBezTo>
                    <a:pt x="3498" y="2234"/>
                    <a:pt x="3502" y="2234"/>
                    <a:pt x="3505" y="2227"/>
                  </a:cubicBezTo>
                  <a:lnTo>
                    <a:pt x="3517" y="2216"/>
                  </a:lnTo>
                  <a:cubicBezTo>
                    <a:pt x="3520" y="2209"/>
                    <a:pt x="3527" y="2201"/>
                    <a:pt x="3534" y="2194"/>
                  </a:cubicBezTo>
                  <a:cubicBezTo>
                    <a:pt x="3534" y="2179"/>
                    <a:pt x="3542" y="2168"/>
                    <a:pt x="3553" y="2157"/>
                  </a:cubicBezTo>
                  <a:lnTo>
                    <a:pt x="3568" y="2143"/>
                  </a:lnTo>
                  <a:cubicBezTo>
                    <a:pt x="3571" y="2143"/>
                    <a:pt x="3578" y="2139"/>
                    <a:pt x="3575" y="2131"/>
                  </a:cubicBezTo>
                  <a:cubicBezTo>
                    <a:pt x="3578" y="2128"/>
                    <a:pt x="3583" y="2124"/>
                    <a:pt x="3590" y="2121"/>
                  </a:cubicBezTo>
                  <a:lnTo>
                    <a:pt x="3597" y="2113"/>
                  </a:lnTo>
                  <a:cubicBezTo>
                    <a:pt x="3612" y="2095"/>
                    <a:pt x="3627" y="2073"/>
                    <a:pt x="3644" y="2058"/>
                  </a:cubicBezTo>
                  <a:cubicBezTo>
                    <a:pt x="3649" y="2055"/>
                    <a:pt x="3652" y="2047"/>
                    <a:pt x="3656" y="2043"/>
                  </a:cubicBezTo>
                  <a:cubicBezTo>
                    <a:pt x="3659" y="2040"/>
                    <a:pt x="3666" y="2036"/>
                    <a:pt x="3671" y="2033"/>
                  </a:cubicBezTo>
                  <a:cubicBezTo>
                    <a:pt x="3674" y="2025"/>
                    <a:pt x="3678" y="2025"/>
                    <a:pt x="3681" y="2021"/>
                  </a:cubicBezTo>
                  <a:cubicBezTo>
                    <a:pt x="3681" y="2014"/>
                    <a:pt x="3685" y="2011"/>
                    <a:pt x="3693" y="2007"/>
                  </a:cubicBezTo>
                  <a:cubicBezTo>
                    <a:pt x="3696" y="2003"/>
                    <a:pt x="3700" y="1999"/>
                    <a:pt x="3703" y="1992"/>
                  </a:cubicBezTo>
                  <a:cubicBezTo>
                    <a:pt x="3707" y="1989"/>
                    <a:pt x="3715" y="1985"/>
                    <a:pt x="3718" y="1981"/>
                  </a:cubicBezTo>
                  <a:cubicBezTo>
                    <a:pt x="3718" y="1974"/>
                    <a:pt x="3725" y="1974"/>
                    <a:pt x="3725" y="1970"/>
                  </a:cubicBezTo>
                  <a:cubicBezTo>
                    <a:pt x="3729" y="1963"/>
                    <a:pt x="3732" y="1959"/>
                    <a:pt x="3737" y="1955"/>
                  </a:cubicBezTo>
                  <a:cubicBezTo>
                    <a:pt x="3740" y="1948"/>
                    <a:pt x="3747" y="1945"/>
                    <a:pt x="3747" y="1937"/>
                  </a:cubicBezTo>
                  <a:cubicBezTo>
                    <a:pt x="3747" y="1933"/>
                    <a:pt x="3751" y="1930"/>
                    <a:pt x="3754" y="1926"/>
                  </a:cubicBezTo>
                  <a:cubicBezTo>
                    <a:pt x="3762" y="1926"/>
                    <a:pt x="3762" y="1915"/>
                    <a:pt x="3769" y="1911"/>
                  </a:cubicBezTo>
                  <a:cubicBezTo>
                    <a:pt x="3773" y="1904"/>
                    <a:pt x="3781" y="1901"/>
                    <a:pt x="3784" y="1893"/>
                  </a:cubicBezTo>
                  <a:cubicBezTo>
                    <a:pt x="3791" y="1889"/>
                    <a:pt x="3791" y="1882"/>
                    <a:pt x="3803" y="1882"/>
                  </a:cubicBezTo>
                  <a:cubicBezTo>
                    <a:pt x="3803" y="1882"/>
                    <a:pt x="3803" y="1879"/>
                    <a:pt x="3806" y="1875"/>
                  </a:cubicBezTo>
                  <a:cubicBezTo>
                    <a:pt x="3810" y="1871"/>
                    <a:pt x="3813" y="1864"/>
                    <a:pt x="3817" y="1864"/>
                  </a:cubicBezTo>
                  <a:cubicBezTo>
                    <a:pt x="3820" y="1864"/>
                    <a:pt x="3820" y="1860"/>
                    <a:pt x="3820" y="1857"/>
                  </a:cubicBezTo>
                  <a:cubicBezTo>
                    <a:pt x="3825" y="1845"/>
                    <a:pt x="3825" y="1845"/>
                    <a:pt x="3832" y="1838"/>
                  </a:cubicBezTo>
                  <a:cubicBezTo>
                    <a:pt x="3835" y="1831"/>
                    <a:pt x="3839" y="1827"/>
                    <a:pt x="3847" y="1820"/>
                  </a:cubicBezTo>
                  <a:cubicBezTo>
                    <a:pt x="3847" y="1820"/>
                    <a:pt x="3847" y="1816"/>
                    <a:pt x="3842" y="1816"/>
                  </a:cubicBezTo>
                  <a:cubicBezTo>
                    <a:pt x="3850" y="1813"/>
                    <a:pt x="3850" y="1813"/>
                    <a:pt x="3854" y="1813"/>
                  </a:cubicBezTo>
                  <a:cubicBezTo>
                    <a:pt x="3854" y="1813"/>
                    <a:pt x="3854" y="1809"/>
                    <a:pt x="3850" y="1805"/>
                  </a:cubicBezTo>
                  <a:cubicBezTo>
                    <a:pt x="3854" y="1805"/>
                    <a:pt x="3857" y="1801"/>
                    <a:pt x="3857" y="1798"/>
                  </a:cubicBezTo>
                  <a:cubicBezTo>
                    <a:pt x="3861" y="1794"/>
                    <a:pt x="3861" y="1791"/>
                    <a:pt x="3864" y="1791"/>
                  </a:cubicBezTo>
                  <a:cubicBezTo>
                    <a:pt x="3864" y="1789"/>
                    <a:pt x="3865" y="1789"/>
                    <a:pt x="3866" y="1789"/>
                  </a:cubicBezTo>
                  <a:cubicBezTo>
                    <a:pt x="3867" y="1789"/>
                    <a:pt x="3870" y="1791"/>
                    <a:pt x="3872" y="1791"/>
                  </a:cubicBezTo>
                  <a:cubicBezTo>
                    <a:pt x="3872" y="1779"/>
                    <a:pt x="3876" y="1772"/>
                    <a:pt x="3886" y="1765"/>
                  </a:cubicBezTo>
                  <a:cubicBezTo>
                    <a:pt x="3891" y="1765"/>
                    <a:pt x="3891" y="1761"/>
                    <a:pt x="3894" y="1761"/>
                  </a:cubicBezTo>
                  <a:cubicBezTo>
                    <a:pt x="3898" y="1757"/>
                    <a:pt x="3894" y="1754"/>
                    <a:pt x="3894" y="1754"/>
                  </a:cubicBezTo>
                  <a:cubicBezTo>
                    <a:pt x="3898" y="1750"/>
                    <a:pt x="3898" y="1750"/>
                    <a:pt x="3901" y="1747"/>
                  </a:cubicBezTo>
                  <a:lnTo>
                    <a:pt x="3901" y="1739"/>
                  </a:lnTo>
                  <a:cubicBezTo>
                    <a:pt x="3905" y="1739"/>
                    <a:pt x="3908" y="1735"/>
                    <a:pt x="3908" y="1735"/>
                  </a:cubicBezTo>
                  <a:cubicBezTo>
                    <a:pt x="3913" y="1732"/>
                    <a:pt x="3920" y="1725"/>
                    <a:pt x="3920" y="1721"/>
                  </a:cubicBezTo>
                  <a:cubicBezTo>
                    <a:pt x="3920" y="1710"/>
                    <a:pt x="3927" y="1703"/>
                    <a:pt x="3935" y="1695"/>
                  </a:cubicBezTo>
                  <a:lnTo>
                    <a:pt x="3935" y="1691"/>
                  </a:lnTo>
                  <a:lnTo>
                    <a:pt x="3935" y="1688"/>
                  </a:lnTo>
                  <a:cubicBezTo>
                    <a:pt x="3942" y="1684"/>
                    <a:pt x="3945" y="1677"/>
                    <a:pt x="3949" y="1669"/>
                  </a:cubicBezTo>
                  <a:cubicBezTo>
                    <a:pt x="3957" y="1659"/>
                    <a:pt x="3964" y="1647"/>
                    <a:pt x="3971" y="1637"/>
                  </a:cubicBezTo>
                  <a:cubicBezTo>
                    <a:pt x="3974" y="1629"/>
                    <a:pt x="3982" y="1622"/>
                    <a:pt x="3986" y="1615"/>
                  </a:cubicBezTo>
                  <a:cubicBezTo>
                    <a:pt x="3993" y="1600"/>
                    <a:pt x="3993" y="1600"/>
                    <a:pt x="4004" y="1593"/>
                  </a:cubicBezTo>
                  <a:cubicBezTo>
                    <a:pt x="4004" y="1589"/>
                    <a:pt x="4008" y="1585"/>
                    <a:pt x="4004" y="1581"/>
                  </a:cubicBezTo>
                  <a:lnTo>
                    <a:pt x="4008" y="1581"/>
                  </a:lnTo>
                  <a:cubicBezTo>
                    <a:pt x="4008" y="1574"/>
                    <a:pt x="4015" y="1571"/>
                    <a:pt x="4015" y="1563"/>
                  </a:cubicBezTo>
                  <a:cubicBezTo>
                    <a:pt x="4018" y="1556"/>
                    <a:pt x="4023" y="1549"/>
                    <a:pt x="4030" y="1541"/>
                  </a:cubicBezTo>
                  <a:cubicBezTo>
                    <a:pt x="4033" y="1537"/>
                    <a:pt x="4037" y="1534"/>
                    <a:pt x="4037" y="1530"/>
                  </a:cubicBezTo>
                  <a:cubicBezTo>
                    <a:pt x="4040" y="1527"/>
                    <a:pt x="4048" y="1523"/>
                    <a:pt x="4048" y="1519"/>
                  </a:cubicBezTo>
                  <a:cubicBezTo>
                    <a:pt x="4048" y="1512"/>
                    <a:pt x="4055" y="1512"/>
                    <a:pt x="4055" y="1508"/>
                  </a:cubicBezTo>
                  <a:cubicBezTo>
                    <a:pt x="4055" y="1501"/>
                    <a:pt x="4059" y="1497"/>
                    <a:pt x="4062" y="1493"/>
                  </a:cubicBezTo>
                  <a:cubicBezTo>
                    <a:pt x="4081" y="1471"/>
                    <a:pt x="4099" y="1446"/>
                    <a:pt x="4118" y="1420"/>
                  </a:cubicBezTo>
                  <a:lnTo>
                    <a:pt x="4118" y="1409"/>
                  </a:lnTo>
                  <a:cubicBezTo>
                    <a:pt x="4121" y="1409"/>
                    <a:pt x="4121" y="1405"/>
                    <a:pt x="4125" y="1405"/>
                  </a:cubicBezTo>
                  <a:cubicBezTo>
                    <a:pt x="4128" y="1398"/>
                    <a:pt x="4133" y="1391"/>
                    <a:pt x="4136" y="1387"/>
                  </a:cubicBezTo>
                  <a:cubicBezTo>
                    <a:pt x="4143" y="1383"/>
                    <a:pt x="4140" y="1373"/>
                    <a:pt x="4150" y="1369"/>
                  </a:cubicBezTo>
                  <a:lnTo>
                    <a:pt x="4150" y="1365"/>
                  </a:lnTo>
                  <a:cubicBezTo>
                    <a:pt x="4150" y="1361"/>
                    <a:pt x="4155" y="1354"/>
                    <a:pt x="4158" y="1351"/>
                  </a:cubicBezTo>
                  <a:cubicBezTo>
                    <a:pt x="4165" y="1343"/>
                    <a:pt x="4169" y="1336"/>
                    <a:pt x="4177" y="1325"/>
                  </a:cubicBezTo>
                  <a:cubicBezTo>
                    <a:pt x="4180" y="1321"/>
                    <a:pt x="4184" y="1321"/>
                    <a:pt x="4184" y="1317"/>
                  </a:cubicBezTo>
                  <a:cubicBezTo>
                    <a:pt x="4187" y="1314"/>
                    <a:pt x="4187" y="1310"/>
                    <a:pt x="4187" y="1307"/>
                  </a:cubicBezTo>
                  <a:cubicBezTo>
                    <a:pt x="4191" y="1299"/>
                    <a:pt x="4191" y="1295"/>
                    <a:pt x="4199" y="1292"/>
                  </a:cubicBezTo>
                  <a:lnTo>
                    <a:pt x="4206" y="1285"/>
                  </a:lnTo>
                  <a:cubicBezTo>
                    <a:pt x="4206" y="1277"/>
                    <a:pt x="4213" y="1270"/>
                    <a:pt x="4217" y="1263"/>
                  </a:cubicBezTo>
                  <a:cubicBezTo>
                    <a:pt x="4221" y="1255"/>
                    <a:pt x="4224" y="1248"/>
                    <a:pt x="4231" y="1241"/>
                  </a:cubicBezTo>
                  <a:cubicBezTo>
                    <a:pt x="4239" y="1233"/>
                    <a:pt x="4243" y="1226"/>
                    <a:pt x="4250" y="1219"/>
                  </a:cubicBezTo>
                  <a:cubicBezTo>
                    <a:pt x="4253" y="1207"/>
                    <a:pt x="4257" y="1200"/>
                    <a:pt x="4261" y="1193"/>
                  </a:cubicBezTo>
                  <a:cubicBezTo>
                    <a:pt x="4265" y="1185"/>
                    <a:pt x="4268" y="1182"/>
                    <a:pt x="4272" y="1175"/>
                  </a:cubicBezTo>
                  <a:cubicBezTo>
                    <a:pt x="4272" y="1171"/>
                    <a:pt x="4275" y="1171"/>
                    <a:pt x="4279" y="1167"/>
                  </a:cubicBezTo>
                  <a:cubicBezTo>
                    <a:pt x="4279" y="1163"/>
                    <a:pt x="4283" y="1160"/>
                    <a:pt x="4283" y="1156"/>
                  </a:cubicBezTo>
                  <a:cubicBezTo>
                    <a:pt x="4287" y="1153"/>
                    <a:pt x="4287" y="1149"/>
                    <a:pt x="4290" y="1149"/>
                  </a:cubicBezTo>
                  <a:cubicBezTo>
                    <a:pt x="4294" y="1145"/>
                    <a:pt x="4297" y="1141"/>
                    <a:pt x="4297" y="1138"/>
                  </a:cubicBezTo>
                  <a:lnTo>
                    <a:pt x="4305" y="1131"/>
                  </a:lnTo>
                  <a:cubicBezTo>
                    <a:pt x="4309" y="1131"/>
                    <a:pt x="4316" y="1127"/>
                    <a:pt x="4316" y="1123"/>
                  </a:cubicBezTo>
                  <a:cubicBezTo>
                    <a:pt x="4319" y="1116"/>
                    <a:pt x="4323" y="1116"/>
                    <a:pt x="4327" y="1109"/>
                  </a:cubicBezTo>
                  <a:lnTo>
                    <a:pt x="4338" y="1097"/>
                  </a:lnTo>
                  <a:lnTo>
                    <a:pt x="4349" y="1087"/>
                  </a:lnTo>
                  <a:cubicBezTo>
                    <a:pt x="4353" y="1079"/>
                    <a:pt x="4367" y="1072"/>
                    <a:pt x="4378" y="1068"/>
                  </a:cubicBezTo>
                  <a:cubicBezTo>
                    <a:pt x="4382" y="1065"/>
                    <a:pt x="4393" y="1065"/>
                    <a:pt x="4393" y="1053"/>
                  </a:cubicBezTo>
                  <a:cubicBezTo>
                    <a:pt x="4393" y="1053"/>
                    <a:pt x="4389" y="1050"/>
                    <a:pt x="4389" y="1046"/>
                  </a:cubicBezTo>
                  <a:cubicBezTo>
                    <a:pt x="4400" y="1043"/>
                    <a:pt x="4404" y="1035"/>
                    <a:pt x="4404" y="1024"/>
                  </a:cubicBezTo>
                  <a:cubicBezTo>
                    <a:pt x="4404" y="1017"/>
                    <a:pt x="4407" y="1009"/>
                    <a:pt x="4415" y="1002"/>
                  </a:cubicBezTo>
                  <a:cubicBezTo>
                    <a:pt x="4411" y="1002"/>
                    <a:pt x="4407" y="999"/>
                    <a:pt x="4407" y="999"/>
                  </a:cubicBezTo>
                  <a:cubicBezTo>
                    <a:pt x="4397" y="999"/>
                    <a:pt x="4389" y="987"/>
                    <a:pt x="4389" y="977"/>
                  </a:cubicBezTo>
                  <a:cubicBezTo>
                    <a:pt x="4393" y="969"/>
                    <a:pt x="4385" y="962"/>
                    <a:pt x="4385" y="955"/>
                  </a:cubicBezTo>
                  <a:cubicBezTo>
                    <a:pt x="4385" y="951"/>
                    <a:pt x="4382" y="947"/>
                    <a:pt x="4382" y="940"/>
                  </a:cubicBezTo>
                  <a:cubicBezTo>
                    <a:pt x="4371" y="940"/>
                    <a:pt x="4367" y="933"/>
                    <a:pt x="4356" y="929"/>
                  </a:cubicBezTo>
                  <a:cubicBezTo>
                    <a:pt x="4353" y="925"/>
                    <a:pt x="4349" y="921"/>
                    <a:pt x="4349" y="914"/>
                  </a:cubicBezTo>
                  <a:lnTo>
                    <a:pt x="4345" y="911"/>
                  </a:lnTo>
                  <a:cubicBezTo>
                    <a:pt x="4345" y="911"/>
                    <a:pt x="4341" y="914"/>
                    <a:pt x="4338" y="914"/>
                  </a:cubicBezTo>
                  <a:cubicBezTo>
                    <a:pt x="4338" y="907"/>
                    <a:pt x="4334" y="903"/>
                    <a:pt x="4334" y="896"/>
                  </a:cubicBezTo>
                  <a:cubicBezTo>
                    <a:pt x="4332" y="893"/>
                    <a:pt x="4328" y="888"/>
                    <a:pt x="4323" y="888"/>
                  </a:cubicBezTo>
                  <a:cubicBezTo>
                    <a:pt x="4322" y="888"/>
                    <a:pt x="4321" y="888"/>
                    <a:pt x="4319" y="889"/>
                  </a:cubicBezTo>
                  <a:lnTo>
                    <a:pt x="4279" y="889"/>
                  </a:lnTo>
                  <a:cubicBezTo>
                    <a:pt x="4279" y="890"/>
                    <a:pt x="4278" y="891"/>
                    <a:pt x="4277" y="891"/>
                  </a:cubicBezTo>
                  <a:cubicBezTo>
                    <a:pt x="4276" y="891"/>
                    <a:pt x="4275" y="890"/>
                    <a:pt x="4275" y="889"/>
                  </a:cubicBezTo>
                  <a:cubicBezTo>
                    <a:pt x="4271" y="886"/>
                    <a:pt x="4267" y="883"/>
                    <a:pt x="4263" y="883"/>
                  </a:cubicBezTo>
                  <a:cubicBezTo>
                    <a:pt x="4261" y="883"/>
                    <a:pt x="4259" y="884"/>
                    <a:pt x="4257" y="885"/>
                  </a:cubicBezTo>
                  <a:lnTo>
                    <a:pt x="4253" y="881"/>
                  </a:lnTo>
                  <a:cubicBezTo>
                    <a:pt x="4253" y="877"/>
                    <a:pt x="4246" y="877"/>
                    <a:pt x="4243" y="874"/>
                  </a:cubicBezTo>
                  <a:cubicBezTo>
                    <a:pt x="4240" y="871"/>
                    <a:pt x="4237" y="869"/>
                    <a:pt x="4233" y="869"/>
                  </a:cubicBezTo>
                  <a:cubicBezTo>
                    <a:pt x="4232" y="869"/>
                    <a:pt x="4230" y="869"/>
                    <a:pt x="4228" y="870"/>
                  </a:cubicBezTo>
                  <a:cubicBezTo>
                    <a:pt x="4224" y="870"/>
                    <a:pt x="4221" y="867"/>
                    <a:pt x="4221" y="863"/>
                  </a:cubicBezTo>
                  <a:lnTo>
                    <a:pt x="4217" y="863"/>
                  </a:lnTo>
                  <a:cubicBezTo>
                    <a:pt x="4209" y="859"/>
                    <a:pt x="4202" y="855"/>
                    <a:pt x="4199" y="852"/>
                  </a:cubicBezTo>
                  <a:cubicBezTo>
                    <a:pt x="4191" y="845"/>
                    <a:pt x="4180" y="845"/>
                    <a:pt x="4172" y="837"/>
                  </a:cubicBezTo>
                  <a:lnTo>
                    <a:pt x="4150" y="837"/>
                  </a:lnTo>
                  <a:cubicBezTo>
                    <a:pt x="4155" y="833"/>
                    <a:pt x="4155" y="830"/>
                    <a:pt x="4155" y="826"/>
                  </a:cubicBezTo>
                  <a:lnTo>
                    <a:pt x="4155" y="826"/>
                  </a:lnTo>
                  <a:cubicBezTo>
                    <a:pt x="4150" y="830"/>
                    <a:pt x="4147" y="830"/>
                    <a:pt x="4147" y="830"/>
                  </a:cubicBezTo>
                  <a:cubicBezTo>
                    <a:pt x="4143" y="828"/>
                    <a:pt x="4140" y="827"/>
                    <a:pt x="4136" y="827"/>
                  </a:cubicBezTo>
                  <a:cubicBezTo>
                    <a:pt x="4133" y="827"/>
                    <a:pt x="4129" y="828"/>
                    <a:pt x="4125" y="830"/>
                  </a:cubicBezTo>
                  <a:cubicBezTo>
                    <a:pt x="4118" y="830"/>
                    <a:pt x="4114" y="830"/>
                    <a:pt x="4114" y="826"/>
                  </a:cubicBezTo>
                  <a:cubicBezTo>
                    <a:pt x="4111" y="823"/>
                    <a:pt x="4111" y="819"/>
                    <a:pt x="4106" y="819"/>
                  </a:cubicBezTo>
                  <a:cubicBezTo>
                    <a:pt x="4105" y="820"/>
                    <a:pt x="4104" y="820"/>
                    <a:pt x="4104" y="820"/>
                  </a:cubicBezTo>
                  <a:cubicBezTo>
                    <a:pt x="4101" y="820"/>
                    <a:pt x="4099" y="818"/>
                    <a:pt x="4099" y="815"/>
                  </a:cubicBezTo>
                  <a:cubicBezTo>
                    <a:pt x="4099" y="811"/>
                    <a:pt x="4096" y="808"/>
                    <a:pt x="4092" y="808"/>
                  </a:cubicBezTo>
                  <a:cubicBezTo>
                    <a:pt x="4084" y="801"/>
                    <a:pt x="4077" y="797"/>
                    <a:pt x="4067" y="793"/>
                  </a:cubicBezTo>
                  <a:cubicBezTo>
                    <a:pt x="4067" y="793"/>
                    <a:pt x="4062" y="793"/>
                    <a:pt x="4062" y="789"/>
                  </a:cubicBezTo>
                  <a:lnTo>
                    <a:pt x="4059" y="789"/>
                  </a:lnTo>
                  <a:cubicBezTo>
                    <a:pt x="4059" y="784"/>
                    <a:pt x="4057" y="783"/>
                    <a:pt x="4055" y="783"/>
                  </a:cubicBezTo>
                  <a:cubicBezTo>
                    <a:pt x="4054" y="783"/>
                    <a:pt x="4053" y="783"/>
                    <a:pt x="4052" y="783"/>
                  </a:cubicBezTo>
                  <a:cubicBezTo>
                    <a:pt x="4050" y="783"/>
                    <a:pt x="4049" y="783"/>
                    <a:pt x="4048" y="782"/>
                  </a:cubicBezTo>
                  <a:cubicBezTo>
                    <a:pt x="4048" y="779"/>
                    <a:pt x="4045" y="779"/>
                    <a:pt x="4040" y="779"/>
                  </a:cubicBezTo>
                  <a:cubicBezTo>
                    <a:pt x="4039" y="780"/>
                    <a:pt x="4036" y="781"/>
                    <a:pt x="4033" y="781"/>
                  </a:cubicBezTo>
                  <a:cubicBezTo>
                    <a:pt x="4030" y="781"/>
                    <a:pt x="4026" y="780"/>
                    <a:pt x="4023" y="779"/>
                  </a:cubicBezTo>
                  <a:cubicBezTo>
                    <a:pt x="4019" y="777"/>
                    <a:pt x="4015" y="777"/>
                    <a:pt x="4012" y="777"/>
                  </a:cubicBezTo>
                  <a:cubicBezTo>
                    <a:pt x="4008" y="777"/>
                    <a:pt x="4004" y="777"/>
                    <a:pt x="4001" y="775"/>
                  </a:cubicBezTo>
                  <a:cubicBezTo>
                    <a:pt x="3999" y="777"/>
                    <a:pt x="3997" y="778"/>
                    <a:pt x="3995" y="778"/>
                  </a:cubicBezTo>
                  <a:cubicBezTo>
                    <a:pt x="3991" y="778"/>
                    <a:pt x="3989" y="773"/>
                    <a:pt x="3989" y="767"/>
                  </a:cubicBezTo>
                  <a:cubicBezTo>
                    <a:pt x="3986" y="764"/>
                    <a:pt x="3982" y="764"/>
                    <a:pt x="3982" y="760"/>
                  </a:cubicBezTo>
                  <a:cubicBezTo>
                    <a:pt x="3982" y="760"/>
                    <a:pt x="3974" y="760"/>
                    <a:pt x="3971" y="757"/>
                  </a:cubicBezTo>
                  <a:cubicBezTo>
                    <a:pt x="3964" y="757"/>
                    <a:pt x="3957" y="757"/>
                    <a:pt x="3949" y="753"/>
                  </a:cubicBezTo>
                  <a:lnTo>
                    <a:pt x="3945" y="753"/>
                  </a:lnTo>
                  <a:cubicBezTo>
                    <a:pt x="3945" y="745"/>
                    <a:pt x="3942" y="742"/>
                    <a:pt x="3938" y="738"/>
                  </a:cubicBezTo>
                  <a:cubicBezTo>
                    <a:pt x="3935" y="735"/>
                    <a:pt x="3930" y="727"/>
                    <a:pt x="3930" y="720"/>
                  </a:cubicBezTo>
                  <a:cubicBezTo>
                    <a:pt x="3927" y="720"/>
                    <a:pt x="3927" y="720"/>
                    <a:pt x="3923" y="723"/>
                  </a:cubicBezTo>
                  <a:lnTo>
                    <a:pt x="3923" y="713"/>
                  </a:lnTo>
                  <a:cubicBezTo>
                    <a:pt x="3916" y="705"/>
                    <a:pt x="3916" y="698"/>
                    <a:pt x="3913" y="694"/>
                  </a:cubicBezTo>
                  <a:cubicBezTo>
                    <a:pt x="3913" y="687"/>
                    <a:pt x="3913" y="679"/>
                    <a:pt x="3908" y="679"/>
                  </a:cubicBezTo>
                  <a:cubicBezTo>
                    <a:pt x="3908" y="676"/>
                    <a:pt x="3913" y="672"/>
                    <a:pt x="3908" y="669"/>
                  </a:cubicBezTo>
                  <a:cubicBezTo>
                    <a:pt x="3905" y="669"/>
                    <a:pt x="3901" y="665"/>
                    <a:pt x="3901" y="661"/>
                  </a:cubicBezTo>
                  <a:cubicBezTo>
                    <a:pt x="3898" y="657"/>
                    <a:pt x="3898" y="654"/>
                    <a:pt x="3894" y="654"/>
                  </a:cubicBezTo>
                  <a:cubicBezTo>
                    <a:pt x="3891" y="650"/>
                    <a:pt x="3886" y="647"/>
                    <a:pt x="3886" y="643"/>
                  </a:cubicBezTo>
                  <a:cubicBezTo>
                    <a:pt x="3883" y="639"/>
                    <a:pt x="3879" y="635"/>
                    <a:pt x="3872" y="632"/>
                  </a:cubicBezTo>
                  <a:cubicBezTo>
                    <a:pt x="3864" y="632"/>
                    <a:pt x="3854" y="613"/>
                    <a:pt x="3854" y="603"/>
                  </a:cubicBezTo>
                  <a:cubicBezTo>
                    <a:pt x="3850" y="599"/>
                    <a:pt x="3850" y="595"/>
                    <a:pt x="3842" y="591"/>
                  </a:cubicBezTo>
                  <a:cubicBezTo>
                    <a:pt x="3839" y="588"/>
                    <a:pt x="3839" y="584"/>
                    <a:pt x="3832" y="584"/>
                  </a:cubicBezTo>
                  <a:lnTo>
                    <a:pt x="3820" y="573"/>
                  </a:lnTo>
                  <a:cubicBezTo>
                    <a:pt x="3817" y="569"/>
                    <a:pt x="3810" y="569"/>
                    <a:pt x="3803" y="569"/>
                  </a:cubicBezTo>
                  <a:lnTo>
                    <a:pt x="3803" y="559"/>
                  </a:lnTo>
                  <a:cubicBezTo>
                    <a:pt x="3773" y="555"/>
                    <a:pt x="3762" y="537"/>
                    <a:pt x="3754" y="511"/>
                  </a:cubicBezTo>
                  <a:cubicBezTo>
                    <a:pt x="3747" y="515"/>
                    <a:pt x="3740" y="518"/>
                    <a:pt x="3737" y="522"/>
                  </a:cubicBezTo>
                  <a:cubicBezTo>
                    <a:pt x="3733" y="525"/>
                    <a:pt x="3730" y="526"/>
                    <a:pt x="3727" y="526"/>
                  </a:cubicBezTo>
                  <a:cubicBezTo>
                    <a:pt x="3724" y="526"/>
                    <a:pt x="3722" y="524"/>
                    <a:pt x="3722" y="518"/>
                  </a:cubicBezTo>
                  <a:lnTo>
                    <a:pt x="3722" y="511"/>
                  </a:lnTo>
                  <a:cubicBezTo>
                    <a:pt x="3718" y="507"/>
                    <a:pt x="3710" y="503"/>
                    <a:pt x="3707" y="500"/>
                  </a:cubicBezTo>
                  <a:cubicBezTo>
                    <a:pt x="3710" y="496"/>
                    <a:pt x="3710" y="493"/>
                    <a:pt x="3710" y="489"/>
                  </a:cubicBezTo>
                  <a:cubicBezTo>
                    <a:pt x="3710" y="485"/>
                    <a:pt x="3710" y="478"/>
                    <a:pt x="3715" y="474"/>
                  </a:cubicBezTo>
                  <a:lnTo>
                    <a:pt x="3710" y="474"/>
                  </a:lnTo>
                  <a:cubicBezTo>
                    <a:pt x="3709" y="477"/>
                    <a:pt x="3708" y="477"/>
                    <a:pt x="3707" y="477"/>
                  </a:cubicBezTo>
                  <a:cubicBezTo>
                    <a:pt x="3705" y="477"/>
                    <a:pt x="3704" y="476"/>
                    <a:pt x="3702" y="476"/>
                  </a:cubicBezTo>
                  <a:cubicBezTo>
                    <a:pt x="3701" y="476"/>
                    <a:pt x="3701" y="477"/>
                    <a:pt x="3700" y="478"/>
                  </a:cubicBezTo>
                  <a:cubicBezTo>
                    <a:pt x="3700" y="467"/>
                    <a:pt x="3685" y="474"/>
                    <a:pt x="3685" y="467"/>
                  </a:cubicBezTo>
                  <a:cubicBezTo>
                    <a:pt x="3678" y="467"/>
                    <a:pt x="3674" y="463"/>
                    <a:pt x="3671" y="459"/>
                  </a:cubicBezTo>
                  <a:cubicBezTo>
                    <a:pt x="3666" y="456"/>
                    <a:pt x="3659" y="452"/>
                    <a:pt x="3666" y="445"/>
                  </a:cubicBezTo>
                  <a:lnTo>
                    <a:pt x="3666" y="441"/>
                  </a:lnTo>
                  <a:cubicBezTo>
                    <a:pt x="3666" y="434"/>
                    <a:pt x="3666" y="430"/>
                    <a:pt x="3663" y="426"/>
                  </a:cubicBezTo>
                  <a:cubicBezTo>
                    <a:pt x="3659" y="423"/>
                    <a:pt x="3663" y="419"/>
                    <a:pt x="3656" y="419"/>
                  </a:cubicBezTo>
                  <a:cubicBezTo>
                    <a:pt x="3659" y="415"/>
                    <a:pt x="3652" y="415"/>
                    <a:pt x="3652" y="415"/>
                  </a:cubicBezTo>
                  <a:cubicBezTo>
                    <a:pt x="3651" y="416"/>
                    <a:pt x="3650" y="416"/>
                    <a:pt x="3649" y="416"/>
                  </a:cubicBezTo>
                  <a:cubicBezTo>
                    <a:pt x="3645" y="416"/>
                    <a:pt x="3644" y="411"/>
                    <a:pt x="3642" y="411"/>
                  </a:cubicBezTo>
                  <a:cubicBezTo>
                    <a:pt x="3642" y="411"/>
                    <a:pt x="3641" y="411"/>
                    <a:pt x="3641" y="412"/>
                  </a:cubicBezTo>
                  <a:cubicBezTo>
                    <a:pt x="3641" y="401"/>
                    <a:pt x="3634" y="401"/>
                    <a:pt x="3630" y="397"/>
                  </a:cubicBezTo>
                  <a:lnTo>
                    <a:pt x="3630" y="382"/>
                  </a:lnTo>
                  <a:cubicBezTo>
                    <a:pt x="3627" y="386"/>
                    <a:pt x="3622" y="390"/>
                    <a:pt x="3622" y="390"/>
                  </a:cubicBezTo>
                  <a:lnTo>
                    <a:pt x="3605" y="390"/>
                  </a:lnTo>
                  <a:cubicBezTo>
                    <a:pt x="3600" y="379"/>
                    <a:pt x="3590" y="375"/>
                    <a:pt x="3586" y="371"/>
                  </a:cubicBezTo>
                  <a:cubicBezTo>
                    <a:pt x="3582" y="369"/>
                    <a:pt x="3580" y="368"/>
                    <a:pt x="3577" y="368"/>
                  </a:cubicBezTo>
                  <a:cubicBezTo>
                    <a:pt x="3574" y="368"/>
                    <a:pt x="3571" y="369"/>
                    <a:pt x="3568" y="371"/>
                  </a:cubicBezTo>
                  <a:cubicBezTo>
                    <a:pt x="3564" y="371"/>
                    <a:pt x="3556" y="375"/>
                    <a:pt x="3553" y="375"/>
                  </a:cubicBezTo>
                  <a:cubicBezTo>
                    <a:pt x="3546" y="371"/>
                    <a:pt x="3542" y="364"/>
                    <a:pt x="3542" y="360"/>
                  </a:cubicBezTo>
                  <a:lnTo>
                    <a:pt x="3539" y="357"/>
                  </a:lnTo>
                  <a:cubicBezTo>
                    <a:pt x="3534" y="357"/>
                    <a:pt x="3531" y="357"/>
                    <a:pt x="3531" y="353"/>
                  </a:cubicBezTo>
                  <a:cubicBezTo>
                    <a:pt x="3531" y="349"/>
                    <a:pt x="3524" y="346"/>
                    <a:pt x="3524" y="338"/>
                  </a:cubicBezTo>
                  <a:lnTo>
                    <a:pt x="3524" y="327"/>
                  </a:lnTo>
                  <a:cubicBezTo>
                    <a:pt x="3527" y="324"/>
                    <a:pt x="3531" y="320"/>
                    <a:pt x="3531" y="316"/>
                  </a:cubicBezTo>
                  <a:lnTo>
                    <a:pt x="3531" y="316"/>
                  </a:lnTo>
                  <a:cubicBezTo>
                    <a:pt x="3524" y="320"/>
                    <a:pt x="3520" y="320"/>
                    <a:pt x="3512" y="324"/>
                  </a:cubicBezTo>
                  <a:cubicBezTo>
                    <a:pt x="3509" y="324"/>
                    <a:pt x="3502" y="324"/>
                    <a:pt x="3502" y="320"/>
                  </a:cubicBezTo>
                  <a:cubicBezTo>
                    <a:pt x="3498" y="313"/>
                    <a:pt x="3490" y="309"/>
                    <a:pt x="3487" y="302"/>
                  </a:cubicBezTo>
                  <a:cubicBezTo>
                    <a:pt x="3487" y="294"/>
                    <a:pt x="3487" y="294"/>
                    <a:pt x="3498" y="287"/>
                  </a:cubicBezTo>
                  <a:lnTo>
                    <a:pt x="3490" y="287"/>
                  </a:lnTo>
                  <a:cubicBezTo>
                    <a:pt x="3483" y="287"/>
                    <a:pt x="3476" y="291"/>
                    <a:pt x="3468" y="291"/>
                  </a:cubicBezTo>
                  <a:cubicBezTo>
                    <a:pt x="3466" y="292"/>
                    <a:pt x="3464" y="292"/>
                    <a:pt x="3461" y="292"/>
                  </a:cubicBezTo>
                  <a:cubicBezTo>
                    <a:pt x="3454" y="292"/>
                    <a:pt x="3444" y="290"/>
                    <a:pt x="3439" y="287"/>
                  </a:cubicBezTo>
                  <a:cubicBezTo>
                    <a:pt x="3436" y="283"/>
                    <a:pt x="3432" y="280"/>
                    <a:pt x="3424" y="280"/>
                  </a:cubicBezTo>
                  <a:cubicBezTo>
                    <a:pt x="3424" y="281"/>
                    <a:pt x="3424" y="281"/>
                    <a:pt x="3424" y="281"/>
                  </a:cubicBezTo>
                  <a:cubicBezTo>
                    <a:pt x="3423" y="281"/>
                    <a:pt x="3421" y="278"/>
                    <a:pt x="3421" y="276"/>
                  </a:cubicBezTo>
                  <a:cubicBezTo>
                    <a:pt x="3417" y="276"/>
                    <a:pt x="3417" y="272"/>
                    <a:pt x="3414" y="272"/>
                  </a:cubicBezTo>
                  <a:cubicBezTo>
                    <a:pt x="3413" y="273"/>
                    <a:pt x="3412" y="274"/>
                    <a:pt x="3412" y="274"/>
                  </a:cubicBezTo>
                  <a:cubicBezTo>
                    <a:pt x="3410" y="274"/>
                    <a:pt x="3410" y="270"/>
                    <a:pt x="3410" y="265"/>
                  </a:cubicBezTo>
                  <a:lnTo>
                    <a:pt x="3410" y="254"/>
                  </a:lnTo>
                  <a:lnTo>
                    <a:pt x="3402" y="261"/>
                  </a:lnTo>
                  <a:cubicBezTo>
                    <a:pt x="3399" y="261"/>
                    <a:pt x="3395" y="261"/>
                    <a:pt x="3392" y="265"/>
                  </a:cubicBezTo>
                  <a:lnTo>
                    <a:pt x="3388" y="269"/>
                  </a:lnTo>
                  <a:cubicBezTo>
                    <a:pt x="3387" y="268"/>
                    <a:pt x="3386" y="267"/>
                    <a:pt x="3385" y="267"/>
                  </a:cubicBezTo>
                  <a:cubicBezTo>
                    <a:pt x="3382" y="267"/>
                    <a:pt x="3380" y="269"/>
                    <a:pt x="3380" y="269"/>
                  </a:cubicBezTo>
                  <a:cubicBezTo>
                    <a:pt x="3378" y="270"/>
                    <a:pt x="3376" y="270"/>
                    <a:pt x="3374" y="270"/>
                  </a:cubicBezTo>
                  <a:cubicBezTo>
                    <a:pt x="3370" y="270"/>
                    <a:pt x="3365" y="268"/>
                    <a:pt x="3363" y="265"/>
                  </a:cubicBezTo>
                  <a:cubicBezTo>
                    <a:pt x="3358" y="261"/>
                    <a:pt x="3355" y="258"/>
                    <a:pt x="3351" y="254"/>
                  </a:cubicBezTo>
                  <a:cubicBezTo>
                    <a:pt x="3344" y="254"/>
                    <a:pt x="3336" y="250"/>
                    <a:pt x="3333" y="247"/>
                  </a:cubicBezTo>
                  <a:cubicBezTo>
                    <a:pt x="3329" y="247"/>
                    <a:pt x="3329" y="243"/>
                    <a:pt x="3326" y="243"/>
                  </a:cubicBezTo>
                  <a:cubicBezTo>
                    <a:pt x="3323" y="240"/>
                    <a:pt x="3319" y="238"/>
                    <a:pt x="3315" y="238"/>
                  </a:cubicBezTo>
                  <a:cubicBezTo>
                    <a:pt x="3313" y="238"/>
                    <a:pt x="3312" y="238"/>
                    <a:pt x="3311" y="239"/>
                  </a:cubicBezTo>
                  <a:cubicBezTo>
                    <a:pt x="3307" y="241"/>
                    <a:pt x="3305" y="242"/>
                    <a:pt x="3303" y="242"/>
                  </a:cubicBezTo>
                  <a:cubicBezTo>
                    <a:pt x="3300" y="242"/>
                    <a:pt x="3299" y="241"/>
                    <a:pt x="3297" y="239"/>
                  </a:cubicBezTo>
                  <a:cubicBezTo>
                    <a:pt x="3289" y="236"/>
                    <a:pt x="3282" y="228"/>
                    <a:pt x="3278" y="217"/>
                  </a:cubicBezTo>
                  <a:cubicBezTo>
                    <a:pt x="3278" y="217"/>
                    <a:pt x="3275" y="217"/>
                    <a:pt x="3275" y="214"/>
                  </a:cubicBezTo>
                  <a:cubicBezTo>
                    <a:pt x="3270" y="210"/>
                    <a:pt x="3275" y="210"/>
                    <a:pt x="3275" y="206"/>
                  </a:cubicBezTo>
                  <a:lnTo>
                    <a:pt x="3275" y="203"/>
                  </a:lnTo>
                  <a:cubicBezTo>
                    <a:pt x="3270" y="199"/>
                    <a:pt x="3263" y="199"/>
                    <a:pt x="3267" y="195"/>
                  </a:cubicBezTo>
                  <a:cubicBezTo>
                    <a:pt x="3270" y="184"/>
                    <a:pt x="3263" y="188"/>
                    <a:pt x="3263" y="184"/>
                  </a:cubicBezTo>
                  <a:cubicBezTo>
                    <a:pt x="3263" y="181"/>
                    <a:pt x="3260" y="177"/>
                    <a:pt x="3256" y="173"/>
                  </a:cubicBezTo>
                  <a:cubicBezTo>
                    <a:pt x="3256" y="170"/>
                    <a:pt x="3260" y="162"/>
                    <a:pt x="3260" y="159"/>
                  </a:cubicBezTo>
                  <a:lnTo>
                    <a:pt x="3241" y="159"/>
                  </a:lnTo>
                  <a:cubicBezTo>
                    <a:pt x="3238" y="155"/>
                    <a:pt x="3234" y="155"/>
                    <a:pt x="3238" y="151"/>
                  </a:cubicBezTo>
                  <a:cubicBezTo>
                    <a:pt x="3238" y="144"/>
                    <a:pt x="3231" y="140"/>
                    <a:pt x="3231" y="133"/>
                  </a:cubicBezTo>
                  <a:cubicBezTo>
                    <a:pt x="3231" y="129"/>
                    <a:pt x="3226" y="129"/>
                    <a:pt x="3223" y="126"/>
                  </a:cubicBezTo>
                  <a:lnTo>
                    <a:pt x="3223" y="93"/>
                  </a:lnTo>
                  <a:cubicBezTo>
                    <a:pt x="3216" y="93"/>
                    <a:pt x="3212" y="96"/>
                    <a:pt x="3204" y="100"/>
                  </a:cubicBezTo>
                  <a:cubicBezTo>
                    <a:pt x="3201" y="100"/>
                    <a:pt x="3201" y="104"/>
                    <a:pt x="3197" y="107"/>
                  </a:cubicBezTo>
                  <a:cubicBezTo>
                    <a:pt x="3194" y="107"/>
                    <a:pt x="3194" y="111"/>
                    <a:pt x="3190" y="111"/>
                  </a:cubicBezTo>
                  <a:cubicBezTo>
                    <a:pt x="3189" y="109"/>
                    <a:pt x="3186" y="109"/>
                    <a:pt x="3183" y="109"/>
                  </a:cubicBezTo>
                  <a:cubicBezTo>
                    <a:pt x="3180" y="109"/>
                    <a:pt x="3177" y="109"/>
                    <a:pt x="3175" y="107"/>
                  </a:cubicBezTo>
                  <a:cubicBezTo>
                    <a:pt x="3174" y="105"/>
                    <a:pt x="3172" y="105"/>
                    <a:pt x="3171" y="105"/>
                  </a:cubicBezTo>
                  <a:cubicBezTo>
                    <a:pt x="3169" y="105"/>
                    <a:pt x="3168" y="105"/>
                    <a:pt x="3168" y="104"/>
                  </a:cubicBezTo>
                  <a:cubicBezTo>
                    <a:pt x="3168" y="100"/>
                    <a:pt x="3165" y="100"/>
                    <a:pt x="3160" y="96"/>
                  </a:cubicBezTo>
                  <a:cubicBezTo>
                    <a:pt x="3153" y="89"/>
                    <a:pt x="3150" y="78"/>
                    <a:pt x="3153" y="67"/>
                  </a:cubicBezTo>
                  <a:cubicBezTo>
                    <a:pt x="3153" y="63"/>
                    <a:pt x="3157" y="60"/>
                    <a:pt x="3153" y="60"/>
                  </a:cubicBezTo>
                  <a:cubicBezTo>
                    <a:pt x="3150" y="60"/>
                    <a:pt x="3153" y="49"/>
                    <a:pt x="3146" y="45"/>
                  </a:cubicBezTo>
                  <a:cubicBezTo>
                    <a:pt x="3146" y="52"/>
                    <a:pt x="3135" y="56"/>
                    <a:pt x="3135" y="63"/>
                  </a:cubicBezTo>
                  <a:cubicBezTo>
                    <a:pt x="3131" y="71"/>
                    <a:pt x="3121" y="71"/>
                    <a:pt x="3121" y="82"/>
                  </a:cubicBezTo>
                  <a:cubicBezTo>
                    <a:pt x="3113" y="78"/>
                    <a:pt x="3109" y="74"/>
                    <a:pt x="3102" y="74"/>
                  </a:cubicBezTo>
                  <a:cubicBezTo>
                    <a:pt x="3099" y="74"/>
                    <a:pt x="3094" y="71"/>
                    <a:pt x="3087" y="67"/>
                  </a:cubicBezTo>
                  <a:cubicBezTo>
                    <a:pt x="3086" y="71"/>
                    <a:pt x="3083" y="72"/>
                    <a:pt x="3080" y="72"/>
                  </a:cubicBezTo>
                  <a:cubicBezTo>
                    <a:pt x="3077" y="72"/>
                    <a:pt x="3074" y="71"/>
                    <a:pt x="3072" y="71"/>
                  </a:cubicBezTo>
                  <a:cubicBezTo>
                    <a:pt x="3070" y="72"/>
                    <a:pt x="3066" y="73"/>
                    <a:pt x="3063" y="73"/>
                  </a:cubicBezTo>
                  <a:cubicBezTo>
                    <a:pt x="3058" y="73"/>
                    <a:pt x="3053" y="71"/>
                    <a:pt x="3050" y="67"/>
                  </a:cubicBezTo>
                  <a:cubicBezTo>
                    <a:pt x="3047" y="63"/>
                    <a:pt x="3043" y="63"/>
                    <a:pt x="3040" y="60"/>
                  </a:cubicBezTo>
                  <a:cubicBezTo>
                    <a:pt x="3043" y="49"/>
                    <a:pt x="3033" y="45"/>
                    <a:pt x="3036" y="34"/>
                  </a:cubicBezTo>
                  <a:cubicBezTo>
                    <a:pt x="3028" y="30"/>
                    <a:pt x="3033" y="16"/>
                    <a:pt x="3021" y="16"/>
                  </a:cubicBezTo>
                  <a:cubicBezTo>
                    <a:pt x="3018" y="12"/>
                    <a:pt x="3011" y="12"/>
                    <a:pt x="3006" y="8"/>
                  </a:cubicBezTo>
                  <a:cubicBezTo>
                    <a:pt x="2999" y="5"/>
                    <a:pt x="2992" y="1"/>
                    <a:pt x="29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0" name="Google Shape;990;p9"/>
            <p:cNvSpPr/>
            <p:nvPr/>
          </p:nvSpPr>
          <p:spPr>
            <a:xfrm>
              <a:off x="3452352" y="2566463"/>
              <a:ext cx="49" cy="196"/>
            </a:xfrm>
            <a:custGeom>
              <a:avLst/>
              <a:gdLst/>
              <a:ahLst/>
              <a:cxnLst/>
              <a:rect l="l" t="t" r="r" b="b"/>
              <a:pathLst>
                <a:path w="1" h="4" extrusionOk="0">
                  <a:moveTo>
                    <a:pt x="0" y="4"/>
                  </a:moveTo>
                  <a:lnTo>
                    <a:pt x="0"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1" name="Google Shape;991;p9"/>
            <p:cNvSpPr/>
            <p:nvPr/>
          </p:nvSpPr>
          <p:spPr>
            <a:xfrm>
              <a:off x="3483317" y="2525240"/>
              <a:ext cx="196" cy="245"/>
            </a:xfrm>
            <a:custGeom>
              <a:avLst/>
              <a:gdLst/>
              <a:ahLst/>
              <a:cxnLst/>
              <a:rect l="l" t="t" r="r" b="b"/>
              <a:pathLst>
                <a:path w="4" h="5" extrusionOk="0">
                  <a:moveTo>
                    <a:pt x="0" y="1"/>
                  </a:moveTo>
                  <a:lnTo>
                    <a:pt x="0" y="4"/>
                  </a:lnTo>
                  <a:lnTo>
                    <a:pt x="4" y="4"/>
                  </a:lnTo>
                  <a:lnTo>
                    <a:pt x="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24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249"/>
        <p:cNvGrpSpPr/>
        <p:nvPr/>
      </p:nvGrpSpPr>
      <p:grpSpPr>
        <a:xfrm>
          <a:off x="0" y="0"/>
          <a:ext cx="0" cy="0"/>
          <a:chOff x="0" y="0"/>
          <a:chExt cx="0" cy="0"/>
        </a:xfrm>
      </p:grpSpPr>
      <p:sp>
        <p:nvSpPr>
          <p:cNvPr id="1250" name="Google Shape;1250;p13"/>
          <p:cNvSpPr txBox="1">
            <a:spLocks noGrp="1"/>
          </p:cNvSpPr>
          <p:nvPr>
            <p:ph type="title"/>
          </p:nvPr>
        </p:nvSpPr>
        <p:spPr>
          <a:xfrm>
            <a:off x="667325" y="1975728"/>
            <a:ext cx="2422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Bellota"/>
              <a:buNone/>
              <a:defRPr sz="1800">
                <a:solidFill>
                  <a:schemeClr val="lt2"/>
                </a:solidFill>
              </a:defRPr>
            </a:lvl1pPr>
            <a:lvl2pPr lvl="1" rtl="0">
              <a:spcBef>
                <a:spcPts val="0"/>
              </a:spcBef>
              <a:spcAft>
                <a:spcPts val="0"/>
              </a:spcAft>
              <a:buSzPts val="2400"/>
              <a:buFont typeface="Bellota"/>
              <a:buNone/>
              <a:defRPr sz="2400" b="1">
                <a:latin typeface="Bellota"/>
                <a:ea typeface="Bellota"/>
                <a:cs typeface="Bellota"/>
                <a:sym typeface="Bellota"/>
              </a:defRPr>
            </a:lvl2pPr>
            <a:lvl3pPr lvl="2" rtl="0">
              <a:spcBef>
                <a:spcPts val="0"/>
              </a:spcBef>
              <a:spcAft>
                <a:spcPts val="0"/>
              </a:spcAft>
              <a:buSzPts val="2400"/>
              <a:buFont typeface="Bellota"/>
              <a:buNone/>
              <a:defRPr sz="2400" b="1">
                <a:latin typeface="Bellota"/>
                <a:ea typeface="Bellota"/>
                <a:cs typeface="Bellota"/>
                <a:sym typeface="Bellota"/>
              </a:defRPr>
            </a:lvl3pPr>
            <a:lvl4pPr lvl="3" rtl="0">
              <a:spcBef>
                <a:spcPts val="0"/>
              </a:spcBef>
              <a:spcAft>
                <a:spcPts val="0"/>
              </a:spcAft>
              <a:buSzPts val="2400"/>
              <a:buFont typeface="Bellota"/>
              <a:buNone/>
              <a:defRPr sz="2400" b="1">
                <a:latin typeface="Bellota"/>
                <a:ea typeface="Bellota"/>
                <a:cs typeface="Bellota"/>
                <a:sym typeface="Bellota"/>
              </a:defRPr>
            </a:lvl4pPr>
            <a:lvl5pPr lvl="4" rtl="0">
              <a:spcBef>
                <a:spcPts val="0"/>
              </a:spcBef>
              <a:spcAft>
                <a:spcPts val="0"/>
              </a:spcAft>
              <a:buSzPts val="2400"/>
              <a:buFont typeface="Bellota"/>
              <a:buNone/>
              <a:defRPr sz="2400" b="1">
                <a:latin typeface="Bellota"/>
                <a:ea typeface="Bellota"/>
                <a:cs typeface="Bellota"/>
                <a:sym typeface="Bellota"/>
              </a:defRPr>
            </a:lvl5pPr>
            <a:lvl6pPr lvl="5" rtl="0">
              <a:spcBef>
                <a:spcPts val="0"/>
              </a:spcBef>
              <a:spcAft>
                <a:spcPts val="0"/>
              </a:spcAft>
              <a:buSzPts val="2400"/>
              <a:buFont typeface="Bellota"/>
              <a:buNone/>
              <a:defRPr sz="2400" b="1">
                <a:latin typeface="Bellota"/>
                <a:ea typeface="Bellota"/>
                <a:cs typeface="Bellota"/>
                <a:sym typeface="Bellota"/>
              </a:defRPr>
            </a:lvl6pPr>
            <a:lvl7pPr lvl="6" rtl="0">
              <a:spcBef>
                <a:spcPts val="0"/>
              </a:spcBef>
              <a:spcAft>
                <a:spcPts val="0"/>
              </a:spcAft>
              <a:buSzPts val="2400"/>
              <a:buFont typeface="Bellota"/>
              <a:buNone/>
              <a:defRPr sz="2400" b="1">
                <a:latin typeface="Bellota"/>
                <a:ea typeface="Bellota"/>
                <a:cs typeface="Bellota"/>
                <a:sym typeface="Bellota"/>
              </a:defRPr>
            </a:lvl7pPr>
            <a:lvl8pPr lvl="7" rtl="0">
              <a:spcBef>
                <a:spcPts val="0"/>
              </a:spcBef>
              <a:spcAft>
                <a:spcPts val="0"/>
              </a:spcAft>
              <a:buSzPts val="2400"/>
              <a:buFont typeface="Bellota"/>
              <a:buNone/>
              <a:defRPr sz="2400" b="1">
                <a:latin typeface="Bellota"/>
                <a:ea typeface="Bellota"/>
                <a:cs typeface="Bellota"/>
                <a:sym typeface="Bellota"/>
              </a:defRPr>
            </a:lvl8pPr>
            <a:lvl9pPr lvl="8" rtl="0">
              <a:spcBef>
                <a:spcPts val="0"/>
              </a:spcBef>
              <a:spcAft>
                <a:spcPts val="0"/>
              </a:spcAft>
              <a:buSzPts val="2400"/>
              <a:buFont typeface="Bellota"/>
              <a:buNone/>
              <a:defRPr sz="2400" b="1">
                <a:latin typeface="Bellota"/>
                <a:ea typeface="Bellota"/>
                <a:cs typeface="Bellota"/>
                <a:sym typeface="Bellota"/>
              </a:defRPr>
            </a:lvl9pPr>
          </a:lstStyle>
          <a:p/>
        </p:txBody>
      </p:sp>
      <p:sp>
        <p:nvSpPr>
          <p:cNvPr id="1251" name="Google Shape;1251;p13"/>
          <p:cNvSpPr txBox="1">
            <a:spLocks noGrp="1"/>
          </p:cNvSpPr>
          <p:nvPr>
            <p:ph type="title" idx="2" hasCustomPrompt="1"/>
          </p:nvPr>
        </p:nvSpPr>
        <p:spPr>
          <a:xfrm>
            <a:off x="1643525" y="1454548"/>
            <a:ext cx="495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Font typeface="Bellota"/>
              <a:buNone/>
              <a:defRPr sz="2400">
                <a:solidFill>
                  <a:srgbClr val="FFFFFF"/>
                </a:solidFill>
              </a:defRPr>
            </a:lvl1pPr>
            <a:lvl2pPr lvl="1" rtl="0">
              <a:spcBef>
                <a:spcPts val="0"/>
              </a:spcBef>
              <a:spcAft>
                <a:spcPts val="0"/>
              </a:spcAft>
              <a:buSzPts val="3000"/>
              <a:buFont typeface="Bellota"/>
              <a:buNone/>
              <a:defRPr sz="3000" b="1">
                <a:latin typeface="Bellota"/>
                <a:ea typeface="Bellota"/>
                <a:cs typeface="Bellota"/>
                <a:sym typeface="Bellota"/>
              </a:defRPr>
            </a:lvl2pPr>
            <a:lvl3pPr lvl="2" rtl="0">
              <a:spcBef>
                <a:spcPts val="0"/>
              </a:spcBef>
              <a:spcAft>
                <a:spcPts val="0"/>
              </a:spcAft>
              <a:buSzPts val="3000"/>
              <a:buFont typeface="Bellota"/>
              <a:buNone/>
              <a:defRPr sz="3000" b="1">
                <a:latin typeface="Bellota"/>
                <a:ea typeface="Bellota"/>
                <a:cs typeface="Bellota"/>
                <a:sym typeface="Bellota"/>
              </a:defRPr>
            </a:lvl3pPr>
            <a:lvl4pPr lvl="3" rtl="0">
              <a:spcBef>
                <a:spcPts val="0"/>
              </a:spcBef>
              <a:spcAft>
                <a:spcPts val="0"/>
              </a:spcAft>
              <a:buSzPts val="3000"/>
              <a:buFont typeface="Bellota"/>
              <a:buNone/>
              <a:defRPr sz="3000" b="1">
                <a:latin typeface="Bellota"/>
                <a:ea typeface="Bellota"/>
                <a:cs typeface="Bellota"/>
                <a:sym typeface="Bellota"/>
              </a:defRPr>
            </a:lvl4pPr>
            <a:lvl5pPr lvl="4" rtl="0">
              <a:spcBef>
                <a:spcPts val="0"/>
              </a:spcBef>
              <a:spcAft>
                <a:spcPts val="0"/>
              </a:spcAft>
              <a:buSzPts val="3000"/>
              <a:buFont typeface="Bellota"/>
              <a:buNone/>
              <a:defRPr sz="3000" b="1">
                <a:latin typeface="Bellota"/>
                <a:ea typeface="Bellota"/>
                <a:cs typeface="Bellota"/>
                <a:sym typeface="Bellota"/>
              </a:defRPr>
            </a:lvl5pPr>
            <a:lvl6pPr lvl="5" rtl="0">
              <a:spcBef>
                <a:spcPts val="0"/>
              </a:spcBef>
              <a:spcAft>
                <a:spcPts val="0"/>
              </a:spcAft>
              <a:buSzPts val="3000"/>
              <a:buFont typeface="Bellota"/>
              <a:buNone/>
              <a:defRPr sz="3000" b="1">
                <a:latin typeface="Bellota"/>
                <a:ea typeface="Bellota"/>
                <a:cs typeface="Bellota"/>
                <a:sym typeface="Bellota"/>
              </a:defRPr>
            </a:lvl6pPr>
            <a:lvl7pPr lvl="6" rtl="0">
              <a:spcBef>
                <a:spcPts val="0"/>
              </a:spcBef>
              <a:spcAft>
                <a:spcPts val="0"/>
              </a:spcAft>
              <a:buSzPts val="3000"/>
              <a:buFont typeface="Bellota"/>
              <a:buNone/>
              <a:defRPr sz="3000" b="1">
                <a:latin typeface="Bellota"/>
                <a:ea typeface="Bellota"/>
                <a:cs typeface="Bellota"/>
                <a:sym typeface="Bellota"/>
              </a:defRPr>
            </a:lvl7pPr>
            <a:lvl8pPr lvl="7" rtl="0">
              <a:spcBef>
                <a:spcPts val="0"/>
              </a:spcBef>
              <a:spcAft>
                <a:spcPts val="0"/>
              </a:spcAft>
              <a:buSzPts val="3000"/>
              <a:buFont typeface="Bellota"/>
              <a:buNone/>
              <a:defRPr sz="3000" b="1">
                <a:latin typeface="Bellota"/>
                <a:ea typeface="Bellota"/>
                <a:cs typeface="Bellota"/>
                <a:sym typeface="Bellota"/>
              </a:defRPr>
            </a:lvl8pPr>
            <a:lvl9pPr lvl="8" rtl="0">
              <a:spcBef>
                <a:spcPts val="0"/>
              </a:spcBef>
              <a:spcAft>
                <a:spcPts val="0"/>
              </a:spcAft>
              <a:buSzPts val="3000"/>
              <a:buFont typeface="Bellota"/>
              <a:buNone/>
              <a:defRPr sz="3000" b="1">
                <a:latin typeface="Bellota"/>
                <a:ea typeface="Bellota"/>
                <a:cs typeface="Bellota"/>
                <a:sym typeface="Bellota"/>
              </a:defRPr>
            </a:lvl9pPr>
          </a:lstStyle>
          <a:p>
            <a:r>
              <a:t>xx%</a:t>
            </a:r>
          </a:p>
        </p:txBody>
      </p:sp>
      <p:sp>
        <p:nvSpPr>
          <p:cNvPr id="1252" name="Google Shape;1252;p13"/>
          <p:cNvSpPr txBox="1">
            <a:spLocks noGrp="1"/>
          </p:cNvSpPr>
          <p:nvPr>
            <p:ph type="subTitle" idx="1"/>
          </p:nvPr>
        </p:nvSpPr>
        <p:spPr>
          <a:xfrm>
            <a:off x="760250" y="2291900"/>
            <a:ext cx="2175600" cy="69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300">
                <a:latin typeface="Poppins Light"/>
                <a:ea typeface="Poppins Light"/>
                <a:cs typeface="Poppins Light"/>
                <a:sym typeface="Poppins Light"/>
              </a:defRPr>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
        <p:nvSpPr>
          <p:cNvPr id="1253" name="Google Shape;1253;p13"/>
          <p:cNvSpPr txBox="1">
            <a:spLocks noGrp="1"/>
          </p:cNvSpPr>
          <p:nvPr>
            <p:ph type="title" idx="3"/>
          </p:nvPr>
        </p:nvSpPr>
        <p:spPr>
          <a:xfrm>
            <a:off x="3386809" y="1975728"/>
            <a:ext cx="2370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Bellota"/>
              <a:buNone/>
              <a:defRPr sz="1800">
                <a:solidFill>
                  <a:schemeClr val="lt2"/>
                </a:solidFill>
              </a:defRPr>
            </a:lvl1pPr>
            <a:lvl2pPr lvl="1" rtl="0">
              <a:spcBef>
                <a:spcPts val="0"/>
              </a:spcBef>
              <a:spcAft>
                <a:spcPts val="0"/>
              </a:spcAft>
              <a:buSzPts val="2400"/>
              <a:buFont typeface="Bellota"/>
              <a:buNone/>
              <a:defRPr sz="2400" b="1">
                <a:latin typeface="Bellota"/>
                <a:ea typeface="Bellota"/>
                <a:cs typeface="Bellota"/>
                <a:sym typeface="Bellota"/>
              </a:defRPr>
            </a:lvl2pPr>
            <a:lvl3pPr lvl="2" rtl="0">
              <a:spcBef>
                <a:spcPts val="0"/>
              </a:spcBef>
              <a:spcAft>
                <a:spcPts val="0"/>
              </a:spcAft>
              <a:buSzPts val="2400"/>
              <a:buFont typeface="Bellota"/>
              <a:buNone/>
              <a:defRPr sz="2400" b="1">
                <a:latin typeface="Bellota"/>
                <a:ea typeface="Bellota"/>
                <a:cs typeface="Bellota"/>
                <a:sym typeface="Bellota"/>
              </a:defRPr>
            </a:lvl3pPr>
            <a:lvl4pPr lvl="3" rtl="0">
              <a:spcBef>
                <a:spcPts val="0"/>
              </a:spcBef>
              <a:spcAft>
                <a:spcPts val="0"/>
              </a:spcAft>
              <a:buSzPts val="2400"/>
              <a:buFont typeface="Bellota"/>
              <a:buNone/>
              <a:defRPr sz="2400" b="1">
                <a:latin typeface="Bellota"/>
                <a:ea typeface="Bellota"/>
                <a:cs typeface="Bellota"/>
                <a:sym typeface="Bellota"/>
              </a:defRPr>
            </a:lvl4pPr>
            <a:lvl5pPr lvl="4" rtl="0">
              <a:spcBef>
                <a:spcPts val="0"/>
              </a:spcBef>
              <a:spcAft>
                <a:spcPts val="0"/>
              </a:spcAft>
              <a:buSzPts val="2400"/>
              <a:buFont typeface="Bellota"/>
              <a:buNone/>
              <a:defRPr sz="2400" b="1">
                <a:latin typeface="Bellota"/>
                <a:ea typeface="Bellota"/>
                <a:cs typeface="Bellota"/>
                <a:sym typeface="Bellota"/>
              </a:defRPr>
            </a:lvl5pPr>
            <a:lvl6pPr lvl="5" rtl="0">
              <a:spcBef>
                <a:spcPts val="0"/>
              </a:spcBef>
              <a:spcAft>
                <a:spcPts val="0"/>
              </a:spcAft>
              <a:buSzPts val="2400"/>
              <a:buFont typeface="Bellota"/>
              <a:buNone/>
              <a:defRPr sz="2400" b="1">
                <a:latin typeface="Bellota"/>
                <a:ea typeface="Bellota"/>
                <a:cs typeface="Bellota"/>
                <a:sym typeface="Bellota"/>
              </a:defRPr>
            </a:lvl6pPr>
            <a:lvl7pPr lvl="6" rtl="0">
              <a:spcBef>
                <a:spcPts val="0"/>
              </a:spcBef>
              <a:spcAft>
                <a:spcPts val="0"/>
              </a:spcAft>
              <a:buSzPts val="2400"/>
              <a:buFont typeface="Bellota"/>
              <a:buNone/>
              <a:defRPr sz="2400" b="1">
                <a:latin typeface="Bellota"/>
                <a:ea typeface="Bellota"/>
                <a:cs typeface="Bellota"/>
                <a:sym typeface="Bellota"/>
              </a:defRPr>
            </a:lvl7pPr>
            <a:lvl8pPr lvl="7" rtl="0">
              <a:spcBef>
                <a:spcPts val="0"/>
              </a:spcBef>
              <a:spcAft>
                <a:spcPts val="0"/>
              </a:spcAft>
              <a:buSzPts val="2400"/>
              <a:buFont typeface="Bellota"/>
              <a:buNone/>
              <a:defRPr sz="2400" b="1">
                <a:latin typeface="Bellota"/>
                <a:ea typeface="Bellota"/>
                <a:cs typeface="Bellota"/>
                <a:sym typeface="Bellota"/>
              </a:defRPr>
            </a:lvl8pPr>
            <a:lvl9pPr lvl="8" rtl="0">
              <a:spcBef>
                <a:spcPts val="0"/>
              </a:spcBef>
              <a:spcAft>
                <a:spcPts val="0"/>
              </a:spcAft>
              <a:buSzPts val="2400"/>
              <a:buFont typeface="Bellota"/>
              <a:buNone/>
              <a:defRPr sz="2400" b="1">
                <a:latin typeface="Bellota"/>
                <a:ea typeface="Bellota"/>
                <a:cs typeface="Bellota"/>
                <a:sym typeface="Bellota"/>
              </a:defRPr>
            </a:lvl9pPr>
          </a:lstStyle>
          <a:p/>
        </p:txBody>
      </p:sp>
      <p:sp>
        <p:nvSpPr>
          <p:cNvPr id="1254" name="Google Shape;1254;p13"/>
          <p:cNvSpPr txBox="1">
            <a:spLocks noGrp="1"/>
          </p:cNvSpPr>
          <p:nvPr>
            <p:ph type="title" idx="4" hasCustomPrompt="1"/>
          </p:nvPr>
        </p:nvSpPr>
        <p:spPr>
          <a:xfrm>
            <a:off x="4397413" y="1454548"/>
            <a:ext cx="495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Font typeface="Bellota"/>
              <a:buNone/>
              <a:defRPr sz="2400">
                <a:solidFill>
                  <a:srgbClr val="FFFFFF"/>
                </a:solidFill>
              </a:defRPr>
            </a:lvl1pPr>
            <a:lvl2pPr lvl="1" rtl="0">
              <a:spcBef>
                <a:spcPts val="0"/>
              </a:spcBef>
              <a:spcAft>
                <a:spcPts val="0"/>
              </a:spcAft>
              <a:buSzPts val="3000"/>
              <a:buFont typeface="Bellota"/>
              <a:buNone/>
              <a:defRPr sz="3000" b="1">
                <a:latin typeface="Bellota"/>
                <a:ea typeface="Bellota"/>
                <a:cs typeface="Bellota"/>
                <a:sym typeface="Bellota"/>
              </a:defRPr>
            </a:lvl2pPr>
            <a:lvl3pPr lvl="2" rtl="0">
              <a:spcBef>
                <a:spcPts val="0"/>
              </a:spcBef>
              <a:spcAft>
                <a:spcPts val="0"/>
              </a:spcAft>
              <a:buSzPts val="3000"/>
              <a:buFont typeface="Bellota"/>
              <a:buNone/>
              <a:defRPr sz="3000" b="1">
                <a:latin typeface="Bellota"/>
                <a:ea typeface="Bellota"/>
                <a:cs typeface="Bellota"/>
                <a:sym typeface="Bellota"/>
              </a:defRPr>
            </a:lvl3pPr>
            <a:lvl4pPr lvl="3" rtl="0">
              <a:spcBef>
                <a:spcPts val="0"/>
              </a:spcBef>
              <a:spcAft>
                <a:spcPts val="0"/>
              </a:spcAft>
              <a:buSzPts val="3000"/>
              <a:buFont typeface="Bellota"/>
              <a:buNone/>
              <a:defRPr sz="3000" b="1">
                <a:latin typeface="Bellota"/>
                <a:ea typeface="Bellota"/>
                <a:cs typeface="Bellota"/>
                <a:sym typeface="Bellota"/>
              </a:defRPr>
            </a:lvl4pPr>
            <a:lvl5pPr lvl="4" rtl="0">
              <a:spcBef>
                <a:spcPts val="0"/>
              </a:spcBef>
              <a:spcAft>
                <a:spcPts val="0"/>
              </a:spcAft>
              <a:buSzPts val="3000"/>
              <a:buFont typeface="Bellota"/>
              <a:buNone/>
              <a:defRPr sz="3000" b="1">
                <a:latin typeface="Bellota"/>
                <a:ea typeface="Bellota"/>
                <a:cs typeface="Bellota"/>
                <a:sym typeface="Bellota"/>
              </a:defRPr>
            </a:lvl5pPr>
            <a:lvl6pPr lvl="5" rtl="0">
              <a:spcBef>
                <a:spcPts val="0"/>
              </a:spcBef>
              <a:spcAft>
                <a:spcPts val="0"/>
              </a:spcAft>
              <a:buSzPts val="3000"/>
              <a:buFont typeface="Bellota"/>
              <a:buNone/>
              <a:defRPr sz="3000" b="1">
                <a:latin typeface="Bellota"/>
                <a:ea typeface="Bellota"/>
                <a:cs typeface="Bellota"/>
                <a:sym typeface="Bellota"/>
              </a:defRPr>
            </a:lvl6pPr>
            <a:lvl7pPr lvl="6" rtl="0">
              <a:spcBef>
                <a:spcPts val="0"/>
              </a:spcBef>
              <a:spcAft>
                <a:spcPts val="0"/>
              </a:spcAft>
              <a:buSzPts val="3000"/>
              <a:buFont typeface="Bellota"/>
              <a:buNone/>
              <a:defRPr sz="3000" b="1">
                <a:latin typeface="Bellota"/>
                <a:ea typeface="Bellota"/>
                <a:cs typeface="Bellota"/>
                <a:sym typeface="Bellota"/>
              </a:defRPr>
            </a:lvl7pPr>
            <a:lvl8pPr lvl="7" rtl="0">
              <a:spcBef>
                <a:spcPts val="0"/>
              </a:spcBef>
              <a:spcAft>
                <a:spcPts val="0"/>
              </a:spcAft>
              <a:buSzPts val="3000"/>
              <a:buFont typeface="Bellota"/>
              <a:buNone/>
              <a:defRPr sz="3000" b="1">
                <a:latin typeface="Bellota"/>
                <a:ea typeface="Bellota"/>
                <a:cs typeface="Bellota"/>
                <a:sym typeface="Bellota"/>
              </a:defRPr>
            </a:lvl8pPr>
            <a:lvl9pPr lvl="8" rtl="0">
              <a:spcBef>
                <a:spcPts val="0"/>
              </a:spcBef>
              <a:spcAft>
                <a:spcPts val="0"/>
              </a:spcAft>
              <a:buSzPts val="3000"/>
              <a:buFont typeface="Bellota"/>
              <a:buNone/>
              <a:defRPr sz="3000" b="1">
                <a:latin typeface="Bellota"/>
                <a:ea typeface="Bellota"/>
                <a:cs typeface="Bellota"/>
                <a:sym typeface="Bellota"/>
              </a:defRPr>
            </a:lvl9pPr>
          </a:lstStyle>
          <a:p>
            <a:r>
              <a:t>xx%</a:t>
            </a:r>
          </a:p>
        </p:txBody>
      </p:sp>
      <p:sp>
        <p:nvSpPr>
          <p:cNvPr id="1255" name="Google Shape;1255;p13"/>
          <p:cNvSpPr txBox="1">
            <a:spLocks noGrp="1"/>
          </p:cNvSpPr>
          <p:nvPr>
            <p:ph type="subTitle" idx="5"/>
          </p:nvPr>
        </p:nvSpPr>
        <p:spPr>
          <a:xfrm>
            <a:off x="3527100" y="2291900"/>
            <a:ext cx="2175600" cy="69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300">
                <a:latin typeface="Poppins Light"/>
                <a:ea typeface="Poppins Light"/>
                <a:cs typeface="Poppins Light"/>
                <a:sym typeface="Poppins Light"/>
              </a:defRPr>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
        <p:nvSpPr>
          <p:cNvPr id="1256" name="Google Shape;1256;p13"/>
          <p:cNvSpPr txBox="1">
            <a:spLocks noGrp="1"/>
          </p:cNvSpPr>
          <p:nvPr>
            <p:ph type="title" idx="6"/>
          </p:nvPr>
        </p:nvSpPr>
        <p:spPr>
          <a:xfrm>
            <a:off x="6084450" y="1975728"/>
            <a:ext cx="2370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Bellota"/>
              <a:buNone/>
              <a:defRPr sz="1800">
                <a:solidFill>
                  <a:schemeClr val="lt2"/>
                </a:solidFill>
              </a:defRPr>
            </a:lvl1pPr>
            <a:lvl2pPr lvl="1" rtl="0">
              <a:spcBef>
                <a:spcPts val="0"/>
              </a:spcBef>
              <a:spcAft>
                <a:spcPts val="0"/>
              </a:spcAft>
              <a:buSzPts val="2400"/>
              <a:buFont typeface="Bellota"/>
              <a:buNone/>
              <a:defRPr sz="2400" b="1">
                <a:latin typeface="Bellota"/>
                <a:ea typeface="Bellota"/>
                <a:cs typeface="Bellota"/>
                <a:sym typeface="Bellota"/>
              </a:defRPr>
            </a:lvl2pPr>
            <a:lvl3pPr lvl="2" rtl="0">
              <a:spcBef>
                <a:spcPts val="0"/>
              </a:spcBef>
              <a:spcAft>
                <a:spcPts val="0"/>
              </a:spcAft>
              <a:buSzPts val="2400"/>
              <a:buFont typeface="Bellota"/>
              <a:buNone/>
              <a:defRPr sz="2400" b="1">
                <a:latin typeface="Bellota"/>
                <a:ea typeface="Bellota"/>
                <a:cs typeface="Bellota"/>
                <a:sym typeface="Bellota"/>
              </a:defRPr>
            </a:lvl3pPr>
            <a:lvl4pPr lvl="3" rtl="0">
              <a:spcBef>
                <a:spcPts val="0"/>
              </a:spcBef>
              <a:spcAft>
                <a:spcPts val="0"/>
              </a:spcAft>
              <a:buSzPts val="2400"/>
              <a:buFont typeface="Bellota"/>
              <a:buNone/>
              <a:defRPr sz="2400" b="1">
                <a:latin typeface="Bellota"/>
                <a:ea typeface="Bellota"/>
                <a:cs typeface="Bellota"/>
                <a:sym typeface="Bellota"/>
              </a:defRPr>
            </a:lvl4pPr>
            <a:lvl5pPr lvl="4" rtl="0">
              <a:spcBef>
                <a:spcPts val="0"/>
              </a:spcBef>
              <a:spcAft>
                <a:spcPts val="0"/>
              </a:spcAft>
              <a:buSzPts val="2400"/>
              <a:buFont typeface="Bellota"/>
              <a:buNone/>
              <a:defRPr sz="2400" b="1">
                <a:latin typeface="Bellota"/>
                <a:ea typeface="Bellota"/>
                <a:cs typeface="Bellota"/>
                <a:sym typeface="Bellota"/>
              </a:defRPr>
            </a:lvl5pPr>
            <a:lvl6pPr lvl="5" rtl="0">
              <a:spcBef>
                <a:spcPts val="0"/>
              </a:spcBef>
              <a:spcAft>
                <a:spcPts val="0"/>
              </a:spcAft>
              <a:buSzPts val="2400"/>
              <a:buFont typeface="Bellota"/>
              <a:buNone/>
              <a:defRPr sz="2400" b="1">
                <a:latin typeface="Bellota"/>
                <a:ea typeface="Bellota"/>
                <a:cs typeface="Bellota"/>
                <a:sym typeface="Bellota"/>
              </a:defRPr>
            </a:lvl6pPr>
            <a:lvl7pPr lvl="6" rtl="0">
              <a:spcBef>
                <a:spcPts val="0"/>
              </a:spcBef>
              <a:spcAft>
                <a:spcPts val="0"/>
              </a:spcAft>
              <a:buSzPts val="2400"/>
              <a:buFont typeface="Bellota"/>
              <a:buNone/>
              <a:defRPr sz="2400" b="1">
                <a:latin typeface="Bellota"/>
                <a:ea typeface="Bellota"/>
                <a:cs typeface="Bellota"/>
                <a:sym typeface="Bellota"/>
              </a:defRPr>
            </a:lvl7pPr>
            <a:lvl8pPr lvl="7" rtl="0">
              <a:spcBef>
                <a:spcPts val="0"/>
              </a:spcBef>
              <a:spcAft>
                <a:spcPts val="0"/>
              </a:spcAft>
              <a:buSzPts val="2400"/>
              <a:buFont typeface="Bellota"/>
              <a:buNone/>
              <a:defRPr sz="2400" b="1">
                <a:latin typeface="Bellota"/>
                <a:ea typeface="Bellota"/>
                <a:cs typeface="Bellota"/>
                <a:sym typeface="Bellota"/>
              </a:defRPr>
            </a:lvl8pPr>
            <a:lvl9pPr lvl="8" rtl="0">
              <a:spcBef>
                <a:spcPts val="0"/>
              </a:spcBef>
              <a:spcAft>
                <a:spcPts val="0"/>
              </a:spcAft>
              <a:buSzPts val="2400"/>
              <a:buFont typeface="Bellota"/>
              <a:buNone/>
              <a:defRPr sz="2400" b="1">
                <a:latin typeface="Bellota"/>
                <a:ea typeface="Bellota"/>
                <a:cs typeface="Bellota"/>
                <a:sym typeface="Bellota"/>
              </a:defRPr>
            </a:lvl9pPr>
          </a:lstStyle>
          <a:p/>
        </p:txBody>
      </p:sp>
      <p:sp>
        <p:nvSpPr>
          <p:cNvPr id="1257" name="Google Shape;1257;p13"/>
          <p:cNvSpPr txBox="1">
            <a:spLocks noGrp="1"/>
          </p:cNvSpPr>
          <p:nvPr>
            <p:ph type="title" idx="7" hasCustomPrompt="1"/>
          </p:nvPr>
        </p:nvSpPr>
        <p:spPr>
          <a:xfrm>
            <a:off x="7038300" y="1454548"/>
            <a:ext cx="495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Font typeface="Bellota"/>
              <a:buNone/>
              <a:defRPr sz="2400">
                <a:solidFill>
                  <a:srgbClr val="FFFFFF"/>
                </a:solidFill>
              </a:defRPr>
            </a:lvl1pPr>
            <a:lvl2pPr lvl="1" rtl="0">
              <a:spcBef>
                <a:spcPts val="0"/>
              </a:spcBef>
              <a:spcAft>
                <a:spcPts val="0"/>
              </a:spcAft>
              <a:buSzPts val="3000"/>
              <a:buFont typeface="Bellota"/>
              <a:buNone/>
              <a:defRPr sz="3000" b="1">
                <a:latin typeface="Bellota"/>
                <a:ea typeface="Bellota"/>
                <a:cs typeface="Bellota"/>
                <a:sym typeface="Bellota"/>
              </a:defRPr>
            </a:lvl2pPr>
            <a:lvl3pPr lvl="2" rtl="0">
              <a:spcBef>
                <a:spcPts val="0"/>
              </a:spcBef>
              <a:spcAft>
                <a:spcPts val="0"/>
              </a:spcAft>
              <a:buSzPts val="3000"/>
              <a:buFont typeface="Bellota"/>
              <a:buNone/>
              <a:defRPr sz="3000" b="1">
                <a:latin typeface="Bellota"/>
                <a:ea typeface="Bellota"/>
                <a:cs typeface="Bellota"/>
                <a:sym typeface="Bellota"/>
              </a:defRPr>
            </a:lvl3pPr>
            <a:lvl4pPr lvl="3" rtl="0">
              <a:spcBef>
                <a:spcPts val="0"/>
              </a:spcBef>
              <a:spcAft>
                <a:spcPts val="0"/>
              </a:spcAft>
              <a:buSzPts val="3000"/>
              <a:buFont typeface="Bellota"/>
              <a:buNone/>
              <a:defRPr sz="3000" b="1">
                <a:latin typeface="Bellota"/>
                <a:ea typeface="Bellota"/>
                <a:cs typeface="Bellota"/>
                <a:sym typeface="Bellota"/>
              </a:defRPr>
            </a:lvl4pPr>
            <a:lvl5pPr lvl="4" rtl="0">
              <a:spcBef>
                <a:spcPts val="0"/>
              </a:spcBef>
              <a:spcAft>
                <a:spcPts val="0"/>
              </a:spcAft>
              <a:buSzPts val="3000"/>
              <a:buFont typeface="Bellota"/>
              <a:buNone/>
              <a:defRPr sz="3000" b="1">
                <a:latin typeface="Bellota"/>
                <a:ea typeface="Bellota"/>
                <a:cs typeface="Bellota"/>
                <a:sym typeface="Bellota"/>
              </a:defRPr>
            </a:lvl5pPr>
            <a:lvl6pPr lvl="5" rtl="0">
              <a:spcBef>
                <a:spcPts val="0"/>
              </a:spcBef>
              <a:spcAft>
                <a:spcPts val="0"/>
              </a:spcAft>
              <a:buSzPts val="3000"/>
              <a:buFont typeface="Bellota"/>
              <a:buNone/>
              <a:defRPr sz="3000" b="1">
                <a:latin typeface="Bellota"/>
                <a:ea typeface="Bellota"/>
                <a:cs typeface="Bellota"/>
                <a:sym typeface="Bellota"/>
              </a:defRPr>
            </a:lvl6pPr>
            <a:lvl7pPr lvl="6" rtl="0">
              <a:spcBef>
                <a:spcPts val="0"/>
              </a:spcBef>
              <a:spcAft>
                <a:spcPts val="0"/>
              </a:spcAft>
              <a:buSzPts val="3000"/>
              <a:buFont typeface="Bellota"/>
              <a:buNone/>
              <a:defRPr sz="3000" b="1">
                <a:latin typeface="Bellota"/>
                <a:ea typeface="Bellota"/>
                <a:cs typeface="Bellota"/>
                <a:sym typeface="Bellota"/>
              </a:defRPr>
            </a:lvl7pPr>
            <a:lvl8pPr lvl="7" rtl="0">
              <a:spcBef>
                <a:spcPts val="0"/>
              </a:spcBef>
              <a:spcAft>
                <a:spcPts val="0"/>
              </a:spcAft>
              <a:buSzPts val="3000"/>
              <a:buFont typeface="Bellota"/>
              <a:buNone/>
              <a:defRPr sz="3000" b="1">
                <a:latin typeface="Bellota"/>
                <a:ea typeface="Bellota"/>
                <a:cs typeface="Bellota"/>
                <a:sym typeface="Bellota"/>
              </a:defRPr>
            </a:lvl8pPr>
            <a:lvl9pPr lvl="8" rtl="0">
              <a:spcBef>
                <a:spcPts val="0"/>
              </a:spcBef>
              <a:spcAft>
                <a:spcPts val="0"/>
              </a:spcAft>
              <a:buSzPts val="3000"/>
              <a:buFont typeface="Bellota"/>
              <a:buNone/>
              <a:defRPr sz="3000" b="1">
                <a:latin typeface="Bellota"/>
                <a:ea typeface="Bellota"/>
                <a:cs typeface="Bellota"/>
                <a:sym typeface="Bellota"/>
              </a:defRPr>
            </a:lvl9pPr>
          </a:lstStyle>
          <a:p>
            <a:r>
              <a:t>xx%</a:t>
            </a:r>
          </a:p>
        </p:txBody>
      </p:sp>
      <p:sp>
        <p:nvSpPr>
          <p:cNvPr id="1258" name="Google Shape;1258;p13"/>
          <p:cNvSpPr txBox="1">
            <a:spLocks noGrp="1"/>
          </p:cNvSpPr>
          <p:nvPr>
            <p:ph type="subTitle" idx="8"/>
          </p:nvPr>
        </p:nvSpPr>
        <p:spPr>
          <a:xfrm>
            <a:off x="6168001" y="2291900"/>
            <a:ext cx="2175600" cy="69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300">
                <a:latin typeface="Poppins Light"/>
                <a:ea typeface="Poppins Light"/>
                <a:cs typeface="Poppins Light"/>
                <a:sym typeface="Poppins Light"/>
              </a:defRPr>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
        <p:nvSpPr>
          <p:cNvPr id="1259" name="Google Shape;1259;p13"/>
          <p:cNvSpPr txBox="1">
            <a:spLocks noGrp="1"/>
          </p:cNvSpPr>
          <p:nvPr>
            <p:ph type="title" idx="9"/>
          </p:nvPr>
        </p:nvSpPr>
        <p:spPr>
          <a:xfrm>
            <a:off x="2011934" y="3612728"/>
            <a:ext cx="2422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Bellota"/>
              <a:buNone/>
              <a:defRPr sz="1800">
                <a:solidFill>
                  <a:schemeClr val="lt2"/>
                </a:solidFill>
              </a:defRPr>
            </a:lvl1pPr>
            <a:lvl2pPr lvl="1" rtl="0">
              <a:spcBef>
                <a:spcPts val="0"/>
              </a:spcBef>
              <a:spcAft>
                <a:spcPts val="0"/>
              </a:spcAft>
              <a:buSzPts val="2400"/>
              <a:buFont typeface="Bellota"/>
              <a:buNone/>
              <a:defRPr sz="2400" b="1">
                <a:latin typeface="Bellota"/>
                <a:ea typeface="Bellota"/>
                <a:cs typeface="Bellota"/>
                <a:sym typeface="Bellota"/>
              </a:defRPr>
            </a:lvl2pPr>
            <a:lvl3pPr lvl="2" rtl="0">
              <a:spcBef>
                <a:spcPts val="0"/>
              </a:spcBef>
              <a:spcAft>
                <a:spcPts val="0"/>
              </a:spcAft>
              <a:buSzPts val="2400"/>
              <a:buFont typeface="Bellota"/>
              <a:buNone/>
              <a:defRPr sz="2400" b="1">
                <a:latin typeface="Bellota"/>
                <a:ea typeface="Bellota"/>
                <a:cs typeface="Bellota"/>
                <a:sym typeface="Bellota"/>
              </a:defRPr>
            </a:lvl3pPr>
            <a:lvl4pPr lvl="3" rtl="0">
              <a:spcBef>
                <a:spcPts val="0"/>
              </a:spcBef>
              <a:spcAft>
                <a:spcPts val="0"/>
              </a:spcAft>
              <a:buSzPts val="2400"/>
              <a:buFont typeface="Bellota"/>
              <a:buNone/>
              <a:defRPr sz="2400" b="1">
                <a:latin typeface="Bellota"/>
                <a:ea typeface="Bellota"/>
                <a:cs typeface="Bellota"/>
                <a:sym typeface="Bellota"/>
              </a:defRPr>
            </a:lvl4pPr>
            <a:lvl5pPr lvl="4" rtl="0">
              <a:spcBef>
                <a:spcPts val="0"/>
              </a:spcBef>
              <a:spcAft>
                <a:spcPts val="0"/>
              </a:spcAft>
              <a:buSzPts val="2400"/>
              <a:buFont typeface="Bellota"/>
              <a:buNone/>
              <a:defRPr sz="2400" b="1">
                <a:latin typeface="Bellota"/>
                <a:ea typeface="Bellota"/>
                <a:cs typeface="Bellota"/>
                <a:sym typeface="Bellota"/>
              </a:defRPr>
            </a:lvl5pPr>
            <a:lvl6pPr lvl="5" rtl="0">
              <a:spcBef>
                <a:spcPts val="0"/>
              </a:spcBef>
              <a:spcAft>
                <a:spcPts val="0"/>
              </a:spcAft>
              <a:buSzPts val="2400"/>
              <a:buFont typeface="Bellota"/>
              <a:buNone/>
              <a:defRPr sz="2400" b="1">
                <a:latin typeface="Bellota"/>
                <a:ea typeface="Bellota"/>
                <a:cs typeface="Bellota"/>
                <a:sym typeface="Bellota"/>
              </a:defRPr>
            </a:lvl6pPr>
            <a:lvl7pPr lvl="6" rtl="0">
              <a:spcBef>
                <a:spcPts val="0"/>
              </a:spcBef>
              <a:spcAft>
                <a:spcPts val="0"/>
              </a:spcAft>
              <a:buSzPts val="2400"/>
              <a:buFont typeface="Bellota"/>
              <a:buNone/>
              <a:defRPr sz="2400" b="1">
                <a:latin typeface="Bellota"/>
                <a:ea typeface="Bellota"/>
                <a:cs typeface="Bellota"/>
                <a:sym typeface="Bellota"/>
              </a:defRPr>
            </a:lvl7pPr>
            <a:lvl8pPr lvl="7" rtl="0">
              <a:spcBef>
                <a:spcPts val="0"/>
              </a:spcBef>
              <a:spcAft>
                <a:spcPts val="0"/>
              </a:spcAft>
              <a:buSzPts val="2400"/>
              <a:buFont typeface="Bellota"/>
              <a:buNone/>
              <a:defRPr sz="2400" b="1">
                <a:latin typeface="Bellota"/>
                <a:ea typeface="Bellota"/>
                <a:cs typeface="Bellota"/>
                <a:sym typeface="Bellota"/>
              </a:defRPr>
            </a:lvl8pPr>
            <a:lvl9pPr lvl="8" rtl="0">
              <a:spcBef>
                <a:spcPts val="0"/>
              </a:spcBef>
              <a:spcAft>
                <a:spcPts val="0"/>
              </a:spcAft>
              <a:buSzPts val="2400"/>
              <a:buFont typeface="Bellota"/>
              <a:buNone/>
              <a:defRPr sz="2400" b="1">
                <a:latin typeface="Bellota"/>
                <a:ea typeface="Bellota"/>
                <a:cs typeface="Bellota"/>
                <a:sym typeface="Bellota"/>
              </a:defRPr>
            </a:lvl9pPr>
          </a:lstStyle>
          <a:p/>
        </p:txBody>
      </p:sp>
      <p:sp>
        <p:nvSpPr>
          <p:cNvPr id="1260" name="Google Shape;1260;p13"/>
          <p:cNvSpPr txBox="1">
            <a:spLocks noGrp="1"/>
          </p:cNvSpPr>
          <p:nvPr>
            <p:ph type="title" idx="13" hasCustomPrompt="1"/>
          </p:nvPr>
        </p:nvSpPr>
        <p:spPr>
          <a:xfrm>
            <a:off x="3022350" y="3103999"/>
            <a:ext cx="495900" cy="52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Font typeface="Bellota"/>
              <a:buNone/>
              <a:defRPr sz="2400">
                <a:solidFill>
                  <a:srgbClr val="FFFFFF"/>
                </a:solidFill>
              </a:defRPr>
            </a:lvl1pPr>
            <a:lvl2pPr lvl="1" rtl="0">
              <a:spcBef>
                <a:spcPts val="0"/>
              </a:spcBef>
              <a:spcAft>
                <a:spcPts val="0"/>
              </a:spcAft>
              <a:buSzPts val="3000"/>
              <a:buFont typeface="Bellota"/>
              <a:buNone/>
              <a:defRPr sz="3000" b="1">
                <a:latin typeface="Bellota"/>
                <a:ea typeface="Bellota"/>
                <a:cs typeface="Bellota"/>
                <a:sym typeface="Bellota"/>
              </a:defRPr>
            </a:lvl2pPr>
            <a:lvl3pPr lvl="2" rtl="0">
              <a:spcBef>
                <a:spcPts val="0"/>
              </a:spcBef>
              <a:spcAft>
                <a:spcPts val="0"/>
              </a:spcAft>
              <a:buSzPts val="3000"/>
              <a:buFont typeface="Bellota"/>
              <a:buNone/>
              <a:defRPr sz="3000" b="1">
                <a:latin typeface="Bellota"/>
                <a:ea typeface="Bellota"/>
                <a:cs typeface="Bellota"/>
                <a:sym typeface="Bellota"/>
              </a:defRPr>
            </a:lvl3pPr>
            <a:lvl4pPr lvl="3" rtl="0">
              <a:spcBef>
                <a:spcPts val="0"/>
              </a:spcBef>
              <a:spcAft>
                <a:spcPts val="0"/>
              </a:spcAft>
              <a:buSzPts val="3000"/>
              <a:buFont typeface="Bellota"/>
              <a:buNone/>
              <a:defRPr sz="3000" b="1">
                <a:latin typeface="Bellota"/>
                <a:ea typeface="Bellota"/>
                <a:cs typeface="Bellota"/>
                <a:sym typeface="Bellota"/>
              </a:defRPr>
            </a:lvl4pPr>
            <a:lvl5pPr lvl="4" rtl="0">
              <a:spcBef>
                <a:spcPts val="0"/>
              </a:spcBef>
              <a:spcAft>
                <a:spcPts val="0"/>
              </a:spcAft>
              <a:buSzPts val="3000"/>
              <a:buFont typeface="Bellota"/>
              <a:buNone/>
              <a:defRPr sz="3000" b="1">
                <a:latin typeface="Bellota"/>
                <a:ea typeface="Bellota"/>
                <a:cs typeface="Bellota"/>
                <a:sym typeface="Bellota"/>
              </a:defRPr>
            </a:lvl5pPr>
            <a:lvl6pPr lvl="5" rtl="0">
              <a:spcBef>
                <a:spcPts val="0"/>
              </a:spcBef>
              <a:spcAft>
                <a:spcPts val="0"/>
              </a:spcAft>
              <a:buSzPts val="3000"/>
              <a:buFont typeface="Bellota"/>
              <a:buNone/>
              <a:defRPr sz="3000" b="1">
                <a:latin typeface="Bellota"/>
                <a:ea typeface="Bellota"/>
                <a:cs typeface="Bellota"/>
                <a:sym typeface="Bellota"/>
              </a:defRPr>
            </a:lvl6pPr>
            <a:lvl7pPr lvl="6" rtl="0">
              <a:spcBef>
                <a:spcPts val="0"/>
              </a:spcBef>
              <a:spcAft>
                <a:spcPts val="0"/>
              </a:spcAft>
              <a:buSzPts val="3000"/>
              <a:buFont typeface="Bellota"/>
              <a:buNone/>
              <a:defRPr sz="3000" b="1">
                <a:latin typeface="Bellota"/>
                <a:ea typeface="Bellota"/>
                <a:cs typeface="Bellota"/>
                <a:sym typeface="Bellota"/>
              </a:defRPr>
            </a:lvl7pPr>
            <a:lvl8pPr lvl="7" rtl="0">
              <a:spcBef>
                <a:spcPts val="0"/>
              </a:spcBef>
              <a:spcAft>
                <a:spcPts val="0"/>
              </a:spcAft>
              <a:buSzPts val="3000"/>
              <a:buFont typeface="Bellota"/>
              <a:buNone/>
              <a:defRPr sz="3000" b="1">
                <a:latin typeface="Bellota"/>
                <a:ea typeface="Bellota"/>
                <a:cs typeface="Bellota"/>
                <a:sym typeface="Bellota"/>
              </a:defRPr>
            </a:lvl8pPr>
            <a:lvl9pPr lvl="8" rtl="0">
              <a:spcBef>
                <a:spcPts val="0"/>
              </a:spcBef>
              <a:spcAft>
                <a:spcPts val="0"/>
              </a:spcAft>
              <a:buSzPts val="3000"/>
              <a:buFont typeface="Bellota"/>
              <a:buNone/>
              <a:defRPr sz="3000" b="1">
                <a:latin typeface="Bellota"/>
                <a:ea typeface="Bellota"/>
                <a:cs typeface="Bellota"/>
                <a:sym typeface="Bellota"/>
              </a:defRPr>
            </a:lvl9pPr>
          </a:lstStyle>
          <a:p>
            <a:r>
              <a:t>xx%</a:t>
            </a:r>
          </a:p>
        </p:txBody>
      </p:sp>
      <p:sp>
        <p:nvSpPr>
          <p:cNvPr id="1261" name="Google Shape;1261;p13"/>
          <p:cNvSpPr txBox="1">
            <a:spLocks noGrp="1"/>
          </p:cNvSpPr>
          <p:nvPr>
            <p:ph type="subTitle" idx="14"/>
          </p:nvPr>
        </p:nvSpPr>
        <p:spPr>
          <a:xfrm>
            <a:off x="2196558" y="3930112"/>
            <a:ext cx="2175600" cy="69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300">
                <a:latin typeface="Poppins Light"/>
                <a:ea typeface="Poppins Light"/>
                <a:cs typeface="Poppins Light"/>
                <a:sym typeface="Poppins Light"/>
              </a:defRPr>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
        <p:nvSpPr>
          <p:cNvPr id="1262" name="Google Shape;1262;p13"/>
          <p:cNvSpPr txBox="1">
            <a:spLocks noGrp="1"/>
          </p:cNvSpPr>
          <p:nvPr>
            <p:ph type="title" idx="15"/>
          </p:nvPr>
        </p:nvSpPr>
        <p:spPr>
          <a:xfrm>
            <a:off x="4735668" y="3612728"/>
            <a:ext cx="2370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Bellota"/>
              <a:buNone/>
              <a:defRPr sz="1800">
                <a:solidFill>
                  <a:schemeClr val="lt2"/>
                </a:solidFill>
              </a:defRPr>
            </a:lvl1pPr>
            <a:lvl2pPr lvl="1" rtl="0">
              <a:spcBef>
                <a:spcPts val="0"/>
              </a:spcBef>
              <a:spcAft>
                <a:spcPts val="0"/>
              </a:spcAft>
              <a:buSzPts val="2400"/>
              <a:buFont typeface="Bellota"/>
              <a:buNone/>
              <a:defRPr sz="2400" b="1">
                <a:latin typeface="Bellota"/>
                <a:ea typeface="Bellota"/>
                <a:cs typeface="Bellota"/>
                <a:sym typeface="Bellota"/>
              </a:defRPr>
            </a:lvl2pPr>
            <a:lvl3pPr lvl="2" rtl="0">
              <a:spcBef>
                <a:spcPts val="0"/>
              </a:spcBef>
              <a:spcAft>
                <a:spcPts val="0"/>
              </a:spcAft>
              <a:buSzPts val="2400"/>
              <a:buFont typeface="Bellota"/>
              <a:buNone/>
              <a:defRPr sz="2400" b="1">
                <a:latin typeface="Bellota"/>
                <a:ea typeface="Bellota"/>
                <a:cs typeface="Bellota"/>
                <a:sym typeface="Bellota"/>
              </a:defRPr>
            </a:lvl3pPr>
            <a:lvl4pPr lvl="3" rtl="0">
              <a:spcBef>
                <a:spcPts val="0"/>
              </a:spcBef>
              <a:spcAft>
                <a:spcPts val="0"/>
              </a:spcAft>
              <a:buSzPts val="2400"/>
              <a:buFont typeface="Bellota"/>
              <a:buNone/>
              <a:defRPr sz="2400" b="1">
                <a:latin typeface="Bellota"/>
                <a:ea typeface="Bellota"/>
                <a:cs typeface="Bellota"/>
                <a:sym typeface="Bellota"/>
              </a:defRPr>
            </a:lvl4pPr>
            <a:lvl5pPr lvl="4" rtl="0">
              <a:spcBef>
                <a:spcPts val="0"/>
              </a:spcBef>
              <a:spcAft>
                <a:spcPts val="0"/>
              </a:spcAft>
              <a:buSzPts val="2400"/>
              <a:buFont typeface="Bellota"/>
              <a:buNone/>
              <a:defRPr sz="2400" b="1">
                <a:latin typeface="Bellota"/>
                <a:ea typeface="Bellota"/>
                <a:cs typeface="Bellota"/>
                <a:sym typeface="Bellota"/>
              </a:defRPr>
            </a:lvl5pPr>
            <a:lvl6pPr lvl="5" rtl="0">
              <a:spcBef>
                <a:spcPts val="0"/>
              </a:spcBef>
              <a:spcAft>
                <a:spcPts val="0"/>
              </a:spcAft>
              <a:buSzPts val="2400"/>
              <a:buFont typeface="Bellota"/>
              <a:buNone/>
              <a:defRPr sz="2400" b="1">
                <a:latin typeface="Bellota"/>
                <a:ea typeface="Bellota"/>
                <a:cs typeface="Bellota"/>
                <a:sym typeface="Bellota"/>
              </a:defRPr>
            </a:lvl6pPr>
            <a:lvl7pPr lvl="6" rtl="0">
              <a:spcBef>
                <a:spcPts val="0"/>
              </a:spcBef>
              <a:spcAft>
                <a:spcPts val="0"/>
              </a:spcAft>
              <a:buSzPts val="2400"/>
              <a:buFont typeface="Bellota"/>
              <a:buNone/>
              <a:defRPr sz="2400" b="1">
                <a:latin typeface="Bellota"/>
                <a:ea typeface="Bellota"/>
                <a:cs typeface="Bellota"/>
                <a:sym typeface="Bellota"/>
              </a:defRPr>
            </a:lvl7pPr>
            <a:lvl8pPr lvl="7" rtl="0">
              <a:spcBef>
                <a:spcPts val="0"/>
              </a:spcBef>
              <a:spcAft>
                <a:spcPts val="0"/>
              </a:spcAft>
              <a:buSzPts val="2400"/>
              <a:buFont typeface="Bellota"/>
              <a:buNone/>
              <a:defRPr sz="2400" b="1">
                <a:latin typeface="Bellota"/>
                <a:ea typeface="Bellota"/>
                <a:cs typeface="Bellota"/>
                <a:sym typeface="Bellota"/>
              </a:defRPr>
            </a:lvl8pPr>
            <a:lvl9pPr lvl="8" rtl="0">
              <a:spcBef>
                <a:spcPts val="0"/>
              </a:spcBef>
              <a:spcAft>
                <a:spcPts val="0"/>
              </a:spcAft>
              <a:buSzPts val="2400"/>
              <a:buFont typeface="Bellota"/>
              <a:buNone/>
              <a:defRPr sz="2400" b="1">
                <a:latin typeface="Bellota"/>
                <a:ea typeface="Bellota"/>
                <a:cs typeface="Bellota"/>
                <a:sym typeface="Bellota"/>
              </a:defRPr>
            </a:lvl9pPr>
          </a:lstStyle>
          <a:p/>
        </p:txBody>
      </p:sp>
      <p:sp>
        <p:nvSpPr>
          <p:cNvPr id="1263" name="Google Shape;1263;p13"/>
          <p:cNvSpPr txBox="1">
            <a:spLocks noGrp="1"/>
          </p:cNvSpPr>
          <p:nvPr>
            <p:ph type="title" idx="16" hasCustomPrompt="1"/>
          </p:nvPr>
        </p:nvSpPr>
        <p:spPr>
          <a:xfrm>
            <a:off x="5909602" y="3101537"/>
            <a:ext cx="495900" cy="52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Font typeface="Bellota"/>
              <a:buNone/>
              <a:defRPr sz="2400">
                <a:solidFill>
                  <a:srgbClr val="FFFFFF"/>
                </a:solidFill>
              </a:defRPr>
            </a:lvl1pPr>
            <a:lvl2pPr lvl="1" rtl="0">
              <a:spcBef>
                <a:spcPts val="0"/>
              </a:spcBef>
              <a:spcAft>
                <a:spcPts val="0"/>
              </a:spcAft>
              <a:buSzPts val="3000"/>
              <a:buFont typeface="Bellota"/>
              <a:buNone/>
              <a:defRPr sz="3000" b="1">
                <a:latin typeface="Bellota"/>
                <a:ea typeface="Bellota"/>
                <a:cs typeface="Bellota"/>
                <a:sym typeface="Bellota"/>
              </a:defRPr>
            </a:lvl2pPr>
            <a:lvl3pPr lvl="2" rtl="0">
              <a:spcBef>
                <a:spcPts val="0"/>
              </a:spcBef>
              <a:spcAft>
                <a:spcPts val="0"/>
              </a:spcAft>
              <a:buSzPts val="3000"/>
              <a:buFont typeface="Bellota"/>
              <a:buNone/>
              <a:defRPr sz="3000" b="1">
                <a:latin typeface="Bellota"/>
                <a:ea typeface="Bellota"/>
                <a:cs typeface="Bellota"/>
                <a:sym typeface="Bellota"/>
              </a:defRPr>
            </a:lvl3pPr>
            <a:lvl4pPr lvl="3" rtl="0">
              <a:spcBef>
                <a:spcPts val="0"/>
              </a:spcBef>
              <a:spcAft>
                <a:spcPts val="0"/>
              </a:spcAft>
              <a:buSzPts val="3000"/>
              <a:buFont typeface="Bellota"/>
              <a:buNone/>
              <a:defRPr sz="3000" b="1">
                <a:latin typeface="Bellota"/>
                <a:ea typeface="Bellota"/>
                <a:cs typeface="Bellota"/>
                <a:sym typeface="Bellota"/>
              </a:defRPr>
            </a:lvl4pPr>
            <a:lvl5pPr lvl="4" rtl="0">
              <a:spcBef>
                <a:spcPts val="0"/>
              </a:spcBef>
              <a:spcAft>
                <a:spcPts val="0"/>
              </a:spcAft>
              <a:buSzPts val="3000"/>
              <a:buFont typeface="Bellota"/>
              <a:buNone/>
              <a:defRPr sz="3000" b="1">
                <a:latin typeface="Bellota"/>
                <a:ea typeface="Bellota"/>
                <a:cs typeface="Bellota"/>
                <a:sym typeface="Bellota"/>
              </a:defRPr>
            </a:lvl5pPr>
            <a:lvl6pPr lvl="5" rtl="0">
              <a:spcBef>
                <a:spcPts val="0"/>
              </a:spcBef>
              <a:spcAft>
                <a:spcPts val="0"/>
              </a:spcAft>
              <a:buSzPts val="3000"/>
              <a:buFont typeface="Bellota"/>
              <a:buNone/>
              <a:defRPr sz="3000" b="1">
                <a:latin typeface="Bellota"/>
                <a:ea typeface="Bellota"/>
                <a:cs typeface="Bellota"/>
                <a:sym typeface="Bellota"/>
              </a:defRPr>
            </a:lvl6pPr>
            <a:lvl7pPr lvl="6" rtl="0">
              <a:spcBef>
                <a:spcPts val="0"/>
              </a:spcBef>
              <a:spcAft>
                <a:spcPts val="0"/>
              </a:spcAft>
              <a:buSzPts val="3000"/>
              <a:buFont typeface="Bellota"/>
              <a:buNone/>
              <a:defRPr sz="3000" b="1">
                <a:latin typeface="Bellota"/>
                <a:ea typeface="Bellota"/>
                <a:cs typeface="Bellota"/>
                <a:sym typeface="Bellota"/>
              </a:defRPr>
            </a:lvl7pPr>
            <a:lvl8pPr lvl="7" rtl="0">
              <a:spcBef>
                <a:spcPts val="0"/>
              </a:spcBef>
              <a:spcAft>
                <a:spcPts val="0"/>
              </a:spcAft>
              <a:buSzPts val="3000"/>
              <a:buFont typeface="Bellota"/>
              <a:buNone/>
              <a:defRPr sz="3000" b="1">
                <a:latin typeface="Bellota"/>
                <a:ea typeface="Bellota"/>
                <a:cs typeface="Bellota"/>
                <a:sym typeface="Bellota"/>
              </a:defRPr>
            </a:lvl8pPr>
            <a:lvl9pPr lvl="8" rtl="0">
              <a:spcBef>
                <a:spcPts val="0"/>
              </a:spcBef>
              <a:spcAft>
                <a:spcPts val="0"/>
              </a:spcAft>
              <a:buSzPts val="3000"/>
              <a:buFont typeface="Bellota"/>
              <a:buNone/>
              <a:defRPr sz="3000" b="1">
                <a:latin typeface="Bellota"/>
                <a:ea typeface="Bellota"/>
                <a:cs typeface="Bellota"/>
                <a:sym typeface="Bellota"/>
              </a:defRPr>
            </a:lvl9pPr>
          </a:lstStyle>
          <a:p>
            <a:r>
              <a:t>xx%</a:t>
            </a:r>
          </a:p>
        </p:txBody>
      </p:sp>
      <p:sp>
        <p:nvSpPr>
          <p:cNvPr id="1264" name="Google Shape;1264;p13"/>
          <p:cNvSpPr txBox="1">
            <a:spLocks noGrp="1"/>
          </p:cNvSpPr>
          <p:nvPr>
            <p:ph type="subTitle" idx="17"/>
          </p:nvPr>
        </p:nvSpPr>
        <p:spPr>
          <a:xfrm>
            <a:off x="5099395" y="3930112"/>
            <a:ext cx="2175600" cy="69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300">
                <a:latin typeface="Poppins Light"/>
                <a:ea typeface="Poppins Light"/>
                <a:cs typeface="Poppins Light"/>
                <a:sym typeface="Poppins Light"/>
              </a:defRPr>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
        <p:nvSpPr>
          <p:cNvPr id="1265" name="Google Shape;1265;p13"/>
          <p:cNvSpPr txBox="1">
            <a:spLocks noGrp="1"/>
          </p:cNvSpPr>
          <p:nvPr>
            <p:ph type="title" idx="18"/>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66" name="Google Shape;1266;p13"/>
          <p:cNvSpPr/>
          <p:nvPr/>
        </p:nvSpPr>
        <p:spPr>
          <a:xfrm rot="-6292882">
            <a:off x="7472774" y="3604668"/>
            <a:ext cx="3850664" cy="3986217"/>
          </a:xfrm>
          <a:custGeom>
            <a:avLst/>
            <a:gdLst/>
            <a:ahLst/>
            <a:cxnLst/>
            <a:rect l="l" t="t" r="r" b="b"/>
            <a:pathLst>
              <a:path w="28265" h="29260" extrusionOk="0">
                <a:moveTo>
                  <a:pt x="13097" y="0"/>
                </a:moveTo>
                <a:cubicBezTo>
                  <a:pt x="8537" y="0"/>
                  <a:pt x="4119" y="1984"/>
                  <a:pt x="2006" y="5551"/>
                </a:cubicBezTo>
                <a:cubicBezTo>
                  <a:pt x="0" y="8944"/>
                  <a:pt x="503" y="13043"/>
                  <a:pt x="1023" y="17300"/>
                </a:cubicBezTo>
                <a:cubicBezTo>
                  <a:pt x="1493" y="21133"/>
                  <a:pt x="1867" y="24183"/>
                  <a:pt x="4049" y="26501"/>
                </a:cubicBezTo>
                <a:cubicBezTo>
                  <a:pt x="6091" y="28666"/>
                  <a:pt x="8847" y="29260"/>
                  <a:pt x="11258" y="29260"/>
                </a:cubicBezTo>
                <a:cubicBezTo>
                  <a:pt x="14057" y="29260"/>
                  <a:pt x="16393" y="28460"/>
                  <a:pt x="16611" y="28389"/>
                </a:cubicBezTo>
                <a:cubicBezTo>
                  <a:pt x="22852" y="26339"/>
                  <a:pt x="28264" y="19405"/>
                  <a:pt x="27433" y="12123"/>
                </a:cubicBezTo>
                <a:cubicBezTo>
                  <a:pt x="26758" y="6216"/>
                  <a:pt x="22108" y="2977"/>
                  <a:pt x="21301" y="2431"/>
                </a:cubicBezTo>
                <a:cubicBezTo>
                  <a:pt x="18864" y="778"/>
                  <a:pt x="15953" y="0"/>
                  <a:pt x="130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67" name="Google Shape;1267;p13"/>
          <p:cNvGrpSpPr/>
          <p:nvPr/>
        </p:nvGrpSpPr>
        <p:grpSpPr>
          <a:xfrm rot="-3994402">
            <a:off x="8356452" y="222209"/>
            <a:ext cx="1598776" cy="1077655"/>
            <a:chOff x="906872" y="677935"/>
            <a:chExt cx="624516" cy="420955"/>
          </a:xfrm>
        </p:grpSpPr>
        <p:sp>
          <p:nvSpPr>
            <p:cNvPr id="1268" name="Google Shape;1268;p13"/>
            <p:cNvSpPr/>
            <p:nvPr/>
          </p:nvSpPr>
          <p:spPr>
            <a:xfrm>
              <a:off x="906872" y="677935"/>
              <a:ext cx="624516" cy="420954"/>
            </a:xfrm>
            <a:custGeom>
              <a:avLst/>
              <a:gdLst/>
              <a:ahLst/>
              <a:cxnLst/>
              <a:rect l="l" t="t" r="r" b="b"/>
              <a:pathLst>
                <a:path w="10612" h="7153" extrusionOk="0">
                  <a:moveTo>
                    <a:pt x="5599" y="255"/>
                  </a:moveTo>
                  <a:cubicBezTo>
                    <a:pt x="5600" y="256"/>
                    <a:pt x="5600" y="256"/>
                    <a:pt x="5601" y="256"/>
                  </a:cubicBezTo>
                  <a:lnTo>
                    <a:pt x="5601" y="256"/>
                  </a:lnTo>
                  <a:cubicBezTo>
                    <a:pt x="5604" y="256"/>
                    <a:pt x="5607" y="256"/>
                    <a:pt x="5611" y="255"/>
                  </a:cubicBezTo>
                  <a:lnTo>
                    <a:pt x="5611" y="255"/>
                  </a:lnTo>
                  <a:lnTo>
                    <a:pt x="5606" y="258"/>
                  </a:lnTo>
                  <a:lnTo>
                    <a:pt x="5606" y="258"/>
                  </a:lnTo>
                  <a:cubicBezTo>
                    <a:pt x="5604" y="257"/>
                    <a:pt x="5602" y="257"/>
                    <a:pt x="5601" y="256"/>
                  </a:cubicBezTo>
                  <a:lnTo>
                    <a:pt x="5601" y="256"/>
                  </a:lnTo>
                  <a:cubicBezTo>
                    <a:pt x="5600" y="256"/>
                    <a:pt x="5599" y="256"/>
                    <a:pt x="5598" y="256"/>
                  </a:cubicBezTo>
                  <a:lnTo>
                    <a:pt x="5598" y="256"/>
                  </a:lnTo>
                  <a:lnTo>
                    <a:pt x="5596" y="255"/>
                  </a:lnTo>
                  <a:close/>
                  <a:moveTo>
                    <a:pt x="4862" y="319"/>
                  </a:moveTo>
                  <a:cubicBezTo>
                    <a:pt x="4861" y="319"/>
                    <a:pt x="4859" y="321"/>
                    <a:pt x="4859" y="321"/>
                  </a:cubicBezTo>
                  <a:lnTo>
                    <a:pt x="4863" y="321"/>
                  </a:lnTo>
                  <a:cubicBezTo>
                    <a:pt x="4863" y="320"/>
                    <a:pt x="4862" y="319"/>
                    <a:pt x="4862" y="319"/>
                  </a:cubicBezTo>
                  <a:close/>
                  <a:moveTo>
                    <a:pt x="7103" y="405"/>
                  </a:moveTo>
                  <a:lnTo>
                    <a:pt x="7103" y="405"/>
                  </a:lnTo>
                  <a:cubicBezTo>
                    <a:pt x="7105" y="407"/>
                    <a:pt x="7107" y="408"/>
                    <a:pt x="7109" y="409"/>
                  </a:cubicBezTo>
                  <a:lnTo>
                    <a:pt x="7109" y="409"/>
                  </a:lnTo>
                  <a:cubicBezTo>
                    <a:pt x="7106" y="409"/>
                    <a:pt x="7103" y="409"/>
                    <a:pt x="7103" y="405"/>
                  </a:cubicBezTo>
                  <a:close/>
                  <a:moveTo>
                    <a:pt x="2820" y="948"/>
                  </a:moveTo>
                  <a:cubicBezTo>
                    <a:pt x="2820" y="948"/>
                    <a:pt x="2820" y="948"/>
                    <a:pt x="2820" y="948"/>
                  </a:cubicBezTo>
                  <a:lnTo>
                    <a:pt x="2820" y="948"/>
                  </a:lnTo>
                  <a:cubicBezTo>
                    <a:pt x="2821" y="948"/>
                    <a:pt x="2822" y="948"/>
                    <a:pt x="2823" y="948"/>
                  </a:cubicBezTo>
                  <a:close/>
                  <a:moveTo>
                    <a:pt x="2524" y="1101"/>
                  </a:moveTo>
                  <a:cubicBezTo>
                    <a:pt x="2524" y="1101"/>
                    <a:pt x="2525" y="1101"/>
                    <a:pt x="2526" y="1101"/>
                  </a:cubicBezTo>
                  <a:lnTo>
                    <a:pt x="2526" y="1101"/>
                  </a:lnTo>
                  <a:cubicBezTo>
                    <a:pt x="2523" y="1101"/>
                    <a:pt x="2515" y="1106"/>
                    <a:pt x="2515" y="1106"/>
                  </a:cubicBezTo>
                  <a:cubicBezTo>
                    <a:pt x="2518" y="1103"/>
                    <a:pt x="2521" y="1101"/>
                    <a:pt x="2524" y="1101"/>
                  </a:cubicBezTo>
                  <a:close/>
                  <a:moveTo>
                    <a:pt x="1221" y="2048"/>
                  </a:moveTo>
                  <a:cubicBezTo>
                    <a:pt x="1221" y="2050"/>
                    <a:pt x="1219" y="2053"/>
                    <a:pt x="1217" y="2054"/>
                  </a:cubicBezTo>
                  <a:lnTo>
                    <a:pt x="1217" y="2054"/>
                  </a:lnTo>
                  <a:cubicBezTo>
                    <a:pt x="1217" y="2054"/>
                    <a:pt x="1217" y="2054"/>
                    <a:pt x="1217" y="2054"/>
                  </a:cubicBezTo>
                  <a:cubicBezTo>
                    <a:pt x="1217" y="2054"/>
                    <a:pt x="1217" y="2054"/>
                    <a:pt x="1217" y="2054"/>
                  </a:cubicBezTo>
                  <a:lnTo>
                    <a:pt x="1217" y="2054"/>
                  </a:lnTo>
                  <a:cubicBezTo>
                    <a:pt x="1218" y="2052"/>
                    <a:pt x="1220" y="2050"/>
                    <a:pt x="1221" y="2048"/>
                  </a:cubicBezTo>
                  <a:close/>
                  <a:moveTo>
                    <a:pt x="9009" y="1025"/>
                  </a:moveTo>
                  <a:cubicBezTo>
                    <a:pt x="9043" y="1029"/>
                    <a:pt x="9090" y="1033"/>
                    <a:pt x="9119" y="1033"/>
                  </a:cubicBezTo>
                  <a:cubicBezTo>
                    <a:pt x="9123" y="1034"/>
                    <a:pt x="9128" y="1035"/>
                    <a:pt x="9133" y="1035"/>
                  </a:cubicBezTo>
                  <a:cubicBezTo>
                    <a:pt x="9137" y="1035"/>
                    <a:pt x="9142" y="1034"/>
                    <a:pt x="9146" y="1033"/>
                  </a:cubicBezTo>
                  <a:cubicBezTo>
                    <a:pt x="9237" y="1043"/>
                    <a:pt x="9317" y="1058"/>
                    <a:pt x="9410" y="1062"/>
                  </a:cubicBezTo>
                  <a:lnTo>
                    <a:pt x="9410" y="1069"/>
                  </a:lnTo>
                  <a:cubicBezTo>
                    <a:pt x="9422" y="1069"/>
                    <a:pt x="9432" y="1073"/>
                    <a:pt x="9439" y="1073"/>
                  </a:cubicBezTo>
                  <a:cubicBezTo>
                    <a:pt x="9442" y="1073"/>
                    <a:pt x="9445" y="1072"/>
                    <a:pt x="9446" y="1069"/>
                  </a:cubicBezTo>
                  <a:lnTo>
                    <a:pt x="9435" y="1069"/>
                  </a:lnTo>
                  <a:cubicBezTo>
                    <a:pt x="9440" y="1069"/>
                    <a:pt x="9443" y="1068"/>
                    <a:pt x="9445" y="1068"/>
                  </a:cubicBezTo>
                  <a:cubicBezTo>
                    <a:pt x="9446" y="1068"/>
                    <a:pt x="9446" y="1068"/>
                    <a:pt x="9446" y="1069"/>
                  </a:cubicBezTo>
                  <a:cubicBezTo>
                    <a:pt x="9468" y="1073"/>
                    <a:pt x="9505" y="1084"/>
                    <a:pt x="9537" y="1084"/>
                  </a:cubicBezTo>
                  <a:cubicBezTo>
                    <a:pt x="9721" y="1124"/>
                    <a:pt x="9908" y="1161"/>
                    <a:pt x="10080" y="1234"/>
                  </a:cubicBezTo>
                  <a:cubicBezTo>
                    <a:pt x="10458" y="1381"/>
                    <a:pt x="10469" y="1568"/>
                    <a:pt x="10268" y="1891"/>
                  </a:cubicBezTo>
                  <a:cubicBezTo>
                    <a:pt x="10210" y="1980"/>
                    <a:pt x="10148" y="2067"/>
                    <a:pt x="10082" y="2151"/>
                  </a:cubicBezTo>
                  <a:lnTo>
                    <a:pt x="10082" y="2151"/>
                  </a:lnTo>
                  <a:cubicBezTo>
                    <a:pt x="9808" y="1709"/>
                    <a:pt x="9433" y="1329"/>
                    <a:pt x="9009" y="1026"/>
                  </a:cubicBezTo>
                  <a:lnTo>
                    <a:pt x="9009" y="1026"/>
                  </a:lnTo>
                  <a:cubicBezTo>
                    <a:pt x="9009" y="1026"/>
                    <a:pt x="9009" y="1026"/>
                    <a:pt x="9009" y="1025"/>
                  </a:cubicBezTo>
                  <a:close/>
                  <a:moveTo>
                    <a:pt x="1808" y="3438"/>
                  </a:moveTo>
                  <a:lnTo>
                    <a:pt x="1808" y="3438"/>
                  </a:lnTo>
                  <a:cubicBezTo>
                    <a:pt x="1804" y="3441"/>
                    <a:pt x="1801" y="3441"/>
                    <a:pt x="1801" y="3441"/>
                  </a:cubicBezTo>
                  <a:cubicBezTo>
                    <a:pt x="1804" y="3438"/>
                    <a:pt x="1804" y="3438"/>
                    <a:pt x="1808" y="3438"/>
                  </a:cubicBezTo>
                  <a:close/>
                  <a:moveTo>
                    <a:pt x="1781" y="3462"/>
                  </a:moveTo>
                  <a:cubicBezTo>
                    <a:pt x="1782" y="3462"/>
                    <a:pt x="1782" y="3462"/>
                    <a:pt x="1782" y="3463"/>
                  </a:cubicBezTo>
                  <a:lnTo>
                    <a:pt x="1782" y="3463"/>
                  </a:lnTo>
                  <a:cubicBezTo>
                    <a:pt x="1774" y="3469"/>
                    <a:pt x="1765" y="3478"/>
                    <a:pt x="1760" y="3478"/>
                  </a:cubicBezTo>
                  <a:lnTo>
                    <a:pt x="1760" y="3478"/>
                  </a:lnTo>
                  <a:cubicBezTo>
                    <a:pt x="1763" y="3476"/>
                    <a:pt x="1777" y="3462"/>
                    <a:pt x="1781" y="3462"/>
                  </a:cubicBezTo>
                  <a:close/>
                  <a:moveTo>
                    <a:pt x="1758" y="3477"/>
                  </a:moveTo>
                  <a:cubicBezTo>
                    <a:pt x="1759" y="3477"/>
                    <a:pt x="1759" y="3477"/>
                    <a:pt x="1760" y="3478"/>
                  </a:cubicBezTo>
                  <a:cubicBezTo>
                    <a:pt x="1757" y="3482"/>
                    <a:pt x="1753" y="3482"/>
                    <a:pt x="1753" y="3482"/>
                  </a:cubicBezTo>
                  <a:cubicBezTo>
                    <a:pt x="1756" y="3479"/>
                    <a:pt x="1756" y="3477"/>
                    <a:pt x="1758" y="3477"/>
                  </a:cubicBezTo>
                  <a:close/>
                  <a:moveTo>
                    <a:pt x="10528" y="3727"/>
                  </a:moveTo>
                  <a:cubicBezTo>
                    <a:pt x="10528" y="3735"/>
                    <a:pt x="10527" y="3739"/>
                    <a:pt x="10524" y="3742"/>
                  </a:cubicBezTo>
                  <a:cubicBezTo>
                    <a:pt x="10524" y="3742"/>
                    <a:pt x="10524" y="3742"/>
                    <a:pt x="10523" y="3742"/>
                  </a:cubicBezTo>
                  <a:lnTo>
                    <a:pt x="10523" y="3742"/>
                  </a:lnTo>
                  <a:cubicBezTo>
                    <a:pt x="10524" y="3741"/>
                    <a:pt x="10524" y="3740"/>
                    <a:pt x="10524" y="3739"/>
                  </a:cubicBezTo>
                  <a:cubicBezTo>
                    <a:pt x="10527" y="3732"/>
                    <a:pt x="10528" y="3732"/>
                    <a:pt x="10528" y="3727"/>
                  </a:cubicBezTo>
                  <a:close/>
                  <a:moveTo>
                    <a:pt x="10304" y="4012"/>
                  </a:moveTo>
                  <a:cubicBezTo>
                    <a:pt x="10304" y="4014"/>
                    <a:pt x="10304" y="4016"/>
                    <a:pt x="10304" y="4018"/>
                  </a:cubicBezTo>
                  <a:cubicBezTo>
                    <a:pt x="10304" y="4016"/>
                    <a:pt x="10304" y="4014"/>
                    <a:pt x="10304" y="4012"/>
                  </a:cubicBezTo>
                  <a:close/>
                  <a:moveTo>
                    <a:pt x="10291" y="4217"/>
                  </a:moveTo>
                  <a:cubicBezTo>
                    <a:pt x="10292" y="4217"/>
                    <a:pt x="10290" y="4226"/>
                    <a:pt x="10290" y="4226"/>
                  </a:cubicBezTo>
                  <a:lnTo>
                    <a:pt x="10290" y="4238"/>
                  </a:lnTo>
                  <a:lnTo>
                    <a:pt x="10286" y="4241"/>
                  </a:lnTo>
                  <a:cubicBezTo>
                    <a:pt x="10290" y="4233"/>
                    <a:pt x="10290" y="4226"/>
                    <a:pt x="10290" y="4219"/>
                  </a:cubicBezTo>
                  <a:cubicBezTo>
                    <a:pt x="10291" y="4218"/>
                    <a:pt x="10291" y="4217"/>
                    <a:pt x="10291" y="4217"/>
                  </a:cubicBezTo>
                  <a:close/>
                  <a:moveTo>
                    <a:pt x="7217" y="4377"/>
                  </a:moveTo>
                  <a:lnTo>
                    <a:pt x="7213" y="4380"/>
                  </a:lnTo>
                  <a:cubicBezTo>
                    <a:pt x="7215" y="4379"/>
                    <a:pt x="7217" y="4378"/>
                    <a:pt x="7219" y="4377"/>
                  </a:cubicBezTo>
                  <a:close/>
                  <a:moveTo>
                    <a:pt x="1203" y="6870"/>
                  </a:moveTo>
                  <a:cubicBezTo>
                    <a:pt x="1204" y="6870"/>
                    <a:pt x="1205" y="6871"/>
                    <a:pt x="1207" y="6871"/>
                  </a:cubicBezTo>
                  <a:lnTo>
                    <a:pt x="1207" y="6871"/>
                  </a:lnTo>
                  <a:cubicBezTo>
                    <a:pt x="1205" y="6870"/>
                    <a:pt x="1204" y="6870"/>
                    <a:pt x="1203" y="6870"/>
                  </a:cubicBezTo>
                  <a:close/>
                  <a:moveTo>
                    <a:pt x="4254" y="6973"/>
                  </a:moveTo>
                  <a:cubicBezTo>
                    <a:pt x="4255" y="6974"/>
                    <a:pt x="4257" y="6975"/>
                    <a:pt x="4259" y="6975"/>
                  </a:cubicBezTo>
                  <a:lnTo>
                    <a:pt x="4259" y="6975"/>
                  </a:lnTo>
                  <a:cubicBezTo>
                    <a:pt x="4257" y="6974"/>
                    <a:pt x="4255" y="6974"/>
                    <a:pt x="4254" y="6973"/>
                  </a:cubicBezTo>
                  <a:close/>
                  <a:moveTo>
                    <a:pt x="2395" y="7064"/>
                  </a:moveTo>
                  <a:cubicBezTo>
                    <a:pt x="2396" y="7064"/>
                    <a:pt x="2397" y="7064"/>
                    <a:pt x="2398" y="7064"/>
                  </a:cubicBezTo>
                  <a:lnTo>
                    <a:pt x="2396" y="7066"/>
                  </a:lnTo>
                  <a:lnTo>
                    <a:pt x="2396" y="7066"/>
                  </a:lnTo>
                  <a:cubicBezTo>
                    <a:pt x="2394" y="7065"/>
                    <a:pt x="2393" y="7064"/>
                    <a:pt x="2395" y="7064"/>
                  </a:cubicBezTo>
                  <a:close/>
                  <a:moveTo>
                    <a:pt x="8046" y="997"/>
                  </a:moveTo>
                  <a:cubicBezTo>
                    <a:pt x="8185" y="997"/>
                    <a:pt x="8323" y="1001"/>
                    <a:pt x="8459" y="1007"/>
                  </a:cubicBezTo>
                  <a:cubicBezTo>
                    <a:pt x="8513" y="1010"/>
                    <a:pt x="8568" y="1012"/>
                    <a:pt x="8622" y="1013"/>
                  </a:cubicBezTo>
                  <a:lnTo>
                    <a:pt x="8622" y="1013"/>
                  </a:lnTo>
                  <a:cubicBezTo>
                    <a:pt x="8762" y="1096"/>
                    <a:pt x="8898" y="1187"/>
                    <a:pt x="9021" y="1289"/>
                  </a:cubicBezTo>
                  <a:cubicBezTo>
                    <a:pt x="9281" y="1480"/>
                    <a:pt x="9520" y="1752"/>
                    <a:pt x="9721" y="1994"/>
                  </a:cubicBezTo>
                  <a:lnTo>
                    <a:pt x="9721" y="2001"/>
                  </a:lnTo>
                  <a:cubicBezTo>
                    <a:pt x="9747" y="2033"/>
                    <a:pt x="9779" y="2077"/>
                    <a:pt x="9806" y="2111"/>
                  </a:cubicBezTo>
                  <a:cubicBezTo>
                    <a:pt x="9828" y="2121"/>
                    <a:pt x="9835" y="2143"/>
                    <a:pt x="9842" y="2165"/>
                  </a:cubicBezTo>
                  <a:cubicBezTo>
                    <a:pt x="9873" y="2211"/>
                    <a:pt x="9911" y="2262"/>
                    <a:pt x="9943" y="2320"/>
                  </a:cubicBezTo>
                  <a:lnTo>
                    <a:pt x="9943" y="2320"/>
                  </a:lnTo>
                  <a:cubicBezTo>
                    <a:pt x="9828" y="2451"/>
                    <a:pt x="9706" y="2577"/>
                    <a:pt x="9578" y="2698"/>
                  </a:cubicBezTo>
                  <a:cubicBezTo>
                    <a:pt x="9552" y="2734"/>
                    <a:pt x="9501" y="2778"/>
                    <a:pt x="9457" y="2811"/>
                  </a:cubicBezTo>
                  <a:lnTo>
                    <a:pt x="9457" y="2818"/>
                  </a:lnTo>
                  <a:cubicBezTo>
                    <a:pt x="9102" y="3108"/>
                    <a:pt x="8745" y="3390"/>
                    <a:pt x="8361" y="3651"/>
                  </a:cubicBezTo>
                  <a:cubicBezTo>
                    <a:pt x="8364" y="3651"/>
                    <a:pt x="8368" y="3651"/>
                    <a:pt x="8376" y="3647"/>
                  </a:cubicBezTo>
                  <a:lnTo>
                    <a:pt x="8376" y="3647"/>
                  </a:lnTo>
                  <a:cubicBezTo>
                    <a:pt x="8273" y="3717"/>
                    <a:pt x="8178" y="3783"/>
                    <a:pt x="8075" y="3852"/>
                  </a:cubicBezTo>
                  <a:cubicBezTo>
                    <a:pt x="8075" y="3856"/>
                    <a:pt x="8071" y="3856"/>
                    <a:pt x="8071" y="3859"/>
                  </a:cubicBezTo>
                  <a:cubicBezTo>
                    <a:pt x="7961" y="3940"/>
                    <a:pt x="7843" y="4006"/>
                    <a:pt x="7730" y="4084"/>
                  </a:cubicBezTo>
                  <a:cubicBezTo>
                    <a:pt x="7679" y="4101"/>
                    <a:pt x="7613" y="4142"/>
                    <a:pt x="7569" y="4175"/>
                  </a:cubicBezTo>
                  <a:cubicBezTo>
                    <a:pt x="7457" y="4244"/>
                    <a:pt x="7334" y="4309"/>
                    <a:pt x="7219" y="4377"/>
                  </a:cubicBezTo>
                  <a:lnTo>
                    <a:pt x="7224" y="4377"/>
                  </a:lnTo>
                  <a:cubicBezTo>
                    <a:pt x="7022" y="4475"/>
                    <a:pt x="6821" y="4637"/>
                    <a:pt x="6611" y="4744"/>
                  </a:cubicBezTo>
                  <a:cubicBezTo>
                    <a:pt x="6528" y="4783"/>
                    <a:pt x="6450" y="4842"/>
                    <a:pt x="6369" y="4879"/>
                  </a:cubicBezTo>
                  <a:cubicBezTo>
                    <a:pt x="6347" y="4898"/>
                    <a:pt x="6315" y="4912"/>
                    <a:pt x="6293" y="4927"/>
                  </a:cubicBezTo>
                  <a:cubicBezTo>
                    <a:pt x="6154" y="4996"/>
                    <a:pt x="6000" y="5074"/>
                    <a:pt x="5863" y="5147"/>
                  </a:cubicBezTo>
                  <a:cubicBezTo>
                    <a:pt x="5655" y="5245"/>
                    <a:pt x="5442" y="5355"/>
                    <a:pt x="5225" y="5433"/>
                  </a:cubicBezTo>
                  <a:cubicBezTo>
                    <a:pt x="5164" y="5465"/>
                    <a:pt x="5093" y="5487"/>
                    <a:pt x="5032" y="5517"/>
                  </a:cubicBezTo>
                  <a:cubicBezTo>
                    <a:pt x="4617" y="5668"/>
                    <a:pt x="4184" y="5803"/>
                    <a:pt x="3747" y="5861"/>
                  </a:cubicBezTo>
                  <a:cubicBezTo>
                    <a:pt x="3718" y="5869"/>
                    <a:pt x="3674" y="5866"/>
                    <a:pt x="3645" y="5873"/>
                  </a:cubicBezTo>
                  <a:cubicBezTo>
                    <a:pt x="3641" y="5872"/>
                    <a:pt x="3637" y="5872"/>
                    <a:pt x="3633" y="5872"/>
                  </a:cubicBezTo>
                  <a:cubicBezTo>
                    <a:pt x="3621" y="5872"/>
                    <a:pt x="3606" y="5874"/>
                    <a:pt x="3592" y="5874"/>
                  </a:cubicBezTo>
                  <a:cubicBezTo>
                    <a:pt x="3586" y="5874"/>
                    <a:pt x="3581" y="5874"/>
                    <a:pt x="3575" y="5873"/>
                  </a:cubicBezTo>
                  <a:cubicBezTo>
                    <a:pt x="3566" y="5875"/>
                    <a:pt x="3557" y="5875"/>
                    <a:pt x="3549" y="5875"/>
                  </a:cubicBezTo>
                  <a:cubicBezTo>
                    <a:pt x="3535" y="5875"/>
                    <a:pt x="3522" y="5874"/>
                    <a:pt x="3510" y="5874"/>
                  </a:cubicBezTo>
                  <a:cubicBezTo>
                    <a:pt x="3502" y="5874"/>
                    <a:pt x="3494" y="5874"/>
                    <a:pt x="3487" y="5876"/>
                  </a:cubicBezTo>
                  <a:cubicBezTo>
                    <a:pt x="3471" y="5874"/>
                    <a:pt x="3454" y="5871"/>
                    <a:pt x="3438" y="5871"/>
                  </a:cubicBezTo>
                  <a:cubicBezTo>
                    <a:pt x="3431" y="5871"/>
                    <a:pt x="3424" y="5872"/>
                    <a:pt x="3417" y="5873"/>
                  </a:cubicBezTo>
                  <a:cubicBezTo>
                    <a:pt x="3410" y="5866"/>
                    <a:pt x="3388" y="5869"/>
                    <a:pt x="3381" y="5866"/>
                  </a:cubicBezTo>
                  <a:cubicBezTo>
                    <a:pt x="3209" y="5851"/>
                    <a:pt x="3043" y="5744"/>
                    <a:pt x="2977" y="5587"/>
                  </a:cubicBezTo>
                  <a:cubicBezTo>
                    <a:pt x="2860" y="5275"/>
                    <a:pt x="3003" y="4956"/>
                    <a:pt x="3121" y="4678"/>
                  </a:cubicBezTo>
                  <a:cubicBezTo>
                    <a:pt x="3282" y="4380"/>
                    <a:pt x="3476" y="4094"/>
                    <a:pt x="3681" y="3834"/>
                  </a:cubicBezTo>
                  <a:cubicBezTo>
                    <a:pt x="4210" y="3182"/>
                    <a:pt x="4910" y="2671"/>
                    <a:pt x="5684" y="2356"/>
                  </a:cubicBezTo>
                  <a:cubicBezTo>
                    <a:pt x="5685" y="2356"/>
                    <a:pt x="5686" y="2357"/>
                    <a:pt x="5687" y="2357"/>
                  </a:cubicBezTo>
                  <a:cubicBezTo>
                    <a:pt x="5700" y="2357"/>
                    <a:pt x="5715" y="2341"/>
                    <a:pt x="5728" y="2341"/>
                  </a:cubicBezTo>
                  <a:cubicBezTo>
                    <a:pt x="5729" y="2341"/>
                    <a:pt x="5730" y="2341"/>
                    <a:pt x="5731" y="2341"/>
                  </a:cubicBezTo>
                  <a:cubicBezTo>
                    <a:pt x="5871" y="2283"/>
                    <a:pt x="6017" y="2209"/>
                    <a:pt x="6168" y="2170"/>
                  </a:cubicBezTo>
                  <a:cubicBezTo>
                    <a:pt x="6168" y="2165"/>
                    <a:pt x="6171" y="2165"/>
                    <a:pt x="6171" y="2162"/>
                  </a:cubicBezTo>
                  <a:cubicBezTo>
                    <a:pt x="6516" y="2041"/>
                    <a:pt x="6894" y="1945"/>
                    <a:pt x="7249" y="1872"/>
                  </a:cubicBezTo>
                  <a:cubicBezTo>
                    <a:pt x="7277" y="1872"/>
                    <a:pt x="7309" y="1857"/>
                    <a:pt x="7337" y="1857"/>
                  </a:cubicBezTo>
                  <a:cubicBezTo>
                    <a:pt x="7340" y="1857"/>
                    <a:pt x="7343" y="1857"/>
                    <a:pt x="7345" y="1857"/>
                  </a:cubicBezTo>
                  <a:cubicBezTo>
                    <a:pt x="7495" y="1839"/>
                    <a:pt x="7749" y="1775"/>
                    <a:pt x="7964" y="1775"/>
                  </a:cubicBezTo>
                  <a:cubicBezTo>
                    <a:pt x="8102" y="1775"/>
                    <a:pt x="8224" y="1802"/>
                    <a:pt x="8291" y="1884"/>
                  </a:cubicBezTo>
                  <a:cubicBezTo>
                    <a:pt x="8317" y="1909"/>
                    <a:pt x="8302" y="1967"/>
                    <a:pt x="8298" y="2001"/>
                  </a:cubicBezTo>
                  <a:cubicBezTo>
                    <a:pt x="8229" y="2173"/>
                    <a:pt x="8107" y="2346"/>
                    <a:pt x="7968" y="2470"/>
                  </a:cubicBezTo>
                  <a:cubicBezTo>
                    <a:pt x="7965" y="2478"/>
                    <a:pt x="7965" y="2478"/>
                    <a:pt x="7965" y="2481"/>
                  </a:cubicBezTo>
                  <a:cubicBezTo>
                    <a:pt x="7694" y="2749"/>
                    <a:pt x="7403" y="3020"/>
                    <a:pt x="7078" y="3226"/>
                  </a:cubicBezTo>
                  <a:cubicBezTo>
                    <a:pt x="6934" y="3331"/>
                    <a:pt x="6773" y="3438"/>
                    <a:pt x="6619" y="3529"/>
                  </a:cubicBezTo>
                  <a:cubicBezTo>
                    <a:pt x="6611" y="3537"/>
                    <a:pt x="6604" y="3541"/>
                    <a:pt x="6597" y="3541"/>
                  </a:cubicBezTo>
                  <a:cubicBezTo>
                    <a:pt x="6520" y="3600"/>
                    <a:pt x="6432" y="3647"/>
                    <a:pt x="6347" y="3691"/>
                  </a:cubicBezTo>
                  <a:cubicBezTo>
                    <a:pt x="6337" y="3698"/>
                    <a:pt x="6303" y="3720"/>
                    <a:pt x="6296" y="3724"/>
                  </a:cubicBezTo>
                  <a:cubicBezTo>
                    <a:pt x="6148" y="3806"/>
                    <a:pt x="5892" y="3972"/>
                    <a:pt x="5703" y="3972"/>
                  </a:cubicBezTo>
                  <a:cubicBezTo>
                    <a:pt x="5682" y="3972"/>
                    <a:pt x="5662" y="3970"/>
                    <a:pt x="5643" y="3966"/>
                  </a:cubicBezTo>
                  <a:cubicBezTo>
                    <a:pt x="5633" y="3952"/>
                    <a:pt x="5618" y="3922"/>
                    <a:pt x="5626" y="3900"/>
                  </a:cubicBezTo>
                  <a:cubicBezTo>
                    <a:pt x="5629" y="3761"/>
                    <a:pt x="5702" y="3625"/>
                    <a:pt x="5739" y="3497"/>
                  </a:cubicBezTo>
                  <a:lnTo>
                    <a:pt x="5739" y="3497"/>
                  </a:lnTo>
                  <a:lnTo>
                    <a:pt x="5736" y="3504"/>
                  </a:lnTo>
                  <a:cubicBezTo>
                    <a:pt x="5746" y="3438"/>
                    <a:pt x="5772" y="3387"/>
                    <a:pt x="5797" y="3321"/>
                  </a:cubicBezTo>
                  <a:lnTo>
                    <a:pt x="5797" y="3321"/>
                  </a:lnTo>
                  <a:cubicBezTo>
                    <a:pt x="5790" y="3328"/>
                    <a:pt x="5783" y="3336"/>
                    <a:pt x="5780" y="3339"/>
                  </a:cubicBezTo>
                  <a:cubicBezTo>
                    <a:pt x="5753" y="3317"/>
                    <a:pt x="5816" y="3218"/>
                    <a:pt x="5834" y="3167"/>
                  </a:cubicBezTo>
                  <a:lnTo>
                    <a:pt x="5834" y="3167"/>
                  </a:lnTo>
                  <a:cubicBezTo>
                    <a:pt x="5809" y="3177"/>
                    <a:pt x="5794" y="3199"/>
                    <a:pt x="5775" y="3221"/>
                  </a:cubicBezTo>
                  <a:cubicBezTo>
                    <a:pt x="5780" y="3211"/>
                    <a:pt x="5780" y="3204"/>
                    <a:pt x="5783" y="3196"/>
                  </a:cubicBezTo>
                  <a:lnTo>
                    <a:pt x="5783" y="3196"/>
                  </a:lnTo>
                  <a:cubicBezTo>
                    <a:pt x="5769" y="3208"/>
                    <a:pt x="5754" y="3216"/>
                    <a:pt x="5745" y="3216"/>
                  </a:cubicBezTo>
                  <a:cubicBezTo>
                    <a:pt x="5738" y="3216"/>
                    <a:pt x="5734" y="3211"/>
                    <a:pt x="5736" y="3199"/>
                  </a:cubicBezTo>
                  <a:lnTo>
                    <a:pt x="5736" y="3199"/>
                  </a:lnTo>
                  <a:cubicBezTo>
                    <a:pt x="5731" y="3204"/>
                    <a:pt x="5727" y="3206"/>
                    <a:pt x="5725" y="3206"/>
                  </a:cubicBezTo>
                  <a:cubicBezTo>
                    <a:pt x="5720" y="3206"/>
                    <a:pt x="5718" y="3199"/>
                    <a:pt x="5714" y="3199"/>
                  </a:cubicBezTo>
                  <a:cubicBezTo>
                    <a:pt x="5721" y="3170"/>
                    <a:pt x="5743" y="3145"/>
                    <a:pt x="5736" y="3119"/>
                  </a:cubicBezTo>
                  <a:lnTo>
                    <a:pt x="5736" y="3119"/>
                  </a:lnTo>
                  <a:cubicBezTo>
                    <a:pt x="5728" y="3126"/>
                    <a:pt x="5714" y="3148"/>
                    <a:pt x="5706" y="3155"/>
                  </a:cubicBezTo>
                  <a:cubicBezTo>
                    <a:pt x="5706" y="3265"/>
                    <a:pt x="5621" y="3336"/>
                    <a:pt x="5560" y="3424"/>
                  </a:cubicBezTo>
                  <a:cubicBezTo>
                    <a:pt x="5482" y="3534"/>
                    <a:pt x="5420" y="3639"/>
                    <a:pt x="5369" y="3764"/>
                  </a:cubicBezTo>
                  <a:cubicBezTo>
                    <a:pt x="5284" y="3959"/>
                    <a:pt x="5387" y="4219"/>
                    <a:pt x="5611" y="4263"/>
                  </a:cubicBezTo>
                  <a:cubicBezTo>
                    <a:pt x="5644" y="4268"/>
                    <a:pt x="5678" y="4270"/>
                    <a:pt x="5711" y="4270"/>
                  </a:cubicBezTo>
                  <a:cubicBezTo>
                    <a:pt x="5954" y="4270"/>
                    <a:pt x="6186" y="4150"/>
                    <a:pt x="6396" y="4047"/>
                  </a:cubicBezTo>
                  <a:cubicBezTo>
                    <a:pt x="7176" y="3636"/>
                    <a:pt x="7931" y="3082"/>
                    <a:pt x="8456" y="2360"/>
                  </a:cubicBezTo>
                  <a:lnTo>
                    <a:pt x="8452" y="2356"/>
                  </a:lnTo>
                  <a:cubicBezTo>
                    <a:pt x="8865" y="1726"/>
                    <a:pt x="8443" y="1500"/>
                    <a:pt x="7945" y="1500"/>
                  </a:cubicBezTo>
                  <a:cubicBezTo>
                    <a:pt x="7770" y="1500"/>
                    <a:pt x="7586" y="1528"/>
                    <a:pt x="7425" y="1576"/>
                  </a:cubicBezTo>
                  <a:cubicBezTo>
                    <a:pt x="7422" y="1576"/>
                    <a:pt x="7418" y="1571"/>
                    <a:pt x="7418" y="1571"/>
                  </a:cubicBezTo>
                  <a:cubicBezTo>
                    <a:pt x="7144" y="1620"/>
                    <a:pt x="6865" y="1656"/>
                    <a:pt x="6601" y="1740"/>
                  </a:cubicBezTo>
                  <a:cubicBezTo>
                    <a:pt x="6567" y="1744"/>
                    <a:pt x="6454" y="1784"/>
                    <a:pt x="6421" y="1791"/>
                  </a:cubicBezTo>
                  <a:lnTo>
                    <a:pt x="6413" y="1788"/>
                  </a:lnTo>
                  <a:cubicBezTo>
                    <a:pt x="6355" y="1825"/>
                    <a:pt x="6208" y="1850"/>
                    <a:pt x="6157" y="1894"/>
                  </a:cubicBezTo>
                  <a:cubicBezTo>
                    <a:pt x="6036" y="1920"/>
                    <a:pt x="5937" y="2001"/>
                    <a:pt x="5824" y="2033"/>
                  </a:cubicBezTo>
                  <a:cubicBezTo>
                    <a:pt x="5695" y="2089"/>
                    <a:pt x="5567" y="2133"/>
                    <a:pt x="5442" y="2195"/>
                  </a:cubicBezTo>
                  <a:cubicBezTo>
                    <a:pt x="5328" y="2243"/>
                    <a:pt x="5215" y="2302"/>
                    <a:pt x="5105" y="2349"/>
                  </a:cubicBezTo>
                  <a:cubicBezTo>
                    <a:pt x="4723" y="2554"/>
                    <a:pt x="4360" y="2815"/>
                    <a:pt x="4048" y="3123"/>
                  </a:cubicBezTo>
                  <a:cubicBezTo>
                    <a:pt x="4034" y="3123"/>
                    <a:pt x="4023" y="3148"/>
                    <a:pt x="4008" y="3152"/>
                  </a:cubicBezTo>
                  <a:cubicBezTo>
                    <a:pt x="3847" y="3306"/>
                    <a:pt x="3696" y="3475"/>
                    <a:pt x="3546" y="3639"/>
                  </a:cubicBezTo>
                  <a:cubicBezTo>
                    <a:pt x="3157" y="4120"/>
                    <a:pt x="2754" y="4656"/>
                    <a:pt x="2743" y="5297"/>
                  </a:cubicBezTo>
                  <a:cubicBezTo>
                    <a:pt x="2740" y="5862"/>
                    <a:pt x="3084" y="6028"/>
                    <a:pt x="3494" y="6028"/>
                  </a:cubicBezTo>
                  <a:cubicBezTo>
                    <a:pt x="3691" y="6028"/>
                    <a:pt x="3903" y="5990"/>
                    <a:pt x="4100" y="5939"/>
                  </a:cubicBezTo>
                  <a:lnTo>
                    <a:pt x="4100" y="5939"/>
                  </a:lnTo>
                  <a:cubicBezTo>
                    <a:pt x="3990" y="5961"/>
                    <a:pt x="3894" y="5976"/>
                    <a:pt x="3791" y="5983"/>
                  </a:cubicBezTo>
                  <a:cubicBezTo>
                    <a:pt x="3799" y="5976"/>
                    <a:pt x="3806" y="5968"/>
                    <a:pt x="3810" y="5964"/>
                  </a:cubicBezTo>
                  <a:cubicBezTo>
                    <a:pt x="3876" y="5954"/>
                    <a:pt x="3876" y="5954"/>
                    <a:pt x="3927" y="5939"/>
                  </a:cubicBezTo>
                  <a:lnTo>
                    <a:pt x="3927" y="5939"/>
                  </a:lnTo>
                  <a:cubicBezTo>
                    <a:pt x="3883" y="5946"/>
                    <a:pt x="3850" y="5954"/>
                    <a:pt x="3813" y="5957"/>
                  </a:cubicBezTo>
                  <a:cubicBezTo>
                    <a:pt x="3787" y="5967"/>
                    <a:pt x="3747" y="5972"/>
                    <a:pt x="3713" y="5972"/>
                  </a:cubicBezTo>
                  <a:cubicBezTo>
                    <a:pt x="3697" y="5972"/>
                    <a:pt x="3682" y="5971"/>
                    <a:pt x="3671" y="5968"/>
                  </a:cubicBezTo>
                  <a:cubicBezTo>
                    <a:pt x="3946" y="5932"/>
                    <a:pt x="4210" y="5869"/>
                    <a:pt x="4477" y="5800"/>
                  </a:cubicBezTo>
                  <a:cubicBezTo>
                    <a:pt x="4672" y="5729"/>
                    <a:pt x="4877" y="5675"/>
                    <a:pt x="5064" y="5605"/>
                  </a:cubicBezTo>
                  <a:cubicBezTo>
                    <a:pt x="5064" y="5607"/>
                    <a:pt x="5065" y="5607"/>
                    <a:pt x="5067" y="5607"/>
                  </a:cubicBezTo>
                  <a:cubicBezTo>
                    <a:pt x="5075" y="5607"/>
                    <a:pt x="5097" y="5597"/>
                    <a:pt x="5115" y="5594"/>
                  </a:cubicBezTo>
                  <a:lnTo>
                    <a:pt x="5115" y="5594"/>
                  </a:lnTo>
                  <a:cubicBezTo>
                    <a:pt x="4892" y="5678"/>
                    <a:pt x="4687" y="5763"/>
                    <a:pt x="4455" y="5836"/>
                  </a:cubicBezTo>
                  <a:cubicBezTo>
                    <a:pt x="4450" y="5840"/>
                    <a:pt x="4450" y="5841"/>
                    <a:pt x="4453" y="5841"/>
                  </a:cubicBezTo>
                  <a:cubicBezTo>
                    <a:pt x="4470" y="5841"/>
                    <a:pt x="4574" y="5801"/>
                    <a:pt x="4608" y="5801"/>
                  </a:cubicBezTo>
                  <a:cubicBezTo>
                    <a:pt x="4612" y="5801"/>
                    <a:pt x="4615" y="5802"/>
                    <a:pt x="4617" y="5803"/>
                  </a:cubicBezTo>
                  <a:cubicBezTo>
                    <a:pt x="4533" y="5836"/>
                    <a:pt x="4459" y="5854"/>
                    <a:pt x="4371" y="5880"/>
                  </a:cubicBezTo>
                  <a:cubicBezTo>
                    <a:pt x="4373" y="5882"/>
                    <a:pt x="4377" y="5883"/>
                    <a:pt x="4383" y="5883"/>
                  </a:cubicBezTo>
                  <a:cubicBezTo>
                    <a:pt x="4398" y="5883"/>
                    <a:pt x="4422" y="5878"/>
                    <a:pt x="4430" y="5873"/>
                  </a:cubicBezTo>
                  <a:cubicBezTo>
                    <a:pt x="5020" y="5741"/>
                    <a:pt x="5582" y="5484"/>
                    <a:pt x="6120" y="5201"/>
                  </a:cubicBezTo>
                  <a:cubicBezTo>
                    <a:pt x="6121" y="5202"/>
                    <a:pt x="6122" y="5202"/>
                    <a:pt x="6123" y="5202"/>
                  </a:cubicBezTo>
                  <a:cubicBezTo>
                    <a:pt x="6130" y="5202"/>
                    <a:pt x="6140" y="5190"/>
                    <a:pt x="6147" y="5190"/>
                  </a:cubicBezTo>
                  <a:cubicBezTo>
                    <a:pt x="6148" y="5190"/>
                    <a:pt x="6149" y="5191"/>
                    <a:pt x="6149" y="5191"/>
                  </a:cubicBezTo>
                  <a:cubicBezTo>
                    <a:pt x="6322" y="5096"/>
                    <a:pt x="6506" y="5003"/>
                    <a:pt x="6677" y="4908"/>
                  </a:cubicBezTo>
                  <a:cubicBezTo>
                    <a:pt x="6806" y="4868"/>
                    <a:pt x="6919" y="4773"/>
                    <a:pt x="7041" y="4703"/>
                  </a:cubicBezTo>
                  <a:cubicBezTo>
                    <a:pt x="7308" y="4556"/>
                    <a:pt x="7598" y="4409"/>
                    <a:pt x="7870" y="4267"/>
                  </a:cubicBezTo>
                  <a:cubicBezTo>
                    <a:pt x="8137" y="4109"/>
                    <a:pt x="8401" y="3944"/>
                    <a:pt x="8657" y="3764"/>
                  </a:cubicBezTo>
                  <a:cubicBezTo>
                    <a:pt x="8811" y="3688"/>
                    <a:pt x="8911" y="3563"/>
                    <a:pt x="9031" y="3446"/>
                  </a:cubicBezTo>
                  <a:cubicBezTo>
                    <a:pt x="9285" y="3265"/>
                    <a:pt x="9523" y="3045"/>
                    <a:pt x="9765" y="2855"/>
                  </a:cubicBezTo>
                  <a:cubicBezTo>
                    <a:pt x="9776" y="2825"/>
                    <a:pt x="9828" y="2808"/>
                    <a:pt x="9838" y="2781"/>
                  </a:cubicBezTo>
                  <a:cubicBezTo>
                    <a:pt x="9829" y="2781"/>
                    <a:pt x="9838" y="2779"/>
                    <a:pt x="9841" y="2776"/>
                  </a:cubicBezTo>
                  <a:lnTo>
                    <a:pt x="9841" y="2776"/>
                  </a:lnTo>
                  <a:lnTo>
                    <a:pt x="9838" y="2781"/>
                  </a:lnTo>
                  <a:cubicBezTo>
                    <a:pt x="9918" y="2709"/>
                    <a:pt x="9999" y="2632"/>
                    <a:pt x="10077" y="2552"/>
                  </a:cubicBezTo>
                  <a:lnTo>
                    <a:pt x="10077" y="2552"/>
                  </a:lnTo>
                  <a:cubicBezTo>
                    <a:pt x="10099" y="2596"/>
                    <a:pt x="10119" y="2640"/>
                    <a:pt x="10136" y="2686"/>
                  </a:cubicBezTo>
                  <a:lnTo>
                    <a:pt x="10143" y="2693"/>
                  </a:lnTo>
                  <a:cubicBezTo>
                    <a:pt x="10246" y="2913"/>
                    <a:pt x="10297" y="3145"/>
                    <a:pt x="10322" y="3383"/>
                  </a:cubicBezTo>
                  <a:cubicBezTo>
                    <a:pt x="10329" y="3583"/>
                    <a:pt x="10319" y="3815"/>
                    <a:pt x="10304" y="4012"/>
                  </a:cubicBezTo>
                  <a:lnTo>
                    <a:pt x="10304" y="4012"/>
                  </a:lnTo>
                  <a:cubicBezTo>
                    <a:pt x="10305" y="4011"/>
                    <a:pt x="10306" y="4010"/>
                    <a:pt x="10308" y="4010"/>
                  </a:cubicBezTo>
                  <a:cubicBezTo>
                    <a:pt x="10304" y="4013"/>
                    <a:pt x="10308" y="4018"/>
                    <a:pt x="10304" y="4021"/>
                  </a:cubicBezTo>
                  <a:cubicBezTo>
                    <a:pt x="10275" y="4230"/>
                    <a:pt x="10172" y="4450"/>
                    <a:pt x="10077" y="4644"/>
                  </a:cubicBezTo>
                  <a:cubicBezTo>
                    <a:pt x="10183" y="4502"/>
                    <a:pt x="10234" y="4326"/>
                    <a:pt x="10297" y="4160"/>
                  </a:cubicBezTo>
                  <a:cubicBezTo>
                    <a:pt x="10297" y="4145"/>
                    <a:pt x="10304" y="4123"/>
                    <a:pt x="10304" y="4109"/>
                  </a:cubicBezTo>
                  <a:cubicBezTo>
                    <a:pt x="10307" y="4109"/>
                    <a:pt x="10312" y="4098"/>
                    <a:pt x="10315" y="4094"/>
                  </a:cubicBezTo>
                  <a:lnTo>
                    <a:pt x="10315" y="4094"/>
                  </a:lnTo>
                  <a:cubicBezTo>
                    <a:pt x="10312" y="4098"/>
                    <a:pt x="10315" y="4101"/>
                    <a:pt x="10312" y="4106"/>
                  </a:cubicBezTo>
                  <a:lnTo>
                    <a:pt x="10312" y="4101"/>
                  </a:lnTo>
                  <a:cubicBezTo>
                    <a:pt x="10310" y="4115"/>
                    <a:pt x="10310" y="4119"/>
                    <a:pt x="10311" y="4119"/>
                  </a:cubicBezTo>
                  <a:cubicBezTo>
                    <a:pt x="10312" y="4119"/>
                    <a:pt x="10314" y="4116"/>
                    <a:pt x="10315" y="4116"/>
                  </a:cubicBezTo>
                  <a:cubicBezTo>
                    <a:pt x="10315" y="4113"/>
                    <a:pt x="10315" y="4109"/>
                    <a:pt x="10319" y="4109"/>
                  </a:cubicBezTo>
                  <a:cubicBezTo>
                    <a:pt x="10319" y="4113"/>
                    <a:pt x="10319" y="4116"/>
                    <a:pt x="10315" y="4120"/>
                  </a:cubicBezTo>
                  <a:cubicBezTo>
                    <a:pt x="10315" y="4119"/>
                    <a:pt x="10315" y="4118"/>
                    <a:pt x="10315" y="4118"/>
                  </a:cubicBezTo>
                  <a:cubicBezTo>
                    <a:pt x="10314" y="4118"/>
                    <a:pt x="10311" y="4134"/>
                    <a:pt x="10308" y="4150"/>
                  </a:cubicBezTo>
                  <a:cubicBezTo>
                    <a:pt x="10308" y="4150"/>
                    <a:pt x="10312" y="4142"/>
                    <a:pt x="10312" y="4135"/>
                  </a:cubicBezTo>
                  <a:lnTo>
                    <a:pt x="10312" y="4135"/>
                  </a:lnTo>
                  <a:cubicBezTo>
                    <a:pt x="10312" y="4136"/>
                    <a:pt x="10312" y="4152"/>
                    <a:pt x="10309" y="4152"/>
                  </a:cubicBezTo>
                  <a:cubicBezTo>
                    <a:pt x="10309" y="4152"/>
                    <a:pt x="10308" y="4152"/>
                    <a:pt x="10308" y="4150"/>
                  </a:cubicBezTo>
                  <a:cubicBezTo>
                    <a:pt x="10308" y="4148"/>
                    <a:pt x="10307" y="4147"/>
                    <a:pt x="10307" y="4147"/>
                  </a:cubicBezTo>
                  <a:cubicBezTo>
                    <a:pt x="10304" y="4147"/>
                    <a:pt x="10298" y="4164"/>
                    <a:pt x="10300" y="4167"/>
                  </a:cubicBezTo>
                  <a:cubicBezTo>
                    <a:pt x="10297" y="4175"/>
                    <a:pt x="10276" y="4241"/>
                    <a:pt x="10285" y="4241"/>
                  </a:cubicBezTo>
                  <a:cubicBezTo>
                    <a:pt x="10285" y="4241"/>
                    <a:pt x="10285" y="4241"/>
                    <a:pt x="10286" y="4241"/>
                  </a:cubicBezTo>
                  <a:lnTo>
                    <a:pt x="10286" y="4241"/>
                  </a:lnTo>
                  <a:cubicBezTo>
                    <a:pt x="10260" y="4384"/>
                    <a:pt x="10183" y="4505"/>
                    <a:pt x="10121" y="4629"/>
                  </a:cubicBezTo>
                  <a:lnTo>
                    <a:pt x="10117" y="4634"/>
                  </a:lnTo>
                  <a:cubicBezTo>
                    <a:pt x="10109" y="4648"/>
                    <a:pt x="10102" y="4663"/>
                    <a:pt x="10095" y="4678"/>
                  </a:cubicBezTo>
                  <a:cubicBezTo>
                    <a:pt x="10095" y="4685"/>
                    <a:pt x="10095" y="4688"/>
                    <a:pt x="10099" y="4692"/>
                  </a:cubicBezTo>
                  <a:cubicBezTo>
                    <a:pt x="10092" y="4695"/>
                    <a:pt x="10087" y="4695"/>
                    <a:pt x="10084" y="4700"/>
                  </a:cubicBezTo>
                  <a:cubicBezTo>
                    <a:pt x="10080" y="4761"/>
                    <a:pt x="10004" y="4802"/>
                    <a:pt x="9989" y="4854"/>
                  </a:cubicBezTo>
                  <a:cubicBezTo>
                    <a:pt x="9992" y="4849"/>
                    <a:pt x="9996" y="4849"/>
                    <a:pt x="9996" y="4846"/>
                  </a:cubicBezTo>
                  <a:lnTo>
                    <a:pt x="9996" y="4846"/>
                  </a:lnTo>
                  <a:cubicBezTo>
                    <a:pt x="9996" y="4854"/>
                    <a:pt x="9992" y="4857"/>
                    <a:pt x="9989" y="4857"/>
                  </a:cubicBezTo>
                  <a:cubicBezTo>
                    <a:pt x="9967" y="4890"/>
                    <a:pt x="9911" y="4959"/>
                    <a:pt x="9879" y="5003"/>
                  </a:cubicBezTo>
                  <a:lnTo>
                    <a:pt x="9872" y="5008"/>
                  </a:lnTo>
                  <a:cubicBezTo>
                    <a:pt x="9867" y="5015"/>
                    <a:pt x="9857" y="5025"/>
                    <a:pt x="9860" y="5025"/>
                  </a:cubicBezTo>
                  <a:cubicBezTo>
                    <a:pt x="9864" y="5022"/>
                    <a:pt x="9864" y="5022"/>
                    <a:pt x="9867" y="5018"/>
                  </a:cubicBezTo>
                  <a:lnTo>
                    <a:pt x="9867" y="5018"/>
                  </a:lnTo>
                  <a:cubicBezTo>
                    <a:pt x="9864" y="5025"/>
                    <a:pt x="9864" y="5030"/>
                    <a:pt x="9857" y="5030"/>
                  </a:cubicBezTo>
                  <a:cubicBezTo>
                    <a:pt x="9857" y="5029"/>
                    <a:pt x="9857" y="5029"/>
                    <a:pt x="9856" y="5029"/>
                  </a:cubicBezTo>
                  <a:cubicBezTo>
                    <a:pt x="9853" y="5029"/>
                    <a:pt x="9836" y="5057"/>
                    <a:pt x="9830" y="5057"/>
                  </a:cubicBezTo>
                  <a:cubicBezTo>
                    <a:pt x="9829" y="5057"/>
                    <a:pt x="9828" y="5056"/>
                    <a:pt x="9828" y="5055"/>
                  </a:cubicBezTo>
                  <a:cubicBezTo>
                    <a:pt x="9691" y="5220"/>
                    <a:pt x="9490" y="5407"/>
                    <a:pt x="9310" y="5487"/>
                  </a:cubicBezTo>
                  <a:cubicBezTo>
                    <a:pt x="9036" y="5656"/>
                    <a:pt x="8757" y="5829"/>
                    <a:pt x="8459" y="5968"/>
                  </a:cubicBezTo>
                  <a:cubicBezTo>
                    <a:pt x="8137" y="6147"/>
                    <a:pt x="7777" y="6262"/>
                    <a:pt x="7430" y="6382"/>
                  </a:cubicBezTo>
                  <a:lnTo>
                    <a:pt x="7430" y="6379"/>
                  </a:lnTo>
                  <a:lnTo>
                    <a:pt x="7474" y="6360"/>
                  </a:lnTo>
                  <a:lnTo>
                    <a:pt x="7474" y="6360"/>
                  </a:lnTo>
                  <a:cubicBezTo>
                    <a:pt x="7440" y="6372"/>
                    <a:pt x="7408" y="6382"/>
                    <a:pt x="7378" y="6389"/>
                  </a:cubicBezTo>
                  <a:lnTo>
                    <a:pt x="7371" y="6394"/>
                  </a:lnTo>
                  <a:cubicBezTo>
                    <a:pt x="7361" y="6394"/>
                    <a:pt x="7349" y="6402"/>
                    <a:pt x="7344" y="6402"/>
                  </a:cubicBezTo>
                  <a:cubicBezTo>
                    <a:pt x="7343" y="6402"/>
                    <a:pt x="7342" y="6401"/>
                    <a:pt x="7342" y="6401"/>
                  </a:cubicBezTo>
                  <a:cubicBezTo>
                    <a:pt x="7298" y="6416"/>
                    <a:pt x="7264" y="6416"/>
                    <a:pt x="7220" y="6433"/>
                  </a:cubicBezTo>
                  <a:lnTo>
                    <a:pt x="7224" y="6430"/>
                  </a:lnTo>
                  <a:lnTo>
                    <a:pt x="7232" y="6426"/>
                  </a:lnTo>
                  <a:cubicBezTo>
                    <a:pt x="7205" y="6426"/>
                    <a:pt x="7151" y="6445"/>
                    <a:pt x="7125" y="6452"/>
                  </a:cubicBezTo>
                  <a:lnTo>
                    <a:pt x="7110" y="6452"/>
                  </a:lnTo>
                  <a:cubicBezTo>
                    <a:pt x="7037" y="6474"/>
                    <a:pt x="6949" y="6499"/>
                    <a:pt x="6875" y="6518"/>
                  </a:cubicBezTo>
                  <a:cubicBezTo>
                    <a:pt x="6883" y="6514"/>
                    <a:pt x="6890" y="6511"/>
                    <a:pt x="6909" y="6504"/>
                  </a:cubicBezTo>
                  <a:lnTo>
                    <a:pt x="6909" y="6504"/>
                  </a:lnTo>
                  <a:cubicBezTo>
                    <a:pt x="6814" y="6536"/>
                    <a:pt x="6718" y="6548"/>
                    <a:pt x="6626" y="6584"/>
                  </a:cubicBezTo>
                  <a:cubicBezTo>
                    <a:pt x="6594" y="6595"/>
                    <a:pt x="6572" y="6595"/>
                    <a:pt x="6542" y="6606"/>
                  </a:cubicBezTo>
                  <a:cubicBezTo>
                    <a:pt x="6531" y="6606"/>
                    <a:pt x="6520" y="6610"/>
                    <a:pt x="6509" y="6614"/>
                  </a:cubicBezTo>
                  <a:cubicBezTo>
                    <a:pt x="6388" y="6646"/>
                    <a:pt x="6267" y="6672"/>
                    <a:pt x="6146" y="6687"/>
                  </a:cubicBezTo>
                  <a:cubicBezTo>
                    <a:pt x="6134" y="6691"/>
                    <a:pt x="6137" y="6694"/>
                    <a:pt x="6144" y="6694"/>
                  </a:cubicBezTo>
                  <a:cubicBezTo>
                    <a:pt x="6149" y="6694"/>
                    <a:pt x="6155" y="6693"/>
                    <a:pt x="6161" y="6690"/>
                  </a:cubicBezTo>
                  <a:lnTo>
                    <a:pt x="6164" y="6690"/>
                  </a:lnTo>
                  <a:cubicBezTo>
                    <a:pt x="6164" y="6691"/>
                    <a:pt x="6165" y="6691"/>
                    <a:pt x="6165" y="6691"/>
                  </a:cubicBezTo>
                  <a:lnTo>
                    <a:pt x="6165" y="6691"/>
                  </a:lnTo>
                  <a:cubicBezTo>
                    <a:pt x="6166" y="6691"/>
                    <a:pt x="6165" y="6690"/>
                    <a:pt x="6164" y="6690"/>
                  </a:cubicBezTo>
                  <a:lnTo>
                    <a:pt x="6176" y="6690"/>
                  </a:lnTo>
                  <a:cubicBezTo>
                    <a:pt x="6173" y="6690"/>
                    <a:pt x="6170" y="6692"/>
                    <a:pt x="6168" y="6692"/>
                  </a:cubicBezTo>
                  <a:cubicBezTo>
                    <a:pt x="6167" y="6692"/>
                    <a:pt x="6166" y="6692"/>
                    <a:pt x="6165" y="6691"/>
                  </a:cubicBezTo>
                  <a:lnTo>
                    <a:pt x="6165" y="6691"/>
                  </a:lnTo>
                  <a:cubicBezTo>
                    <a:pt x="6162" y="6693"/>
                    <a:pt x="6142" y="6698"/>
                    <a:pt x="6139" y="6702"/>
                  </a:cubicBezTo>
                  <a:cubicBezTo>
                    <a:pt x="6058" y="6716"/>
                    <a:pt x="5973" y="6727"/>
                    <a:pt x="5893" y="6746"/>
                  </a:cubicBezTo>
                  <a:cubicBezTo>
                    <a:pt x="5888" y="6753"/>
                    <a:pt x="5882" y="6754"/>
                    <a:pt x="5874" y="6754"/>
                  </a:cubicBezTo>
                  <a:cubicBezTo>
                    <a:pt x="5870" y="6754"/>
                    <a:pt x="5866" y="6754"/>
                    <a:pt x="5861" y="6754"/>
                  </a:cubicBezTo>
                  <a:cubicBezTo>
                    <a:pt x="5853" y="6754"/>
                    <a:pt x="5845" y="6755"/>
                    <a:pt x="5838" y="6760"/>
                  </a:cubicBezTo>
                  <a:cubicBezTo>
                    <a:pt x="5714" y="6782"/>
                    <a:pt x="5585" y="6797"/>
                    <a:pt x="5467" y="6826"/>
                  </a:cubicBezTo>
                  <a:cubicBezTo>
                    <a:pt x="5332" y="6837"/>
                    <a:pt x="5208" y="6859"/>
                    <a:pt x="5076" y="6881"/>
                  </a:cubicBezTo>
                  <a:cubicBezTo>
                    <a:pt x="5071" y="6885"/>
                    <a:pt x="5068" y="6888"/>
                    <a:pt x="5064" y="6896"/>
                  </a:cubicBezTo>
                  <a:lnTo>
                    <a:pt x="5076" y="6896"/>
                  </a:lnTo>
                  <a:cubicBezTo>
                    <a:pt x="5070" y="6896"/>
                    <a:pt x="5067" y="6897"/>
                    <a:pt x="5065" y="6897"/>
                  </a:cubicBezTo>
                  <a:cubicBezTo>
                    <a:pt x="5064" y="6897"/>
                    <a:pt x="5064" y="6897"/>
                    <a:pt x="5064" y="6896"/>
                  </a:cubicBezTo>
                  <a:cubicBezTo>
                    <a:pt x="5055" y="6899"/>
                    <a:pt x="5013" y="6905"/>
                    <a:pt x="4986" y="6912"/>
                  </a:cubicBezTo>
                  <a:lnTo>
                    <a:pt x="4986" y="6912"/>
                  </a:lnTo>
                  <a:cubicBezTo>
                    <a:pt x="4987" y="6911"/>
                    <a:pt x="4988" y="6910"/>
                    <a:pt x="4988" y="6910"/>
                  </a:cubicBezTo>
                  <a:lnTo>
                    <a:pt x="4983" y="6910"/>
                  </a:lnTo>
                  <a:cubicBezTo>
                    <a:pt x="4983" y="6911"/>
                    <a:pt x="4983" y="6912"/>
                    <a:pt x="4984" y="6912"/>
                  </a:cubicBezTo>
                  <a:lnTo>
                    <a:pt x="4984" y="6912"/>
                  </a:lnTo>
                  <a:cubicBezTo>
                    <a:pt x="4985" y="6912"/>
                    <a:pt x="4985" y="6912"/>
                    <a:pt x="4986" y="6912"/>
                  </a:cubicBezTo>
                  <a:lnTo>
                    <a:pt x="4986" y="6912"/>
                  </a:lnTo>
                  <a:cubicBezTo>
                    <a:pt x="4985" y="6912"/>
                    <a:pt x="4985" y="6912"/>
                    <a:pt x="4984" y="6912"/>
                  </a:cubicBezTo>
                  <a:cubicBezTo>
                    <a:pt x="4984" y="6912"/>
                    <a:pt x="4984" y="6912"/>
                    <a:pt x="4984" y="6912"/>
                  </a:cubicBezTo>
                  <a:lnTo>
                    <a:pt x="4984" y="6912"/>
                  </a:lnTo>
                  <a:cubicBezTo>
                    <a:pt x="4981" y="6913"/>
                    <a:pt x="4978" y="6913"/>
                    <a:pt x="4976" y="6914"/>
                  </a:cubicBezTo>
                  <a:lnTo>
                    <a:pt x="4983" y="6910"/>
                  </a:lnTo>
                  <a:cubicBezTo>
                    <a:pt x="4983" y="6907"/>
                    <a:pt x="4976" y="6907"/>
                    <a:pt x="4976" y="6903"/>
                  </a:cubicBezTo>
                  <a:cubicBezTo>
                    <a:pt x="4991" y="6900"/>
                    <a:pt x="5010" y="6892"/>
                    <a:pt x="5027" y="6885"/>
                  </a:cubicBezTo>
                  <a:lnTo>
                    <a:pt x="5027" y="6885"/>
                  </a:lnTo>
                  <a:cubicBezTo>
                    <a:pt x="5002" y="6888"/>
                    <a:pt x="4980" y="6892"/>
                    <a:pt x="4958" y="6896"/>
                  </a:cubicBezTo>
                  <a:cubicBezTo>
                    <a:pt x="4966" y="6896"/>
                    <a:pt x="4969" y="6896"/>
                    <a:pt x="4973" y="6900"/>
                  </a:cubicBezTo>
                  <a:cubicBezTo>
                    <a:pt x="4932" y="6908"/>
                    <a:pt x="4885" y="6920"/>
                    <a:pt x="4842" y="6920"/>
                  </a:cubicBezTo>
                  <a:cubicBezTo>
                    <a:pt x="4832" y="6920"/>
                    <a:pt x="4821" y="6919"/>
                    <a:pt x="4811" y="6918"/>
                  </a:cubicBezTo>
                  <a:cubicBezTo>
                    <a:pt x="4844" y="6903"/>
                    <a:pt x="4895" y="6910"/>
                    <a:pt x="4921" y="6892"/>
                  </a:cubicBezTo>
                  <a:lnTo>
                    <a:pt x="4921" y="6892"/>
                  </a:lnTo>
                  <a:cubicBezTo>
                    <a:pt x="4719" y="6922"/>
                    <a:pt x="4499" y="6925"/>
                    <a:pt x="4298" y="6962"/>
                  </a:cubicBezTo>
                  <a:cubicBezTo>
                    <a:pt x="4298" y="6966"/>
                    <a:pt x="4298" y="6969"/>
                    <a:pt x="4294" y="6973"/>
                  </a:cubicBezTo>
                  <a:cubicBezTo>
                    <a:pt x="4293" y="6971"/>
                    <a:pt x="4290" y="6971"/>
                    <a:pt x="4287" y="6971"/>
                  </a:cubicBezTo>
                  <a:cubicBezTo>
                    <a:pt x="4280" y="6971"/>
                    <a:pt x="4269" y="6975"/>
                    <a:pt x="4261" y="6975"/>
                  </a:cubicBezTo>
                  <a:cubicBezTo>
                    <a:pt x="4260" y="6975"/>
                    <a:pt x="4259" y="6975"/>
                    <a:pt x="4259" y="6975"/>
                  </a:cubicBezTo>
                  <a:lnTo>
                    <a:pt x="4259" y="6975"/>
                  </a:lnTo>
                  <a:cubicBezTo>
                    <a:pt x="4267" y="6977"/>
                    <a:pt x="4279" y="6979"/>
                    <a:pt x="4292" y="6979"/>
                  </a:cubicBezTo>
                  <a:cubicBezTo>
                    <a:pt x="4352" y="6979"/>
                    <a:pt x="4452" y="6957"/>
                    <a:pt x="4507" y="6954"/>
                  </a:cubicBezTo>
                  <a:cubicBezTo>
                    <a:pt x="4555" y="6951"/>
                    <a:pt x="4606" y="6951"/>
                    <a:pt x="4653" y="6940"/>
                  </a:cubicBezTo>
                  <a:cubicBezTo>
                    <a:pt x="4722" y="6940"/>
                    <a:pt x="4794" y="6928"/>
                    <a:pt x="4857" y="6928"/>
                  </a:cubicBezTo>
                  <a:cubicBezTo>
                    <a:pt x="4865" y="6928"/>
                    <a:pt x="4873" y="6929"/>
                    <a:pt x="4881" y="6929"/>
                  </a:cubicBezTo>
                  <a:cubicBezTo>
                    <a:pt x="4888" y="6922"/>
                    <a:pt x="4914" y="6925"/>
                    <a:pt x="4921" y="6918"/>
                  </a:cubicBezTo>
                  <a:lnTo>
                    <a:pt x="4921" y="6918"/>
                  </a:lnTo>
                  <a:cubicBezTo>
                    <a:pt x="4936" y="6925"/>
                    <a:pt x="4925" y="6929"/>
                    <a:pt x="4903" y="6932"/>
                  </a:cubicBezTo>
                  <a:cubicBezTo>
                    <a:pt x="5032" y="6925"/>
                    <a:pt x="5174" y="6907"/>
                    <a:pt x="5303" y="6885"/>
                  </a:cubicBezTo>
                  <a:lnTo>
                    <a:pt x="5303" y="6885"/>
                  </a:lnTo>
                  <a:cubicBezTo>
                    <a:pt x="5280" y="6891"/>
                    <a:pt x="5289" y="6893"/>
                    <a:pt x="5297" y="6893"/>
                  </a:cubicBezTo>
                  <a:cubicBezTo>
                    <a:pt x="5303" y="6893"/>
                    <a:pt x="5309" y="6892"/>
                    <a:pt x="5306" y="6892"/>
                  </a:cubicBezTo>
                  <a:lnTo>
                    <a:pt x="5306" y="6892"/>
                  </a:lnTo>
                  <a:cubicBezTo>
                    <a:pt x="5313" y="6892"/>
                    <a:pt x="5313" y="6896"/>
                    <a:pt x="5318" y="6896"/>
                  </a:cubicBezTo>
                  <a:lnTo>
                    <a:pt x="5306" y="6896"/>
                  </a:lnTo>
                  <a:cubicBezTo>
                    <a:pt x="5259" y="6903"/>
                    <a:pt x="5178" y="6918"/>
                    <a:pt x="5120" y="6929"/>
                  </a:cubicBezTo>
                  <a:cubicBezTo>
                    <a:pt x="5123" y="6929"/>
                    <a:pt x="5127" y="6929"/>
                    <a:pt x="5130" y="6932"/>
                  </a:cubicBezTo>
                  <a:cubicBezTo>
                    <a:pt x="5101" y="6935"/>
                    <a:pt x="5079" y="6941"/>
                    <a:pt x="5058" y="6941"/>
                  </a:cubicBezTo>
                  <a:cubicBezTo>
                    <a:pt x="5053" y="6941"/>
                    <a:pt x="5047" y="6940"/>
                    <a:pt x="5042" y="6940"/>
                  </a:cubicBezTo>
                  <a:cubicBezTo>
                    <a:pt x="5027" y="6947"/>
                    <a:pt x="4998" y="6944"/>
                    <a:pt x="4988" y="6951"/>
                  </a:cubicBezTo>
                  <a:cubicBezTo>
                    <a:pt x="4584" y="6998"/>
                    <a:pt x="4188" y="7035"/>
                    <a:pt x="3777" y="7057"/>
                  </a:cubicBezTo>
                  <a:cubicBezTo>
                    <a:pt x="3786" y="7055"/>
                    <a:pt x="3784" y="7054"/>
                    <a:pt x="3777" y="7054"/>
                  </a:cubicBezTo>
                  <a:cubicBezTo>
                    <a:pt x="3763" y="7054"/>
                    <a:pt x="3730" y="7057"/>
                    <a:pt x="3722" y="7057"/>
                  </a:cubicBezTo>
                  <a:cubicBezTo>
                    <a:pt x="3720" y="7057"/>
                    <a:pt x="3717" y="7057"/>
                    <a:pt x="3715" y="7057"/>
                  </a:cubicBezTo>
                  <a:cubicBezTo>
                    <a:pt x="3704" y="7057"/>
                    <a:pt x="3691" y="7060"/>
                    <a:pt x="3680" y="7060"/>
                  </a:cubicBezTo>
                  <a:cubicBezTo>
                    <a:pt x="3676" y="7060"/>
                    <a:pt x="3671" y="7059"/>
                    <a:pt x="3667" y="7057"/>
                  </a:cubicBezTo>
                  <a:cubicBezTo>
                    <a:pt x="3629" y="7065"/>
                    <a:pt x="3588" y="7067"/>
                    <a:pt x="3546" y="7067"/>
                  </a:cubicBezTo>
                  <a:cubicBezTo>
                    <a:pt x="3471" y="7067"/>
                    <a:pt x="3393" y="7060"/>
                    <a:pt x="3320" y="7060"/>
                  </a:cubicBezTo>
                  <a:cubicBezTo>
                    <a:pt x="3275" y="7060"/>
                    <a:pt x="3233" y="7062"/>
                    <a:pt x="3194" y="7072"/>
                  </a:cubicBezTo>
                  <a:cubicBezTo>
                    <a:pt x="3202" y="7072"/>
                    <a:pt x="3209" y="7072"/>
                    <a:pt x="3217" y="7072"/>
                  </a:cubicBezTo>
                  <a:cubicBezTo>
                    <a:pt x="3244" y="7072"/>
                    <a:pt x="3271" y="7069"/>
                    <a:pt x="3297" y="7069"/>
                  </a:cubicBezTo>
                  <a:cubicBezTo>
                    <a:pt x="3316" y="7069"/>
                    <a:pt x="3333" y="7071"/>
                    <a:pt x="3351" y="7076"/>
                  </a:cubicBezTo>
                  <a:cubicBezTo>
                    <a:pt x="3297" y="7083"/>
                    <a:pt x="3245" y="7083"/>
                    <a:pt x="3190" y="7083"/>
                  </a:cubicBezTo>
                  <a:cubicBezTo>
                    <a:pt x="3104" y="7089"/>
                    <a:pt x="3019" y="7091"/>
                    <a:pt x="2932" y="7091"/>
                  </a:cubicBezTo>
                  <a:cubicBezTo>
                    <a:pt x="2874" y="7091"/>
                    <a:pt x="2816" y="7090"/>
                    <a:pt x="2757" y="7090"/>
                  </a:cubicBezTo>
                  <a:cubicBezTo>
                    <a:pt x="2754" y="7094"/>
                    <a:pt x="2750" y="7094"/>
                    <a:pt x="2747" y="7098"/>
                  </a:cubicBezTo>
                  <a:cubicBezTo>
                    <a:pt x="2669" y="7094"/>
                    <a:pt x="2589" y="7090"/>
                    <a:pt x="2515" y="7090"/>
                  </a:cubicBezTo>
                  <a:cubicBezTo>
                    <a:pt x="2485" y="7090"/>
                    <a:pt x="2485" y="7074"/>
                    <a:pt x="2457" y="7074"/>
                  </a:cubicBezTo>
                  <a:cubicBezTo>
                    <a:pt x="2452" y="7074"/>
                    <a:pt x="2446" y="7075"/>
                    <a:pt x="2439" y="7076"/>
                  </a:cubicBezTo>
                  <a:lnTo>
                    <a:pt x="2435" y="7072"/>
                  </a:lnTo>
                  <a:cubicBezTo>
                    <a:pt x="2433" y="7073"/>
                    <a:pt x="2429" y="7074"/>
                    <a:pt x="2425" y="7074"/>
                  </a:cubicBezTo>
                  <a:cubicBezTo>
                    <a:pt x="2416" y="7074"/>
                    <a:pt x="2404" y="7070"/>
                    <a:pt x="2398" y="7067"/>
                  </a:cubicBezTo>
                  <a:lnTo>
                    <a:pt x="2398" y="7067"/>
                  </a:lnTo>
                  <a:cubicBezTo>
                    <a:pt x="2398" y="7067"/>
                    <a:pt x="2399" y="7067"/>
                    <a:pt x="2400" y="7067"/>
                  </a:cubicBezTo>
                  <a:cubicBezTo>
                    <a:pt x="2407" y="7067"/>
                    <a:pt x="2419" y="7069"/>
                    <a:pt x="2428" y="7069"/>
                  </a:cubicBezTo>
                  <a:cubicBezTo>
                    <a:pt x="2431" y="7069"/>
                    <a:pt x="2434" y="7069"/>
                    <a:pt x="2435" y="7068"/>
                  </a:cubicBezTo>
                  <a:cubicBezTo>
                    <a:pt x="2427" y="7061"/>
                    <a:pt x="2402" y="7064"/>
                    <a:pt x="2398" y="7057"/>
                  </a:cubicBezTo>
                  <a:cubicBezTo>
                    <a:pt x="2299" y="7046"/>
                    <a:pt x="2193" y="7046"/>
                    <a:pt x="2090" y="7042"/>
                  </a:cubicBezTo>
                  <a:cubicBezTo>
                    <a:pt x="1933" y="7028"/>
                    <a:pt x="1804" y="6991"/>
                    <a:pt x="1647" y="6966"/>
                  </a:cubicBezTo>
                  <a:cubicBezTo>
                    <a:pt x="1635" y="6966"/>
                    <a:pt x="1669" y="6966"/>
                    <a:pt x="1661" y="6962"/>
                  </a:cubicBezTo>
                  <a:lnTo>
                    <a:pt x="1661" y="6962"/>
                  </a:lnTo>
                  <a:cubicBezTo>
                    <a:pt x="1696" y="6965"/>
                    <a:pt x="1729" y="6975"/>
                    <a:pt x="1762" y="6975"/>
                  </a:cubicBezTo>
                  <a:cubicBezTo>
                    <a:pt x="1770" y="6975"/>
                    <a:pt x="1778" y="6974"/>
                    <a:pt x="1786" y="6973"/>
                  </a:cubicBezTo>
                  <a:cubicBezTo>
                    <a:pt x="1782" y="6973"/>
                    <a:pt x="1760" y="6969"/>
                    <a:pt x="1753" y="6969"/>
                  </a:cubicBezTo>
                  <a:lnTo>
                    <a:pt x="1749" y="6969"/>
                  </a:lnTo>
                  <a:cubicBezTo>
                    <a:pt x="1567" y="6948"/>
                    <a:pt x="1385" y="6918"/>
                    <a:pt x="1207" y="6871"/>
                  </a:cubicBezTo>
                  <a:lnTo>
                    <a:pt x="1207" y="6871"/>
                  </a:lnTo>
                  <a:cubicBezTo>
                    <a:pt x="1210" y="6872"/>
                    <a:pt x="1215" y="6875"/>
                    <a:pt x="1214" y="6875"/>
                  </a:cubicBezTo>
                  <a:cubicBezTo>
                    <a:pt x="1214" y="6875"/>
                    <a:pt x="1213" y="6874"/>
                    <a:pt x="1210" y="6874"/>
                  </a:cubicBezTo>
                  <a:cubicBezTo>
                    <a:pt x="1133" y="6844"/>
                    <a:pt x="1045" y="6834"/>
                    <a:pt x="975" y="6793"/>
                  </a:cubicBezTo>
                  <a:lnTo>
                    <a:pt x="975" y="6793"/>
                  </a:lnTo>
                  <a:cubicBezTo>
                    <a:pt x="1075" y="6808"/>
                    <a:pt x="1155" y="6834"/>
                    <a:pt x="1247" y="6848"/>
                  </a:cubicBezTo>
                  <a:cubicBezTo>
                    <a:pt x="1071" y="6793"/>
                    <a:pt x="895" y="6760"/>
                    <a:pt x="737" y="6658"/>
                  </a:cubicBezTo>
                  <a:cubicBezTo>
                    <a:pt x="736" y="6658"/>
                    <a:pt x="735" y="6658"/>
                    <a:pt x="734" y="6658"/>
                  </a:cubicBezTo>
                  <a:cubicBezTo>
                    <a:pt x="724" y="6658"/>
                    <a:pt x="714" y="6643"/>
                    <a:pt x="708" y="6643"/>
                  </a:cubicBezTo>
                  <a:cubicBezTo>
                    <a:pt x="605" y="6580"/>
                    <a:pt x="506" y="6492"/>
                    <a:pt x="433" y="6401"/>
                  </a:cubicBezTo>
                  <a:cubicBezTo>
                    <a:pt x="367" y="6316"/>
                    <a:pt x="323" y="6218"/>
                    <a:pt x="297" y="6108"/>
                  </a:cubicBezTo>
                  <a:cubicBezTo>
                    <a:pt x="293" y="6103"/>
                    <a:pt x="293" y="6103"/>
                    <a:pt x="290" y="6100"/>
                  </a:cubicBezTo>
                  <a:cubicBezTo>
                    <a:pt x="293" y="6071"/>
                    <a:pt x="279" y="6030"/>
                    <a:pt x="279" y="5998"/>
                  </a:cubicBezTo>
                  <a:cubicBezTo>
                    <a:pt x="268" y="5964"/>
                    <a:pt x="271" y="5932"/>
                    <a:pt x="268" y="5891"/>
                  </a:cubicBezTo>
                  <a:cubicBezTo>
                    <a:pt x="275" y="5825"/>
                    <a:pt x="264" y="5748"/>
                    <a:pt x="283" y="5678"/>
                  </a:cubicBezTo>
                  <a:cubicBezTo>
                    <a:pt x="283" y="5675"/>
                    <a:pt x="279" y="5671"/>
                    <a:pt x="279" y="5668"/>
                  </a:cubicBezTo>
                  <a:cubicBezTo>
                    <a:pt x="308" y="5531"/>
                    <a:pt x="330" y="5382"/>
                    <a:pt x="389" y="5257"/>
                  </a:cubicBezTo>
                  <a:cubicBezTo>
                    <a:pt x="389" y="5253"/>
                    <a:pt x="389" y="5250"/>
                    <a:pt x="385" y="5245"/>
                  </a:cubicBezTo>
                  <a:cubicBezTo>
                    <a:pt x="459" y="5084"/>
                    <a:pt x="517" y="4923"/>
                    <a:pt x="616" y="4776"/>
                  </a:cubicBezTo>
                  <a:cubicBezTo>
                    <a:pt x="642" y="4736"/>
                    <a:pt x="667" y="4685"/>
                    <a:pt x="693" y="4648"/>
                  </a:cubicBezTo>
                  <a:cubicBezTo>
                    <a:pt x="723" y="4607"/>
                    <a:pt x="741" y="4563"/>
                    <a:pt x="774" y="4534"/>
                  </a:cubicBezTo>
                  <a:cubicBezTo>
                    <a:pt x="847" y="4424"/>
                    <a:pt x="924" y="4326"/>
                    <a:pt x="1012" y="4230"/>
                  </a:cubicBezTo>
                  <a:cubicBezTo>
                    <a:pt x="1012" y="4223"/>
                    <a:pt x="1031" y="4208"/>
                    <a:pt x="1031" y="4201"/>
                  </a:cubicBezTo>
                  <a:cubicBezTo>
                    <a:pt x="1093" y="4131"/>
                    <a:pt x="1170" y="4057"/>
                    <a:pt x="1229" y="3984"/>
                  </a:cubicBezTo>
                  <a:cubicBezTo>
                    <a:pt x="1415" y="3805"/>
                    <a:pt x="1599" y="3622"/>
                    <a:pt x="1797" y="3460"/>
                  </a:cubicBezTo>
                  <a:lnTo>
                    <a:pt x="1793" y="3456"/>
                  </a:lnTo>
                  <a:cubicBezTo>
                    <a:pt x="1793" y="3456"/>
                    <a:pt x="1792" y="3456"/>
                    <a:pt x="1792" y="3457"/>
                  </a:cubicBezTo>
                  <a:lnTo>
                    <a:pt x="1792" y="3457"/>
                  </a:lnTo>
                  <a:cubicBezTo>
                    <a:pt x="1801" y="3450"/>
                    <a:pt x="1810" y="3440"/>
                    <a:pt x="1808" y="3438"/>
                  </a:cubicBezTo>
                  <a:lnTo>
                    <a:pt x="1808" y="3438"/>
                  </a:lnTo>
                  <a:cubicBezTo>
                    <a:pt x="1809" y="3438"/>
                    <a:pt x="1810" y="3438"/>
                    <a:pt x="1811" y="3438"/>
                  </a:cubicBezTo>
                  <a:cubicBezTo>
                    <a:pt x="1852" y="3412"/>
                    <a:pt x="1911" y="3350"/>
                    <a:pt x="1958" y="3324"/>
                  </a:cubicBezTo>
                  <a:cubicBezTo>
                    <a:pt x="1987" y="3306"/>
                    <a:pt x="2013" y="3280"/>
                    <a:pt x="2046" y="3258"/>
                  </a:cubicBezTo>
                  <a:cubicBezTo>
                    <a:pt x="2090" y="3214"/>
                    <a:pt x="2145" y="3189"/>
                    <a:pt x="2189" y="3148"/>
                  </a:cubicBezTo>
                  <a:cubicBezTo>
                    <a:pt x="2216" y="3131"/>
                    <a:pt x="2246" y="3111"/>
                    <a:pt x="2270" y="3086"/>
                  </a:cubicBezTo>
                  <a:lnTo>
                    <a:pt x="2270" y="3086"/>
                  </a:lnTo>
                  <a:cubicBezTo>
                    <a:pt x="2270" y="3086"/>
                    <a:pt x="2271" y="3085"/>
                    <a:pt x="2271" y="3085"/>
                  </a:cubicBezTo>
                  <a:lnTo>
                    <a:pt x="2271" y="3085"/>
                  </a:lnTo>
                  <a:cubicBezTo>
                    <a:pt x="2271" y="3085"/>
                    <a:pt x="2271" y="3086"/>
                    <a:pt x="2270" y="3086"/>
                  </a:cubicBezTo>
                  <a:lnTo>
                    <a:pt x="2277" y="3086"/>
                  </a:lnTo>
                  <a:lnTo>
                    <a:pt x="2277" y="3083"/>
                  </a:lnTo>
                  <a:lnTo>
                    <a:pt x="2277" y="3083"/>
                  </a:lnTo>
                  <a:cubicBezTo>
                    <a:pt x="2275" y="3083"/>
                    <a:pt x="2273" y="3084"/>
                    <a:pt x="2271" y="3085"/>
                  </a:cubicBezTo>
                  <a:lnTo>
                    <a:pt x="2271" y="3085"/>
                  </a:lnTo>
                  <a:cubicBezTo>
                    <a:pt x="2273" y="3083"/>
                    <a:pt x="2275" y="3081"/>
                    <a:pt x="2277" y="3079"/>
                  </a:cubicBezTo>
                  <a:lnTo>
                    <a:pt x="2277" y="3083"/>
                  </a:lnTo>
                  <a:lnTo>
                    <a:pt x="2277" y="3083"/>
                  </a:lnTo>
                  <a:cubicBezTo>
                    <a:pt x="2367" y="3040"/>
                    <a:pt x="2477" y="2949"/>
                    <a:pt x="2571" y="2891"/>
                  </a:cubicBezTo>
                  <a:cubicBezTo>
                    <a:pt x="2618" y="2862"/>
                    <a:pt x="2677" y="2830"/>
                    <a:pt x="2717" y="2796"/>
                  </a:cubicBezTo>
                  <a:lnTo>
                    <a:pt x="2725" y="2796"/>
                  </a:lnTo>
                  <a:cubicBezTo>
                    <a:pt x="2750" y="2774"/>
                    <a:pt x="2779" y="2774"/>
                    <a:pt x="2805" y="2745"/>
                  </a:cubicBezTo>
                  <a:cubicBezTo>
                    <a:pt x="2823" y="2742"/>
                    <a:pt x="2842" y="2723"/>
                    <a:pt x="2864" y="2712"/>
                  </a:cubicBezTo>
                  <a:cubicBezTo>
                    <a:pt x="3153" y="2514"/>
                    <a:pt x="3476" y="2349"/>
                    <a:pt x="3788" y="2180"/>
                  </a:cubicBezTo>
                  <a:cubicBezTo>
                    <a:pt x="3832" y="2151"/>
                    <a:pt x="3876" y="2140"/>
                    <a:pt x="3920" y="2107"/>
                  </a:cubicBezTo>
                  <a:cubicBezTo>
                    <a:pt x="4001" y="2070"/>
                    <a:pt x="4089" y="2026"/>
                    <a:pt x="4169" y="1986"/>
                  </a:cubicBezTo>
                  <a:cubicBezTo>
                    <a:pt x="4169" y="1982"/>
                    <a:pt x="4169" y="1979"/>
                    <a:pt x="4173" y="1979"/>
                  </a:cubicBezTo>
                  <a:cubicBezTo>
                    <a:pt x="4580" y="1791"/>
                    <a:pt x="4991" y="1598"/>
                    <a:pt x="5420" y="1466"/>
                  </a:cubicBezTo>
                  <a:cubicBezTo>
                    <a:pt x="5420" y="1466"/>
                    <a:pt x="5421" y="1466"/>
                    <a:pt x="5422" y="1466"/>
                  </a:cubicBezTo>
                  <a:cubicBezTo>
                    <a:pt x="5429" y="1466"/>
                    <a:pt x="5440" y="1457"/>
                    <a:pt x="5447" y="1457"/>
                  </a:cubicBezTo>
                  <a:cubicBezTo>
                    <a:pt x="5448" y="1457"/>
                    <a:pt x="5449" y="1457"/>
                    <a:pt x="5450" y="1458"/>
                  </a:cubicBezTo>
                  <a:cubicBezTo>
                    <a:pt x="5457" y="1454"/>
                    <a:pt x="5467" y="1451"/>
                    <a:pt x="5475" y="1451"/>
                  </a:cubicBezTo>
                  <a:cubicBezTo>
                    <a:pt x="5670" y="1388"/>
                    <a:pt x="5882" y="1326"/>
                    <a:pt x="6076" y="1275"/>
                  </a:cubicBezTo>
                  <a:cubicBezTo>
                    <a:pt x="6139" y="1263"/>
                    <a:pt x="6193" y="1245"/>
                    <a:pt x="6252" y="1234"/>
                  </a:cubicBezTo>
                  <a:cubicBezTo>
                    <a:pt x="6289" y="1219"/>
                    <a:pt x="6337" y="1216"/>
                    <a:pt x="6377" y="1205"/>
                  </a:cubicBezTo>
                  <a:cubicBezTo>
                    <a:pt x="6645" y="1139"/>
                    <a:pt x="6912" y="1099"/>
                    <a:pt x="7191" y="1051"/>
                  </a:cubicBezTo>
                  <a:lnTo>
                    <a:pt x="7198" y="1055"/>
                  </a:lnTo>
                  <a:cubicBezTo>
                    <a:pt x="7476" y="1013"/>
                    <a:pt x="7763" y="997"/>
                    <a:pt x="8046" y="997"/>
                  </a:cubicBezTo>
                  <a:close/>
                  <a:moveTo>
                    <a:pt x="5694" y="0"/>
                  </a:moveTo>
                  <a:cubicBezTo>
                    <a:pt x="4963" y="0"/>
                    <a:pt x="4229" y="129"/>
                    <a:pt x="3539" y="376"/>
                  </a:cubicBezTo>
                  <a:cubicBezTo>
                    <a:pt x="3183" y="497"/>
                    <a:pt x="2835" y="633"/>
                    <a:pt x="2501" y="816"/>
                  </a:cubicBezTo>
                  <a:cubicBezTo>
                    <a:pt x="1925" y="1139"/>
                    <a:pt x="1353" y="1532"/>
                    <a:pt x="935" y="2038"/>
                  </a:cubicBezTo>
                  <a:cubicBezTo>
                    <a:pt x="803" y="2187"/>
                    <a:pt x="693" y="2390"/>
                    <a:pt x="569" y="2539"/>
                  </a:cubicBezTo>
                  <a:cubicBezTo>
                    <a:pt x="535" y="2613"/>
                    <a:pt x="477" y="2708"/>
                    <a:pt x="455" y="2781"/>
                  </a:cubicBezTo>
                  <a:cubicBezTo>
                    <a:pt x="488" y="2764"/>
                    <a:pt x="525" y="2676"/>
                    <a:pt x="561" y="2646"/>
                  </a:cubicBezTo>
                  <a:lnTo>
                    <a:pt x="561" y="2646"/>
                  </a:lnTo>
                  <a:cubicBezTo>
                    <a:pt x="547" y="2671"/>
                    <a:pt x="535" y="2690"/>
                    <a:pt x="525" y="2708"/>
                  </a:cubicBezTo>
                  <a:cubicBezTo>
                    <a:pt x="502" y="2724"/>
                    <a:pt x="393" y="2910"/>
                    <a:pt x="416" y="2910"/>
                  </a:cubicBezTo>
                  <a:cubicBezTo>
                    <a:pt x="420" y="2910"/>
                    <a:pt x="425" y="2906"/>
                    <a:pt x="433" y="2899"/>
                  </a:cubicBezTo>
                  <a:cubicBezTo>
                    <a:pt x="484" y="2866"/>
                    <a:pt x="517" y="2737"/>
                    <a:pt x="569" y="2668"/>
                  </a:cubicBezTo>
                  <a:cubicBezTo>
                    <a:pt x="613" y="2588"/>
                    <a:pt x="623" y="2635"/>
                    <a:pt x="642" y="2580"/>
                  </a:cubicBezTo>
                  <a:lnTo>
                    <a:pt x="642" y="2580"/>
                  </a:lnTo>
                  <a:cubicBezTo>
                    <a:pt x="635" y="2583"/>
                    <a:pt x="627" y="2588"/>
                    <a:pt x="616" y="2598"/>
                  </a:cubicBezTo>
                  <a:cubicBezTo>
                    <a:pt x="653" y="2554"/>
                    <a:pt x="660" y="2525"/>
                    <a:pt x="693" y="2503"/>
                  </a:cubicBezTo>
                  <a:lnTo>
                    <a:pt x="693" y="2503"/>
                  </a:lnTo>
                  <a:cubicBezTo>
                    <a:pt x="686" y="2517"/>
                    <a:pt x="682" y="2525"/>
                    <a:pt x="679" y="2536"/>
                  </a:cubicBezTo>
                  <a:cubicBezTo>
                    <a:pt x="689" y="2532"/>
                    <a:pt x="708" y="2503"/>
                    <a:pt x="723" y="2481"/>
                  </a:cubicBezTo>
                  <a:lnTo>
                    <a:pt x="723" y="2481"/>
                  </a:lnTo>
                  <a:cubicBezTo>
                    <a:pt x="726" y="2495"/>
                    <a:pt x="704" y="2536"/>
                    <a:pt x="719" y="2544"/>
                  </a:cubicBezTo>
                  <a:cubicBezTo>
                    <a:pt x="770" y="2412"/>
                    <a:pt x="891" y="2353"/>
                    <a:pt x="987" y="2261"/>
                  </a:cubicBezTo>
                  <a:cubicBezTo>
                    <a:pt x="987" y="2262"/>
                    <a:pt x="988" y="2262"/>
                    <a:pt x="989" y="2262"/>
                  </a:cubicBezTo>
                  <a:cubicBezTo>
                    <a:pt x="1001" y="2262"/>
                    <a:pt x="1036" y="2216"/>
                    <a:pt x="1053" y="2206"/>
                  </a:cubicBezTo>
                  <a:lnTo>
                    <a:pt x="1053" y="2206"/>
                  </a:lnTo>
                  <a:cubicBezTo>
                    <a:pt x="1049" y="2217"/>
                    <a:pt x="1041" y="2224"/>
                    <a:pt x="1038" y="2231"/>
                  </a:cubicBezTo>
                  <a:cubicBezTo>
                    <a:pt x="1071" y="2214"/>
                    <a:pt x="1100" y="2170"/>
                    <a:pt x="1133" y="2140"/>
                  </a:cubicBezTo>
                  <a:lnTo>
                    <a:pt x="1133" y="2140"/>
                  </a:lnTo>
                  <a:cubicBezTo>
                    <a:pt x="1126" y="2148"/>
                    <a:pt x="1122" y="2155"/>
                    <a:pt x="1115" y="2170"/>
                  </a:cubicBezTo>
                  <a:cubicBezTo>
                    <a:pt x="1129" y="2151"/>
                    <a:pt x="1144" y="2143"/>
                    <a:pt x="1151" y="2129"/>
                  </a:cubicBezTo>
                  <a:cubicBezTo>
                    <a:pt x="1155" y="2129"/>
                    <a:pt x="1188" y="2092"/>
                    <a:pt x="1188" y="2089"/>
                  </a:cubicBezTo>
                  <a:lnTo>
                    <a:pt x="1188" y="2082"/>
                  </a:lnTo>
                  <a:cubicBezTo>
                    <a:pt x="1197" y="2075"/>
                    <a:pt x="1208" y="2065"/>
                    <a:pt x="1216" y="2055"/>
                  </a:cubicBezTo>
                  <a:lnTo>
                    <a:pt x="1216" y="2055"/>
                  </a:lnTo>
                  <a:cubicBezTo>
                    <a:pt x="1215" y="2055"/>
                    <a:pt x="1215" y="2055"/>
                    <a:pt x="1214" y="2055"/>
                  </a:cubicBezTo>
                  <a:lnTo>
                    <a:pt x="1214" y="2055"/>
                  </a:lnTo>
                  <a:cubicBezTo>
                    <a:pt x="1215" y="2055"/>
                    <a:pt x="1216" y="2054"/>
                    <a:pt x="1217" y="2054"/>
                  </a:cubicBezTo>
                  <a:lnTo>
                    <a:pt x="1217" y="2054"/>
                  </a:lnTo>
                  <a:cubicBezTo>
                    <a:pt x="1217" y="2054"/>
                    <a:pt x="1216" y="2054"/>
                    <a:pt x="1216" y="2055"/>
                  </a:cubicBezTo>
                  <a:lnTo>
                    <a:pt x="1216" y="2055"/>
                  </a:lnTo>
                  <a:cubicBezTo>
                    <a:pt x="1217" y="2054"/>
                    <a:pt x="1217" y="2054"/>
                    <a:pt x="1217" y="2054"/>
                  </a:cubicBezTo>
                  <a:lnTo>
                    <a:pt x="1217" y="2054"/>
                  </a:lnTo>
                  <a:cubicBezTo>
                    <a:pt x="1217" y="2054"/>
                    <a:pt x="1217" y="2055"/>
                    <a:pt x="1217" y="2055"/>
                  </a:cubicBezTo>
                  <a:cubicBezTo>
                    <a:pt x="1327" y="1964"/>
                    <a:pt x="1437" y="1862"/>
                    <a:pt x="1544" y="1766"/>
                  </a:cubicBezTo>
                  <a:cubicBezTo>
                    <a:pt x="1588" y="1740"/>
                    <a:pt x="1647" y="1689"/>
                    <a:pt x="1679" y="1656"/>
                  </a:cubicBezTo>
                  <a:cubicBezTo>
                    <a:pt x="1694" y="1645"/>
                    <a:pt x="1713" y="1637"/>
                    <a:pt x="1723" y="1623"/>
                  </a:cubicBezTo>
                  <a:cubicBezTo>
                    <a:pt x="1852" y="1510"/>
                    <a:pt x="2013" y="1414"/>
                    <a:pt x="2149" y="1307"/>
                  </a:cubicBezTo>
                  <a:cubicBezTo>
                    <a:pt x="2175" y="1300"/>
                    <a:pt x="2204" y="1271"/>
                    <a:pt x="2229" y="1263"/>
                  </a:cubicBezTo>
                  <a:cubicBezTo>
                    <a:pt x="2266" y="1241"/>
                    <a:pt x="2307" y="1219"/>
                    <a:pt x="2336" y="1197"/>
                  </a:cubicBezTo>
                  <a:cubicBezTo>
                    <a:pt x="2387" y="1179"/>
                    <a:pt x="2435" y="1161"/>
                    <a:pt x="2490" y="1121"/>
                  </a:cubicBezTo>
                  <a:cubicBezTo>
                    <a:pt x="2493" y="1121"/>
                    <a:pt x="2497" y="1124"/>
                    <a:pt x="2501" y="1124"/>
                  </a:cubicBezTo>
                  <a:cubicBezTo>
                    <a:pt x="2512" y="1113"/>
                    <a:pt x="2519" y="1109"/>
                    <a:pt x="2527" y="1102"/>
                  </a:cubicBezTo>
                  <a:cubicBezTo>
                    <a:pt x="2527" y="1102"/>
                    <a:pt x="2528" y="1102"/>
                    <a:pt x="2528" y="1102"/>
                  </a:cubicBezTo>
                  <a:cubicBezTo>
                    <a:pt x="2542" y="1102"/>
                    <a:pt x="2589" y="1060"/>
                    <a:pt x="2616" y="1060"/>
                  </a:cubicBezTo>
                  <a:cubicBezTo>
                    <a:pt x="2621" y="1060"/>
                    <a:pt x="2626" y="1062"/>
                    <a:pt x="2629" y="1065"/>
                  </a:cubicBezTo>
                  <a:cubicBezTo>
                    <a:pt x="2644" y="1043"/>
                    <a:pt x="2673" y="1043"/>
                    <a:pt x="2691" y="1029"/>
                  </a:cubicBezTo>
                  <a:cubicBezTo>
                    <a:pt x="2673" y="1029"/>
                    <a:pt x="2655" y="1036"/>
                    <a:pt x="2640" y="1040"/>
                  </a:cubicBezTo>
                  <a:cubicBezTo>
                    <a:pt x="2643" y="1037"/>
                    <a:pt x="2645" y="1035"/>
                    <a:pt x="2648" y="1035"/>
                  </a:cubicBezTo>
                  <a:cubicBezTo>
                    <a:pt x="2649" y="1035"/>
                    <a:pt x="2650" y="1035"/>
                    <a:pt x="2651" y="1036"/>
                  </a:cubicBezTo>
                  <a:cubicBezTo>
                    <a:pt x="2691" y="1021"/>
                    <a:pt x="2761" y="996"/>
                    <a:pt x="2809" y="959"/>
                  </a:cubicBezTo>
                  <a:lnTo>
                    <a:pt x="2816" y="959"/>
                  </a:lnTo>
                  <a:cubicBezTo>
                    <a:pt x="2831" y="952"/>
                    <a:pt x="2824" y="952"/>
                    <a:pt x="2820" y="948"/>
                  </a:cubicBezTo>
                  <a:lnTo>
                    <a:pt x="2820" y="948"/>
                  </a:lnTo>
                  <a:cubicBezTo>
                    <a:pt x="2816" y="949"/>
                    <a:pt x="2813" y="949"/>
                    <a:pt x="2812" y="949"/>
                  </a:cubicBezTo>
                  <a:cubicBezTo>
                    <a:pt x="2807" y="949"/>
                    <a:pt x="2837" y="945"/>
                    <a:pt x="2845" y="945"/>
                  </a:cubicBezTo>
                  <a:lnTo>
                    <a:pt x="2853" y="933"/>
                  </a:lnTo>
                  <a:cubicBezTo>
                    <a:pt x="2877" y="927"/>
                    <a:pt x="2879" y="926"/>
                    <a:pt x="2867" y="923"/>
                  </a:cubicBezTo>
                  <a:lnTo>
                    <a:pt x="2867" y="923"/>
                  </a:lnTo>
                  <a:cubicBezTo>
                    <a:pt x="2864" y="925"/>
                    <a:pt x="2862" y="926"/>
                    <a:pt x="2862" y="926"/>
                  </a:cubicBezTo>
                  <a:cubicBezTo>
                    <a:pt x="2861" y="926"/>
                    <a:pt x="2861" y="925"/>
                    <a:pt x="2864" y="923"/>
                  </a:cubicBezTo>
                  <a:lnTo>
                    <a:pt x="2864" y="923"/>
                  </a:lnTo>
                  <a:cubicBezTo>
                    <a:pt x="2865" y="923"/>
                    <a:pt x="2866" y="923"/>
                    <a:pt x="2867" y="923"/>
                  </a:cubicBezTo>
                  <a:lnTo>
                    <a:pt x="2867" y="923"/>
                  </a:lnTo>
                  <a:cubicBezTo>
                    <a:pt x="2869" y="922"/>
                    <a:pt x="2871" y="921"/>
                    <a:pt x="2873" y="920"/>
                  </a:cubicBezTo>
                  <a:lnTo>
                    <a:pt x="2873" y="920"/>
                  </a:lnTo>
                  <a:cubicBezTo>
                    <a:pt x="2870" y="921"/>
                    <a:pt x="2867" y="922"/>
                    <a:pt x="2864" y="923"/>
                  </a:cubicBezTo>
                  <a:cubicBezTo>
                    <a:pt x="2864" y="923"/>
                    <a:pt x="2871" y="919"/>
                    <a:pt x="2879" y="915"/>
                  </a:cubicBezTo>
                  <a:lnTo>
                    <a:pt x="2879" y="915"/>
                  </a:lnTo>
                  <a:cubicBezTo>
                    <a:pt x="2879" y="915"/>
                    <a:pt x="2876" y="917"/>
                    <a:pt x="2873" y="920"/>
                  </a:cubicBezTo>
                  <a:lnTo>
                    <a:pt x="2873" y="920"/>
                  </a:lnTo>
                  <a:cubicBezTo>
                    <a:pt x="2948" y="894"/>
                    <a:pt x="3036" y="855"/>
                    <a:pt x="3102" y="823"/>
                  </a:cubicBezTo>
                  <a:cubicBezTo>
                    <a:pt x="3102" y="823"/>
                    <a:pt x="3101" y="823"/>
                    <a:pt x="3100" y="823"/>
                  </a:cubicBezTo>
                  <a:cubicBezTo>
                    <a:pt x="3091" y="823"/>
                    <a:pt x="3068" y="838"/>
                    <a:pt x="3055" y="842"/>
                  </a:cubicBezTo>
                  <a:cubicBezTo>
                    <a:pt x="3065" y="827"/>
                    <a:pt x="3087" y="827"/>
                    <a:pt x="3106" y="816"/>
                  </a:cubicBezTo>
                  <a:lnTo>
                    <a:pt x="3117" y="820"/>
                  </a:lnTo>
                  <a:cubicBezTo>
                    <a:pt x="3121" y="816"/>
                    <a:pt x="3131" y="813"/>
                    <a:pt x="3135" y="809"/>
                  </a:cubicBezTo>
                  <a:lnTo>
                    <a:pt x="3139" y="809"/>
                  </a:lnTo>
                  <a:lnTo>
                    <a:pt x="3150" y="801"/>
                  </a:lnTo>
                  <a:cubicBezTo>
                    <a:pt x="3150" y="800"/>
                    <a:pt x="3149" y="799"/>
                    <a:pt x="3147" y="799"/>
                  </a:cubicBezTo>
                  <a:cubicBezTo>
                    <a:pt x="3144" y="799"/>
                    <a:pt x="3138" y="801"/>
                    <a:pt x="3135" y="801"/>
                  </a:cubicBezTo>
                  <a:cubicBezTo>
                    <a:pt x="3141" y="799"/>
                    <a:pt x="3142" y="796"/>
                    <a:pt x="3145" y="796"/>
                  </a:cubicBezTo>
                  <a:cubicBezTo>
                    <a:pt x="3146" y="796"/>
                    <a:pt x="3148" y="797"/>
                    <a:pt x="3150" y="798"/>
                  </a:cubicBezTo>
                  <a:cubicBezTo>
                    <a:pt x="3149" y="798"/>
                    <a:pt x="3149" y="798"/>
                    <a:pt x="3149" y="798"/>
                  </a:cubicBezTo>
                  <a:cubicBezTo>
                    <a:pt x="3149" y="798"/>
                    <a:pt x="3165" y="790"/>
                    <a:pt x="3168" y="787"/>
                  </a:cubicBezTo>
                  <a:cubicBezTo>
                    <a:pt x="3175" y="787"/>
                    <a:pt x="3183" y="787"/>
                    <a:pt x="3194" y="783"/>
                  </a:cubicBezTo>
                  <a:cubicBezTo>
                    <a:pt x="3194" y="783"/>
                    <a:pt x="3197" y="779"/>
                    <a:pt x="3197" y="776"/>
                  </a:cubicBezTo>
                  <a:cubicBezTo>
                    <a:pt x="3487" y="658"/>
                    <a:pt x="3784" y="552"/>
                    <a:pt x="4078" y="475"/>
                  </a:cubicBezTo>
                  <a:cubicBezTo>
                    <a:pt x="4085" y="471"/>
                    <a:pt x="4089" y="468"/>
                    <a:pt x="4096" y="464"/>
                  </a:cubicBezTo>
                  <a:cubicBezTo>
                    <a:pt x="4102" y="465"/>
                    <a:pt x="4106" y="466"/>
                    <a:pt x="4110" y="466"/>
                  </a:cubicBezTo>
                  <a:cubicBezTo>
                    <a:pt x="4115" y="466"/>
                    <a:pt x="4119" y="465"/>
                    <a:pt x="4125" y="460"/>
                  </a:cubicBezTo>
                  <a:lnTo>
                    <a:pt x="4129" y="460"/>
                  </a:lnTo>
                  <a:cubicBezTo>
                    <a:pt x="4155" y="446"/>
                    <a:pt x="4213" y="449"/>
                    <a:pt x="4250" y="431"/>
                  </a:cubicBezTo>
                  <a:cubicBezTo>
                    <a:pt x="4252" y="432"/>
                    <a:pt x="4254" y="432"/>
                    <a:pt x="4256" y="432"/>
                  </a:cubicBezTo>
                  <a:cubicBezTo>
                    <a:pt x="4303" y="432"/>
                    <a:pt x="4363" y="397"/>
                    <a:pt x="4411" y="397"/>
                  </a:cubicBezTo>
                  <a:cubicBezTo>
                    <a:pt x="4415" y="397"/>
                    <a:pt x="4419" y="397"/>
                    <a:pt x="4423" y="398"/>
                  </a:cubicBezTo>
                  <a:cubicBezTo>
                    <a:pt x="4426" y="394"/>
                    <a:pt x="4430" y="391"/>
                    <a:pt x="4433" y="387"/>
                  </a:cubicBezTo>
                  <a:lnTo>
                    <a:pt x="4463" y="387"/>
                  </a:lnTo>
                  <a:cubicBezTo>
                    <a:pt x="4587" y="361"/>
                    <a:pt x="4734" y="339"/>
                    <a:pt x="4870" y="317"/>
                  </a:cubicBezTo>
                  <a:lnTo>
                    <a:pt x="4870" y="317"/>
                  </a:lnTo>
                  <a:lnTo>
                    <a:pt x="4863" y="321"/>
                  </a:lnTo>
                  <a:cubicBezTo>
                    <a:pt x="4932" y="321"/>
                    <a:pt x="5013" y="292"/>
                    <a:pt x="5086" y="292"/>
                  </a:cubicBezTo>
                  <a:cubicBezTo>
                    <a:pt x="5254" y="263"/>
                    <a:pt x="5426" y="269"/>
                    <a:pt x="5598" y="256"/>
                  </a:cubicBezTo>
                  <a:lnTo>
                    <a:pt x="5598" y="256"/>
                  </a:lnTo>
                  <a:lnTo>
                    <a:pt x="5604" y="259"/>
                  </a:lnTo>
                  <a:lnTo>
                    <a:pt x="5606" y="258"/>
                  </a:lnTo>
                  <a:lnTo>
                    <a:pt x="5606" y="258"/>
                  </a:lnTo>
                  <a:cubicBezTo>
                    <a:pt x="5614" y="260"/>
                    <a:pt x="5624" y="262"/>
                    <a:pt x="5633" y="262"/>
                  </a:cubicBezTo>
                  <a:cubicBezTo>
                    <a:pt x="5640" y="259"/>
                    <a:pt x="5648" y="255"/>
                    <a:pt x="5655" y="251"/>
                  </a:cubicBezTo>
                  <a:lnTo>
                    <a:pt x="5658" y="251"/>
                  </a:lnTo>
                  <a:cubicBezTo>
                    <a:pt x="5662" y="255"/>
                    <a:pt x="5662" y="259"/>
                    <a:pt x="5665" y="262"/>
                  </a:cubicBezTo>
                  <a:cubicBezTo>
                    <a:pt x="5671" y="259"/>
                    <a:pt x="5683" y="259"/>
                    <a:pt x="5693" y="259"/>
                  </a:cubicBezTo>
                  <a:cubicBezTo>
                    <a:pt x="5703" y="259"/>
                    <a:pt x="5711" y="259"/>
                    <a:pt x="5709" y="255"/>
                  </a:cubicBezTo>
                  <a:cubicBezTo>
                    <a:pt x="5706" y="251"/>
                    <a:pt x="5702" y="251"/>
                    <a:pt x="5702" y="251"/>
                  </a:cubicBezTo>
                  <a:cubicBezTo>
                    <a:pt x="5706" y="251"/>
                    <a:pt x="5709" y="251"/>
                    <a:pt x="5714" y="255"/>
                  </a:cubicBezTo>
                  <a:lnTo>
                    <a:pt x="5731" y="255"/>
                  </a:lnTo>
                  <a:cubicBezTo>
                    <a:pt x="5736" y="255"/>
                    <a:pt x="5743" y="251"/>
                    <a:pt x="5746" y="247"/>
                  </a:cubicBezTo>
                  <a:cubicBezTo>
                    <a:pt x="5756" y="250"/>
                    <a:pt x="5770" y="256"/>
                    <a:pt x="5781" y="256"/>
                  </a:cubicBezTo>
                  <a:cubicBezTo>
                    <a:pt x="5786" y="256"/>
                    <a:pt x="5790" y="255"/>
                    <a:pt x="5794" y="251"/>
                  </a:cubicBezTo>
                  <a:cubicBezTo>
                    <a:pt x="5888" y="262"/>
                    <a:pt x="6113" y="250"/>
                    <a:pt x="6194" y="268"/>
                  </a:cubicBezTo>
                  <a:lnTo>
                    <a:pt x="6194" y="268"/>
                  </a:lnTo>
                  <a:cubicBezTo>
                    <a:pt x="6188" y="267"/>
                    <a:pt x="6183" y="266"/>
                    <a:pt x="6178" y="266"/>
                  </a:cubicBezTo>
                  <a:cubicBezTo>
                    <a:pt x="6172" y="266"/>
                    <a:pt x="6166" y="267"/>
                    <a:pt x="6164" y="270"/>
                  </a:cubicBezTo>
                  <a:cubicBezTo>
                    <a:pt x="6201" y="277"/>
                    <a:pt x="6249" y="284"/>
                    <a:pt x="6289" y="284"/>
                  </a:cubicBezTo>
                  <a:cubicBezTo>
                    <a:pt x="6278" y="281"/>
                    <a:pt x="6264" y="277"/>
                    <a:pt x="6242" y="277"/>
                  </a:cubicBezTo>
                  <a:cubicBezTo>
                    <a:pt x="6237" y="273"/>
                    <a:pt x="6234" y="273"/>
                    <a:pt x="6227" y="266"/>
                  </a:cubicBezTo>
                  <a:lnTo>
                    <a:pt x="6227" y="266"/>
                  </a:lnTo>
                  <a:cubicBezTo>
                    <a:pt x="6325" y="281"/>
                    <a:pt x="6418" y="288"/>
                    <a:pt x="6516" y="299"/>
                  </a:cubicBezTo>
                  <a:cubicBezTo>
                    <a:pt x="6520" y="303"/>
                    <a:pt x="6520" y="306"/>
                    <a:pt x="6523" y="306"/>
                  </a:cubicBezTo>
                  <a:cubicBezTo>
                    <a:pt x="6670" y="314"/>
                    <a:pt x="6821" y="354"/>
                    <a:pt x="6963" y="380"/>
                  </a:cubicBezTo>
                  <a:cubicBezTo>
                    <a:pt x="6995" y="380"/>
                    <a:pt x="7066" y="410"/>
                    <a:pt x="7104" y="410"/>
                  </a:cubicBezTo>
                  <a:cubicBezTo>
                    <a:pt x="7106" y="410"/>
                    <a:pt x="7107" y="410"/>
                    <a:pt x="7109" y="410"/>
                  </a:cubicBezTo>
                  <a:lnTo>
                    <a:pt x="7109" y="410"/>
                  </a:lnTo>
                  <a:cubicBezTo>
                    <a:pt x="7110" y="410"/>
                    <a:pt x="7112" y="411"/>
                    <a:pt x="7114" y="413"/>
                  </a:cubicBezTo>
                  <a:cubicBezTo>
                    <a:pt x="7107" y="413"/>
                    <a:pt x="7136" y="413"/>
                    <a:pt x="7139" y="416"/>
                  </a:cubicBezTo>
                  <a:cubicBezTo>
                    <a:pt x="7183" y="424"/>
                    <a:pt x="7220" y="438"/>
                    <a:pt x="7261" y="442"/>
                  </a:cubicBezTo>
                  <a:cubicBezTo>
                    <a:pt x="7257" y="438"/>
                    <a:pt x="7257" y="438"/>
                    <a:pt x="7254" y="438"/>
                  </a:cubicBezTo>
                  <a:cubicBezTo>
                    <a:pt x="7260" y="438"/>
                    <a:pt x="7264" y="438"/>
                    <a:pt x="7264" y="441"/>
                  </a:cubicBezTo>
                  <a:lnTo>
                    <a:pt x="7264" y="441"/>
                  </a:lnTo>
                  <a:cubicBezTo>
                    <a:pt x="7264" y="441"/>
                    <a:pt x="7264" y="441"/>
                    <a:pt x="7264" y="441"/>
                  </a:cubicBezTo>
                  <a:cubicBezTo>
                    <a:pt x="7263" y="441"/>
                    <a:pt x="7263" y="441"/>
                    <a:pt x="7264" y="442"/>
                  </a:cubicBezTo>
                  <a:cubicBezTo>
                    <a:pt x="7264" y="442"/>
                    <a:pt x="7264" y="442"/>
                    <a:pt x="7264" y="441"/>
                  </a:cubicBezTo>
                  <a:lnTo>
                    <a:pt x="7264" y="441"/>
                  </a:lnTo>
                  <a:cubicBezTo>
                    <a:pt x="7268" y="442"/>
                    <a:pt x="7284" y="446"/>
                    <a:pt x="7287" y="446"/>
                  </a:cubicBezTo>
                  <a:cubicBezTo>
                    <a:pt x="7287" y="446"/>
                    <a:pt x="7287" y="446"/>
                    <a:pt x="7286" y="446"/>
                  </a:cubicBezTo>
                  <a:cubicBezTo>
                    <a:pt x="7283" y="442"/>
                    <a:pt x="7283" y="442"/>
                    <a:pt x="7279" y="442"/>
                  </a:cubicBezTo>
                  <a:cubicBezTo>
                    <a:pt x="7286" y="442"/>
                    <a:pt x="7290" y="442"/>
                    <a:pt x="7290" y="446"/>
                  </a:cubicBezTo>
                  <a:cubicBezTo>
                    <a:pt x="7433" y="464"/>
                    <a:pt x="7631" y="523"/>
                    <a:pt x="7767" y="596"/>
                  </a:cubicBezTo>
                  <a:cubicBezTo>
                    <a:pt x="7764" y="596"/>
                    <a:pt x="7752" y="591"/>
                    <a:pt x="7748" y="591"/>
                  </a:cubicBezTo>
                  <a:cubicBezTo>
                    <a:pt x="7745" y="591"/>
                    <a:pt x="7745" y="592"/>
                    <a:pt x="7748" y="596"/>
                  </a:cubicBezTo>
                  <a:cubicBezTo>
                    <a:pt x="7814" y="614"/>
                    <a:pt x="7884" y="658"/>
                    <a:pt x="7950" y="669"/>
                  </a:cubicBezTo>
                  <a:cubicBezTo>
                    <a:pt x="7892" y="636"/>
                    <a:pt x="7814" y="618"/>
                    <a:pt x="7763" y="581"/>
                  </a:cubicBezTo>
                  <a:cubicBezTo>
                    <a:pt x="7769" y="581"/>
                    <a:pt x="7791" y="594"/>
                    <a:pt x="7797" y="594"/>
                  </a:cubicBezTo>
                  <a:cubicBezTo>
                    <a:pt x="7799" y="594"/>
                    <a:pt x="7799" y="594"/>
                    <a:pt x="7799" y="592"/>
                  </a:cubicBezTo>
                  <a:cubicBezTo>
                    <a:pt x="7884" y="622"/>
                    <a:pt x="7961" y="677"/>
                    <a:pt x="8046" y="710"/>
                  </a:cubicBezTo>
                  <a:cubicBezTo>
                    <a:pt x="8078" y="710"/>
                    <a:pt x="8124" y="744"/>
                    <a:pt x="8160" y="767"/>
                  </a:cubicBezTo>
                  <a:lnTo>
                    <a:pt x="8160" y="767"/>
                  </a:lnTo>
                  <a:cubicBezTo>
                    <a:pt x="8158" y="767"/>
                    <a:pt x="8156" y="767"/>
                    <a:pt x="8154" y="767"/>
                  </a:cubicBezTo>
                  <a:lnTo>
                    <a:pt x="8154" y="767"/>
                  </a:lnTo>
                  <a:cubicBezTo>
                    <a:pt x="8150" y="766"/>
                    <a:pt x="8144" y="764"/>
                    <a:pt x="8137" y="761"/>
                  </a:cubicBezTo>
                  <a:lnTo>
                    <a:pt x="8137" y="761"/>
                  </a:lnTo>
                  <a:cubicBezTo>
                    <a:pt x="8142" y="763"/>
                    <a:pt x="8147" y="765"/>
                    <a:pt x="8151" y="767"/>
                  </a:cubicBezTo>
                  <a:lnTo>
                    <a:pt x="8151" y="767"/>
                  </a:lnTo>
                  <a:cubicBezTo>
                    <a:pt x="8128" y="769"/>
                    <a:pt x="8105" y="770"/>
                    <a:pt x="8082" y="772"/>
                  </a:cubicBezTo>
                  <a:cubicBezTo>
                    <a:pt x="7719" y="798"/>
                    <a:pt x="7337" y="823"/>
                    <a:pt x="6985" y="875"/>
                  </a:cubicBezTo>
                  <a:cubicBezTo>
                    <a:pt x="6931" y="879"/>
                    <a:pt x="6872" y="897"/>
                    <a:pt x="6817" y="897"/>
                  </a:cubicBezTo>
                  <a:cubicBezTo>
                    <a:pt x="6784" y="907"/>
                    <a:pt x="6744" y="911"/>
                    <a:pt x="6716" y="915"/>
                  </a:cubicBezTo>
                  <a:lnTo>
                    <a:pt x="6716" y="915"/>
                  </a:lnTo>
                  <a:cubicBezTo>
                    <a:pt x="6719" y="914"/>
                    <a:pt x="6722" y="911"/>
                    <a:pt x="6726" y="908"/>
                  </a:cubicBezTo>
                  <a:lnTo>
                    <a:pt x="6726" y="908"/>
                  </a:lnTo>
                  <a:cubicBezTo>
                    <a:pt x="6553" y="941"/>
                    <a:pt x="6388" y="959"/>
                    <a:pt x="6227" y="1018"/>
                  </a:cubicBezTo>
                  <a:cubicBezTo>
                    <a:pt x="6223" y="1014"/>
                    <a:pt x="6220" y="1014"/>
                    <a:pt x="6220" y="1011"/>
                  </a:cubicBezTo>
                  <a:cubicBezTo>
                    <a:pt x="5904" y="1077"/>
                    <a:pt x="5582" y="1161"/>
                    <a:pt x="5284" y="1260"/>
                  </a:cubicBezTo>
                  <a:cubicBezTo>
                    <a:pt x="5296" y="1260"/>
                    <a:pt x="5281" y="1263"/>
                    <a:pt x="5281" y="1263"/>
                  </a:cubicBezTo>
                  <a:lnTo>
                    <a:pt x="5284" y="1260"/>
                  </a:lnTo>
                  <a:lnTo>
                    <a:pt x="5284" y="1260"/>
                  </a:lnTo>
                  <a:cubicBezTo>
                    <a:pt x="5244" y="1275"/>
                    <a:pt x="5164" y="1307"/>
                    <a:pt x="5115" y="1315"/>
                  </a:cubicBezTo>
                  <a:cubicBezTo>
                    <a:pt x="4939" y="1388"/>
                    <a:pt x="4771" y="1451"/>
                    <a:pt x="4599" y="1527"/>
                  </a:cubicBezTo>
                  <a:cubicBezTo>
                    <a:pt x="4521" y="1568"/>
                    <a:pt x="4411" y="1620"/>
                    <a:pt x="4323" y="1652"/>
                  </a:cubicBezTo>
                  <a:cubicBezTo>
                    <a:pt x="4173" y="1725"/>
                    <a:pt x="4019" y="1803"/>
                    <a:pt x="3876" y="1887"/>
                  </a:cubicBezTo>
                  <a:lnTo>
                    <a:pt x="3876" y="1898"/>
                  </a:lnTo>
                  <a:cubicBezTo>
                    <a:pt x="3773" y="1957"/>
                    <a:pt x="3674" y="2016"/>
                    <a:pt x="3575" y="2077"/>
                  </a:cubicBezTo>
                  <a:cubicBezTo>
                    <a:pt x="3414" y="2165"/>
                    <a:pt x="3256" y="2253"/>
                    <a:pt x="3099" y="2338"/>
                  </a:cubicBezTo>
                  <a:cubicBezTo>
                    <a:pt x="2867" y="2463"/>
                    <a:pt x="2647" y="2602"/>
                    <a:pt x="2427" y="2742"/>
                  </a:cubicBezTo>
                  <a:cubicBezTo>
                    <a:pt x="2263" y="2855"/>
                    <a:pt x="2090" y="2972"/>
                    <a:pt x="1921" y="3094"/>
                  </a:cubicBezTo>
                  <a:cubicBezTo>
                    <a:pt x="1258" y="3617"/>
                    <a:pt x="657" y="4245"/>
                    <a:pt x="283" y="5008"/>
                  </a:cubicBezTo>
                  <a:cubicBezTo>
                    <a:pt x="147" y="5355"/>
                    <a:pt x="0" y="5788"/>
                    <a:pt x="132" y="6162"/>
                  </a:cubicBezTo>
                  <a:cubicBezTo>
                    <a:pt x="227" y="6720"/>
                    <a:pt x="843" y="6966"/>
                    <a:pt x="1335" y="7050"/>
                  </a:cubicBezTo>
                  <a:cubicBezTo>
                    <a:pt x="1767" y="7134"/>
                    <a:pt x="2217" y="7152"/>
                    <a:pt x="2667" y="7152"/>
                  </a:cubicBezTo>
                  <a:cubicBezTo>
                    <a:pt x="3009" y="7152"/>
                    <a:pt x="3352" y="7142"/>
                    <a:pt x="3689" y="7142"/>
                  </a:cubicBezTo>
                  <a:cubicBezTo>
                    <a:pt x="3716" y="7142"/>
                    <a:pt x="3743" y="7142"/>
                    <a:pt x="3769" y="7142"/>
                  </a:cubicBezTo>
                  <a:cubicBezTo>
                    <a:pt x="4023" y="7130"/>
                    <a:pt x="4276" y="7101"/>
                    <a:pt x="4529" y="7083"/>
                  </a:cubicBezTo>
                  <a:cubicBezTo>
                    <a:pt x="4621" y="7064"/>
                    <a:pt x="4712" y="7064"/>
                    <a:pt x="4800" y="7046"/>
                  </a:cubicBezTo>
                  <a:cubicBezTo>
                    <a:pt x="4797" y="7046"/>
                    <a:pt x="4789" y="7042"/>
                    <a:pt x="4782" y="7042"/>
                  </a:cubicBezTo>
                  <a:cubicBezTo>
                    <a:pt x="4778" y="7046"/>
                    <a:pt x="4775" y="7046"/>
                    <a:pt x="4775" y="7050"/>
                  </a:cubicBezTo>
                  <a:cubicBezTo>
                    <a:pt x="4773" y="7049"/>
                    <a:pt x="4770" y="7048"/>
                    <a:pt x="4766" y="7048"/>
                  </a:cubicBezTo>
                  <a:cubicBezTo>
                    <a:pt x="4761" y="7048"/>
                    <a:pt x="4755" y="7049"/>
                    <a:pt x="4750" y="7050"/>
                  </a:cubicBezTo>
                  <a:lnTo>
                    <a:pt x="4750" y="7050"/>
                  </a:lnTo>
                  <a:cubicBezTo>
                    <a:pt x="4751" y="7050"/>
                    <a:pt x="4751" y="7050"/>
                    <a:pt x="4753" y="7050"/>
                  </a:cubicBezTo>
                  <a:lnTo>
                    <a:pt x="4749" y="7050"/>
                  </a:lnTo>
                  <a:cubicBezTo>
                    <a:pt x="4749" y="7050"/>
                    <a:pt x="4749" y="7050"/>
                    <a:pt x="4749" y="7051"/>
                  </a:cubicBezTo>
                  <a:lnTo>
                    <a:pt x="4749" y="7051"/>
                  </a:lnTo>
                  <a:cubicBezTo>
                    <a:pt x="4749" y="7051"/>
                    <a:pt x="4750" y="7051"/>
                    <a:pt x="4750" y="7050"/>
                  </a:cubicBezTo>
                  <a:lnTo>
                    <a:pt x="4750" y="7050"/>
                  </a:lnTo>
                  <a:cubicBezTo>
                    <a:pt x="4750" y="7051"/>
                    <a:pt x="4749" y="7051"/>
                    <a:pt x="4749" y="7051"/>
                  </a:cubicBezTo>
                  <a:cubicBezTo>
                    <a:pt x="4749" y="7051"/>
                    <a:pt x="4749" y="7051"/>
                    <a:pt x="4749" y="7051"/>
                  </a:cubicBezTo>
                  <a:lnTo>
                    <a:pt x="4749" y="7051"/>
                  </a:lnTo>
                  <a:cubicBezTo>
                    <a:pt x="4746" y="7052"/>
                    <a:pt x="4743" y="7053"/>
                    <a:pt x="4741" y="7054"/>
                  </a:cubicBezTo>
                  <a:lnTo>
                    <a:pt x="4745" y="7050"/>
                  </a:lnTo>
                  <a:lnTo>
                    <a:pt x="4749" y="7050"/>
                  </a:lnTo>
                  <a:cubicBezTo>
                    <a:pt x="4744" y="7048"/>
                    <a:pt x="4740" y="7047"/>
                    <a:pt x="4737" y="7047"/>
                  </a:cubicBezTo>
                  <a:cubicBezTo>
                    <a:pt x="4732" y="7047"/>
                    <a:pt x="4729" y="7050"/>
                    <a:pt x="4719" y="7057"/>
                  </a:cubicBezTo>
                  <a:cubicBezTo>
                    <a:pt x="4591" y="7057"/>
                    <a:pt x="4452" y="7076"/>
                    <a:pt x="4316" y="7090"/>
                  </a:cubicBezTo>
                  <a:cubicBezTo>
                    <a:pt x="4150" y="7098"/>
                    <a:pt x="3979" y="7111"/>
                    <a:pt x="3809" y="7111"/>
                  </a:cubicBezTo>
                  <a:cubicBezTo>
                    <a:pt x="3747" y="7111"/>
                    <a:pt x="3685" y="7109"/>
                    <a:pt x="3623" y="7105"/>
                  </a:cubicBezTo>
                  <a:cubicBezTo>
                    <a:pt x="3712" y="7085"/>
                    <a:pt x="3788" y="7083"/>
                    <a:pt x="3876" y="7083"/>
                  </a:cubicBezTo>
                  <a:cubicBezTo>
                    <a:pt x="3901" y="7083"/>
                    <a:pt x="3926" y="7083"/>
                    <a:pt x="3953" y="7083"/>
                  </a:cubicBezTo>
                  <a:cubicBezTo>
                    <a:pt x="3880" y="7090"/>
                    <a:pt x="3828" y="7094"/>
                    <a:pt x="3766" y="7098"/>
                  </a:cubicBezTo>
                  <a:cubicBezTo>
                    <a:pt x="3759" y="7094"/>
                    <a:pt x="3751" y="7093"/>
                    <a:pt x="3743" y="7093"/>
                  </a:cubicBezTo>
                  <a:cubicBezTo>
                    <a:pt x="3727" y="7093"/>
                    <a:pt x="3709" y="7099"/>
                    <a:pt x="3696" y="7101"/>
                  </a:cubicBezTo>
                  <a:cubicBezTo>
                    <a:pt x="3718" y="7102"/>
                    <a:pt x="3740" y="7102"/>
                    <a:pt x="3762" y="7102"/>
                  </a:cubicBezTo>
                  <a:cubicBezTo>
                    <a:pt x="3915" y="7102"/>
                    <a:pt x="4064" y="7092"/>
                    <a:pt x="4221" y="7079"/>
                  </a:cubicBezTo>
                  <a:cubicBezTo>
                    <a:pt x="4213" y="7079"/>
                    <a:pt x="4210" y="7076"/>
                    <a:pt x="4210" y="7076"/>
                  </a:cubicBezTo>
                  <a:cubicBezTo>
                    <a:pt x="4265" y="7068"/>
                    <a:pt x="4323" y="7061"/>
                    <a:pt x="4378" y="7057"/>
                  </a:cubicBezTo>
                  <a:cubicBezTo>
                    <a:pt x="4382" y="7053"/>
                    <a:pt x="4388" y="7053"/>
                    <a:pt x="4395" y="7053"/>
                  </a:cubicBezTo>
                  <a:cubicBezTo>
                    <a:pt x="4401" y="7053"/>
                    <a:pt x="4408" y="7053"/>
                    <a:pt x="4411" y="7050"/>
                  </a:cubicBezTo>
                  <a:cubicBezTo>
                    <a:pt x="4543" y="7035"/>
                    <a:pt x="4687" y="7032"/>
                    <a:pt x="4819" y="7013"/>
                  </a:cubicBezTo>
                  <a:lnTo>
                    <a:pt x="4829" y="7017"/>
                  </a:lnTo>
                  <a:cubicBezTo>
                    <a:pt x="5010" y="6991"/>
                    <a:pt x="5181" y="6984"/>
                    <a:pt x="5362" y="6962"/>
                  </a:cubicBezTo>
                  <a:cubicBezTo>
                    <a:pt x="5379" y="6951"/>
                    <a:pt x="5406" y="6962"/>
                    <a:pt x="5428" y="6947"/>
                  </a:cubicBezTo>
                  <a:lnTo>
                    <a:pt x="5431" y="6951"/>
                  </a:lnTo>
                  <a:cubicBezTo>
                    <a:pt x="5441" y="6949"/>
                    <a:pt x="5447" y="6948"/>
                    <a:pt x="5451" y="6948"/>
                  </a:cubicBezTo>
                  <a:cubicBezTo>
                    <a:pt x="5459" y="6948"/>
                    <a:pt x="5460" y="6951"/>
                    <a:pt x="5467" y="6951"/>
                  </a:cubicBezTo>
                  <a:lnTo>
                    <a:pt x="5445" y="6958"/>
                  </a:lnTo>
                  <a:cubicBezTo>
                    <a:pt x="5472" y="6958"/>
                    <a:pt x="5511" y="6954"/>
                    <a:pt x="5541" y="6944"/>
                  </a:cubicBezTo>
                  <a:lnTo>
                    <a:pt x="5545" y="6944"/>
                  </a:lnTo>
                  <a:cubicBezTo>
                    <a:pt x="5658" y="6925"/>
                    <a:pt x="5780" y="6907"/>
                    <a:pt x="5890" y="6900"/>
                  </a:cubicBezTo>
                  <a:cubicBezTo>
                    <a:pt x="5890" y="6900"/>
                    <a:pt x="5893" y="6896"/>
                    <a:pt x="5897" y="6896"/>
                  </a:cubicBezTo>
                  <a:cubicBezTo>
                    <a:pt x="5900" y="6896"/>
                    <a:pt x="5900" y="6892"/>
                    <a:pt x="5900" y="6888"/>
                  </a:cubicBezTo>
                  <a:cubicBezTo>
                    <a:pt x="5904" y="6891"/>
                    <a:pt x="5909" y="6892"/>
                    <a:pt x="5915" y="6892"/>
                  </a:cubicBezTo>
                  <a:cubicBezTo>
                    <a:pt x="5926" y="6892"/>
                    <a:pt x="5940" y="6889"/>
                    <a:pt x="5951" y="6889"/>
                  </a:cubicBezTo>
                  <a:cubicBezTo>
                    <a:pt x="5956" y="6889"/>
                    <a:pt x="5960" y="6889"/>
                    <a:pt x="5963" y="6892"/>
                  </a:cubicBezTo>
                  <a:cubicBezTo>
                    <a:pt x="5849" y="6910"/>
                    <a:pt x="5717" y="6951"/>
                    <a:pt x="5604" y="6958"/>
                  </a:cubicBezTo>
                  <a:cubicBezTo>
                    <a:pt x="5570" y="6966"/>
                    <a:pt x="5548" y="6976"/>
                    <a:pt x="5511" y="6980"/>
                  </a:cubicBezTo>
                  <a:cubicBezTo>
                    <a:pt x="5574" y="6980"/>
                    <a:pt x="5636" y="6958"/>
                    <a:pt x="5695" y="6958"/>
                  </a:cubicBezTo>
                  <a:cubicBezTo>
                    <a:pt x="5794" y="6932"/>
                    <a:pt x="5900" y="6929"/>
                    <a:pt x="5995" y="6892"/>
                  </a:cubicBezTo>
                  <a:cubicBezTo>
                    <a:pt x="6105" y="6874"/>
                    <a:pt x="6223" y="6863"/>
                    <a:pt x="6340" y="6834"/>
                  </a:cubicBezTo>
                  <a:cubicBezTo>
                    <a:pt x="6344" y="6837"/>
                    <a:pt x="6347" y="6837"/>
                    <a:pt x="6347" y="6841"/>
                  </a:cubicBezTo>
                  <a:cubicBezTo>
                    <a:pt x="6689" y="6775"/>
                    <a:pt x="7029" y="6683"/>
                    <a:pt x="7359" y="6584"/>
                  </a:cubicBezTo>
                  <a:cubicBezTo>
                    <a:pt x="7623" y="6485"/>
                    <a:pt x="7906" y="6394"/>
                    <a:pt x="8178" y="6287"/>
                  </a:cubicBezTo>
                  <a:lnTo>
                    <a:pt x="8178" y="6287"/>
                  </a:lnTo>
                  <a:cubicBezTo>
                    <a:pt x="8112" y="6328"/>
                    <a:pt x="8049" y="6350"/>
                    <a:pt x="7980" y="6379"/>
                  </a:cubicBezTo>
                  <a:cubicBezTo>
                    <a:pt x="7997" y="6364"/>
                    <a:pt x="8009" y="6357"/>
                    <a:pt x="8019" y="6350"/>
                  </a:cubicBezTo>
                  <a:lnTo>
                    <a:pt x="8019" y="6350"/>
                  </a:lnTo>
                  <a:cubicBezTo>
                    <a:pt x="7961" y="6379"/>
                    <a:pt x="7906" y="6404"/>
                    <a:pt x="7840" y="6426"/>
                  </a:cubicBezTo>
                  <a:cubicBezTo>
                    <a:pt x="8203" y="6342"/>
                    <a:pt x="8540" y="6115"/>
                    <a:pt x="8882" y="5957"/>
                  </a:cubicBezTo>
                  <a:cubicBezTo>
                    <a:pt x="9031" y="5873"/>
                    <a:pt x="9190" y="5788"/>
                    <a:pt x="9332" y="5697"/>
                  </a:cubicBezTo>
                  <a:cubicBezTo>
                    <a:pt x="9461" y="5612"/>
                    <a:pt x="9589" y="5531"/>
                    <a:pt x="9703" y="5426"/>
                  </a:cubicBezTo>
                  <a:lnTo>
                    <a:pt x="9703" y="5426"/>
                  </a:lnTo>
                  <a:cubicBezTo>
                    <a:pt x="9662" y="5440"/>
                    <a:pt x="9633" y="5477"/>
                    <a:pt x="9596" y="5509"/>
                  </a:cubicBezTo>
                  <a:cubicBezTo>
                    <a:pt x="9593" y="5506"/>
                    <a:pt x="9589" y="5506"/>
                    <a:pt x="9586" y="5506"/>
                  </a:cubicBezTo>
                  <a:cubicBezTo>
                    <a:pt x="9515" y="5553"/>
                    <a:pt x="9449" y="5587"/>
                    <a:pt x="9380" y="5634"/>
                  </a:cubicBezTo>
                  <a:cubicBezTo>
                    <a:pt x="9373" y="5594"/>
                    <a:pt x="9559" y="5514"/>
                    <a:pt x="9596" y="5455"/>
                  </a:cubicBezTo>
                  <a:cubicBezTo>
                    <a:pt x="9596" y="5451"/>
                    <a:pt x="9596" y="5448"/>
                    <a:pt x="9593" y="5443"/>
                  </a:cubicBezTo>
                  <a:cubicBezTo>
                    <a:pt x="9622" y="5418"/>
                    <a:pt x="9647" y="5404"/>
                    <a:pt x="9669" y="5374"/>
                  </a:cubicBezTo>
                  <a:cubicBezTo>
                    <a:pt x="9688" y="5367"/>
                    <a:pt x="9706" y="5348"/>
                    <a:pt x="9718" y="5326"/>
                  </a:cubicBezTo>
                  <a:cubicBezTo>
                    <a:pt x="9725" y="5326"/>
                    <a:pt x="9732" y="5316"/>
                    <a:pt x="9735" y="5308"/>
                  </a:cubicBezTo>
                  <a:cubicBezTo>
                    <a:pt x="9835" y="5245"/>
                    <a:pt x="9894" y="5135"/>
                    <a:pt x="9977" y="5062"/>
                  </a:cubicBezTo>
                  <a:cubicBezTo>
                    <a:pt x="10099" y="4915"/>
                    <a:pt x="10219" y="4761"/>
                    <a:pt x="10300" y="4585"/>
                  </a:cubicBezTo>
                  <a:cubicBezTo>
                    <a:pt x="10359" y="4483"/>
                    <a:pt x="10400" y="4358"/>
                    <a:pt x="10436" y="4241"/>
                  </a:cubicBezTo>
                  <a:cubicBezTo>
                    <a:pt x="10436" y="4238"/>
                    <a:pt x="10436" y="4233"/>
                    <a:pt x="10432" y="4230"/>
                  </a:cubicBezTo>
                  <a:cubicBezTo>
                    <a:pt x="10451" y="4186"/>
                    <a:pt x="10462" y="4145"/>
                    <a:pt x="10466" y="4098"/>
                  </a:cubicBezTo>
                  <a:cubicBezTo>
                    <a:pt x="10493" y="3996"/>
                    <a:pt x="10504" y="3865"/>
                    <a:pt x="10520" y="3762"/>
                  </a:cubicBezTo>
                  <a:lnTo>
                    <a:pt x="10520" y="3762"/>
                  </a:lnTo>
                  <a:cubicBezTo>
                    <a:pt x="10521" y="3773"/>
                    <a:pt x="10523" y="3786"/>
                    <a:pt x="10525" y="3786"/>
                  </a:cubicBezTo>
                  <a:cubicBezTo>
                    <a:pt x="10526" y="3786"/>
                    <a:pt x="10528" y="3779"/>
                    <a:pt x="10528" y="3761"/>
                  </a:cubicBezTo>
                  <a:cubicBezTo>
                    <a:pt x="10532" y="3761"/>
                    <a:pt x="10532" y="3746"/>
                    <a:pt x="10535" y="3742"/>
                  </a:cubicBezTo>
                  <a:lnTo>
                    <a:pt x="10535" y="3742"/>
                  </a:lnTo>
                  <a:cubicBezTo>
                    <a:pt x="10535" y="3749"/>
                    <a:pt x="10535" y="3754"/>
                    <a:pt x="10532" y="3757"/>
                  </a:cubicBezTo>
                  <a:lnTo>
                    <a:pt x="10532" y="3771"/>
                  </a:lnTo>
                  <a:lnTo>
                    <a:pt x="10539" y="3771"/>
                  </a:lnTo>
                  <a:cubicBezTo>
                    <a:pt x="10535" y="3834"/>
                    <a:pt x="10535" y="3878"/>
                    <a:pt x="10532" y="3940"/>
                  </a:cubicBezTo>
                  <a:cubicBezTo>
                    <a:pt x="10561" y="3746"/>
                    <a:pt x="10572" y="3541"/>
                    <a:pt x="10532" y="3350"/>
                  </a:cubicBezTo>
                  <a:cubicBezTo>
                    <a:pt x="10535" y="3331"/>
                    <a:pt x="10535" y="3317"/>
                    <a:pt x="10528" y="3299"/>
                  </a:cubicBezTo>
                  <a:cubicBezTo>
                    <a:pt x="10520" y="3211"/>
                    <a:pt x="10488" y="3123"/>
                    <a:pt x="10473" y="3038"/>
                  </a:cubicBezTo>
                  <a:cubicBezTo>
                    <a:pt x="10451" y="2987"/>
                    <a:pt x="10444" y="2910"/>
                    <a:pt x="10414" y="2862"/>
                  </a:cubicBezTo>
                  <a:cubicBezTo>
                    <a:pt x="10362" y="2701"/>
                    <a:pt x="10297" y="2545"/>
                    <a:pt x="10221" y="2396"/>
                  </a:cubicBezTo>
                  <a:lnTo>
                    <a:pt x="10221" y="2396"/>
                  </a:lnTo>
                  <a:cubicBezTo>
                    <a:pt x="10256" y="2354"/>
                    <a:pt x="10290" y="2311"/>
                    <a:pt x="10322" y="2268"/>
                  </a:cubicBezTo>
                  <a:lnTo>
                    <a:pt x="10322" y="2268"/>
                  </a:lnTo>
                  <a:lnTo>
                    <a:pt x="10312" y="2275"/>
                  </a:lnTo>
                  <a:cubicBezTo>
                    <a:pt x="10344" y="2231"/>
                    <a:pt x="10396" y="2170"/>
                    <a:pt x="10410" y="2129"/>
                  </a:cubicBezTo>
                  <a:lnTo>
                    <a:pt x="10410" y="2129"/>
                  </a:lnTo>
                  <a:cubicBezTo>
                    <a:pt x="10410" y="2130"/>
                    <a:pt x="10409" y="2130"/>
                    <a:pt x="10409" y="2130"/>
                  </a:cubicBezTo>
                  <a:cubicBezTo>
                    <a:pt x="10406" y="2130"/>
                    <a:pt x="10414" y="2121"/>
                    <a:pt x="10414" y="2121"/>
                  </a:cubicBezTo>
                  <a:lnTo>
                    <a:pt x="10414" y="2121"/>
                  </a:lnTo>
                  <a:lnTo>
                    <a:pt x="10410" y="2129"/>
                  </a:lnTo>
                  <a:cubicBezTo>
                    <a:pt x="10414" y="2121"/>
                    <a:pt x="10429" y="2096"/>
                    <a:pt x="10440" y="2089"/>
                  </a:cubicBezTo>
                  <a:cubicBezTo>
                    <a:pt x="10454" y="2063"/>
                    <a:pt x="10480" y="2038"/>
                    <a:pt x="10480" y="2023"/>
                  </a:cubicBezTo>
                  <a:lnTo>
                    <a:pt x="10480" y="2023"/>
                  </a:lnTo>
                  <a:cubicBezTo>
                    <a:pt x="10479" y="2024"/>
                    <a:pt x="10479" y="2024"/>
                    <a:pt x="10479" y="2024"/>
                  </a:cubicBezTo>
                  <a:cubicBezTo>
                    <a:pt x="10478" y="2024"/>
                    <a:pt x="10534" y="1934"/>
                    <a:pt x="10517" y="1931"/>
                  </a:cubicBezTo>
                  <a:cubicBezTo>
                    <a:pt x="10520" y="1920"/>
                    <a:pt x="10532" y="1901"/>
                    <a:pt x="10532" y="1901"/>
                  </a:cubicBezTo>
                  <a:cubicBezTo>
                    <a:pt x="10532" y="1872"/>
                    <a:pt x="10561" y="1810"/>
                    <a:pt x="10579" y="1777"/>
                  </a:cubicBezTo>
                  <a:cubicBezTo>
                    <a:pt x="10579" y="1766"/>
                    <a:pt x="10586" y="1740"/>
                    <a:pt x="10583" y="1740"/>
                  </a:cubicBezTo>
                  <a:cubicBezTo>
                    <a:pt x="10586" y="1734"/>
                    <a:pt x="10603" y="1693"/>
                    <a:pt x="10598" y="1693"/>
                  </a:cubicBezTo>
                  <a:cubicBezTo>
                    <a:pt x="10597" y="1693"/>
                    <a:pt x="10595" y="1694"/>
                    <a:pt x="10594" y="1696"/>
                  </a:cubicBezTo>
                  <a:cubicBezTo>
                    <a:pt x="10593" y="1698"/>
                    <a:pt x="10592" y="1698"/>
                    <a:pt x="10592" y="1698"/>
                  </a:cubicBezTo>
                  <a:cubicBezTo>
                    <a:pt x="10592" y="1698"/>
                    <a:pt x="10595" y="1692"/>
                    <a:pt x="10598" y="1689"/>
                  </a:cubicBezTo>
                  <a:cubicBezTo>
                    <a:pt x="10612" y="1571"/>
                    <a:pt x="10608" y="1334"/>
                    <a:pt x="10473" y="1227"/>
                  </a:cubicBezTo>
                  <a:lnTo>
                    <a:pt x="10473" y="1219"/>
                  </a:lnTo>
                  <a:cubicBezTo>
                    <a:pt x="10447" y="1194"/>
                    <a:pt x="10418" y="1172"/>
                    <a:pt x="10392" y="1157"/>
                  </a:cubicBezTo>
                  <a:cubicBezTo>
                    <a:pt x="10282" y="1058"/>
                    <a:pt x="10128" y="996"/>
                    <a:pt x="9985" y="948"/>
                  </a:cubicBezTo>
                  <a:cubicBezTo>
                    <a:pt x="9618" y="823"/>
                    <a:pt x="9204" y="787"/>
                    <a:pt x="8816" y="768"/>
                  </a:cubicBezTo>
                  <a:cubicBezTo>
                    <a:pt x="8741" y="766"/>
                    <a:pt x="8665" y="764"/>
                    <a:pt x="8588" y="762"/>
                  </a:cubicBezTo>
                  <a:lnTo>
                    <a:pt x="8588" y="762"/>
                  </a:lnTo>
                  <a:cubicBezTo>
                    <a:pt x="8556" y="745"/>
                    <a:pt x="8525" y="728"/>
                    <a:pt x="8496" y="713"/>
                  </a:cubicBezTo>
                  <a:cubicBezTo>
                    <a:pt x="7640" y="229"/>
                    <a:pt x="6669" y="0"/>
                    <a:pt x="56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9" name="Google Shape;1269;p13"/>
            <p:cNvSpPr/>
            <p:nvPr/>
          </p:nvSpPr>
          <p:spPr>
            <a:xfrm>
              <a:off x="1470719" y="954884"/>
              <a:ext cx="28130" cy="33544"/>
            </a:xfrm>
            <a:custGeom>
              <a:avLst/>
              <a:gdLst/>
              <a:ahLst/>
              <a:cxnLst/>
              <a:rect l="l" t="t" r="r" b="b"/>
              <a:pathLst>
                <a:path w="478" h="570" extrusionOk="0">
                  <a:moveTo>
                    <a:pt x="279" y="253"/>
                  </a:moveTo>
                  <a:lnTo>
                    <a:pt x="279" y="253"/>
                  </a:lnTo>
                  <a:cubicBezTo>
                    <a:pt x="276" y="258"/>
                    <a:pt x="272" y="265"/>
                    <a:pt x="269" y="265"/>
                  </a:cubicBezTo>
                  <a:cubicBezTo>
                    <a:pt x="272" y="261"/>
                    <a:pt x="276" y="258"/>
                    <a:pt x="279" y="253"/>
                  </a:cubicBezTo>
                  <a:close/>
                  <a:moveTo>
                    <a:pt x="232" y="302"/>
                  </a:moveTo>
                  <a:cubicBezTo>
                    <a:pt x="228" y="305"/>
                    <a:pt x="225" y="309"/>
                    <a:pt x="220" y="312"/>
                  </a:cubicBezTo>
                  <a:cubicBezTo>
                    <a:pt x="225" y="309"/>
                    <a:pt x="228" y="302"/>
                    <a:pt x="232" y="302"/>
                  </a:cubicBezTo>
                  <a:close/>
                  <a:moveTo>
                    <a:pt x="217" y="324"/>
                  </a:moveTo>
                  <a:cubicBezTo>
                    <a:pt x="213" y="327"/>
                    <a:pt x="210" y="331"/>
                    <a:pt x="206" y="334"/>
                  </a:cubicBezTo>
                  <a:cubicBezTo>
                    <a:pt x="210" y="331"/>
                    <a:pt x="213" y="324"/>
                    <a:pt x="217" y="324"/>
                  </a:cubicBezTo>
                  <a:close/>
                  <a:moveTo>
                    <a:pt x="181" y="363"/>
                  </a:moveTo>
                  <a:lnTo>
                    <a:pt x="176" y="368"/>
                  </a:lnTo>
                  <a:lnTo>
                    <a:pt x="173" y="371"/>
                  </a:lnTo>
                  <a:lnTo>
                    <a:pt x="173" y="368"/>
                  </a:lnTo>
                  <a:cubicBezTo>
                    <a:pt x="176" y="363"/>
                    <a:pt x="176" y="363"/>
                    <a:pt x="181" y="363"/>
                  </a:cubicBezTo>
                  <a:close/>
                  <a:moveTo>
                    <a:pt x="159" y="393"/>
                  </a:moveTo>
                  <a:lnTo>
                    <a:pt x="159" y="393"/>
                  </a:lnTo>
                  <a:cubicBezTo>
                    <a:pt x="154" y="397"/>
                    <a:pt x="151" y="404"/>
                    <a:pt x="147" y="404"/>
                  </a:cubicBezTo>
                  <a:cubicBezTo>
                    <a:pt x="151" y="400"/>
                    <a:pt x="154" y="397"/>
                    <a:pt x="159" y="393"/>
                  </a:cubicBezTo>
                  <a:close/>
                  <a:moveTo>
                    <a:pt x="125" y="437"/>
                  </a:moveTo>
                  <a:cubicBezTo>
                    <a:pt x="124" y="439"/>
                    <a:pt x="122" y="441"/>
                    <a:pt x="120" y="442"/>
                  </a:cubicBezTo>
                  <a:lnTo>
                    <a:pt x="120" y="442"/>
                  </a:lnTo>
                  <a:cubicBezTo>
                    <a:pt x="122" y="439"/>
                    <a:pt x="123" y="437"/>
                    <a:pt x="125" y="437"/>
                  </a:cubicBezTo>
                  <a:close/>
                  <a:moveTo>
                    <a:pt x="477" y="1"/>
                  </a:moveTo>
                  <a:cubicBezTo>
                    <a:pt x="455" y="30"/>
                    <a:pt x="433" y="60"/>
                    <a:pt x="408" y="89"/>
                  </a:cubicBezTo>
                  <a:cubicBezTo>
                    <a:pt x="415" y="77"/>
                    <a:pt x="418" y="70"/>
                    <a:pt x="426" y="52"/>
                  </a:cubicBezTo>
                  <a:lnTo>
                    <a:pt x="426" y="52"/>
                  </a:lnTo>
                  <a:cubicBezTo>
                    <a:pt x="364" y="133"/>
                    <a:pt x="305" y="214"/>
                    <a:pt x="242" y="287"/>
                  </a:cubicBezTo>
                  <a:cubicBezTo>
                    <a:pt x="198" y="324"/>
                    <a:pt x="166" y="378"/>
                    <a:pt x="125" y="419"/>
                  </a:cubicBezTo>
                  <a:cubicBezTo>
                    <a:pt x="126" y="421"/>
                    <a:pt x="127" y="421"/>
                    <a:pt x="129" y="421"/>
                  </a:cubicBezTo>
                  <a:cubicBezTo>
                    <a:pt x="133" y="421"/>
                    <a:pt x="138" y="415"/>
                    <a:pt x="140" y="415"/>
                  </a:cubicBezTo>
                  <a:cubicBezTo>
                    <a:pt x="137" y="419"/>
                    <a:pt x="133" y="422"/>
                    <a:pt x="129" y="422"/>
                  </a:cubicBezTo>
                  <a:lnTo>
                    <a:pt x="129" y="422"/>
                  </a:lnTo>
                  <a:cubicBezTo>
                    <a:pt x="129" y="422"/>
                    <a:pt x="129" y="422"/>
                    <a:pt x="129" y="422"/>
                  </a:cubicBezTo>
                  <a:lnTo>
                    <a:pt x="129" y="422"/>
                  </a:lnTo>
                  <a:cubicBezTo>
                    <a:pt x="129" y="422"/>
                    <a:pt x="129" y="422"/>
                    <a:pt x="129" y="422"/>
                  </a:cubicBezTo>
                  <a:cubicBezTo>
                    <a:pt x="129" y="422"/>
                    <a:pt x="129" y="422"/>
                    <a:pt x="129" y="422"/>
                  </a:cubicBezTo>
                  <a:lnTo>
                    <a:pt x="129" y="422"/>
                  </a:lnTo>
                  <a:cubicBezTo>
                    <a:pt x="128" y="425"/>
                    <a:pt x="116" y="441"/>
                    <a:pt x="117" y="444"/>
                  </a:cubicBezTo>
                  <a:lnTo>
                    <a:pt x="117" y="444"/>
                  </a:lnTo>
                  <a:cubicBezTo>
                    <a:pt x="116" y="444"/>
                    <a:pt x="115" y="444"/>
                    <a:pt x="115" y="444"/>
                  </a:cubicBezTo>
                  <a:cubicBezTo>
                    <a:pt x="103" y="451"/>
                    <a:pt x="81" y="481"/>
                    <a:pt x="59" y="507"/>
                  </a:cubicBezTo>
                  <a:cubicBezTo>
                    <a:pt x="54" y="510"/>
                    <a:pt x="31" y="529"/>
                    <a:pt x="36" y="529"/>
                  </a:cubicBezTo>
                  <a:cubicBezTo>
                    <a:pt x="37" y="529"/>
                    <a:pt x="40" y="528"/>
                    <a:pt x="44" y="525"/>
                  </a:cubicBezTo>
                  <a:lnTo>
                    <a:pt x="44" y="525"/>
                  </a:lnTo>
                  <a:cubicBezTo>
                    <a:pt x="41" y="529"/>
                    <a:pt x="41" y="532"/>
                    <a:pt x="34" y="532"/>
                  </a:cubicBezTo>
                  <a:cubicBezTo>
                    <a:pt x="34" y="532"/>
                    <a:pt x="8" y="561"/>
                    <a:pt x="0" y="569"/>
                  </a:cubicBezTo>
                  <a:cubicBezTo>
                    <a:pt x="56" y="529"/>
                    <a:pt x="110" y="466"/>
                    <a:pt x="154" y="419"/>
                  </a:cubicBezTo>
                  <a:cubicBezTo>
                    <a:pt x="257" y="283"/>
                    <a:pt x="393" y="143"/>
                    <a:pt x="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0" name="Google Shape;1270;p13"/>
            <p:cNvSpPr/>
            <p:nvPr/>
          </p:nvSpPr>
          <p:spPr>
            <a:xfrm>
              <a:off x="1130210" y="1088062"/>
              <a:ext cx="45609" cy="3001"/>
            </a:xfrm>
            <a:custGeom>
              <a:avLst/>
              <a:gdLst/>
              <a:ahLst/>
              <a:cxnLst/>
              <a:rect l="l" t="t" r="r" b="b"/>
              <a:pathLst>
                <a:path w="775" h="51" extrusionOk="0">
                  <a:moveTo>
                    <a:pt x="774" y="0"/>
                  </a:moveTo>
                  <a:cubicBezTo>
                    <a:pt x="521" y="26"/>
                    <a:pt x="261" y="22"/>
                    <a:pt x="0" y="44"/>
                  </a:cubicBezTo>
                  <a:cubicBezTo>
                    <a:pt x="2" y="46"/>
                    <a:pt x="9" y="46"/>
                    <a:pt x="16" y="46"/>
                  </a:cubicBezTo>
                  <a:cubicBezTo>
                    <a:pt x="24" y="46"/>
                    <a:pt x="32" y="46"/>
                    <a:pt x="37" y="48"/>
                  </a:cubicBezTo>
                  <a:cubicBezTo>
                    <a:pt x="92" y="48"/>
                    <a:pt x="150" y="40"/>
                    <a:pt x="208" y="40"/>
                  </a:cubicBezTo>
                  <a:cubicBezTo>
                    <a:pt x="220" y="40"/>
                    <a:pt x="231" y="40"/>
                    <a:pt x="242" y="41"/>
                  </a:cubicBezTo>
                  <a:cubicBezTo>
                    <a:pt x="226" y="47"/>
                    <a:pt x="239" y="50"/>
                    <a:pt x="255" y="50"/>
                  </a:cubicBezTo>
                  <a:cubicBezTo>
                    <a:pt x="269" y="50"/>
                    <a:pt x="284" y="47"/>
                    <a:pt x="286" y="41"/>
                  </a:cubicBezTo>
                  <a:cubicBezTo>
                    <a:pt x="275" y="37"/>
                    <a:pt x="290" y="37"/>
                    <a:pt x="290" y="37"/>
                  </a:cubicBezTo>
                  <a:lnTo>
                    <a:pt x="290" y="37"/>
                  </a:lnTo>
                  <a:lnTo>
                    <a:pt x="286" y="41"/>
                  </a:lnTo>
                  <a:cubicBezTo>
                    <a:pt x="429" y="29"/>
                    <a:pt x="653" y="33"/>
                    <a:pt x="7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1" name="Google Shape;1271;p13"/>
            <p:cNvSpPr/>
            <p:nvPr/>
          </p:nvSpPr>
          <p:spPr>
            <a:xfrm>
              <a:off x="1213542" y="1086532"/>
              <a:ext cx="22069" cy="4943"/>
            </a:xfrm>
            <a:custGeom>
              <a:avLst/>
              <a:gdLst/>
              <a:ahLst/>
              <a:cxnLst/>
              <a:rect l="l" t="t" r="r" b="b"/>
              <a:pathLst>
                <a:path w="375" h="84" extrusionOk="0">
                  <a:moveTo>
                    <a:pt x="48" y="77"/>
                  </a:moveTo>
                  <a:lnTo>
                    <a:pt x="44" y="81"/>
                  </a:lnTo>
                  <a:lnTo>
                    <a:pt x="41" y="77"/>
                  </a:lnTo>
                  <a:close/>
                  <a:moveTo>
                    <a:pt x="334" y="1"/>
                  </a:moveTo>
                  <a:lnTo>
                    <a:pt x="322" y="4"/>
                  </a:lnTo>
                  <a:lnTo>
                    <a:pt x="322" y="11"/>
                  </a:lnTo>
                  <a:cubicBezTo>
                    <a:pt x="234" y="33"/>
                    <a:pt x="151" y="52"/>
                    <a:pt x="66" y="74"/>
                  </a:cubicBezTo>
                  <a:lnTo>
                    <a:pt x="63" y="70"/>
                  </a:lnTo>
                  <a:cubicBezTo>
                    <a:pt x="44" y="70"/>
                    <a:pt x="29" y="77"/>
                    <a:pt x="0" y="77"/>
                  </a:cubicBezTo>
                  <a:cubicBezTo>
                    <a:pt x="8" y="82"/>
                    <a:pt x="22" y="84"/>
                    <a:pt x="38" y="84"/>
                  </a:cubicBezTo>
                  <a:cubicBezTo>
                    <a:pt x="104" y="84"/>
                    <a:pt x="222" y="55"/>
                    <a:pt x="275" y="37"/>
                  </a:cubicBezTo>
                  <a:lnTo>
                    <a:pt x="239" y="37"/>
                  </a:lnTo>
                  <a:cubicBezTo>
                    <a:pt x="271" y="33"/>
                    <a:pt x="290" y="30"/>
                    <a:pt x="308" y="26"/>
                  </a:cubicBezTo>
                  <a:cubicBezTo>
                    <a:pt x="312" y="23"/>
                    <a:pt x="315" y="19"/>
                    <a:pt x="315" y="15"/>
                  </a:cubicBezTo>
                  <a:cubicBezTo>
                    <a:pt x="320" y="16"/>
                    <a:pt x="324" y="16"/>
                    <a:pt x="328" y="16"/>
                  </a:cubicBezTo>
                  <a:cubicBezTo>
                    <a:pt x="346" y="16"/>
                    <a:pt x="359" y="10"/>
                    <a:pt x="374" y="4"/>
                  </a:cubicBezTo>
                  <a:cubicBezTo>
                    <a:pt x="373" y="4"/>
                    <a:pt x="371" y="4"/>
                    <a:pt x="369" y="4"/>
                  </a:cubicBezTo>
                  <a:cubicBezTo>
                    <a:pt x="362" y="4"/>
                    <a:pt x="351" y="6"/>
                    <a:pt x="343" y="6"/>
                  </a:cubicBezTo>
                  <a:cubicBezTo>
                    <a:pt x="338" y="6"/>
                    <a:pt x="334" y="5"/>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2" name="Google Shape;1272;p13"/>
            <p:cNvSpPr/>
            <p:nvPr/>
          </p:nvSpPr>
          <p:spPr>
            <a:xfrm>
              <a:off x="911227" y="1033214"/>
              <a:ext cx="7945" cy="22304"/>
            </a:xfrm>
            <a:custGeom>
              <a:avLst/>
              <a:gdLst/>
              <a:ahLst/>
              <a:cxnLst/>
              <a:rect l="l" t="t" r="r" b="b"/>
              <a:pathLst>
                <a:path w="135" h="379" extrusionOk="0">
                  <a:moveTo>
                    <a:pt x="14" y="66"/>
                  </a:moveTo>
                  <a:lnTo>
                    <a:pt x="14" y="70"/>
                  </a:lnTo>
                  <a:lnTo>
                    <a:pt x="14" y="70"/>
                  </a:lnTo>
                  <a:cubicBezTo>
                    <a:pt x="14" y="69"/>
                    <a:pt x="14" y="68"/>
                    <a:pt x="14" y="67"/>
                  </a:cubicBezTo>
                  <a:lnTo>
                    <a:pt x="14" y="67"/>
                  </a:lnTo>
                  <a:cubicBezTo>
                    <a:pt x="14" y="67"/>
                    <a:pt x="14" y="67"/>
                    <a:pt x="14" y="66"/>
                  </a:cubicBezTo>
                  <a:close/>
                  <a:moveTo>
                    <a:pt x="13" y="68"/>
                  </a:moveTo>
                  <a:cubicBezTo>
                    <a:pt x="14" y="69"/>
                    <a:pt x="14" y="70"/>
                    <a:pt x="14" y="72"/>
                  </a:cubicBezTo>
                  <a:lnTo>
                    <a:pt x="14" y="72"/>
                  </a:lnTo>
                  <a:lnTo>
                    <a:pt x="14" y="78"/>
                  </a:lnTo>
                  <a:lnTo>
                    <a:pt x="14" y="81"/>
                  </a:lnTo>
                  <a:cubicBezTo>
                    <a:pt x="14" y="78"/>
                    <a:pt x="11" y="72"/>
                    <a:pt x="13" y="68"/>
                  </a:cubicBezTo>
                  <a:close/>
                  <a:moveTo>
                    <a:pt x="20" y="99"/>
                  </a:moveTo>
                  <a:cubicBezTo>
                    <a:pt x="27" y="128"/>
                    <a:pt x="34" y="145"/>
                    <a:pt x="36" y="162"/>
                  </a:cubicBezTo>
                  <a:lnTo>
                    <a:pt x="40" y="173"/>
                  </a:lnTo>
                  <a:lnTo>
                    <a:pt x="36" y="166"/>
                  </a:lnTo>
                  <a:cubicBezTo>
                    <a:pt x="36" y="166"/>
                    <a:pt x="34" y="163"/>
                    <a:pt x="20" y="99"/>
                  </a:cubicBezTo>
                  <a:close/>
                  <a:moveTo>
                    <a:pt x="8" y="0"/>
                  </a:moveTo>
                  <a:lnTo>
                    <a:pt x="8" y="0"/>
                  </a:lnTo>
                  <a:cubicBezTo>
                    <a:pt x="7" y="0"/>
                    <a:pt x="7" y="14"/>
                    <a:pt x="11" y="52"/>
                  </a:cubicBezTo>
                  <a:cubicBezTo>
                    <a:pt x="5" y="17"/>
                    <a:pt x="2" y="4"/>
                    <a:pt x="1" y="4"/>
                  </a:cubicBezTo>
                  <a:lnTo>
                    <a:pt x="1" y="4"/>
                  </a:lnTo>
                  <a:cubicBezTo>
                    <a:pt x="0" y="4"/>
                    <a:pt x="1" y="19"/>
                    <a:pt x="3" y="34"/>
                  </a:cubicBezTo>
                  <a:cubicBezTo>
                    <a:pt x="21" y="154"/>
                    <a:pt x="55" y="272"/>
                    <a:pt x="128" y="379"/>
                  </a:cubicBezTo>
                  <a:cubicBezTo>
                    <a:pt x="128" y="374"/>
                    <a:pt x="131" y="371"/>
                    <a:pt x="135" y="367"/>
                  </a:cubicBezTo>
                  <a:cubicBezTo>
                    <a:pt x="73" y="264"/>
                    <a:pt x="33" y="154"/>
                    <a:pt x="14" y="34"/>
                  </a:cubicBezTo>
                  <a:cubicBezTo>
                    <a:pt x="12" y="16"/>
                    <a:pt x="9" y="0"/>
                    <a:pt x="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3" name="Google Shape;1273;p13"/>
            <p:cNvSpPr/>
            <p:nvPr/>
          </p:nvSpPr>
          <p:spPr>
            <a:xfrm>
              <a:off x="1304996" y="862960"/>
              <a:ext cx="22716" cy="12594"/>
            </a:xfrm>
            <a:custGeom>
              <a:avLst/>
              <a:gdLst/>
              <a:ahLst/>
              <a:cxnLst/>
              <a:rect l="l" t="t" r="r" b="b"/>
              <a:pathLst>
                <a:path w="386" h="214" extrusionOk="0">
                  <a:moveTo>
                    <a:pt x="386" y="1"/>
                  </a:moveTo>
                  <a:lnTo>
                    <a:pt x="386" y="1"/>
                  </a:lnTo>
                  <a:cubicBezTo>
                    <a:pt x="272" y="55"/>
                    <a:pt x="125" y="140"/>
                    <a:pt x="0" y="214"/>
                  </a:cubicBezTo>
                  <a:cubicBezTo>
                    <a:pt x="125" y="151"/>
                    <a:pt x="264" y="82"/>
                    <a:pt x="3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4" name="Google Shape;1274;p13"/>
            <p:cNvSpPr/>
            <p:nvPr/>
          </p:nvSpPr>
          <p:spPr>
            <a:xfrm>
              <a:off x="1276748" y="878497"/>
              <a:ext cx="21598" cy="10828"/>
            </a:xfrm>
            <a:custGeom>
              <a:avLst/>
              <a:gdLst/>
              <a:ahLst/>
              <a:cxnLst/>
              <a:rect l="l" t="t" r="r" b="b"/>
              <a:pathLst>
                <a:path w="367" h="184" extrusionOk="0">
                  <a:moveTo>
                    <a:pt x="367" y="1"/>
                  </a:moveTo>
                  <a:cubicBezTo>
                    <a:pt x="246" y="67"/>
                    <a:pt x="121" y="121"/>
                    <a:pt x="1" y="184"/>
                  </a:cubicBezTo>
                  <a:cubicBezTo>
                    <a:pt x="96" y="162"/>
                    <a:pt x="206" y="82"/>
                    <a:pt x="297" y="48"/>
                  </a:cubicBezTo>
                  <a:cubicBezTo>
                    <a:pt x="309" y="41"/>
                    <a:pt x="367" y="16"/>
                    <a:pt x="3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5" name="Google Shape;1275;p13"/>
            <p:cNvSpPr/>
            <p:nvPr/>
          </p:nvSpPr>
          <p:spPr>
            <a:xfrm>
              <a:off x="1111201" y="1090357"/>
              <a:ext cx="19303" cy="1412"/>
            </a:xfrm>
            <a:custGeom>
              <a:avLst/>
              <a:gdLst/>
              <a:ahLst/>
              <a:cxnLst/>
              <a:rect l="l" t="t" r="r" b="b"/>
              <a:pathLst>
                <a:path w="328" h="24" extrusionOk="0">
                  <a:moveTo>
                    <a:pt x="262" y="0"/>
                  </a:moveTo>
                  <a:cubicBezTo>
                    <a:pt x="213" y="0"/>
                    <a:pt x="163" y="7"/>
                    <a:pt x="118" y="9"/>
                  </a:cubicBezTo>
                  <a:cubicBezTo>
                    <a:pt x="77" y="9"/>
                    <a:pt x="37" y="9"/>
                    <a:pt x="1" y="16"/>
                  </a:cubicBezTo>
                  <a:lnTo>
                    <a:pt x="1" y="24"/>
                  </a:lnTo>
                  <a:cubicBezTo>
                    <a:pt x="43" y="16"/>
                    <a:pt x="90" y="16"/>
                    <a:pt x="136" y="16"/>
                  </a:cubicBezTo>
                  <a:cubicBezTo>
                    <a:pt x="182" y="16"/>
                    <a:pt x="228" y="16"/>
                    <a:pt x="268" y="9"/>
                  </a:cubicBezTo>
                  <a:cubicBezTo>
                    <a:pt x="273" y="11"/>
                    <a:pt x="278" y="11"/>
                    <a:pt x="282" y="11"/>
                  </a:cubicBezTo>
                  <a:cubicBezTo>
                    <a:pt x="296" y="11"/>
                    <a:pt x="311" y="5"/>
                    <a:pt x="327" y="5"/>
                  </a:cubicBezTo>
                  <a:cubicBezTo>
                    <a:pt x="306" y="2"/>
                    <a:pt x="284" y="0"/>
                    <a:pt x="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6" name="Google Shape;1276;p13"/>
            <p:cNvSpPr/>
            <p:nvPr/>
          </p:nvSpPr>
          <p:spPr>
            <a:xfrm>
              <a:off x="1299170" y="792634"/>
              <a:ext cx="20774" cy="5885"/>
            </a:xfrm>
            <a:custGeom>
              <a:avLst/>
              <a:gdLst/>
              <a:ahLst/>
              <a:cxnLst/>
              <a:rect l="l" t="t" r="r" b="b"/>
              <a:pathLst>
                <a:path w="353" h="100" extrusionOk="0">
                  <a:moveTo>
                    <a:pt x="353" y="1"/>
                  </a:moveTo>
                  <a:lnTo>
                    <a:pt x="353" y="1"/>
                  </a:lnTo>
                  <a:cubicBezTo>
                    <a:pt x="231" y="15"/>
                    <a:pt x="121" y="59"/>
                    <a:pt x="1" y="96"/>
                  </a:cubicBezTo>
                  <a:cubicBezTo>
                    <a:pt x="4" y="96"/>
                    <a:pt x="8" y="99"/>
                    <a:pt x="11" y="99"/>
                  </a:cubicBezTo>
                  <a:cubicBezTo>
                    <a:pt x="74" y="77"/>
                    <a:pt x="151" y="55"/>
                    <a:pt x="214" y="33"/>
                  </a:cubicBezTo>
                  <a:cubicBezTo>
                    <a:pt x="261" y="30"/>
                    <a:pt x="309" y="15"/>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7" name="Google Shape;1277;p13"/>
            <p:cNvSpPr/>
            <p:nvPr/>
          </p:nvSpPr>
          <p:spPr>
            <a:xfrm>
              <a:off x="1047584" y="1090416"/>
              <a:ext cx="12712" cy="883"/>
            </a:xfrm>
            <a:custGeom>
              <a:avLst/>
              <a:gdLst/>
              <a:ahLst/>
              <a:cxnLst/>
              <a:rect l="l" t="t" r="r" b="b"/>
              <a:pathLst>
                <a:path w="216" h="15" extrusionOk="0">
                  <a:moveTo>
                    <a:pt x="0" y="1"/>
                  </a:moveTo>
                  <a:lnTo>
                    <a:pt x="0" y="1"/>
                  </a:lnTo>
                  <a:cubicBezTo>
                    <a:pt x="33" y="10"/>
                    <a:pt x="72" y="11"/>
                    <a:pt x="110" y="11"/>
                  </a:cubicBezTo>
                  <a:cubicBezTo>
                    <a:pt x="119" y="11"/>
                    <a:pt x="129" y="11"/>
                    <a:pt x="138" y="11"/>
                  </a:cubicBezTo>
                  <a:cubicBezTo>
                    <a:pt x="166" y="11"/>
                    <a:pt x="193" y="11"/>
                    <a:pt x="216" y="15"/>
                  </a:cubicBezTo>
                  <a:cubicBezTo>
                    <a:pt x="210" y="3"/>
                    <a:pt x="164" y="1"/>
                    <a:pt x="114" y="1"/>
                  </a:cubicBezTo>
                  <a:cubicBezTo>
                    <a:pt x="86" y="1"/>
                    <a:pt x="56" y="2"/>
                    <a:pt x="32" y="2"/>
                  </a:cubicBezTo>
                  <a:cubicBezTo>
                    <a:pt x="20" y="2"/>
                    <a:pt x="9"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8" name="Google Shape;1278;p13"/>
            <p:cNvSpPr/>
            <p:nvPr/>
          </p:nvSpPr>
          <p:spPr>
            <a:xfrm>
              <a:off x="1293108" y="696120"/>
              <a:ext cx="13241" cy="3119"/>
            </a:xfrm>
            <a:custGeom>
              <a:avLst/>
              <a:gdLst/>
              <a:ahLst/>
              <a:cxnLst/>
              <a:rect l="l" t="t" r="r" b="b"/>
              <a:pathLst>
                <a:path w="225" h="53" extrusionOk="0">
                  <a:moveTo>
                    <a:pt x="1" y="1"/>
                  </a:moveTo>
                  <a:lnTo>
                    <a:pt x="1" y="1"/>
                  </a:lnTo>
                  <a:cubicBezTo>
                    <a:pt x="75" y="45"/>
                    <a:pt x="141" y="30"/>
                    <a:pt x="224" y="52"/>
                  </a:cubicBezTo>
                  <a:cubicBezTo>
                    <a:pt x="185" y="38"/>
                    <a:pt x="151" y="34"/>
                    <a:pt x="111" y="30"/>
                  </a:cubicBezTo>
                  <a:cubicBezTo>
                    <a:pt x="70" y="19"/>
                    <a:pt x="45" y="16"/>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9" name="Google Shape;1279;p13"/>
            <p:cNvSpPr/>
            <p:nvPr/>
          </p:nvSpPr>
          <p:spPr>
            <a:xfrm>
              <a:off x="1166050" y="703300"/>
              <a:ext cx="6532" cy="2413"/>
            </a:xfrm>
            <a:custGeom>
              <a:avLst/>
              <a:gdLst/>
              <a:ahLst/>
              <a:cxnLst/>
              <a:rect l="l" t="t" r="r" b="b"/>
              <a:pathLst>
                <a:path w="111" h="41" extrusionOk="0">
                  <a:moveTo>
                    <a:pt x="107" y="0"/>
                  </a:moveTo>
                  <a:cubicBezTo>
                    <a:pt x="85" y="4"/>
                    <a:pt x="63" y="11"/>
                    <a:pt x="33" y="18"/>
                  </a:cubicBezTo>
                  <a:cubicBezTo>
                    <a:pt x="44" y="26"/>
                    <a:pt x="22" y="33"/>
                    <a:pt x="0" y="40"/>
                  </a:cubicBezTo>
                  <a:cubicBezTo>
                    <a:pt x="3" y="40"/>
                    <a:pt x="6" y="40"/>
                    <a:pt x="9" y="40"/>
                  </a:cubicBezTo>
                  <a:cubicBezTo>
                    <a:pt x="56" y="40"/>
                    <a:pt x="59" y="7"/>
                    <a:pt x="110" y="7"/>
                  </a:cubicBezTo>
                  <a:cubicBezTo>
                    <a:pt x="110" y="4"/>
                    <a:pt x="107" y="0"/>
                    <a:pt x="1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0" name="Google Shape;1280;p13"/>
            <p:cNvSpPr/>
            <p:nvPr/>
          </p:nvSpPr>
          <p:spPr>
            <a:xfrm>
              <a:off x="1055528" y="1092476"/>
              <a:ext cx="5238" cy="883"/>
            </a:xfrm>
            <a:custGeom>
              <a:avLst/>
              <a:gdLst/>
              <a:ahLst/>
              <a:cxnLst/>
              <a:rect l="l" t="t" r="r" b="b"/>
              <a:pathLst>
                <a:path w="89" h="15" extrusionOk="0">
                  <a:moveTo>
                    <a:pt x="70" y="1"/>
                  </a:moveTo>
                  <a:cubicBezTo>
                    <a:pt x="57" y="1"/>
                    <a:pt x="49" y="3"/>
                    <a:pt x="41" y="6"/>
                  </a:cubicBezTo>
                  <a:cubicBezTo>
                    <a:pt x="41" y="6"/>
                    <a:pt x="37" y="2"/>
                    <a:pt x="33" y="2"/>
                  </a:cubicBezTo>
                  <a:lnTo>
                    <a:pt x="11" y="2"/>
                  </a:lnTo>
                  <a:cubicBezTo>
                    <a:pt x="19" y="6"/>
                    <a:pt x="23" y="6"/>
                    <a:pt x="26" y="10"/>
                  </a:cubicBezTo>
                  <a:lnTo>
                    <a:pt x="1" y="10"/>
                  </a:lnTo>
                  <a:cubicBezTo>
                    <a:pt x="11" y="14"/>
                    <a:pt x="21" y="15"/>
                    <a:pt x="32" y="15"/>
                  </a:cubicBezTo>
                  <a:cubicBezTo>
                    <a:pt x="46" y="15"/>
                    <a:pt x="60" y="13"/>
                    <a:pt x="73" y="13"/>
                  </a:cubicBezTo>
                  <a:cubicBezTo>
                    <a:pt x="77" y="13"/>
                    <a:pt x="81" y="13"/>
                    <a:pt x="85" y="13"/>
                  </a:cubicBezTo>
                  <a:cubicBezTo>
                    <a:pt x="89" y="10"/>
                    <a:pt x="89" y="6"/>
                    <a:pt x="89" y="2"/>
                  </a:cubicBezTo>
                  <a:cubicBezTo>
                    <a:pt x="81" y="1"/>
                    <a:pt x="75" y="1"/>
                    <a:pt x="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1" name="Google Shape;1281;p13"/>
            <p:cNvSpPr/>
            <p:nvPr/>
          </p:nvSpPr>
          <p:spPr>
            <a:xfrm>
              <a:off x="1085307" y="1093888"/>
              <a:ext cx="7356" cy="471"/>
            </a:xfrm>
            <a:custGeom>
              <a:avLst/>
              <a:gdLst/>
              <a:ahLst/>
              <a:cxnLst/>
              <a:rect l="l" t="t" r="r" b="b"/>
              <a:pathLst>
                <a:path w="125" h="8" extrusionOk="0">
                  <a:moveTo>
                    <a:pt x="45" y="0"/>
                  </a:moveTo>
                  <a:cubicBezTo>
                    <a:pt x="30" y="4"/>
                    <a:pt x="30" y="4"/>
                    <a:pt x="1" y="8"/>
                  </a:cubicBezTo>
                  <a:lnTo>
                    <a:pt x="55" y="8"/>
                  </a:lnTo>
                  <a:cubicBezTo>
                    <a:pt x="48" y="4"/>
                    <a:pt x="48" y="0"/>
                    <a:pt x="45" y="0"/>
                  </a:cubicBezTo>
                  <a:close/>
                  <a:moveTo>
                    <a:pt x="63" y="0"/>
                  </a:moveTo>
                  <a:cubicBezTo>
                    <a:pt x="63" y="4"/>
                    <a:pt x="59" y="4"/>
                    <a:pt x="55" y="8"/>
                  </a:cubicBezTo>
                  <a:lnTo>
                    <a:pt x="125" y="8"/>
                  </a:lnTo>
                  <a:lnTo>
                    <a:pt x="125" y="0"/>
                  </a:lnTo>
                  <a:cubicBezTo>
                    <a:pt x="108" y="0"/>
                    <a:pt x="93" y="2"/>
                    <a:pt x="80" y="2"/>
                  </a:cubicBezTo>
                  <a:cubicBezTo>
                    <a:pt x="74" y="2"/>
                    <a:pt x="68" y="1"/>
                    <a:pt x="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2" name="Google Shape;1282;p13"/>
            <p:cNvSpPr/>
            <p:nvPr/>
          </p:nvSpPr>
          <p:spPr>
            <a:xfrm>
              <a:off x="1299170" y="875495"/>
              <a:ext cx="5061" cy="2884"/>
            </a:xfrm>
            <a:custGeom>
              <a:avLst/>
              <a:gdLst/>
              <a:ahLst/>
              <a:cxnLst/>
              <a:rect l="l" t="t" r="r" b="b"/>
              <a:pathLst>
                <a:path w="86" h="49" extrusionOk="0">
                  <a:moveTo>
                    <a:pt x="85" y="1"/>
                  </a:moveTo>
                  <a:lnTo>
                    <a:pt x="85" y="1"/>
                  </a:lnTo>
                  <a:cubicBezTo>
                    <a:pt x="52" y="18"/>
                    <a:pt x="30" y="26"/>
                    <a:pt x="1" y="48"/>
                  </a:cubicBezTo>
                  <a:cubicBezTo>
                    <a:pt x="10" y="48"/>
                    <a:pt x="40" y="29"/>
                    <a:pt x="50" y="29"/>
                  </a:cubicBezTo>
                  <a:cubicBezTo>
                    <a:pt x="51" y="29"/>
                    <a:pt x="51" y="29"/>
                    <a:pt x="52" y="30"/>
                  </a:cubicBezTo>
                  <a:cubicBezTo>
                    <a:pt x="63" y="23"/>
                    <a:pt x="70" y="15"/>
                    <a:pt x="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3" name="Google Shape;1283;p13"/>
            <p:cNvSpPr/>
            <p:nvPr/>
          </p:nvSpPr>
          <p:spPr>
            <a:xfrm>
              <a:off x="1113320" y="1092240"/>
              <a:ext cx="5355" cy="824"/>
            </a:xfrm>
            <a:custGeom>
              <a:avLst/>
              <a:gdLst/>
              <a:ahLst/>
              <a:cxnLst/>
              <a:rect l="l" t="t" r="r" b="b"/>
              <a:pathLst>
                <a:path w="91" h="14" extrusionOk="0">
                  <a:moveTo>
                    <a:pt x="76" y="0"/>
                  </a:moveTo>
                  <a:cubicBezTo>
                    <a:pt x="65" y="0"/>
                    <a:pt x="47" y="2"/>
                    <a:pt x="38" y="2"/>
                  </a:cubicBezTo>
                  <a:cubicBezTo>
                    <a:pt x="41" y="10"/>
                    <a:pt x="12" y="6"/>
                    <a:pt x="1" y="10"/>
                  </a:cubicBezTo>
                  <a:cubicBezTo>
                    <a:pt x="7" y="13"/>
                    <a:pt x="18" y="14"/>
                    <a:pt x="31" y="14"/>
                  </a:cubicBezTo>
                  <a:cubicBezTo>
                    <a:pt x="51" y="14"/>
                    <a:pt x="74" y="11"/>
                    <a:pt x="85" y="6"/>
                  </a:cubicBezTo>
                  <a:cubicBezTo>
                    <a:pt x="90" y="1"/>
                    <a:pt x="85" y="0"/>
                    <a:pt x="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4" name="Google Shape;1284;p13"/>
            <p:cNvSpPr/>
            <p:nvPr/>
          </p:nvSpPr>
          <p:spPr>
            <a:xfrm>
              <a:off x="1047995" y="1093064"/>
              <a:ext cx="4767" cy="1059"/>
            </a:xfrm>
            <a:custGeom>
              <a:avLst/>
              <a:gdLst/>
              <a:ahLst/>
              <a:cxnLst/>
              <a:rect l="l" t="t" r="r" b="b"/>
              <a:pathLst>
                <a:path w="81" h="18" extrusionOk="0">
                  <a:moveTo>
                    <a:pt x="24" y="0"/>
                  </a:moveTo>
                  <a:cubicBezTo>
                    <a:pt x="14" y="0"/>
                    <a:pt x="5" y="1"/>
                    <a:pt x="0" y="3"/>
                  </a:cubicBezTo>
                  <a:cubicBezTo>
                    <a:pt x="11" y="7"/>
                    <a:pt x="26" y="3"/>
                    <a:pt x="26" y="10"/>
                  </a:cubicBezTo>
                  <a:cubicBezTo>
                    <a:pt x="33" y="10"/>
                    <a:pt x="44" y="14"/>
                    <a:pt x="51" y="18"/>
                  </a:cubicBezTo>
                  <a:cubicBezTo>
                    <a:pt x="81" y="7"/>
                    <a:pt x="50" y="0"/>
                    <a:pt x="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5" name="Google Shape;1285;p13"/>
            <p:cNvSpPr/>
            <p:nvPr/>
          </p:nvSpPr>
          <p:spPr>
            <a:xfrm>
              <a:off x="1329831" y="858664"/>
              <a:ext cx="3472" cy="3296"/>
            </a:xfrm>
            <a:custGeom>
              <a:avLst/>
              <a:gdLst/>
              <a:ahLst/>
              <a:cxnLst/>
              <a:rect l="l" t="t" r="r" b="b"/>
              <a:pathLst>
                <a:path w="59" h="56" extrusionOk="0">
                  <a:moveTo>
                    <a:pt x="59" y="1"/>
                  </a:moveTo>
                  <a:lnTo>
                    <a:pt x="59" y="1"/>
                  </a:lnTo>
                  <a:cubicBezTo>
                    <a:pt x="33" y="23"/>
                    <a:pt x="11" y="33"/>
                    <a:pt x="1" y="55"/>
                  </a:cubicBezTo>
                  <a:cubicBezTo>
                    <a:pt x="26" y="33"/>
                    <a:pt x="48" y="23"/>
                    <a:pt x="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6" name="Google Shape;1286;p13"/>
            <p:cNvSpPr/>
            <p:nvPr/>
          </p:nvSpPr>
          <p:spPr>
            <a:xfrm>
              <a:off x="1288753" y="696355"/>
              <a:ext cx="4002" cy="824"/>
            </a:xfrm>
            <a:custGeom>
              <a:avLst/>
              <a:gdLst/>
              <a:ahLst/>
              <a:cxnLst/>
              <a:rect l="l" t="t" r="r" b="b"/>
              <a:pathLst>
                <a:path w="68" h="14" extrusionOk="0">
                  <a:moveTo>
                    <a:pt x="31" y="1"/>
                  </a:moveTo>
                  <a:lnTo>
                    <a:pt x="31" y="1"/>
                  </a:lnTo>
                  <a:cubicBezTo>
                    <a:pt x="0" y="9"/>
                    <a:pt x="26" y="13"/>
                    <a:pt x="49" y="13"/>
                  </a:cubicBezTo>
                  <a:cubicBezTo>
                    <a:pt x="56" y="13"/>
                    <a:pt x="63" y="13"/>
                    <a:pt x="68" y="12"/>
                  </a:cubicBezTo>
                  <a:cubicBezTo>
                    <a:pt x="53" y="8"/>
                    <a:pt x="46" y="4"/>
                    <a:pt x="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7" name="Google Shape;1287;p13"/>
            <p:cNvSpPr/>
            <p:nvPr/>
          </p:nvSpPr>
          <p:spPr>
            <a:xfrm>
              <a:off x="1228608" y="717953"/>
              <a:ext cx="5708" cy="942"/>
            </a:xfrm>
            <a:custGeom>
              <a:avLst/>
              <a:gdLst/>
              <a:ahLst/>
              <a:cxnLst/>
              <a:rect l="l" t="t" r="r" b="b"/>
              <a:pathLst>
                <a:path w="97" h="16" extrusionOk="0">
                  <a:moveTo>
                    <a:pt x="66" y="0"/>
                  </a:moveTo>
                  <a:lnTo>
                    <a:pt x="66" y="0"/>
                  </a:lnTo>
                  <a:cubicBezTo>
                    <a:pt x="0" y="15"/>
                    <a:pt x="63" y="11"/>
                    <a:pt x="96" y="15"/>
                  </a:cubicBezTo>
                  <a:cubicBezTo>
                    <a:pt x="85" y="11"/>
                    <a:pt x="78" y="8"/>
                    <a:pt x="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8" name="Google Shape;1288;p13"/>
            <p:cNvSpPr/>
            <p:nvPr/>
          </p:nvSpPr>
          <p:spPr>
            <a:xfrm>
              <a:off x="1324417" y="702711"/>
              <a:ext cx="3708" cy="1059"/>
            </a:xfrm>
            <a:custGeom>
              <a:avLst/>
              <a:gdLst/>
              <a:ahLst/>
              <a:cxnLst/>
              <a:rect l="l" t="t" r="r" b="b"/>
              <a:pathLst>
                <a:path w="63" h="18" extrusionOk="0">
                  <a:moveTo>
                    <a:pt x="6" y="1"/>
                  </a:moveTo>
                  <a:cubicBezTo>
                    <a:pt x="3" y="1"/>
                    <a:pt x="1" y="1"/>
                    <a:pt x="0" y="3"/>
                  </a:cubicBezTo>
                  <a:lnTo>
                    <a:pt x="59" y="17"/>
                  </a:lnTo>
                  <a:lnTo>
                    <a:pt x="63" y="17"/>
                  </a:lnTo>
                  <a:lnTo>
                    <a:pt x="44" y="6"/>
                  </a:lnTo>
                  <a:cubicBezTo>
                    <a:pt x="43" y="7"/>
                    <a:pt x="42" y="7"/>
                    <a:pt x="40" y="7"/>
                  </a:cubicBezTo>
                  <a:cubicBezTo>
                    <a:pt x="32" y="7"/>
                    <a:pt x="15" y="1"/>
                    <a:pt x="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9" name="Google Shape;1289;p13"/>
            <p:cNvSpPr/>
            <p:nvPr/>
          </p:nvSpPr>
          <p:spPr>
            <a:xfrm>
              <a:off x="1264860" y="693354"/>
              <a:ext cx="3296" cy="706"/>
            </a:xfrm>
            <a:custGeom>
              <a:avLst/>
              <a:gdLst/>
              <a:ahLst/>
              <a:cxnLst/>
              <a:rect l="l" t="t" r="r" b="b"/>
              <a:pathLst>
                <a:path w="56" h="12" extrusionOk="0">
                  <a:moveTo>
                    <a:pt x="0" y="0"/>
                  </a:moveTo>
                  <a:lnTo>
                    <a:pt x="0" y="0"/>
                  </a:lnTo>
                  <a:cubicBezTo>
                    <a:pt x="12" y="10"/>
                    <a:pt x="22" y="12"/>
                    <a:pt x="33" y="12"/>
                  </a:cubicBezTo>
                  <a:cubicBezTo>
                    <a:pt x="39" y="12"/>
                    <a:pt x="45" y="11"/>
                    <a:pt x="52" y="11"/>
                  </a:cubicBezTo>
                  <a:cubicBezTo>
                    <a:pt x="56" y="4"/>
                    <a:pt x="15" y="4"/>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0" name="Google Shape;1290;p13"/>
            <p:cNvSpPr/>
            <p:nvPr/>
          </p:nvSpPr>
          <p:spPr>
            <a:xfrm>
              <a:off x="1478487" y="993961"/>
              <a:ext cx="3296" cy="2648"/>
            </a:xfrm>
            <a:custGeom>
              <a:avLst/>
              <a:gdLst/>
              <a:ahLst/>
              <a:cxnLst/>
              <a:rect l="l" t="t" r="r" b="b"/>
              <a:pathLst>
                <a:path w="56" h="45" extrusionOk="0">
                  <a:moveTo>
                    <a:pt x="54" y="0"/>
                  </a:moveTo>
                  <a:cubicBezTo>
                    <a:pt x="41" y="0"/>
                    <a:pt x="5" y="38"/>
                    <a:pt x="0" y="44"/>
                  </a:cubicBezTo>
                  <a:cubicBezTo>
                    <a:pt x="19" y="29"/>
                    <a:pt x="34" y="19"/>
                    <a:pt x="56" y="0"/>
                  </a:cubicBezTo>
                  <a:cubicBezTo>
                    <a:pt x="55" y="0"/>
                    <a:pt x="55" y="0"/>
                    <a:pt x="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1" name="Google Shape;1291;p13"/>
            <p:cNvSpPr/>
            <p:nvPr/>
          </p:nvSpPr>
          <p:spPr>
            <a:xfrm>
              <a:off x="1055058" y="1091887"/>
              <a:ext cx="3766" cy="530"/>
            </a:xfrm>
            <a:custGeom>
              <a:avLst/>
              <a:gdLst/>
              <a:ahLst/>
              <a:cxnLst/>
              <a:rect l="l" t="t" r="r" b="b"/>
              <a:pathLst>
                <a:path w="64" h="9" extrusionOk="0">
                  <a:moveTo>
                    <a:pt x="23" y="0"/>
                  </a:moveTo>
                  <a:cubicBezTo>
                    <a:pt x="16" y="0"/>
                    <a:pt x="11" y="2"/>
                    <a:pt x="1" y="5"/>
                  </a:cubicBezTo>
                  <a:cubicBezTo>
                    <a:pt x="19" y="5"/>
                    <a:pt x="38" y="5"/>
                    <a:pt x="63" y="8"/>
                  </a:cubicBezTo>
                  <a:cubicBezTo>
                    <a:pt x="41" y="3"/>
                    <a:pt x="31" y="0"/>
                    <a:pt x="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2" name="Google Shape;1292;p13"/>
            <p:cNvSpPr/>
            <p:nvPr/>
          </p:nvSpPr>
          <p:spPr>
            <a:xfrm>
              <a:off x="1245204" y="899624"/>
              <a:ext cx="2236" cy="589"/>
            </a:xfrm>
            <a:custGeom>
              <a:avLst/>
              <a:gdLst/>
              <a:ahLst/>
              <a:cxnLst/>
              <a:rect l="l" t="t" r="r" b="b"/>
              <a:pathLst>
                <a:path w="38" h="10" extrusionOk="0">
                  <a:moveTo>
                    <a:pt x="38" y="1"/>
                  </a:moveTo>
                  <a:cubicBezTo>
                    <a:pt x="16" y="1"/>
                    <a:pt x="19" y="1"/>
                    <a:pt x="1" y="9"/>
                  </a:cubicBezTo>
                  <a:cubicBezTo>
                    <a:pt x="9" y="9"/>
                    <a:pt x="14" y="9"/>
                    <a:pt x="17" y="9"/>
                  </a:cubicBezTo>
                  <a:cubicBezTo>
                    <a:pt x="23" y="9"/>
                    <a:pt x="26" y="8"/>
                    <a:pt x="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3" name="Google Shape;1293;p13"/>
            <p:cNvSpPr/>
            <p:nvPr/>
          </p:nvSpPr>
          <p:spPr>
            <a:xfrm>
              <a:off x="1011920" y="1088121"/>
              <a:ext cx="3119" cy="765"/>
            </a:xfrm>
            <a:custGeom>
              <a:avLst/>
              <a:gdLst/>
              <a:ahLst/>
              <a:cxnLst/>
              <a:rect l="l" t="t" r="r" b="b"/>
              <a:pathLst>
                <a:path w="53" h="13" extrusionOk="0">
                  <a:moveTo>
                    <a:pt x="10" y="1"/>
                  </a:moveTo>
                  <a:cubicBezTo>
                    <a:pt x="6" y="1"/>
                    <a:pt x="3" y="1"/>
                    <a:pt x="1" y="3"/>
                  </a:cubicBezTo>
                  <a:cubicBezTo>
                    <a:pt x="13" y="7"/>
                    <a:pt x="36" y="12"/>
                    <a:pt x="46" y="12"/>
                  </a:cubicBezTo>
                  <a:cubicBezTo>
                    <a:pt x="52" y="12"/>
                    <a:pt x="53" y="11"/>
                    <a:pt x="45" y="6"/>
                  </a:cubicBezTo>
                  <a:cubicBezTo>
                    <a:pt x="40" y="6"/>
                    <a:pt x="21" y="1"/>
                    <a:pt x="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4" name="Google Shape;1294;p13"/>
            <p:cNvSpPr/>
            <p:nvPr/>
          </p:nvSpPr>
          <p:spPr>
            <a:xfrm>
              <a:off x="1058353" y="1091946"/>
              <a:ext cx="3531" cy="471"/>
            </a:xfrm>
            <a:custGeom>
              <a:avLst/>
              <a:gdLst/>
              <a:ahLst/>
              <a:cxnLst/>
              <a:rect l="l" t="t" r="r" b="b"/>
              <a:pathLst>
                <a:path w="60" h="8" extrusionOk="0">
                  <a:moveTo>
                    <a:pt x="7" y="0"/>
                  </a:moveTo>
                  <a:cubicBezTo>
                    <a:pt x="7" y="0"/>
                    <a:pt x="4" y="0"/>
                    <a:pt x="0" y="4"/>
                  </a:cubicBezTo>
                  <a:cubicBezTo>
                    <a:pt x="19" y="4"/>
                    <a:pt x="37" y="4"/>
                    <a:pt x="59" y="7"/>
                  </a:cubicBezTo>
                  <a:cubicBezTo>
                    <a:pt x="50" y="2"/>
                    <a:pt x="43" y="1"/>
                    <a:pt x="35" y="1"/>
                  </a:cubicBezTo>
                  <a:cubicBezTo>
                    <a:pt x="31" y="1"/>
                    <a:pt x="27" y="2"/>
                    <a:pt x="22" y="2"/>
                  </a:cubicBezTo>
                  <a:cubicBezTo>
                    <a:pt x="18" y="2"/>
                    <a:pt x="13" y="1"/>
                    <a:pt x="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5" name="Google Shape;1295;p13"/>
            <p:cNvSpPr/>
            <p:nvPr/>
          </p:nvSpPr>
          <p:spPr>
            <a:xfrm>
              <a:off x="1151337" y="1025916"/>
              <a:ext cx="3531" cy="1118"/>
            </a:xfrm>
            <a:custGeom>
              <a:avLst/>
              <a:gdLst/>
              <a:ahLst/>
              <a:cxnLst/>
              <a:rect l="l" t="t" r="r" b="b"/>
              <a:pathLst>
                <a:path w="60" h="19" extrusionOk="0">
                  <a:moveTo>
                    <a:pt x="59" y="0"/>
                  </a:moveTo>
                  <a:cubicBezTo>
                    <a:pt x="41" y="4"/>
                    <a:pt x="19" y="7"/>
                    <a:pt x="1" y="14"/>
                  </a:cubicBezTo>
                  <a:lnTo>
                    <a:pt x="1" y="19"/>
                  </a:lnTo>
                  <a:cubicBezTo>
                    <a:pt x="19" y="11"/>
                    <a:pt x="59" y="14"/>
                    <a:pt x="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6" name="Google Shape;1296;p13"/>
            <p:cNvSpPr/>
            <p:nvPr/>
          </p:nvSpPr>
          <p:spPr>
            <a:xfrm>
              <a:off x="1205538" y="695061"/>
              <a:ext cx="2001" cy="706"/>
            </a:xfrm>
            <a:custGeom>
              <a:avLst/>
              <a:gdLst/>
              <a:ahLst/>
              <a:cxnLst/>
              <a:rect l="l" t="t" r="r" b="b"/>
              <a:pathLst>
                <a:path w="34" h="12" extrusionOk="0">
                  <a:moveTo>
                    <a:pt x="11" y="1"/>
                  </a:moveTo>
                  <a:lnTo>
                    <a:pt x="1" y="8"/>
                  </a:lnTo>
                  <a:lnTo>
                    <a:pt x="33" y="12"/>
                  </a:lnTo>
                  <a:cubicBezTo>
                    <a:pt x="26" y="8"/>
                    <a:pt x="33" y="1"/>
                    <a:pt x="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7" name="Google Shape;1297;p13"/>
            <p:cNvSpPr/>
            <p:nvPr/>
          </p:nvSpPr>
          <p:spPr>
            <a:xfrm>
              <a:off x="1334774" y="705183"/>
              <a:ext cx="2413" cy="824"/>
            </a:xfrm>
            <a:custGeom>
              <a:avLst/>
              <a:gdLst/>
              <a:ahLst/>
              <a:cxnLst/>
              <a:rect l="l" t="t" r="r" b="b"/>
              <a:pathLst>
                <a:path w="41" h="14" extrusionOk="0">
                  <a:moveTo>
                    <a:pt x="5" y="0"/>
                  </a:moveTo>
                  <a:cubicBezTo>
                    <a:pt x="4" y="0"/>
                    <a:pt x="2" y="1"/>
                    <a:pt x="0" y="1"/>
                  </a:cubicBezTo>
                  <a:cubicBezTo>
                    <a:pt x="7" y="7"/>
                    <a:pt x="21" y="13"/>
                    <a:pt x="33" y="13"/>
                  </a:cubicBezTo>
                  <a:cubicBezTo>
                    <a:pt x="36" y="13"/>
                    <a:pt x="38" y="13"/>
                    <a:pt x="41" y="12"/>
                  </a:cubicBezTo>
                  <a:cubicBezTo>
                    <a:pt x="29" y="9"/>
                    <a:pt x="16" y="0"/>
                    <a:pt x="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8" name="Google Shape;1298;p13"/>
            <p:cNvSpPr/>
            <p:nvPr/>
          </p:nvSpPr>
          <p:spPr>
            <a:xfrm>
              <a:off x="1286046" y="695296"/>
              <a:ext cx="3237" cy="883"/>
            </a:xfrm>
            <a:custGeom>
              <a:avLst/>
              <a:gdLst/>
              <a:ahLst/>
              <a:cxnLst/>
              <a:rect l="l" t="t" r="r" b="b"/>
              <a:pathLst>
                <a:path w="55" h="15" extrusionOk="0">
                  <a:moveTo>
                    <a:pt x="0" y="0"/>
                  </a:moveTo>
                  <a:lnTo>
                    <a:pt x="0" y="0"/>
                  </a:lnTo>
                  <a:cubicBezTo>
                    <a:pt x="14" y="8"/>
                    <a:pt x="22" y="11"/>
                    <a:pt x="29" y="15"/>
                  </a:cubicBezTo>
                  <a:cubicBezTo>
                    <a:pt x="36" y="15"/>
                    <a:pt x="44" y="11"/>
                    <a:pt x="55" y="11"/>
                  </a:cubicBezTo>
                  <a:cubicBezTo>
                    <a:pt x="41" y="8"/>
                    <a:pt x="26" y="4"/>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9" name="Google Shape;1299;p13"/>
            <p:cNvSpPr/>
            <p:nvPr/>
          </p:nvSpPr>
          <p:spPr>
            <a:xfrm>
              <a:off x="1330302" y="1049809"/>
              <a:ext cx="2942" cy="824"/>
            </a:xfrm>
            <a:custGeom>
              <a:avLst/>
              <a:gdLst/>
              <a:ahLst/>
              <a:cxnLst/>
              <a:rect l="l" t="t" r="r" b="b"/>
              <a:pathLst>
                <a:path w="50" h="14" extrusionOk="0">
                  <a:moveTo>
                    <a:pt x="37" y="1"/>
                  </a:moveTo>
                  <a:cubicBezTo>
                    <a:pt x="25" y="4"/>
                    <a:pt x="15" y="9"/>
                    <a:pt x="3" y="9"/>
                  </a:cubicBezTo>
                  <a:cubicBezTo>
                    <a:pt x="1" y="12"/>
                    <a:pt x="2" y="14"/>
                    <a:pt x="6" y="14"/>
                  </a:cubicBezTo>
                  <a:cubicBezTo>
                    <a:pt x="18" y="14"/>
                    <a:pt x="50" y="1"/>
                    <a:pt x="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0" name="Google Shape;1300;p13"/>
            <p:cNvSpPr/>
            <p:nvPr/>
          </p:nvSpPr>
          <p:spPr>
            <a:xfrm>
              <a:off x="1042817" y="1090416"/>
              <a:ext cx="2825" cy="294"/>
            </a:xfrm>
            <a:custGeom>
              <a:avLst/>
              <a:gdLst/>
              <a:ahLst/>
              <a:cxnLst/>
              <a:rect l="l" t="t" r="r" b="b"/>
              <a:pathLst>
                <a:path w="48" h="5" extrusionOk="0">
                  <a:moveTo>
                    <a:pt x="48" y="1"/>
                  </a:moveTo>
                  <a:cubicBezTo>
                    <a:pt x="33" y="1"/>
                    <a:pt x="19" y="1"/>
                    <a:pt x="0" y="4"/>
                  </a:cubicBezTo>
                  <a:cubicBezTo>
                    <a:pt x="33" y="4"/>
                    <a:pt x="33" y="4"/>
                    <a:pt x="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1" name="Google Shape;1301;p13"/>
            <p:cNvSpPr/>
            <p:nvPr/>
          </p:nvSpPr>
          <p:spPr>
            <a:xfrm>
              <a:off x="1061531" y="1091063"/>
              <a:ext cx="2648" cy="706"/>
            </a:xfrm>
            <a:custGeom>
              <a:avLst/>
              <a:gdLst/>
              <a:ahLst/>
              <a:cxnLst/>
              <a:rect l="l" t="t" r="r" b="b"/>
              <a:pathLst>
                <a:path w="45" h="12" extrusionOk="0">
                  <a:moveTo>
                    <a:pt x="19" y="0"/>
                  </a:moveTo>
                  <a:cubicBezTo>
                    <a:pt x="12" y="0"/>
                    <a:pt x="9" y="4"/>
                    <a:pt x="1" y="4"/>
                  </a:cubicBezTo>
                  <a:cubicBezTo>
                    <a:pt x="12" y="8"/>
                    <a:pt x="23" y="8"/>
                    <a:pt x="45" y="12"/>
                  </a:cubicBezTo>
                  <a:cubicBezTo>
                    <a:pt x="34" y="8"/>
                    <a:pt x="27" y="4"/>
                    <a:pt x="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2" name="Google Shape;1302;p13"/>
            <p:cNvSpPr/>
            <p:nvPr/>
          </p:nvSpPr>
          <p:spPr>
            <a:xfrm>
              <a:off x="1075184" y="731312"/>
              <a:ext cx="4119" cy="1824"/>
            </a:xfrm>
            <a:custGeom>
              <a:avLst/>
              <a:gdLst/>
              <a:ahLst/>
              <a:cxnLst/>
              <a:rect l="l" t="t" r="r" b="b"/>
              <a:pathLst>
                <a:path w="70" h="31" extrusionOk="0">
                  <a:moveTo>
                    <a:pt x="70" y="1"/>
                  </a:moveTo>
                  <a:lnTo>
                    <a:pt x="70" y="1"/>
                  </a:lnTo>
                  <a:cubicBezTo>
                    <a:pt x="48" y="8"/>
                    <a:pt x="29" y="12"/>
                    <a:pt x="0" y="30"/>
                  </a:cubicBezTo>
                  <a:cubicBezTo>
                    <a:pt x="33" y="16"/>
                    <a:pt x="51" y="8"/>
                    <a:pt x="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3" name="Google Shape;1303;p13"/>
            <p:cNvSpPr/>
            <p:nvPr/>
          </p:nvSpPr>
          <p:spPr>
            <a:xfrm>
              <a:off x="1469189" y="986840"/>
              <a:ext cx="2236" cy="1766"/>
            </a:xfrm>
            <a:custGeom>
              <a:avLst/>
              <a:gdLst/>
              <a:ahLst/>
              <a:cxnLst/>
              <a:rect l="l" t="t" r="r" b="b"/>
              <a:pathLst>
                <a:path w="38" h="30" extrusionOk="0">
                  <a:moveTo>
                    <a:pt x="35" y="0"/>
                  </a:moveTo>
                  <a:cubicBezTo>
                    <a:pt x="28" y="0"/>
                    <a:pt x="14" y="16"/>
                    <a:pt x="1" y="30"/>
                  </a:cubicBezTo>
                  <a:cubicBezTo>
                    <a:pt x="16" y="18"/>
                    <a:pt x="26" y="11"/>
                    <a:pt x="38" y="1"/>
                  </a:cubicBezTo>
                  <a:cubicBezTo>
                    <a:pt x="37" y="0"/>
                    <a:pt x="36" y="0"/>
                    <a:pt x="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4" name="Google Shape;1304;p13"/>
            <p:cNvSpPr/>
            <p:nvPr/>
          </p:nvSpPr>
          <p:spPr>
            <a:xfrm>
              <a:off x="1050761" y="1092123"/>
              <a:ext cx="2472" cy="412"/>
            </a:xfrm>
            <a:custGeom>
              <a:avLst/>
              <a:gdLst/>
              <a:ahLst/>
              <a:cxnLst/>
              <a:rect l="l" t="t" r="r" b="b"/>
              <a:pathLst>
                <a:path w="42" h="7" extrusionOk="0">
                  <a:moveTo>
                    <a:pt x="41" y="1"/>
                  </a:moveTo>
                  <a:lnTo>
                    <a:pt x="41" y="1"/>
                  </a:lnTo>
                  <a:cubicBezTo>
                    <a:pt x="26" y="4"/>
                    <a:pt x="16" y="4"/>
                    <a:pt x="1" y="4"/>
                  </a:cubicBezTo>
                  <a:cubicBezTo>
                    <a:pt x="11" y="6"/>
                    <a:pt x="18" y="7"/>
                    <a:pt x="22" y="7"/>
                  </a:cubicBezTo>
                  <a:cubicBezTo>
                    <a:pt x="29" y="7"/>
                    <a:pt x="33" y="5"/>
                    <a:pt x="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5" name="Google Shape;1305;p13"/>
            <p:cNvSpPr/>
            <p:nvPr/>
          </p:nvSpPr>
          <p:spPr>
            <a:xfrm>
              <a:off x="1103845" y="1091711"/>
              <a:ext cx="2648" cy="294"/>
            </a:xfrm>
            <a:custGeom>
              <a:avLst/>
              <a:gdLst/>
              <a:ahLst/>
              <a:cxnLst/>
              <a:rect l="l" t="t" r="r" b="b"/>
              <a:pathLst>
                <a:path w="45" h="5" extrusionOk="0">
                  <a:moveTo>
                    <a:pt x="1" y="1"/>
                  </a:moveTo>
                  <a:lnTo>
                    <a:pt x="1" y="4"/>
                  </a:lnTo>
                  <a:lnTo>
                    <a:pt x="45" y="4"/>
                  </a:lnTo>
                  <a:lnTo>
                    <a:pt x="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6" name="Google Shape;1306;p13"/>
            <p:cNvSpPr/>
            <p:nvPr/>
          </p:nvSpPr>
          <p:spPr>
            <a:xfrm>
              <a:off x="1107140" y="1091299"/>
              <a:ext cx="1942" cy="471"/>
            </a:xfrm>
            <a:custGeom>
              <a:avLst/>
              <a:gdLst/>
              <a:ahLst/>
              <a:cxnLst/>
              <a:rect l="l" t="t" r="r" b="b"/>
              <a:pathLst>
                <a:path w="33" h="8" extrusionOk="0">
                  <a:moveTo>
                    <a:pt x="18" y="0"/>
                  </a:moveTo>
                  <a:cubicBezTo>
                    <a:pt x="4" y="4"/>
                    <a:pt x="0" y="4"/>
                    <a:pt x="18" y="8"/>
                  </a:cubicBezTo>
                  <a:cubicBezTo>
                    <a:pt x="33" y="0"/>
                    <a:pt x="26" y="0"/>
                    <a:pt x="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7" name="Google Shape;1307;p13"/>
            <p:cNvSpPr/>
            <p:nvPr/>
          </p:nvSpPr>
          <p:spPr>
            <a:xfrm>
              <a:off x="1175289" y="702182"/>
              <a:ext cx="1589" cy="294"/>
            </a:xfrm>
            <a:custGeom>
              <a:avLst/>
              <a:gdLst/>
              <a:ahLst/>
              <a:cxnLst/>
              <a:rect l="l" t="t" r="r" b="b"/>
              <a:pathLst>
                <a:path w="27" h="5" extrusionOk="0">
                  <a:moveTo>
                    <a:pt x="20" y="0"/>
                  </a:moveTo>
                  <a:cubicBezTo>
                    <a:pt x="16" y="0"/>
                    <a:pt x="10" y="1"/>
                    <a:pt x="1" y="4"/>
                  </a:cubicBezTo>
                  <a:lnTo>
                    <a:pt x="26" y="4"/>
                  </a:lnTo>
                  <a:cubicBezTo>
                    <a:pt x="26" y="2"/>
                    <a:pt x="25" y="0"/>
                    <a:pt x="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8" name="Google Shape;1308;p13"/>
            <p:cNvSpPr/>
            <p:nvPr/>
          </p:nvSpPr>
          <p:spPr>
            <a:xfrm>
              <a:off x="1032635" y="1098596"/>
              <a:ext cx="2236" cy="294"/>
            </a:xfrm>
            <a:custGeom>
              <a:avLst/>
              <a:gdLst/>
              <a:ahLst/>
              <a:cxnLst/>
              <a:rect l="l" t="t" r="r" b="b"/>
              <a:pathLst>
                <a:path w="38" h="5" extrusionOk="0">
                  <a:moveTo>
                    <a:pt x="1" y="1"/>
                  </a:moveTo>
                  <a:lnTo>
                    <a:pt x="38" y="5"/>
                  </a:lnTo>
                  <a:lnTo>
                    <a:pt x="38" y="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9" name="Google Shape;1309;p13"/>
            <p:cNvSpPr/>
            <p:nvPr/>
          </p:nvSpPr>
          <p:spPr>
            <a:xfrm>
              <a:off x="1081423" y="729370"/>
              <a:ext cx="2001" cy="942"/>
            </a:xfrm>
            <a:custGeom>
              <a:avLst/>
              <a:gdLst/>
              <a:ahLst/>
              <a:cxnLst/>
              <a:rect l="l" t="t" r="r" b="b"/>
              <a:pathLst>
                <a:path w="34" h="16" extrusionOk="0">
                  <a:moveTo>
                    <a:pt x="30" y="1"/>
                  </a:moveTo>
                  <a:lnTo>
                    <a:pt x="1" y="15"/>
                  </a:lnTo>
                  <a:lnTo>
                    <a:pt x="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0" name="Google Shape;1310;p13"/>
            <p:cNvSpPr/>
            <p:nvPr/>
          </p:nvSpPr>
          <p:spPr>
            <a:xfrm>
              <a:off x="1243732" y="860724"/>
              <a:ext cx="1295" cy="1412"/>
            </a:xfrm>
            <a:custGeom>
              <a:avLst/>
              <a:gdLst/>
              <a:ahLst/>
              <a:cxnLst/>
              <a:rect l="l" t="t" r="r" b="b"/>
              <a:pathLst>
                <a:path w="22" h="24" extrusionOk="0">
                  <a:moveTo>
                    <a:pt x="15" y="0"/>
                  </a:moveTo>
                  <a:cubicBezTo>
                    <a:pt x="14" y="0"/>
                    <a:pt x="13" y="1"/>
                    <a:pt x="12" y="2"/>
                  </a:cubicBezTo>
                  <a:cubicBezTo>
                    <a:pt x="7" y="10"/>
                    <a:pt x="0" y="20"/>
                    <a:pt x="0" y="24"/>
                  </a:cubicBezTo>
                  <a:cubicBezTo>
                    <a:pt x="6" y="21"/>
                    <a:pt x="21" y="0"/>
                    <a:pt x="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1" name="Google Shape;1311;p13"/>
            <p:cNvSpPr/>
            <p:nvPr/>
          </p:nvSpPr>
          <p:spPr>
            <a:xfrm>
              <a:off x="1339953" y="853250"/>
              <a:ext cx="1824" cy="1354"/>
            </a:xfrm>
            <a:custGeom>
              <a:avLst/>
              <a:gdLst/>
              <a:ahLst/>
              <a:cxnLst/>
              <a:rect l="l" t="t" r="r" b="b"/>
              <a:pathLst>
                <a:path w="31" h="23" extrusionOk="0">
                  <a:moveTo>
                    <a:pt x="27" y="0"/>
                  </a:moveTo>
                  <a:lnTo>
                    <a:pt x="0" y="22"/>
                  </a:lnTo>
                  <a:lnTo>
                    <a:pt x="5" y="22"/>
                  </a:lnTo>
                  <a:lnTo>
                    <a:pt x="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2" name="Google Shape;1312;p13"/>
            <p:cNvSpPr/>
            <p:nvPr/>
          </p:nvSpPr>
          <p:spPr>
            <a:xfrm>
              <a:off x="1481960" y="992725"/>
              <a:ext cx="942" cy="647"/>
            </a:xfrm>
            <a:custGeom>
              <a:avLst/>
              <a:gdLst/>
              <a:ahLst/>
              <a:cxnLst/>
              <a:rect l="l" t="t" r="r" b="b"/>
              <a:pathLst>
                <a:path w="16" h="11" extrusionOk="0">
                  <a:moveTo>
                    <a:pt x="13" y="0"/>
                  </a:moveTo>
                  <a:cubicBezTo>
                    <a:pt x="12" y="0"/>
                    <a:pt x="10" y="1"/>
                    <a:pt x="7" y="3"/>
                  </a:cubicBezTo>
                  <a:cubicBezTo>
                    <a:pt x="4" y="6"/>
                    <a:pt x="0" y="11"/>
                    <a:pt x="4" y="11"/>
                  </a:cubicBezTo>
                  <a:lnTo>
                    <a:pt x="15" y="3"/>
                  </a:lnTo>
                  <a:cubicBezTo>
                    <a:pt x="15" y="1"/>
                    <a:pt x="15" y="0"/>
                    <a:pt x="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3" name="Google Shape;1313;p13"/>
            <p:cNvSpPr/>
            <p:nvPr/>
          </p:nvSpPr>
          <p:spPr>
            <a:xfrm>
              <a:off x="1083835" y="728311"/>
              <a:ext cx="1766" cy="942"/>
            </a:xfrm>
            <a:custGeom>
              <a:avLst/>
              <a:gdLst/>
              <a:ahLst/>
              <a:cxnLst/>
              <a:rect l="l" t="t" r="r" b="b"/>
              <a:pathLst>
                <a:path w="30" h="16" extrusionOk="0">
                  <a:moveTo>
                    <a:pt x="29" y="1"/>
                  </a:moveTo>
                  <a:cubicBezTo>
                    <a:pt x="22" y="4"/>
                    <a:pt x="14" y="8"/>
                    <a:pt x="0" y="15"/>
                  </a:cubicBezTo>
                  <a:cubicBezTo>
                    <a:pt x="14" y="11"/>
                    <a:pt x="18" y="8"/>
                    <a:pt x="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4" name="Google Shape;1314;p13"/>
            <p:cNvSpPr/>
            <p:nvPr/>
          </p:nvSpPr>
          <p:spPr>
            <a:xfrm>
              <a:off x="1308056" y="699416"/>
              <a:ext cx="1766" cy="471"/>
            </a:xfrm>
            <a:custGeom>
              <a:avLst/>
              <a:gdLst/>
              <a:ahLst/>
              <a:cxnLst/>
              <a:rect l="l" t="t" r="r" b="b"/>
              <a:pathLst>
                <a:path w="30" h="8" extrusionOk="0">
                  <a:moveTo>
                    <a:pt x="0" y="0"/>
                  </a:moveTo>
                  <a:cubicBezTo>
                    <a:pt x="14" y="7"/>
                    <a:pt x="19" y="7"/>
                    <a:pt x="29" y="7"/>
                  </a:cubicBezTo>
                  <a:cubicBezTo>
                    <a:pt x="22" y="4"/>
                    <a:pt x="11" y="4"/>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5" name="Google Shape;1315;p13"/>
            <p:cNvSpPr/>
            <p:nvPr/>
          </p:nvSpPr>
          <p:spPr>
            <a:xfrm>
              <a:off x="1181351" y="700475"/>
              <a:ext cx="1118" cy="294"/>
            </a:xfrm>
            <a:custGeom>
              <a:avLst/>
              <a:gdLst/>
              <a:ahLst/>
              <a:cxnLst/>
              <a:rect l="l" t="t" r="r" b="b"/>
              <a:pathLst>
                <a:path w="19" h="5" extrusionOk="0">
                  <a:moveTo>
                    <a:pt x="19" y="0"/>
                  </a:moveTo>
                  <a:cubicBezTo>
                    <a:pt x="11" y="0"/>
                    <a:pt x="8" y="0"/>
                    <a:pt x="1" y="4"/>
                  </a:cubicBezTo>
                  <a:lnTo>
                    <a:pt x="4" y="4"/>
                  </a:lnTo>
                  <a:cubicBezTo>
                    <a:pt x="11" y="4"/>
                    <a:pt x="15" y="0"/>
                    <a:pt x="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6" name="Google Shape;1316;p13"/>
            <p:cNvSpPr/>
            <p:nvPr/>
          </p:nvSpPr>
          <p:spPr>
            <a:xfrm>
              <a:off x="1173347" y="702829"/>
              <a:ext cx="1354" cy="530"/>
            </a:xfrm>
            <a:custGeom>
              <a:avLst/>
              <a:gdLst/>
              <a:ahLst/>
              <a:cxnLst/>
              <a:rect l="l" t="t" r="r" b="b"/>
              <a:pathLst>
                <a:path w="23" h="9" extrusionOk="0">
                  <a:moveTo>
                    <a:pt x="23" y="1"/>
                  </a:moveTo>
                  <a:cubicBezTo>
                    <a:pt x="15" y="1"/>
                    <a:pt x="8" y="1"/>
                    <a:pt x="1" y="4"/>
                  </a:cubicBezTo>
                  <a:lnTo>
                    <a:pt x="5" y="8"/>
                  </a:lnTo>
                  <a:cubicBezTo>
                    <a:pt x="15" y="4"/>
                    <a:pt x="19" y="4"/>
                    <a:pt x="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7" name="Google Shape;1317;p13"/>
            <p:cNvSpPr/>
            <p:nvPr/>
          </p:nvSpPr>
          <p:spPr>
            <a:xfrm>
              <a:off x="1090486" y="952942"/>
              <a:ext cx="706" cy="824"/>
            </a:xfrm>
            <a:custGeom>
              <a:avLst/>
              <a:gdLst/>
              <a:ahLst/>
              <a:cxnLst/>
              <a:rect l="l" t="t" r="r" b="b"/>
              <a:pathLst>
                <a:path w="12" h="14" extrusionOk="0">
                  <a:moveTo>
                    <a:pt x="4" y="0"/>
                  </a:moveTo>
                  <a:lnTo>
                    <a:pt x="1" y="12"/>
                  </a:lnTo>
                  <a:cubicBezTo>
                    <a:pt x="2" y="13"/>
                    <a:pt x="3" y="13"/>
                    <a:pt x="3" y="13"/>
                  </a:cubicBezTo>
                  <a:cubicBezTo>
                    <a:pt x="5" y="13"/>
                    <a:pt x="6" y="12"/>
                    <a:pt x="8" y="12"/>
                  </a:cubicBezTo>
                  <a:cubicBezTo>
                    <a:pt x="8" y="5"/>
                    <a:pt x="11" y="0"/>
                    <a:pt x="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8" name="Google Shape;1318;p13"/>
            <p:cNvSpPr/>
            <p:nvPr/>
          </p:nvSpPr>
          <p:spPr>
            <a:xfrm>
              <a:off x="1074772" y="1094535"/>
              <a:ext cx="1530" cy="59"/>
            </a:xfrm>
            <a:custGeom>
              <a:avLst/>
              <a:gdLst/>
              <a:ahLst/>
              <a:cxnLst/>
              <a:rect l="l" t="t" r="r" b="b"/>
              <a:pathLst>
                <a:path w="26" h="1" extrusionOk="0">
                  <a:moveTo>
                    <a:pt x="0" y="0"/>
                  </a:moveTo>
                  <a:lnTo>
                    <a:pt x="26" y="0"/>
                  </a:lnTo>
                  <a:lnTo>
                    <a:pt x="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9" name="Google Shape;1319;p13"/>
            <p:cNvSpPr/>
            <p:nvPr/>
          </p:nvSpPr>
          <p:spPr>
            <a:xfrm>
              <a:off x="1362434" y="713128"/>
              <a:ext cx="883" cy="589"/>
            </a:xfrm>
            <a:custGeom>
              <a:avLst/>
              <a:gdLst/>
              <a:ahLst/>
              <a:cxnLst/>
              <a:rect l="l" t="t" r="r" b="b"/>
              <a:pathLst>
                <a:path w="15" h="10" extrusionOk="0">
                  <a:moveTo>
                    <a:pt x="2" y="1"/>
                  </a:moveTo>
                  <a:cubicBezTo>
                    <a:pt x="0" y="1"/>
                    <a:pt x="0" y="2"/>
                    <a:pt x="4" y="5"/>
                  </a:cubicBezTo>
                  <a:cubicBezTo>
                    <a:pt x="7" y="5"/>
                    <a:pt x="11" y="9"/>
                    <a:pt x="14" y="9"/>
                  </a:cubicBezTo>
                  <a:cubicBezTo>
                    <a:pt x="11" y="5"/>
                    <a:pt x="11" y="2"/>
                    <a:pt x="11" y="2"/>
                  </a:cubicBezTo>
                  <a:cubicBezTo>
                    <a:pt x="7" y="2"/>
                    <a:pt x="4" y="1"/>
                    <a:pt x="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0" name="Google Shape;1320;p13"/>
            <p:cNvSpPr/>
            <p:nvPr/>
          </p:nvSpPr>
          <p:spPr>
            <a:xfrm>
              <a:off x="1076656" y="1094300"/>
              <a:ext cx="1766" cy="177"/>
            </a:xfrm>
            <a:custGeom>
              <a:avLst/>
              <a:gdLst/>
              <a:ahLst/>
              <a:cxnLst/>
              <a:rect l="l" t="t" r="r" b="b"/>
              <a:pathLst>
                <a:path w="30" h="3" extrusionOk="0">
                  <a:moveTo>
                    <a:pt x="1" y="1"/>
                  </a:moveTo>
                  <a:cubicBezTo>
                    <a:pt x="6" y="2"/>
                    <a:pt x="10" y="2"/>
                    <a:pt x="13" y="2"/>
                  </a:cubicBezTo>
                  <a:cubicBezTo>
                    <a:pt x="19" y="2"/>
                    <a:pt x="23" y="1"/>
                    <a:pt x="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1" name="Google Shape;1321;p13"/>
            <p:cNvSpPr/>
            <p:nvPr/>
          </p:nvSpPr>
          <p:spPr>
            <a:xfrm>
              <a:off x="1287929" y="1066876"/>
              <a:ext cx="2060" cy="530"/>
            </a:xfrm>
            <a:custGeom>
              <a:avLst/>
              <a:gdLst/>
              <a:ahLst/>
              <a:cxnLst/>
              <a:rect l="l" t="t" r="r" b="b"/>
              <a:pathLst>
                <a:path w="35" h="9" extrusionOk="0">
                  <a:moveTo>
                    <a:pt x="34" y="1"/>
                  </a:moveTo>
                  <a:cubicBezTo>
                    <a:pt x="31" y="2"/>
                    <a:pt x="29" y="3"/>
                    <a:pt x="27" y="3"/>
                  </a:cubicBezTo>
                  <a:lnTo>
                    <a:pt x="27" y="3"/>
                  </a:lnTo>
                  <a:cubicBezTo>
                    <a:pt x="30" y="3"/>
                    <a:pt x="32" y="2"/>
                    <a:pt x="34" y="1"/>
                  </a:cubicBezTo>
                  <a:close/>
                  <a:moveTo>
                    <a:pt x="27" y="3"/>
                  </a:moveTo>
                  <a:cubicBezTo>
                    <a:pt x="21" y="5"/>
                    <a:pt x="14" y="6"/>
                    <a:pt x="1" y="8"/>
                  </a:cubicBezTo>
                  <a:cubicBezTo>
                    <a:pt x="15" y="8"/>
                    <a:pt x="20" y="6"/>
                    <a:pt x="27" y="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2" name="Google Shape;1322;p13"/>
            <p:cNvSpPr/>
            <p:nvPr/>
          </p:nvSpPr>
          <p:spPr>
            <a:xfrm>
              <a:off x="1064591" y="1091063"/>
              <a:ext cx="471" cy="471"/>
            </a:xfrm>
            <a:custGeom>
              <a:avLst/>
              <a:gdLst/>
              <a:ahLst/>
              <a:cxnLst/>
              <a:rect l="l" t="t" r="r" b="b"/>
              <a:pathLst>
                <a:path w="8" h="8" extrusionOk="0">
                  <a:moveTo>
                    <a:pt x="1" y="0"/>
                  </a:moveTo>
                  <a:lnTo>
                    <a:pt x="1" y="8"/>
                  </a:lnTo>
                  <a:lnTo>
                    <a:pt x="8" y="8"/>
                  </a:lnTo>
                  <a:lnTo>
                    <a:pt x="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3" name="Google Shape;1323;p13"/>
            <p:cNvSpPr/>
            <p:nvPr/>
          </p:nvSpPr>
          <p:spPr>
            <a:xfrm>
              <a:off x="1337128" y="855427"/>
              <a:ext cx="1589" cy="1118"/>
            </a:xfrm>
            <a:custGeom>
              <a:avLst/>
              <a:gdLst/>
              <a:ahLst/>
              <a:cxnLst/>
              <a:rect l="l" t="t" r="r" b="b"/>
              <a:pathLst>
                <a:path w="27" h="19" extrusionOk="0">
                  <a:moveTo>
                    <a:pt x="26" y="0"/>
                  </a:moveTo>
                  <a:cubicBezTo>
                    <a:pt x="23" y="4"/>
                    <a:pt x="16" y="7"/>
                    <a:pt x="1" y="19"/>
                  </a:cubicBezTo>
                  <a:cubicBezTo>
                    <a:pt x="16" y="12"/>
                    <a:pt x="19" y="7"/>
                    <a:pt x="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4" name="Google Shape;1324;p13"/>
            <p:cNvSpPr/>
            <p:nvPr/>
          </p:nvSpPr>
          <p:spPr>
            <a:xfrm>
              <a:off x="1482842" y="991548"/>
              <a:ext cx="1530" cy="1354"/>
            </a:xfrm>
            <a:custGeom>
              <a:avLst/>
              <a:gdLst/>
              <a:ahLst/>
              <a:cxnLst/>
              <a:rect l="l" t="t" r="r" b="b"/>
              <a:pathLst>
                <a:path w="26" h="23" extrusionOk="0">
                  <a:moveTo>
                    <a:pt x="26" y="1"/>
                  </a:moveTo>
                  <a:lnTo>
                    <a:pt x="26" y="1"/>
                  </a:lnTo>
                  <a:cubicBezTo>
                    <a:pt x="11" y="9"/>
                    <a:pt x="11" y="12"/>
                    <a:pt x="0" y="23"/>
                  </a:cubicBezTo>
                  <a:cubicBezTo>
                    <a:pt x="7" y="19"/>
                    <a:pt x="14" y="12"/>
                    <a:pt x="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5" name="Google Shape;1325;p13"/>
            <p:cNvSpPr/>
            <p:nvPr/>
          </p:nvSpPr>
          <p:spPr>
            <a:xfrm>
              <a:off x="1525980" y="911276"/>
              <a:ext cx="471" cy="2060"/>
            </a:xfrm>
            <a:custGeom>
              <a:avLst/>
              <a:gdLst/>
              <a:ahLst/>
              <a:cxnLst/>
              <a:rect l="l" t="t" r="r" b="b"/>
              <a:pathLst>
                <a:path w="8" h="35" extrusionOk="0">
                  <a:moveTo>
                    <a:pt x="8" y="1"/>
                  </a:moveTo>
                  <a:cubicBezTo>
                    <a:pt x="4" y="9"/>
                    <a:pt x="4" y="16"/>
                    <a:pt x="0" y="34"/>
                  </a:cubicBezTo>
                  <a:cubicBezTo>
                    <a:pt x="8" y="19"/>
                    <a:pt x="4" y="12"/>
                    <a:pt x="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6" name="Google Shape;1326;p13"/>
            <p:cNvSpPr/>
            <p:nvPr/>
          </p:nvSpPr>
          <p:spPr>
            <a:xfrm>
              <a:off x="1215661" y="831005"/>
              <a:ext cx="530" cy="530"/>
            </a:xfrm>
            <a:custGeom>
              <a:avLst/>
              <a:gdLst/>
              <a:ahLst/>
              <a:cxnLst/>
              <a:rect l="l" t="t" r="r" b="b"/>
              <a:pathLst>
                <a:path w="9" h="9" extrusionOk="0">
                  <a:moveTo>
                    <a:pt x="5" y="1"/>
                  </a:moveTo>
                  <a:lnTo>
                    <a:pt x="0" y="4"/>
                  </a:lnTo>
                  <a:lnTo>
                    <a:pt x="5" y="9"/>
                  </a:lnTo>
                  <a:lnTo>
                    <a:pt x="8" y="4"/>
                  </a:lnTo>
                  <a:lnTo>
                    <a:pt x="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7" name="Google Shape;1327;p13"/>
            <p:cNvSpPr/>
            <p:nvPr/>
          </p:nvSpPr>
          <p:spPr>
            <a:xfrm>
              <a:off x="1305467" y="794988"/>
              <a:ext cx="1530" cy="530"/>
            </a:xfrm>
            <a:custGeom>
              <a:avLst/>
              <a:gdLst/>
              <a:ahLst/>
              <a:cxnLst/>
              <a:rect l="l" t="t" r="r" b="b"/>
              <a:pathLst>
                <a:path w="26" h="9" extrusionOk="0">
                  <a:moveTo>
                    <a:pt x="22" y="0"/>
                  </a:moveTo>
                  <a:lnTo>
                    <a:pt x="0" y="5"/>
                  </a:lnTo>
                  <a:lnTo>
                    <a:pt x="0" y="8"/>
                  </a:lnTo>
                  <a:lnTo>
                    <a:pt x="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8" name="Google Shape;1328;p13"/>
            <p:cNvSpPr/>
            <p:nvPr/>
          </p:nvSpPr>
          <p:spPr>
            <a:xfrm>
              <a:off x="1298110" y="798637"/>
              <a:ext cx="471" cy="530"/>
            </a:xfrm>
            <a:custGeom>
              <a:avLst/>
              <a:gdLst/>
              <a:ahLst/>
              <a:cxnLst/>
              <a:rect l="l" t="t" r="r" b="b"/>
              <a:pathLst>
                <a:path w="8" h="9" extrusionOk="0">
                  <a:moveTo>
                    <a:pt x="0" y="1"/>
                  </a:moveTo>
                  <a:lnTo>
                    <a:pt x="4" y="9"/>
                  </a:lnTo>
                  <a:lnTo>
                    <a:pt x="7" y="4"/>
                  </a:lnTo>
                  <a:lnTo>
                    <a:pt x="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9" name="Google Shape;1329;p13"/>
            <p:cNvSpPr/>
            <p:nvPr/>
          </p:nvSpPr>
          <p:spPr>
            <a:xfrm>
              <a:off x="1481724" y="993313"/>
              <a:ext cx="471" cy="706"/>
            </a:xfrm>
            <a:custGeom>
              <a:avLst/>
              <a:gdLst/>
              <a:ahLst/>
              <a:cxnLst/>
              <a:rect l="l" t="t" r="r" b="b"/>
              <a:pathLst>
                <a:path w="8" h="12" extrusionOk="0">
                  <a:moveTo>
                    <a:pt x="8" y="1"/>
                  </a:moveTo>
                  <a:lnTo>
                    <a:pt x="1" y="11"/>
                  </a:lnTo>
                  <a:lnTo>
                    <a:pt x="4" y="11"/>
                  </a:lnTo>
                  <a:lnTo>
                    <a:pt x="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0" name="Google Shape;1330;p13"/>
            <p:cNvSpPr/>
            <p:nvPr/>
          </p:nvSpPr>
          <p:spPr>
            <a:xfrm>
              <a:off x="1477840" y="996550"/>
              <a:ext cx="706" cy="706"/>
            </a:xfrm>
            <a:custGeom>
              <a:avLst/>
              <a:gdLst/>
              <a:ahLst/>
              <a:cxnLst/>
              <a:rect l="l" t="t" r="r" b="b"/>
              <a:pathLst>
                <a:path w="12" h="12" extrusionOk="0">
                  <a:moveTo>
                    <a:pt x="11" y="0"/>
                  </a:moveTo>
                  <a:lnTo>
                    <a:pt x="4" y="7"/>
                  </a:lnTo>
                  <a:lnTo>
                    <a:pt x="1" y="12"/>
                  </a:lnTo>
                  <a:lnTo>
                    <a:pt x="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1" name="Google Shape;1331;p13"/>
            <p:cNvSpPr/>
            <p:nvPr/>
          </p:nvSpPr>
          <p:spPr>
            <a:xfrm>
              <a:off x="942888" y="832535"/>
              <a:ext cx="471" cy="530"/>
            </a:xfrm>
            <a:custGeom>
              <a:avLst/>
              <a:gdLst/>
              <a:ahLst/>
              <a:cxnLst/>
              <a:rect l="l" t="t" r="r" b="b"/>
              <a:pathLst>
                <a:path w="8" h="9" extrusionOk="0">
                  <a:moveTo>
                    <a:pt x="8" y="0"/>
                  </a:moveTo>
                  <a:cubicBezTo>
                    <a:pt x="4" y="0"/>
                    <a:pt x="4" y="5"/>
                    <a:pt x="4" y="5"/>
                  </a:cubicBezTo>
                  <a:lnTo>
                    <a:pt x="8" y="0"/>
                  </a:lnTo>
                  <a:close/>
                  <a:moveTo>
                    <a:pt x="4" y="5"/>
                  </a:moveTo>
                  <a:cubicBezTo>
                    <a:pt x="1" y="5"/>
                    <a:pt x="1" y="8"/>
                    <a:pt x="1" y="8"/>
                  </a:cubicBezTo>
                  <a:lnTo>
                    <a:pt x="4" y="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2" name="Google Shape;1332;p13"/>
            <p:cNvSpPr/>
            <p:nvPr/>
          </p:nvSpPr>
          <p:spPr>
            <a:xfrm>
              <a:off x="1479547" y="990253"/>
              <a:ext cx="765" cy="530"/>
            </a:xfrm>
            <a:custGeom>
              <a:avLst/>
              <a:gdLst/>
              <a:ahLst/>
              <a:cxnLst/>
              <a:rect l="l" t="t" r="r" b="b"/>
              <a:pathLst>
                <a:path w="13" h="9" extrusionOk="0">
                  <a:moveTo>
                    <a:pt x="12" y="1"/>
                  </a:moveTo>
                  <a:lnTo>
                    <a:pt x="1" y="9"/>
                  </a:lnTo>
                  <a:lnTo>
                    <a:pt x="9" y="9"/>
                  </a:lnTo>
                  <a:lnTo>
                    <a:pt x="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3" name="Google Shape;1333;p13"/>
            <p:cNvSpPr/>
            <p:nvPr/>
          </p:nvSpPr>
          <p:spPr>
            <a:xfrm>
              <a:off x="1478487" y="991371"/>
              <a:ext cx="530" cy="706"/>
            </a:xfrm>
            <a:custGeom>
              <a:avLst/>
              <a:gdLst/>
              <a:ahLst/>
              <a:cxnLst/>
              <a:rect l="l" t="t" r="r" b="b"/>
              <a:pathLst>
                <a:path w="9" h="12" extrusionOk="0">
                  <a:moveTo>
                    <a:pt x="8" y="0"/>
                  </a:moveTo>
                  <a:lnTo>
                    <a:pt x="0" y="12"/>
                  </a:lnTo>
                  <a:lnTo>
                    <a:pt x="5" y="7"/>
                  </a:lnTo>
                  <a:lnTo>
                    <a:pt x="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4" name="Google Shape;1334;p13"/>
            <p:cNvSpPr/>
            <p:nvPr/>
          </p:nvSpPr>
          <p:spPr>
            <a:xfrm>
              <a:off x="1475486" y="994137"/>
              <a:ext cx="706" cy="765"/>
            </a:xfrm>
            <a:custGeom>
              <a:avLst/>
              <a:gdLst/>
              <a:ahLst/>
              <a:cxnLst/>
              <a:rect l="l" t="t" r="r" b="b"/>
              <a:pathLst>
                <a:path w="12" h="13" extrusionOk="0">
                  <a:moveTo>
                    <a:pt x="12" y="1"/>
                  </a:moveTo>
                  <a:lnTo>
                    <a:pt x="0" y="12"/>
                  </a:lnTo>
                  <a:lnTo>
                    <a:pt x="7" y="9"/>
                  </a:lnTo>
                  <a:lnTo>
                    <a:pt x="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5" name="Google Shape;1335;p13"/>
            <p:cNvSpPr/>
            <p:nvPr/>
          </p:nvSpPr>
          <p:spPr>
            <a:xfrm>
              <a:off x="1378795" y="1051339"/>
              <a:ext cx="942" cy="294"/>
            </a:xfrm>
            <a:custGeom>
              <a:avLst/>
              <a:gdLst/>
              <a:ahLst/>
              <a:cxnLst/>
              <a:rect l="l" t="t" r="r" b="b"/>
              <a:pathLst>
                <a:path w="16" h="5" extrusionOk="0">
                  <a:moveTo>
                    <a:pt x="8" y="0"/>
                  </a:moveTo>
                  <a:lnTo>
                    <a:pt x="0" y="5"/>
                  </a:lnTo>
                  <a:cubicBezTo>
                    <a:pt x="0" y="5"/>
                    <a:pt x="15" y="0"/>
                    <a:pt x="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6" name="Google Shape;1336;p13"/>
            <p:cNvSpPr/>
            <p:nvPr/>
          </p:nvSpPr>
          <p:spPr>
            <a:xfrm>
              <a:off x="1366907" y="1056106"/>
              <a:ext cx="530" cy="235"/>
            </a:xfrm>
            <a:custGeom>
              <a:avLst/>
              <a:gdLst/>
              <a:ahLst/>
              <a:cxnLst/>
              <a:rect l="l" t="t" r="r" b="b"/>
              <a:pathLst>
                <a:path w="9" h="4" extrusionOk="0">
                  <a:moveTo>
                    <a:pt x="4" y="0"/>
                  </a:moveTo>
                  <a:lnTo>
                    <a:pt x="1" y="4"/>
                  </a:lnTo>
                  <a:lnTo>
                    <a:pt x="4" y="4"/>
                  </a:lnTo>
                  <a:lnTo>
                    <a:pt x="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7" name="Google Shape;1337;p13"/>
            <p:cNvSpPr/>
            <p:nvPr/>
          </p:nvSpPr>
          <p:spPr>
            <a:xfrm>
              <a:off x="1155869" y="1025681"/>
              <a:ext cx="706" cy="177"/>
            </a:xfrm>
            <a:custGeom>
              <a:avLst/>
              <a:gdLst/>
              <a:ahLst/>
              <a:cxnLst/>
              <a:rect l="l" t="t" r="r" b="b"/>
              <a:pathLst>
                <a:path w="12" h="3" extrusionOk="0">
                  <a:moveTo>
                    <a:pt x="1" y="1"/>
                  </a:moveTo>
                  <a:cubicBezTo>
                    <a:pt x="2" y="2"/>
                    <a:pt x="3" y="2"/>
                    <a:pt x="4" y="2"/>
                  </a:cubicBezTo>
                  <a:cubicBezTo>
                    <a:pt x="7" y="2"/>
                    <a:pt x="10" y="1"/>
                    <a:pt x="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8" name="Google Shape;1338;p13"/>
            <p:cNvSpPr/>
            <p:nvPr/>
          </p:nvSpPr>
          <p:spPr>
            <a:xfrm>
              <a:off x="1149630" y="1026975"/>
              <a:ext cx="883" cy="294"/>
            </a:xfrm>
            <a:custGeom>
              <a:avLst/>
              <a:gdLst/>
              <a:ahLst/>
              <a:cxnLst/>
              <a:rect l="l" t="t" r="r" b="b"/>
              <a:pathLst>
                <a:path w="15" h="5" extrusionOk="0">
                  <a:moveTo>
                    <a:pt x="8" y="1"/>
                  </a:moveTo>
                  <a:lnTo>
                    <a:pt x="0" y="4"/>
                  </a:lnTo>
                  <a:lnTo>
                    <a:pt x="15" y="4"/>
                  </a:lnTo>
                  <a:lnTo>
                    <a:pt x="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9" name="Google Shape;1339;p13"/>
            <p:cNvSpPr/>
            <p:nvPr/>
          </p:nvSpPr>
          <p:spPr>
            <a:xfrm>
              <a:off x="1148100" y="1027387"/>
              <a:ext cx="942" cy="294"/>
            </a:xfrm>
            <a:custGeom>
              <a:avLst/>
              <a:gdLst/>
              <a:ahLst/>
              <a:cxnLst/>
              <a:rect l="l" t="t" r="r" b="b"/>
              <a:pathLst>
                <a:path w="16" h="5" extrusionOk="0">
                  <a:moveTo>
                    <a:pt x="1" y="1"/>
                  </a:moveTo>
                  <a:lnTo>
                    <a:pt x="8" y="4"/>
                  </a:lnTo>
                  <a:lnTo>
                    <a:pt x="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0" name="Google Shape;1340;p13"/>
            <p:cNvSpPr/>
            <p:nvPr/>
          </p:nvSpPr>
          <p:spPr>
            <a:xfrm>
              <a:off x="1148983" y="1026975"/>
              <a:ext cx="706" cy="471"/>
            </a:xfrm>
            <a:custGeom>
              <a:avLst/>
              <a:gdLst/>
              <a:ahLst/>
              <a:cxnLst/>
              <a:rect l="l" t="t" r="r" b="b"/>
              <a:pathLst>
                <a:path w="12" h="8" extrusionOk="0">
                  <a:moveTo>
                    <a:pt x="8" y="1"/>
                  </a:moveTo>
                  <a:lnTo>
                    <a:pt x="0" y="8"/>
                  </a:lnTo>
                  <a:lnTo>
                    <a:pt x="0" y="8"/>
                  </a:lnTo>
                  <a:lnTo>
                    <a:pt x="11" y="4"/>
                  </a:lnTo>
                  <a:lnTo>
                    <a:pt x="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1" name="Google Shape;1341;p13"/>
            <p:cNvSpPr/>
            <p:nvPr/>
          </p:nvSpPr>
          <p:spPr>
            <a:xfrm>
              <a:off x="1512797" y="922752"/>
              <a:ext cx="294" cy="706"/>
            </a:xfrm>
            <a:custGeom>
              <a:avLst/>
              <a:gdLst/>
              <a:ahLst/>
              <a:cxnLst/>
              <a:rect l="l" t="t" r="r" b="b"/>
              <a:pathLst>
                <a:path w="5" h="12" extrusionOk="0">
                  <a:moveTo>
                    <a:pt x="1" y="0"/>
                  </a:moveTo>
                  <a:lnTo>
                    <a:pt x="1" y="12"/>
                  </a:lnTo>
                  <a:lnTo>
                    <a:pt x="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2" name="Google Shape;1342;p13"/>
            <p:cNvSpPr/>
            <p:nvPr/>
          </p:nvSpPr>
          <p:spPr>
            <a:xfrm>
              <a:off x="1502263" y="949941"/>
              <a:ext cx="471" cy="706"/>
            </a:xfrm>
            <a:custGeom>
              <a:avLst/>
              <a:gdLst/>
              <a:ahLst/>
              <a:cxnLst/>
              <a:rect l="l" t="t" r="r" b="b"/>
              <a:pathLst>
                <a:path w="8" h="12" extrusionOk="0">
                  <a:moveTo>
                    <a:pt x="4" y="0"/>
                  </a:moveTo>
                  <a:lnTo>
                    <a:pt x="0" y="12"/>
                  </a:lnTo>
                  <a:lnTo>
                    <a:pt x="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3" name="Google Shape;1343;p13"/>
            <p:cNvSpPr/>
            <p:nvPr/>
          </p:nvSpPr>
          <p:spPr>
            <a:xfrm>
              <a:off x="1487786" y="971951"/>
              <a:ext cx="706" cy="706"/>
            </a:xfrm>
            <a:custGeom>
              <a:avLst/>
              <a:gdLst/>
              <a:ahLst/>
              <a:cxnLst/>
              <a:rect l="l" t="t" r="r" b="b"/>
              <a:pathLst>
                <a:path w="12" h="12" extrusionOk="0">
                  <a:moveTo>
                    <a:pt x="8" y="0"/>
                  </a:moveTo>
                  <a:lnTo>
                    <a:pt x="1" y="12"/>
                  </a:lnTo>
                  <a:lnTo>
                    <a:pt x="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4" name="Google Shape;1344;p13"/>
            <p:cNvSpPr/>
            <p:nvPr/>
          </p:nvSpPr>
          <p:spPr>
            <a:xfrm>
              <a:off x="974373" y="802992"/>
              <a:ext cx="471" cy="706"/>
            </a:xfrm>
            <a:custGeom>
              <a:avLst/>
              <a:gdLst/>
              <a:ahLst/>
              <a:cxnLst/>
              <a:rect l="l" t="t" r="r" b="b"/>
              <a:pathLst>
                <a:path w="8" h="12" extrusionOk="0">
                  <a:moveTo>
                    <a:pt x="8" y="1"/>
                  </a:moveTo>
                  <a:lnTo>
                    <a:pt x="1" y="11"/>
                  </a:lnTo>
                  <a:lnTo>
                    <a:pt x="4" y="11"/>
                  </a:lnTo>
                  <a:lnTo>
                    <a:pt x="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5" name="Google Shape;1345;p13"/>
            <p:cNvSpPr/>
            <p:nvPr/>
          </p:nvSpPr>
          <p:spPr>
            <a:xfrm>
              <a:off x="1478487" y="794988"/>
              <a:ext cx="530" cy="706"/>
            </a:xfrm>
            <a:custGeom>
              <a:avLst/>
              <a:gdLst/>
              <a:ahLst/>
              <a:cxnLst/>
              <a:rect l="l" t="t" r="r" b="b"/>
              <a:pathLst>
                <a:path w="9" h="12" extrusionOk="0">
                  <a:moveTo>
                    <a:pt x="0" y="0"/>
                  </a:moveTo>
                  <a:lnTo>
                    <a:pt x="0" y="5"/>
                  </a:lnTo>
                  <a:lnTo>
                    <a:pt x="8" y="12"/>
                  </a:lnTo>
                  <a:lnTo>
                    <a:pt x="8" y="1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6" name="Google Shape;1346;p13"/>
            <p:cNvSpPr/>
            <p:nvPr/>
          </p:nvSpPr>
          <p:spPr>
            <a:xfrm>
              <a:off x="1230550" y="1088709"/>
              <a:ext cx="706" cy="235"/>
            </a:xfrm>
            <a:custGeom>
              <a:avLst/>
              <a:gdLst/>
              <a:ahLst/>
              <a:cxnLst/>
              <a:rect l="l" t="t" r="r" b="b"/>
              <a:pathLst>
                <a:path w="12" h="4" extrusionOk="0">
                  <a:moveTo>
                    <a:pt x="11" y="0"/>
                  </a:moveTo>
                  <a:lnTo>
                    <a:pt x="11" y="0"/>
                  </a:lnTo>
                  <a:cubicBezTo>
                    <a:pt x="11" y="0"/>
                    <a:pt x="4" y="0"/>
                    <a:pt x="1" y="4"/>
                  </a:cubicBezTo>
                  <a:lnTo>
                    <a:pt x="8" y="4"/>
                  </a:lnTo>
                  <a:lnTo>
                    <a:pt x="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7" name="Google Shape;1347;p13"/>
            <p:cNvSpPr/>
            <p:nvPr/>
          </p:nvSpPr>
          <p:spPr>
            <a:xfrm>
              <a:off x="1499674" y="951000"/>
              <a:ext cx="235" cy="706"/>
            </a:xfrm>
            <a:custGeom>
              <a:avLst/>
              <a:gdLst/>
              <a:ahLst/>
              <a:cxnLst/>
              <a:rect l="l" t="t" r="r" b="b"/>
              <a:pathLst>
                <a:path w="4" h="12" extrusionOk="0">
                  <a:moveTo>
                    <a:pt x="4" y="1"/>
                  </a:moveTo>
                  <a:lnTo>
                    <a:pt x="4" y="1"/>
                  </a:lnTo>
                  <a:cubicBezTo>
                    <a:pt x="4" y="4"/>
                    <a:pt x="0" y="8"/>
                    <a:pt x="0" y="11"/>
                  </a:cubicBezTo>
                  <a:cubicBezTo>
                    <a:pt x="0" y="11"/>
                    <a:pt x="4" y="4"/>
                    <a:pt x="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8" name="Google Shape;1348;p13"/>
            <p:cNvSpPr/>
            <p:nvPr/>
          </p:nvSpPr>
          <p:spPr>
            <a:xfrm>
              <a:off x="1469660" y="989194"/>
              <a:ext cx="471" cy="294"/>
            </a:xfrm>
            <a:custGeom>
              <a:avLst/>
              <a:gdLst/>
              <a:ahLst/>
              <a:cxnLst/>
              <a:rect l="l" t="t" r="r" b="b"/>
              <a:pathLst>
                <a:path w="8" h="5" extrusionOk="0">
                  <a:moveTo>
                    <a:pt x="4" y="0"/>
                  </a:moveTo>
                  <a:lnTo>
                    <a:pt x="1" y="5"/>
                  </a:lnTo>
                  <a:lnTo>
                    <a:pt x="4" y="5"/>
                  </a:lnTo>
                  <a:lnTo>
                    <a:pt x="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9" name="Google Shape;1349;p13"/>
            <p:cNvSpPr/>
            <p:nvPr/>
          </p:nvSpPr>
          <p:spPr>
            <a:xfrm>
              <a:off x="1217191" y="1090416"/>
              <a:ext cx="706" cy="294"/>
            </a:xfrm>
            <a:custGeom>
              <a:avLst/>
              <a:gdLst/>
              <a:ahLst/>
              <a:cxnLst/>
              <a:rect l="l" t="t" r="r" b="b"/>
              <a:pathLst>
                <a:path w="12" h="5" extrusionOk="0">
                  <a:moveTo>
                    <a:pt x="8" y="1"/>
                  </a:moveTo>
                  <a:lnTo>
                    <a:pt x="1" y="4"/>
                  </a:lnTo>
                  <a:lnTo>
                    <a:pt x="11" y="4"/>
                  </a:lnTo>
                  <a:lnTo>
                    <a:pt x="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0" name="Google Shape;1350;p13"/>
            <p:cNvSpPr/>
            <p:nvPr/>
          </p:nvSpPr>
          <p:spPr>
            <a:xfrm>
              <a:off x="1526627" y="874848"/>
              <a:ext cx="294" cy="942"/>
            </a:xfrm>
            <a:custGeom>
              <a:avLst/>
              <a:gdLst/>
              <a:ahLst/>
              <a:cxnLst/>
              <a:rect l="l" t="t" r="r" b="b"/>
              <a:pathLst>
                <a:path w="5" h="16" extrusionOk="0">
                  <a:moveTo>
                    <a:pt x="1" y="0"/>
                  </a:moveTo>
                  <a:lnTo>
                    <a:pt x="4" y="15"/>
                  </a:lnTo>
                  <a:lnTo>
                    <a:pt x="4" y="7"/>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1" name="Google Shape;1351;p13"/>
            <p:cNvSpPr/>
            <p:nvPr/>
          </p:nvSpPr>
          <p:spPr>
            <a:xfrm>
              <a:off x="1471778" y="985780"/>
              <a:ext cx="765" cy="647"/>
            </a:xfrm>
            <a:custGeom>
              <a:avLst/>
              <a:gdLst/>
              <a:ahLst/>
              <a:cxnLst/>
              <a:rect l="l" t="t" r="r" b="b"/>
              <a:pathLst>
                <a:path w="13" h="11" extrusionOk="0">
                  <a:moveTo>
                    <a:pt x="12" y="0"/>
                  </a:moveTo>
                  <a:lnTo>
                    <a:pt x="4" y="7"/>
                  </a:lnTo>
                  <a:lnTo>
                    <a:pt x="1" y="11"/>
                  </a:lnTo>
                  <a:cubicBezTo>
                    <a:pt x="4" y="7"/>
                    <a:pt x="12" y="4"/>
                    <a:pt x="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2" name="Google Shape;1352;p13"/>
            <p:cNvSpPr/>
            <p:nvPr/>
          </p:nvSpPr>
          <p:spPr>
            <a:xfrm>
              <a:off x="1467894" y="989429"/>
              <a:ext cx="530" cy="471"/>
            </a:xfrm>
            <a:custGeom>
              <a:avLst/>
              <a:gdLst/>
              <a:ahLst/>
              <a:cxnLst/>
              <a:rect l="l" t="t" r="r" b="b"/>
              <a:pathLst>
                <a:path w="9" h="8" extrusionOk="0">
                  <a:moveTo>
                    <a:pt x="9" y="1"/>
                  </a:moveTo>
                  <a:lnTo>
                    <a:pt x="4" y="4"/>
                  </a:lnTo>
                  <a:lnTo>
                    <a:pt x="1" y="8"/>
                  </a:lnTo>
                  <a:lnTo>
                    <a:pt x="4" y="8"/>
                  </a:lnTo>
                  <a:lnTo>
                    <a:pt x="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3" name="Google Shape;1353;p13"/>
            <p:cNvSpPr/>
            <p:nvPr/>
          </p:nvSpPr>
          <p:spPr>
            <a:xfrm>
              <a:off x="1466188" y="990959"/>
              <a:ext cx="706" cy="647"/>
            </a:xfrm>
            <a:custGeom>
              <a:avLst/>
              <a:gdLst/>
              <a:ahLst/>
              <a:cxnLst/>
              <a:rect l="l" t="t" r="r" b="b"/>
              <a:pathLst>
                <a:path w="12" h="11" extrusionOk="0">
                  <a:moveTo>
                    <a:pt x="11" y="0"/>
                  </a:moveTo>
                  <a:lnTo>
                    <a:pt x="4" y="4"/>
                  </a:lnTo>
                  <a:lnTo>
                    <a:pt x="1" y="11"/>
                  </a:lnTo>
                  <a:lnTo>
                    <a:pt x="4" y="7"/>
                  </a:lnTo>
                  <a:lnTo>
                    <a:pt x="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4" name="Google Shape;1354;p13"/>
            <p:cNvSpPr/>
            <p:nvPr/>
          </p:nvSpPr>
          <p:spPr>
            <a:xfrm>
              <a:off x="1468365" y="988899"/>
              <a:ext cx="471" cy="589"/>
            </a:xfrm>
            <a:custGeom>
              <a:avLst/>
              <a:gdLst/>
              <a:ahLst/>
              <a:cxnLst/>
              <a:rect l="l" t="t" r="r" b="b"/>
              <a:pathLst>
                <a:path w="8" h="10" extrusionOk="0">
                  <a:moveTo>
                    <a:pt x="7" y="1"/>
                  </a:moveTo>
                  <a:cubicBezTo>
                    <a:pt x="6" y="1"/>
                    <a:pt x="6" y="1"/>
                    <a:pt x="4" y="2"/>
                  </a:cubicBezTo>
                  <a:lnTo>
                    <a:pt x="1" y="5"/>
                  </a:lnTo>
                  <a:lnTo>
                    <a:pt x="1" y="10"/>
                  </a:lnTo>
                  <a:cubicBezTo>
                    <a:pt x="1" y="6"/>
                    <a:pt x="8" y="1"/>
                    <a:pt x="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5" name="Google Shape;1355;p13"/>
            <p:cNvSpPr/>
            <p:nvPr/>
          </p:nvSpPr>
          <p:spPr>
            <a:xfrm>
              <a:off x="1466600" y="990430"/>
              <a:ext cx="589" cy="589"/>
            </a:xfrm>
            <a:custGeom>
              <a:avLst/>
              <a:gdLst/>
              <a:ahLst/>
              <a:cxnLst/>
              <a:rect l="l" t="t" r="r" b="b"/>
              <a:pathLst>
                <a:path w="10" h="10" extrusionOk="0">
                  <a:moveTo>
                    <a:pt x="7" y="1"/>
                  </a:moveTo>
                  <a:cubicBezTo>
                    <a:pt x="6" y="1"/>
                    <a:pt x="5" y="1"/>
                    <a:pt x="4" y="1"/>
                  </a:cubicBezTo>
                  <a:lnTo>
                    <a:pt x="1" y="9"/>
                  </a:lnTo>
                  <a:cubicBezTo>
                    <a:pt x="1" y="9"/>
                    <a:pt x="10" y="1"/>
                    <a:pt x="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6" name="Google Shape;1356;p13"/>
            <p:cNvSpPr/>
            <p:nvPr/>
          </p:nvSpPr>
          <p:spPr>
            <a:xfrm>
              <a:off x="1465128" y="992019"/>
              <a:ext cx="235" cy="471"/>
            </a:xfrm>
            <a:custGeom>
              <a:avLst/>
              <a:gdLst/>
              <a:ahLst/>
              <a:cxnLst/>
              <a:rect l="l" t="t" r="r" b="b"/>
              <a:pathLst>
                <a:path w="4" h="8" extrusionOk="0">
                  <a:moveTo>
                    <a:pt x="4" y="1"/>
                  </a:moveTo>
                  <a:lnTo>
                    <a:pt x="0" y="4"/>
                  </a:lnTo>
                  <a:lnTo>
                    <a:pt x="0" y="8"/>
                  </a:lnTo>
                  <a:cubicBezTo>
                    <a:pt x="0" y="8"/>
                    <a:pt x="0" y="4"/>
                    <a:pt x="4" y="4"/>
                  </a:cubicBezTo>
                  <a:lnTo>
                    <a:pt x="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7" name="Google Shape;1357;p13"/>
            <p:cNvSpPr/>
            <p:nvPr/>
          </p:nvSpPr>
          <p:spPr>
            <a:xfrm>
              <a:off x="1456242" y="999139"/>
              <a:ext cx="294" cy="235"/>
            </a:xfrm>
            <a:custGeom>
              <a:avLst/>
              <a:gdLst/>
              <a:ahLst/>
              <a:cxnLst/>
              <a:rect l="l" t="t" r="r" b="b"/>
              <a:pathLst>
                <a:path w="5" h="4" extrusionOk="0">
                  <a:moveTo>
                    <a:pt x="4" y="0"/>
                  </a:moveTo>
                  <a:lnTo>
                    <a:pt x="1" y="4"/>
                  </a:lnTo>
                  <a:cubicBezTo>
                    <a:pt x="4" y="4"/>
                    <a:pt x="4" y="4"/>
                    <a:pt x="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8" name="Google Shape;1358;p13"/>
            <p:cNvSpPr/>
            <p:nvPr/>
          </p:nvSpPr>
          <p:spPr>
            <a:xfrm>
              <a:off x="1252972" y="692942"/>
              <a:ext cx="530" cy="235"/>
            </a:xfrm>
            <a:custGeom>
              <a:avLst/>
              <a:gdLst/>
              <a:ahLst/>
              <a:cxnLst/>
              <a:rect l="l" t="t" r="r" b="b"/>
              <a:pathLst>
                <a:path w="9" h="4" extrusionOk="0">
                  <a:moveTo>
                    <a:pt x="4" y="0"/>
                  </a:moveTo>
                  <a:lnTo>
                    <a:pt x="1" y="4"/>
                  </a:lnTo>
                  <a:lnTo>
                    <a:pt x="9" y="4"/>
                  </a:lnTo>
                  <a:lnTo>
                    <a:pt x="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9" name="Google Shape;1359;p13"/>
            <p:cNvSpPr/>
            <p:nvPr/>
          </p:nvSpPr>
          <p:spPr>
            <a:xfrm>
              <a:off x="1156339" y="703300"/>
              <a:ext cx="883" cy="471"/>
            </a:xfrm>
            <a:custGeom>
              <a:avLst/>
              <a:gdLst/>
              <a:ahLst/>
              <a:cxnLst/>
              <a:rect l="l" t="t" r="r" b="b"/>
              <a:pathLst>
                <a:path w="15" h="8" extrusionOk="0">
                  <a:moveTo>
                    <a:pt x="15" y="0"/>
                  </a:moveTo>
                  <a:lnTo>
                    <a:pt x="0" y="4"/>
                  </a:lnTo>
                  <a:lnTo>
                    <a:pt x="7" y="7"/>
                  </a:lnTo>
                  <a:lnTo>
                    <a:pt x="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0" name="Google Shape;1360;p13"/>
            <p:cNvSpPr/>
            <p:nvPr/>
          </p:nvSpPr>
          <p:spPr>
            <a:xfrm>
              <a:off x="1233139" y="693354"/>
              <a:ext cx="942" cy="177"/>
            </a:xfrm>
            <a:custGeom>
              <a:avLst/>
              <a:gdLst/>
              <a:ahLst/>
              <a:cxnLst/>
              <a:rect l="l" t="t" r="r" b="b"/>
              <a:pathLst>
                <a:path w="16" h="3" extrusionOk="0">
                  <a:moveTo>
                    <a:pt x="1" y="0"/>
                  </a:moveTo>
                  <a:cubicBezTo>
                    <a:pt x="3" y="0"/>
                    <a:pt x="7" y="2"/>
                    <a:pt x="10" y="2"/>
                  </a:cubicBezTo>
                  <a:cubicBezTo>
                    <a:pt x="12" y="2"/>
                    <a:pt x="14" y="2"/>
                    <a:pt x="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1" name="Google Shape;1361;p13"/>
            <p:cNvSpPr/>
            <p:nvPr/>
          </p:nvSpPr>
          <p:spPr>
            <a:xfrm>
              <a:off x="1526392" y="910452"/>
              <a:ext cx="294" cy="883"/>
            </a:xfrm>
            <a:custGeom>
              <a:avLst/>
              <a:gdLst/>
              <a:ahLst/>
              <a:cxnLst/>
              <a:rect l="l" t="t" r="r" b="b"/>
              <a:pathLst>
                <a:path w="5" h="15" extrusionOk="0">
                  <a:moveTo>
                    <a:pt x="5" y="1"/>
                  </a:moveTo>
                  <a:lnTo>
                    <a:pt x="1" y="8"/>
                  </a:lnTo>
                  <a:lnTo>
                    <a:pt x="1" y="15"/>
                  </a:lnTo>
                  <a:cubicBezTo>
                    <a:pt x="5" y="11"/>
                    <a:pt x="5" y="8"/>
                    <a:pt x="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2" name="Google Shape;1362;p13"/>
            <p:cNvSpPr/>
            <p:nvPr/>
          </p:nvSpPr>
          <p:spPr>
            <a:xfrm>
              <a:off x="1146806" y="705889"/>
              <a:ext cx="942" cy="118"/>
            </a:xfrm>
            <a:custGeom>
              <a:avLst/>
              <a:gdLst/>
              <a:ahLst/>
              <a:cxnLst/>
              <a:rect l="l" t="t" r="r" b="b"/>
              <a:pathLst>
                <a:path w="16" h="2" extrusionOk="0">
                  <a:moveTo>
                    <a:pt x="1" y="0"/>
                  </a:moveTo>
                  <a:cubicBezTo>
                    <a:pt x="3" y="0"/>
                    <a:pt x="7" y="2"/>
                    <a:pt x="11" y="2"/>
                  </a:cubicBezTo>
                  <a:cubicBezTo>
                    <a:pt x="13" y="2"/>
                    <a:pt x="14" y="2"/>
                    <a:pt x="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3" name="Google Shape;1363;p13"/>
            <p:cNvSpPr/>
            <p:nvPr/>
          </p:nvSpPr>
          <p:spPr>
            <a:xfrm>
              <a:off x="1196475" y="696355"/>
              <a:ext cx="706" cy="59"/>
            </a:xfrm>
            <a:custGeom>
              <a:avLst/>
              <a:gdLst/>
              <a:ahLst/>
              <a:cxnLst/>
              <a:rect l="l" t="t" r="r" b="b"/>
              <a:pathLst>
                <a:path w="12" h="1" extrusionOk="0">
                  <a:moveTo>
                    <a:pt x="11" y="1"/>
                  </a:moveTo>
                  <a:lnTo>
                    <a:pt x="0" y="1"/>
                  </a:lnTo>
                  <a:lnTo>
                    <a:pt x="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4" name="Google Shape;1364;p13"/>
            <p:cNvSpPr/>
            <p:nvPr/>
          </p:nvSpPr>
          <p:spPr>
            <a:xfrm>
              <a:off x="1289047" y="695943"/>
              <a:ext cx="706" cy="59"/>
            </a:xfrm>
            <a:custGeom>
              <a:avLst/>
              <a:gdLst/>
              <a:ahLst/>
              <a:cxnLst/>
              <a:rect l="l" t="t" r="r" b="b"/>
              <a:pathLst>
                <a:path w="12" h="1" extrusionOk="0">
                  <a:moveTo>
                    <a:pt x="0" y="0"/>
                  </a:moveTo>
                  <a:lnTo>
                    <a:pt x="7" y="0"/>
                  </a:lnTo>
                  <a:lnTo>
                    <a:pt x="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5" name="Google Shape;1365;p13"/>
            <p:cNvSpPr/>
            <p:nvPr/>
          </p:nvSpPr>
          <p:spPr>
            <a:xfrm>
              <a:off x="1335010" y="704771"/>
              <a:ext cx="471" cy="294"/>
            </a:xfrm>
            <a:custGeom>
              <a:avLst/>
              <a:gdLst/>
              <a:ahLst/>
              <a:cxnLst/>
              <a:rect l="l" t="t" r="r" b="b"/>
              <a:pathLst>
                <a:path w="8" h="5" extrusionOk="0">
                  <a:moveTo>
                    <a:pt x="1" y="1"/>
                  </a:moveTo>
                  <a:lnTo>
                    <a:pt x="4" y="4"/>
                  </a:lnTo>
                  <a:lnTo>
                    <a:pt x="8" y="4"/>
                  </a:lnTo>
                  <a:lnTo>
                    <a:pt x="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6" name="Google Shape;1366;p13"/>
            <p:cNvSpPr/>
            <p:nvPr/>
          </p:nvSpPr>
          <p:spPr>
            <a:xfrm>
              <a:off x="1211129" y="1090004"/>
              <a:ext cx="471" cy="0"/>
            </a:xfrm>
            <a:custGeom>
              <a:avLst/>
              <a:gdLst/>
              <a:ahLst/>
              <a:cxnLst/>
              <a:rect l="l" t="t" r="r" b="b"/>
              <a:pathLst>
                <a:path w="8" extrusionOk="0">
                  <a:moveTo>
                    <a:pt x="8" y="0"/>
                  </a:moveTo>
                  <a:lnTo>
                    <a:pt x="4" y="0"/>
                  </a:lnTo>
                  <a:lnTo>
                    <a:pt x="1" y="0"/>
                  </a:lnTo>
                  <a:lnTo>
                    <a:pt x="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7" name="Google Shape;1367;p13"/>
            <p:cNvSpPr/>
            <p:nvPr/>
          </p:nvSpPr>
          <p:spPr>
            <a:xfrm>
              <a:off x="1092898" y="724192"/>
              <a:ext cx="647" cy="530"/>
            </a:xfrm>
            <a:custGeom>
              <a:avLst/>
              <a:gdLst/>
              <a:ahLst/>
              <a:cxnLst/>
              <a:rect l="l" t="t" r="r" b="b"/>
              <a:pathLst>
                <a:path w="11" h="9" extrusionOk="0">
                  <a:moveTo>
                    <a:pt x="11" y="1"/>
                  </a:moveTo>
                  <a:lnTo>
                    <a:pt x="0" y="5"/>
                  </a:lnTo>
                  <a:lnTo>
                    <a:pt x="4" y="8"/>
                  </a:lnTo>
                  <a:lnTo>
                    <a:pt x="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8" name="Google Shape;1368;p13"/>
            <p:cNvSpPr/>
            <p:nvPr/>
          </p:nvSpPr>
          <p:spPr>
            <a:xfrm>
              <a:off x="1204656" y="695532"/>
              <a:ext cx="942" cy="235"/>
            </a:xfrm>
            <a:custGeom>
              <a:avLst/>
              <a:gdLst/>
              <a:ahLst/>
              <a:cxnLst/>
              <a:rect l="l" t="t" r="r" b="b"/>
              <a:pathLst>
                <a:path w="16" h="4" extrusionOk="0">
                  <a:moveTo>
                    <a:pt x="16" y="0"/>
                  </a:moveTo>
                  <a:cubicBezTo>
                    <a:pt x="11" y="4"/>
                    <a:pt x="1" y="4"/>
                    <a:pt x="8" y="4"/>
                  </a:cubicBezTo>
                  <a:lnTo>
                    <a:pt x="16" y="4"/>
                  </a:lnTo>
                  <a:lnTo>
                    <a:pt x="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9" name="Google Shape;1369;p13"/>
            <p:cNvSpPr/>
            <p:nvPr/>
          </p:nvSpPr>
          <p:spPr>
            <a:xfrm>
              <a:off x="1267920" y="694001"/>
              <a:ext cx="647" cy="294"/>
            </a:xfrm>
            <a:custGeom>
              <a:avLst/>
              <a:gdLst/>
              <a:ahLst/>
              <a:cxnLst/>
              <a:rect l="l" t="t" r="r" b="b"/>
              <a:pathLst>
                <a:path w="11" h="5" extrusionOk="0">
                  <a:moveTo>
                    <a:pt x="7" y="0"/>
                  </a:moveTo>
                  <a:lnTo>
                    <a:pt x="0" y="4"/>
                  </a:lnTo>
                  <a:lnTo>
                    <a:pt x="11" y="4"/>
                  </a:lnTo>
                  <a:lnTo>
                    <a:pt x="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0" name="Google Shape;1370;p13"/>
            <p:cNvSpPr/>
            <p:nvPr/>
          </p:nvSpPr>
          <p:spPr>
            <a:xfrm>
              <a:off x="1276983" y="694825"/>
              <a:ext cx="647" cy="177"/>
            </a:xfrm>
            <a:custGeom>
              <a:avLst/>
              <a:gdLst/>
              <a:ahLst/>
              <a:cxnLst/>
              <a:rect l="l" t="t" r="r" b="b"/>
              <a:pathLst>
                <a:path w="11" h="3" extrusionOk="0">
                  <a:moveTo>
                    <a:pt x="0" y="1"/>
                  </a:moveTo>
                  <a:cubicBezTo>
                    <a:pt x="2" y="1"/>
                    <a:pt x="5" y="3"/>
                    <a:pt x="7" y="3"/>
                  </a:cubicBezTo>
                  <a:cubicBezTo>
                    <a:pt x="8" y="3"/>
                    <a:pt x="10" y="2"/>
                    <a:pt x="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1" name="Google Shape;1371;p13"/>
            <p:cNvSpPr/>
            <p:nvPr/>
          </p:nvSpPr>
          <p:spPr>
            <a:xfrm>
              <a:off x="1289695" y="695943"/>
              <a:ext cx="706" cy="471"/>
            </a:xfrm>
            <a:custGeom>
              <a:avLst/>
              <a:gdLst/>
              <a:ahLst/>
              <a:cxnLst/>
              <a:rect l="l" t="t" r="r" b="b"/>
              <a:pathLst>
                <a:path w="12" h="8" extrusionOk="0">
                  <a:moveTo>
                    <a:pt x="11" y="8"/>
                  </a:move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2" name="Google Shape;1372;p13"/>
            <p:cNvSpPr/>
            <p:nvPr/>
          </p:nvSpPr>
          <p:spPr>
            <a:xfrm>
              <a:off x="1209658" y="1090004"/>
              <a:ext cx="471" cy="235"/>
            </a:xfrm>
            <a:custGeom>
              <a:avLst/>
              <a:gdLst/>
              <a:ahLst/>
              <a:cxnLst/>
              <a:rect l="l" t="t" r="r" b="b"/>
              <a:pathLst>
                <a:path w="8" h="4" extrusionOk="0">
                  <a:moveTo>
                    <a:pt x="4" y="0"/>
                  </a:moveTo>
                  <a:lnTo>
                    <a:pt x="0" y="4"/>
                  </a:lnTo>
                  <a:lnTo>
                    <a:pt x="4" y="4"/>
                  </a:lnTo>
                  <a:lnTo>
                    <a:pt x="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3" name="Google Shape;1373;p13"/>
            <p:cNvSpPr/>
            <p:nvPr/>
          </p:nvSpPr>
          <p:spPr>
            <a:xfrm>
              <a:off x="1055528" y="742553"/>
              <a:ext cx="883" cy="294"/>
            </a:xfrm>
            <a:custGeom>
              <a:avLst/>
              <a:gdLst/>
              <a:ahLst/>
              <a:cxnLst/>
              <a:rect l="l" t="t" r="r" b="b"/>
              <a:pathLst>
                <a:path w="15" h="5" extrusionOk="0">
                  <a:moveTo>
                    <a:pt x="15" y="1"/>
                  </a:moveTo>
                  <a:lnTo>
                    <a:pt x="1" y="4"/>
                  </a:lnTo>
                  <a:lnTo>
                    <a:pt x="8" y="4"/>
                  </a:lnTo>
                  <a:lnTo>
                    <a:pt x="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4" name="Google Shape;1374;p13"/>
            <p:cNvSpPr/>
            <p:nvPr/>
          </p:nvSpPr>
          <p:spPr>
            <a:xfrm>
              <a:off x="1337835" y="705889"/>
              <a:ext cx="647" cy="353"/>
            </a:xfrm>
            <a:custGeom>
              <a:avLst/>
              <a:gdLst/>
              <a:ahLst/>
              <a:cxnLst/>
              <a:rect l="l" t="t" r="r" b="b"/>
              <a:pathLst>
                <a:path w="11" h="6" extrusionOk="0">
                  <a:moveTo>
                    <a:pt x="0" y="0"/>
                  </a:moveTo>
                  <a:cubicBezTo>
                    <a:pt x="0" y="3"/>
                    <a:pt x="4" y="5"/>
                    <a:pt x="7" y="5"/>
                  </a:cubicBezTo>
                  <a:cubicBezTo>
                    <a:pt x="8" y="5"/>
                    <a:pt x="10" y="5"/>
                    <a:pt x="11" y="4"/>
                  </a:cubicBezTo>
                  <a:lnTo>
                    <a:pt x="4" y="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5" name="Google Shape;1375;p13"/>
            <p:cNvSpPr/>
            <p:nvPr/>
          </p:nvSpPr>
          <p:spPr>
            <a:xfrm>
              <a:off x="1217838" y="1088474"/>
              <a:ext cx="471" cy="235"/>
            </a:xfrm>
            <a:custGeom>
              <a:avLst/>
              <a:gdLst/>
              <a:ahLst/>
              <a:cxnLst/>
              <a:rect l="l" t="t" r="r" b="b"/>
              <a:pathLst>
                <a:path w="8" h="4" extrusionOk="0">
                  <a:moveTo>
                    <a:pt x="4" y="0"/>
                  </a:moveTo>
                  <a:lnTo>
                    <a:pt x="0" y="4"/>
                  </a:lnTo>
                  <a:lnTo>
                    <a:pt x="4" y="4"/>
                  </a:lnTo>
                  <a:lnTo>
                    <a:pt x="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6" name="Google Shape;1376;p13"/>
            <p:cNvSpPr/>
            <p:nvPr/>
          </p:nvSpPr>
          <p:spPr>
            <a:xfrm>
              <a:off x="1216308" y="1088709"/>
              <a:ext cx="471" cy="235"/>
            </a:xfrm>
            <a:custGeom>
              <a:avLst/>
              <a:gdLst/>
              <a:ahLst/>
              <a:cxnLst/>
              <a:rect l="l" t="t" r="r" b="b"/>
              <a:pathLst>
                <a:path w="8" h="4" extrusionOk="0">
                  <a:moveTo>
                    <a:pt x="4" y="0"/>
                  </a:moveTo>
                  <a:lnTo>
                    <a:pt x="1" y="4"/>
                  </a:lnTo>
                  <a:lnTo>
                    <a:pt x="4" y="4"/>
                  </a:lnTo>
                  <a:lnTo>
                    <a:pt x="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7" name="Google Shape;1377;p13"/>
            <p:cNvSpPr/>
            <p:nvPr/>
          </p:nvSpPr>
          <p:spPr>
            <a:xfrm>
              <a:off x="1089426" y="726134"/>
              <a:ext cx="942" cy="294"/>
            </a:xfrm>
            <a:custGeom>
              <a:avLst/>
              <a:gdLst/>
              <a:ahLst/>
              <a:cxnLst/>
              <a:rect l="l" t="t" r="r" b="b"/>
              <a:pathLst>
                <a:path w="16" h="5" extrusionOk="0">
                  <a:moveTo>
                    <a:pt x="15" y="1"/>
                  </a:moveTo>
                  <a:lnTo>
                    <a:pt x="0" y="4"/>
                  </a:lnTo>
                  <a:lnTo>
                    <a:pt x="7" y="4"/>
                  </a:lnTo>
                  <a:lnTo>
                    <a:pt x="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8" name="Google Shape;1378;p13"/>
            <p:cNvSpPr/>
            <p:nvPr/>
          </p:nvSpPr>
          <p:spPr>
            <a:xfrm>
              <a:off x="1090898" y="725486"/>
              <a:ext cx="765" cy="294"/>
            </a:xfrm>
            <a:custGeom>
              <a:avLst/>
              <a:gdLst/>
              <a:ahLst/>
              <a:cxnLst/>
              <a:rect l="l" t="t" r="r" b="b"/>
              <a:pathLst>
                <a:path w="13" h="5" extrusionOk="0">
                  <a:moveTo>
                    <a:pt x="12" y="1"/>
                  </a:moveTo>
                  <a:lnTo>
                    <a:pt x="1" y="5"/>
                  </a:lnTo>
                  <a:lnTo>
                    <a:pt x="4" y="5"/>
                  </a:lnTo>
                  <a:lnTo>
                    <a:pt x="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9" name="Google Shape;1379;p13"/>
            <p:cNvSpPr/>
            <p:nvPr/>
          </p:nvSpPr>
          <p:spPr>
            <a:xfrm>
              <a:off x="1092192" y="725074"/>
              <a:ext cx="765" cy="294"/>
            </a:xfrm>
            <a:custGeom>
              <a:avLst/>
              <a:gdLst/>
              <a:ahLst/>
              <a:cxnLst/>
              <a:rect l="l" t="t" r="r" b="b"/>
              <a:pathLst>
                <a:path w="13" h="5" extrusionOk="0">
                  <a:moveTo>
                    <a:pt x="8" y="0"/>
                  </a:moveTo>
                  <a:lnTo>
                    <a:pt x="1" y="4"/>
                  </a:lnTo>
                  <a:cubicBezTo>
                    <a:pt x="4" y="4"/>
                    <a:pt x="12" y="0"/>
                    <a:pt x="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0" name="Google Shape;1380;p13"/>
            <p:cNvSpPr/>
            <p:nvPr/>
          </p:nvSpPr>
          <p:spPr>
            <a:xfrm>
              <a:off x="1309763" y="699592"/>
              <a:ext cx="706" cy="294"/>
            </a:xfrm>
            <a:custGeom>
              <a:avLst/>
              <a:gdLst/>
              <a:ahLst/>
              <a:cxnLst/>
              <a:rect l="l" t="t" r="r" b="b"/>
              <a:pathLst>
                <a:path w="12" h="5" extrusionOk="0">
                  <a:moveTo>
                    <a:pt x="7" y="1"/>
                  </a:moveTo>
                  <a:lnTo>
                    <a:pt x="0" y="4"/>
                  </a:lnTo>
                  <a:lnTo>
                    <a:pt x="12" y="4"/>
                  </a:lnTo>
                  <a:lnTo>
                    <a:pt x="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1" name="Google Shape;1381;p13"/>
            <p:cNvSpPr/>
            <p:nvPr/>
          </p:nvSpPr>
          <p:spPr>
            <a:xfrm>
              <a:off x="1311234" y="699828"/>
              <a:ext cx="765" cy="235"/>
            </a:xfrm>
            <a:custGeom>
              <a:avLst/>
              <a:gdLst/>
              <a:ahLst/>
              <a:cxnLst/>
              <a:rect l="l" t="t" r="r" b="b"/>
              <a:pathLst>
                <a:path w="13" h="4" extrusionOk="0">
                  <a:moveTo>
                    <a:pt x="9" y="0"/>
                  </a:moveTo>
                  <a:lnTo>
                    <a:pt x="1" y="4"/>
                  </a:lnTo>
                  <a:lnTo>
                    <a:pt x="12" y="4"/>
                  </a:lnTo>
                  <a:cubicBezTo>
                    <a:pt x="12" y="4"/>
                    <a:pt x="9" y="4"/>
                    <a:pt x="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2" name="Google Shape;1382;p13"/>
            <p:cNvSpPr/>
            <p:nvPr/>
          </p:nvSpPr>
          <p:spPr>
            <a:xfrm>
              <a:off x="1328065" y="703712"/>
              <a:ext cx="765" cy="59"/>
            </a:xfrm>
            <a:custGeom>
              <a:avLst/>
              <a:gdLst/>
              <a:ahLst/>
              <a:cxnLst/>
              <a:rect l="l" t="t" r="r" b="b"/>
              <a:pathLst>
                <a:path w="13" h="1" extrusionOk="0">
                  <a:moveTo>
                    <a:pt x="12" y="0"/>
                  </a:moveTo>
                  <a:lnTo>
                    <a:pt x="12" y="0"/>
                  </a:lnTo>
                  <a:lnTo>
                    <a:pt x="9"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3" name="Google Shape;1383;p13"/>
            <p:cNvSpPr/>
            <p:nvPr/>
          </p:nvSpPr>
          <p:spPr>
            <a:xfrm>
              <a:off x="1225606" y="1086944"/>
              <a:ext cx="942" cy="294"/>
            </a:xfrm>
            <a:custGeom>
              <a:avLst/>
              <a:gdLst/>
              <a:ahLst/>
              <a:cxnLst/>
              <a:rect l="l" t="t" r="r" b="b"/>
              <a:pathLst>
                <a:path w="16" h="5" extrusionOk="0">
                  <a:moveTo>
                    <a:pt x="0" y="1"/>
                  </a:moveTo>
                  <a:lnTo>
                    <a:pt x="7" y="4"/>
                  </a:lnTo>
                  <a:lnTo>
                    <a:pt x="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4" name="Google Shape;1384;p13"/>
            <p:cNvSpPr/>
            <p:nvPr/>
          </p:nvSpPr>
          <p:spPr>
            <a:xfrm>
              <a:off x="1071712" y="734373"/>
              <a:ext cx="942" cy="471"/>
            </a:xfrm>
            <a:custGeom>
              <a:avLst/>
              <a:gdLst/>
              <a:ahLst/>
              <a:cxnLst/>
              <a:rect l="l" t="t" r="r" b="b"/>
              <a:pathLst>
                <a:path w="16" h="8" extrusionOk="0">
                  <a:moveTo>
                    <a:pt x="15" y="0"/>
                  </a:moveTo>
                  <a:lnTo>
                    <a:pt x="0" y="8"/>
                  </a:lnTo>
                  <a:lnTo>
                    <a:pt x="8" y="8"/>
                  </a:lnTo>
                  <a:lnTo>
                    <a:pt x="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5" name="Google Shape;1385;p13"/>
            <p:cNvSpPr/>
            <p:nvPr/>
          </p:nvSpPr>
          <p:spPr>
            <a:xfrm>
              <a:off x="1306761" y="699180"/>
              <a:ext cx="883" cy="294"/>
            </a:xfrm>
            <a:custGeom>
              <a:avLst/>
              <a:gdLst/>
              <a:ahLst/>
              <a:cxnLst/>
              <a:rect l="l" t="t" r="r" b="b"/>
              <a:pathLst>
                <a:path w="15" h="5" extrusionOk="0">
                  <a:moveTo>
                    <a:pt x="0" y="0"/>
                  </a:moveTo>
                  <a:lnTo>
                    <a:pt x="0" y="0"/>
                  </a:lnTo>
                  <a:cubicBezTo>
                    <a:pt x="2" y="2"/>
                    <a:pt x="4" y="3"/>
                    <a:pt x="6" y="4"/>
                  </a:cubicBezTo>
                  <a:lnTo>
                    <a:pt x="6" y="4"/>
                  </a:lnTo>
                  <a:lnTo>
                    <a:pt x="0" y="0"/>
                  </a:lnTo>
                  <a:close/>
                  <a:moveTo>
                    <a:pt x="6" y="4"/>
                  </a:moveTo>
                  <a:lnTo>
                    <a:pt x="7" y="4"/>
                  </a:lnTo>
                  <a:lnTo>
                    <a:pt x="14" y="4"/>
                  </a:lnTo>
                  <a:cubicBezTo>
                    <a:pt x="12" y="4"/>
                    <a:pt x="9" y="4"/>
                    <a:pt x="6" y="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6" name="Google Shape;1386;p13"/>
            <p:cNvSpPr/>
            <p:nvPr/>
          </p:nvSpPr>
          <p:spPr>
            <a:xfrm>
              <a:off x="1310410" y="699828"/>
              <a:ext cx="883" cy="235"/>
            </a:xfrm>
            <a:custGeom>
              <a:avLst/>
              <a:gdLst/>
              <a:ahLst/>
              <a:cxnLst/>
              <a:rect l="l" t="t" r="r" b="b"/>
              <a:pathLst>
                <a:path w="15" h="4" extrusionOk="0">
                  <a:moveTo>
                    <a:pt x="1" y="0"/>
                  </a:moveTo>
                  <a:lnTo>
                    <a:pt x="4" y="4"/>
                  </a:lnTo>
                  <a:lnTo>
                    <a:pt x="15" y="4"/>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7" name="Google Shape;1387;p13"/>
            <p:cNvSpPr/>
            <p:nvPr/>
          </p:nvSpPr>
          <p:spPr>
            <a:xfrm>
              <a:off x="1323828" y="702711"/>
              <a:ext cx="647" cy="177"/>
            </a:xfrm>
            <a:custGeom>
              <a:avLst/>
              <a:gdLst/>
              <a:ahLst/>
              <a:cxnLst/>
              <a:rect l="l" t="t" r="r" b="b"/>
              <a:pathLst>
                <a:path w="11" h="3" extrusionOk="0">
                  <a:moveTo>
                    <a:pt x="2" y="1"/>
                  </a:moveTo>
                  <a:cubicBezTo>
                    <a:pt x="1" y="1"/>
                    <a:pt x="1" y="1"/>
                    <a:pt x="3" y="3"/>
                  </a:cubicBezTo>
                  <a:lnTo>
                    <a:pt x="10" y="3"/>
                  </a:lnTo>
                  <a:cubicBezTo>
                    <a:pt x="10" y="3"/>
                    <a:pt x="4" y="1"/>
                    <a:pt x="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13"/>
            <p:cNvSpPr/>
            <p:nvPr/>
          </p:nvSpPr>
          <p:spPr>
            <a:xfrm>
              <a:off x="1190237" y="1092123"/>
              <a:ext cx="647" cy="294"/>
            </a:xfrm>
            <a:custGeom>
              <a:avLst/>
              <a:gdLst/>
              <a:ahLst/>
              <a:cxnLst/>
              <a:rect l="l" t="t" r="r" b="b"/>
              <a:pathLst>
                <a:path w="11" h="5" extrusionOk="0">
                  <a:moveTo>
                    <a:pt x="0" y="1"/>
                  </a:moveTo>
                  <a:cubicBezTo>
                    <a:pt x="4" y="4"/>
                    <a:pt x="7" y="4"/>
                    <a:pt x="11" y="4"/>
                  </a:cubicBezTo>
                  <a:lnTo>
                    <a:pt x="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9" name="Google Shape;1389;p13"/>
            <p:cNvSpPr/>
            <p:nvPr/>
          </p:nvSpPr>
          <p:spPr>
            <a:xfrm>
              <a:off x="1189531" y="1092123"/>
              <a:ext cx="765" cy="294"/>
            </a:xfrm>
            <a:custGeom>
              <a:avLst/>
              <a:gdLst/>
              <a:ahLst/>
              <a:cxnLst/>
              <a:rect l="l" t="t" r="r" b="b"/>
              <a:pathLst>
                <a:path w="13" h="5" extrusionOk="0">
                  <a:moveTo>
                    <a:pt x="1" y="1"/>
                  </a:moveTo>
                  <a:lnTo>
                    <a:pt x="4" y="4"/>
                  </a:lnTo>
                  <a:lnTo>
                    <a:pt x="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0" name="Google Shape;1390;p13"/>
            <p:cNvSpPr/>
            <p:nvPr/>
          </p:nvSpPr>
          <p:spPr>
            <a:xfrm>
              <a:off x="1183293" y="700004"/>
              <a:ext cx="942" cy="294"/>
            </a:xfrm>
            <a:custGeom>
              <a:avLst/>
              <a:gdLst/>
              <a:ahLst/>
              <a:cxnLst/>
              <a:rect l="l" t="t" r="r" b="b"/>
              <a:pathLst>
                <a:path w="16" h="5" extrusionOk="0">
                  <a:moveTo>
                    <a:pt x="15" y="1"/>
                  </a:moveTo>
                  <a:cubicBezTo>
                    <a:pt x="12" y="1"/>
                    <a:pt x="4" y="1"/>
                    <a:pt x="0" y="5"/>
                  </a:cubicBezTo>
                  <a:lnTo>
                    <a:pt x="4" y="5"/>
                  </a:lnTo>
                  <a:lnTo>
                    <a:pt x="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1" name="Google Shape;1391;p13"/>
            <p:cNvSpPr/>
            <p:nvPr/>
          </p:nvSpPr>
          <p:spPr>
            <a:xfrm>
              <a:off x="1178349" y="701299"/>
              <a:ext cx="471" cy="294"/>
            </a:xfrm>
            <a:custGeom>
              <a:avLst/>
              <a:gdLst/>
              <a:ahLst/>
              <a:cxnLst/>
              <a:rect l="l" t="t" r="r" b="b"/>
              <a:pathLst>
                <a:path w="8" h="5" extrusionOk="0">
                  <a:moveTo>
                    <a:pt x="4" y="1"/>
                  </a:moveTo>
                  <a:lnTo>
                    <a:pt x="0" y="5"/>
                  </a:lnTo>
                  <a:lnTo>
                    <a:pt x="8" y="5"/>
                  </a:lnTo>
                  <a:cubicBezTo>
                    <a:pt x="8" y="5"/>
                    <a:pt x="8" y="1"/>
                    <a:pt x="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2" name="Google Shape;1392;p13"/>
            <p:cNvSpPr/>
            <p:nvPr/>
          </p:nvSpPr>
          <p:spPr>
            <a:xfrm>
              <a:off x="1179644" y="701122"/>
              <a:ext cx="883" cy="235"/>
            </a:xfrm>
            <a:custGeom>
              <a:avLst/>
              <a:gdLst/>
              <a:ahLst/>
              <a:cxnLst/>
              <a:rect l="l" t="t" r="r" b="b"/>
              <a:pathLst>
                <a:path w="15" h="4" extrusionOk="0">
                  <a:moveTo>
                    <a:pt x="11" y="0"/>
                  </a:moveTo>
                  <a:lnTo>
                    <a:pt x="0" y="4"/>
                  </a:lnTo>
                  <a:cubicBezTo>
                    <a:pt x="4" y="4"/>
                    <a:pt x="11" y="4"/>
                    <a:pt x="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3" name="Google Shape;1393;p13"/>
            <p:cNvSpPr/>
            <p:nvPr/>
          </p:nvSpPr>
          <p:spPr>
            <a:xfrm>
              <a:off x="1175289" y="1092123"/>
              <a:ext cx="706" cy="59"/>
            </a:xfrm>
            <a:custGeom>
              <a:avLst/>
              <a:gdLst/>
              <a:ahLst/>
              <a:cxnLst/>
              <a:rect l="l" t="t" r="r" b="b"/>
              <a:pathLst>
                <a:path w="12" h="1" extrusionOk="0">
                  <a:moveTo>
                    <a:pt x="4" y="1"/>
                  </a:moveTo>
                  <a:lnTo>
                    <a:pt x="1" y="1"/>
                  </a:lnTo>
                  <a:lnTo>
                    <a:pt x="4" y="1"/>
                  </a:lnTo>
                  <a:lnTo>
                    <a:pt x="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4" name="Google Shape;1394;p13"/>
            <p:cNvSpPr/>
            <p:nvPr/>
          </p:nvSpPr>
          <p:spPr>
            <a:xfrm>
              <a:off x="1362434" y="1046631"/>
              <a:ext cx="471" cy="235"/>
            </a:xfrm>
            <a:custGeom>
              <a:avLst/>
              <a:gdLst/>
              <a:ahLst/>
              <a:cxnLst/>
              <a:rect l="l" t="t" r="r" b="b"/>
              <a:pathLst>
                <a:path w="8" h="4" extrusionOk="0">
                  <a:moveTo>
                    <a:pt x="4" y="0"/>
                  </a:moveTo>
                  <a:lnTo>
                    <a:pt x="0" y="4"/>
                  </a:lnTo>
                  <a:lnTo>
                    <a:pt x="7" y="4"/>
                  </a:lnTo>
                  <a:cubicBezTo>
                    <a:pt x="7" y="2"/>
                    <a:pt x="6" y="2"/>
                    <a:pt x="6" y="2"/>
                  </a:cubicBezTo>
                  <a:cubicBezTo>
                    <a:pt x="5" y="2"/>
                    <a:pt x="4" y="2"/>
                    <a:pt x="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5" name="Google Shape;1395;p13"/>
            <p:cNvSpPr/>
            <p:nvPr/>
          </p:nvSpPr>
          <p:spPr>
            <a:xfrm>
              <a:off x="1160871" y="706301"/>
              <a:ext cx="706" cy="235"/>
            </a:xfrm>
            <a:custGeom>
              <a:avLst/>
              <a:gdLst/>
              <a:ahLst/>
              <a:cxnLst/>
              <a:rect l="l" t="t" r="r" b="b"/>
              <a:pathLst>
                <a:path w="12" h="4" extrusionOk="0">
                  <a:moveTo>
                    <a:pt x="7" y="0"/>
                  </a:moveTo>
                  <a:lnTo>
                    <a:pt x="0" y="4"/>
                  </a:lnTo>
                  <a:lnTo>
                    <a:pt x="7" y="4"/>
                  </a:lnTo>
                  <a:lnTo>
                    <a:pt x="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13"/>
            <p:cNvSpPr/>
            <p:nvPr/>
          </p:nvSpPr>
          <p:spPr>
            <a:xfrm>
              <a:off x="1158929" y="706948"/>
              <a:ext cx="471" cy="294"/>
            </a:xfrm>
            <a:custGeom>
              <a:avLst/>
              <a:gdLst/>
              <a:ahLst/>
              <a:cxnLst/>
              <a:rect l="l" t="t" r="r" b="b"/>
              <a:pathLst>
                <a:path w="8" h="5" extrusionOk="0">
                  <a:moveTo>
                    <a:pt x="4" y="0"/>
                  </a:moveTo>
                  <a:lnTo>
                    <a:pt x="0" y="4"/>
                  </a:lnTo>
                  <a:lnTo>
                    <a:pt x="7" y="4"/>
                  </a:lnTo>
                  <a:lnTo>
                    <a:pt x="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7" name="Google Shape;1397;p13"/>
            <p:cNvSpPr/>
            <p:nvPr/>
          </p:nvSpPr>
          <p:spPr>
            <a:xfrm>
              <a:off x="1160224" y="706713"/>
              <a:ext cx="883" cy="294"/>
            </a:xfrm>
            <a:custGeom>
              <a:avLst/>
              <a:gdLst/>
              <a:ahLst/>
              <a:cxnLst/>
              <a:rect l="l" t="t" r="r" b="b"/>
              <a:pathLst>
                <a:path w="15" h="5" extrusionOk="0">
                  <a:moveTo>
                    <a:pt x="15" y="1"/>
                  </a:moveTo>
                  <a:cubicBezTo>
                    <a:pt x="11" y="1"/>
                    <a:pt x="0" y="1"/>
                    <a:pt x="7" y="4"/>
                  </a:cubicBezTo>
                  <a:lnTo>
                    <a:pt x="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8" name="Google Shape;1398;p13"/>
            <p:cNvSpPr/>
            <p:nvPr/>
          </p:nvSpPr>
          <p:spPr>
            <a:xfrm>
              <a:off x="1087720" y="959886"/>
              <a:ext cx="235" cy="647"/>
            </a:xfrm>
            <a:custGeom>
              <a:avLst/>
              <a:gdLst/>
              <a:ahLst/>
              <a:cxnLst/>
              <a:rect l="l" t="t" r="r" b="b"/>
              <a:pathLst>
                <a:path w="4" h="11" extrusionOk="0">
                  <a:moveTo>
                    <a:pt x="4" y="0"/>
                  </a:moveTo>
                  <a:lnTo>
                    <a:pt x="0" y="7"/>
                  </a:lnTo>
                  <a:lnTo>
                    <a:pt x="0" y="11"/>
                  </a:lnTo>
                  <a:cubicBezTo>
                    <a:pt x="0" y="7"/>
                    <a:pt x="4" y="4"/>
                    <a:pt x="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9" name="Google Shape;1399;p13"/>
            <p:cNvSpPr/>
            <p:nvPr/>
          </p:nvSpPr>
          <p:spPr>
            <a:xfrm>
              <a:off x="1156751" y="707772"/>
              <a:ext cx="706" cy="177"/>
            </a:xfrm>
            <a:custGeom>
              <a:avLst/>
              <a:gdLst/>
              <a:ahLst/>
              <a:cxnLst/>
              <a:rect l="l" t="t" r="r" b="b"/>
              <a:pathLst>
                <a:path w="12" h="3" extrusionOk="0">
                  <a:moveTo>
                    <a:pt x="0" y="1"/>
                  </a:moveTo>
                  <a:cubicBezTo>
                    <a:pt x="2" y="2"/>
                    <a:pt x="3" y="3"/>
                    <a:pt x="4" y="3"/>
                  </a:cubicBezTo>
                  <a:cubicBezTo>
                    <a:pt x="6" y="3"/>
                    <a:pt x="9" y="1"/>
                    <a:pt x="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0" name="Google Shape;1400;p13"/>
            <p:cNvSpPr/>
            <p:nvPr/>
          </p:nvSpPr>
          <p:spPr>
            <a:xfrm>
              <a:off x="1089603" y="955119"/>
              <a:ext cx="471" cy="471"/>
            </a:xfrm>
            <a:custGeom>
              <a:avLst/>
              <a:gdLst/>
              <a:ahLst/>
              <a:cxnLst/>
              <a:rect l="l" t="t" r="r" b="b"/>
              <a:pathLst>
                <a:path w="8" h="8" extrusionOk="0">
                  <a:moveTo>
                    <a:pt x="8" y="0"/>
                  </a:moveTo>
                  <a:cubicBezTo>
                    <a:pt x="4" y="0"/>
                    <a:pt x="4" y="4"/>
                    <a:pt x="1" y="7"/>
                  </a:cubicBezTo>
                  <a:lnTo>
                    <a:pt x="8" y="4"/>
                  </a:lnTo>
                  <a:lnTo>
                    <a:pt x="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1" name="Google Shape;1401;p13"/>
            <p:cNvSpPr/>
            <p:nvPr/>
          </p:nvSpPr>
          <p:spPr>
            <a:xfrm>
              <a:off x="1340424" y="1053929"/>
              <a:ext cx="647" cy="294"/>
            </a:xfrm>
            <a:custGeom>
              <a:avLst/>
              <a:gdLst/>
              <a:ahLst/>
              <a:cxnLst/>
              <a:rect l="l" t="t" r="r" b="b"/>
              <a:pathLst>
                <a:path w="11" h="5" extrusionOk="0">
                  <a:moveTo>
                    <a:pt x="7" y="0"/>
                  </a:moveTo>
                  <a:lnTo>
                    <a:pt x="0" y="5"/>
                  </a:lnTo>
                  <a:lnTo>
                    <a:pt x="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2" name="Google Shape;1402;p13"/>
            <p:cNvSpPr/>
            <p:nvPr/>
          </p:nvSpPr>
          <p:spPr>
            <a:xfrm>
              <a:off x="1090015" y="954472"/>
              <a:ext cx="530" cy="706"/>
            </a:xfrm>
            <a:custGeom>
              <a:avLst/>
              <a:gdLst/>
              <a:ahLst/>
              <a:cxnLst/>
              <a:rect l="l" t="t" r="r" b="b"/>
              <a:pathLst>
                <a:path w="9" h="12" extrusionOk="0">
                  <a:moveTo>
                    <a:pt x="9" y="1"/>
                  </a:moveTo>
                  <a:lnTo>
                    <a:pt x="5" y="4"/>
                  </a:lnTo>
                  <a:lnTo>
                    <a:pt x="1" y="11"/>
                  </a:lnTo>
                  <a:cubicBezTo>
                    <a:pt x="5" y="8"/>
                    <a:pt x="9" y="4"/>
                    <a:pt x="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13"/>
            <p:cNvSpPr/>
            <p:nvPr/>
          </p:nvSpPr>
          <p:spPr>
            <a:xfrm>
              <a:off x="1338894" y="1054164"/>
              <a:ext cx="883" cy="471"/>
            </a:xfrm>
            <a:custGeom>
              <a:avLst/>
              <a:gdLst/>
              <a:ahLst/>
              <a:cxnLst/>
              <a:rect l="l" t="t" r="r" b="b"/>
              <a:pathLst>
                <a:path w="15" h="8" extrusionOk="0">
                  <a:moveTo>
                    <a:pt x="8" y="1"/>
                  </a:moveTo>
                  <a:lnTo>
                    <a:pt x="1" y="4"/>
                  </a:lnTo>
                  <a:lnTo>
                    <a:pt x="1" y="8"/>
                  </a:lnTo>
                  <a:cubicBezTo>
                    <a:pt x="1" y="4"/>
                    <a:pt x="15" y="1"/>
                    <a:pt x="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13"/>
            <p:cNvSpPr/>
            <p:nvPr/>
          </p:nvSpPr>
          <p:spPr>
            <a:xfrm>
              <a:off x="922820" y="1024386"/>
              <a:ext cx="59" cy="883"/>
            </a:xfrm>
            <a:custGeom>
              <a:avLst/>
              <a:gdLst/>
              <a:ahLst/>
              <a:cxnLst/>
              <a:rect l="l" t="t" r="r" b="b"/>
              <a:pathLst>
                <a:path w="1" h="15" extrusionOk="0">
                  <a:moveTo>
                    <a:pt x="0" y="1"/>
                  </a:moveTo>
                  <a:lnTo>
                    <a:pt x="0" y="11"/>
                  </a:lnTo>
                  <a:lnTo>
                    <a:pt x="0" y="1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13"/>
            <p:cNvSpPr/>
            <p:nvPr/>
          </p:nvSpPr>
          <p:spPr>
            <a:xfrm>
              <a:off x="1206833" y="1085649"/>
              <a:ext cx="471" cy="294"/>
            </a:xfrm>
            <a:custGeom>
              <a:avLst/>
              <a:gdLst/>
              <a:ahLst/>
              <a:cxnLst/>
              <a:rect l="l" t="t" r="r" b="b"/>
              <a:pathLst>
                <a:path w="8" h="5" extrusionOk="0">
                  <a:moveTo>
                    <a:pt x="4" y="1"/>
                  </a:moveTo>
                  <a:lnTo>
                    <a:pt x="1" y="4"/>
                  </a:lnTo>
                  <a:lnTo>
                    <a:pt x="8" y="4"/>
                  </a:lnTo>
                  <a:lnTo>
                    <a:pt x="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6" name="Google Shape;1406;p13"/>
            <p:cNvSpPr/>
            <p:nvPr/>
          </p:nvSpPr>
          <p:spPr>
            <a:xfrm>
              <a:off x="1205068" y="1086002"/>
              <a:ext cx="942" cy="235"/>
            </a:xfrm>
            <a:custGeom>
              <a:avLst/>
              <a:gdLst/>
              <a:ahLst/>
              <a:cxnLst/>
              <a:rect l="l" t="t" r="r" b="b"/>
              <a:pathLst>
                <a:path w="16" h="4" extrusionOk="0">
                  <a:moveTo>
                    <a:pt x="11" y="0"/>
                  </a:moveTo>
                  <a:cubicBezTo>
                    <a:pt x="7" y="0"/>
                    <a:pt x="3" y="2"/>
                    <a:pt x="1" y="2"/>
                  </a:cubicBezTo>
                  <a:cubicBezTo>
                    <a:pt x="2" y="3"/>
                    <a:pt x="3" y="4"/>
                    <a:pt x="5" y="4"/>
                  </a:cubicBezTo>
                  <a:cubicBezTo>
                    <a:pt x="9" y="4"/>
                    <a:pt x="13" y="2"/>
                    <a:pt x="16" y="2"/>
                  </a:cubicBezTo>
                  <a:cubicBezTo>
                    <a:pt x="14" y="1"/>
                    <a:pt x="13" y="0"/>
                    <a:pt x="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7" name="Google Shape;1407;p13"/>
            <p:cNvSpPr/>
            <p:nvPr/>
          </p:nvSpPr>
          <p:spPr>
            <a:xfrm>
              <a:off x="1050173" y="1093888"/>
              <a:ext cx="883" cy="235"/>
            </a:xfrm>
            <a:custGeom>
              <a:avLst/>
              <a:gdLst/>
              <a:ahLst/>
              <a:cxnLst/>
              <a:rect l="l" t="t" r="r" b="b"/>
              <a:pathLst>
                <a:path w="15" h="4" extrusionOk="0">
                  <a:moveTo>
                    <a:pt x="0" y="0"/>
                  </a:moveTo>
                  <a:lnTo>
                    <a:pt x="0" y="4"/>
                  </a:lnTo>
                  <a:lnTo>
                    <a:pt x="14" y="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8" name="Google Shape;1408;p13"/>
            <p:cNvSpPr/>
            <p:nvPr/>
          </p:nvSpPr>
          <p:spPr>
            <a:xfrm>
              <a:off x="1079245" y="1094300"/>
              <a:ext cx="765" cy="235"/>
            </a:xfrm>
            <a:custGeom>
              <a:avLst/>
              <a:gdLst/>
              <a:ahLst/>
              <a:cxnLst/>
              <a:rect l="l" t="t" r="r" b="b"/>
              <a:pathLst>
                <a:path w="13" h="4" extrusionOk="0">
                  <a:moveTo>
                    <a:pt x="1" y="1"/>
                  </a:moveTo>
                  <a:cubicBezTo>
                    <a:pt x="1" y="3"/>
                    <a:pt x="2" y="4"/>
                    <a:pt x="4" y="4"/>
                  </a:cubicBezTo>
                  <a:cubicBezTo>
                    <a:pt x="6" y="4"/>
                    <a:pt x="8" y="3"/>
                    <a:pt x="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9" name="Google Shape;1409;p13"/>
            <p:cNvSpPr/>
            <p:nvPr/>
          </p:nvSpPr>
          <p:spPr>
            <a:xfrm>
              <a:off x="978964" y="912394"/>
              <a:ext cx="471" cy="471"/>
            </a:xfrm>
            <a:custGeom>
              <a:avLst/>
              <a:gdLst/>
              <a:ahLst/>
              <a:cxnLst/>
              <a:rect l="l" t="t" r="r" b="b"/>
              <a:pathLst>
                <a:path w="8" h="8" extrusionOk="0">
                  <a:moveTo>
                    <a:pt x="7" y="0"/>
                  </a:moveTo>
                  <a:lnTo>
                    <a:pt x="0" y="7"/>
                  </a:lnTo>
                  <a:lnTo>
                    <a:pt x="4" y="7"/>
                  </a:lnTo>
                  <a:lnTo>
                    <a:pt x="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0" name="Google Shape;1410;p13"/>
            <p:cNvSpPr/>
            <p:nvPr/>
          </p:nvSpPr>
          <p:spPr>
            <a:xfrm>
              <a:off x="1078362" y="1094065"/>
              <a:ext cx="942" cy="294"/>
            </a:xfrm>
            <a:custGeom>
              <a:avLst/>
              <a:gdLst/>
              <a:ahLst/>
              <a:cxnLst/>
              <a:rect l="l" t="t" r="r" b="b"/>
              <a:pathLst>
                <a:path w="16" h="5" extrusionOk="0">
                  <a:moveTo>
                    <a:pt x="12" y="1"/>
                  </a:moveTo>
                  <a:lnTo>
                    <a:pt x="1" y="5"/>
                  </a:lnTo>
                  <a:lnTo>
                    <a:pt x="16" y="5"/>
                  </a:lnTo>
                  <a:lnTo>
                    <a:pt x="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1" name="Google Shape;1411;p13"/>
            <p:cNvSpPr/>
            <p:nvPr/>
          </p:nvSpPr>
          <p:spPr>
            <a:xfrm>
              <a:off x="1052468" y="1093241"/>
              <a:ext cx="765" cy="59"/>
            </a:xfrm>
            <a:custGeom>
              <a:avLst/>
              <a:gdLst/>
              <a:ahLst/>
              <a:cxnLst/>
              <a:rect l="l" t="t" r="r" b="b"/>
              <a:pathLst>
                <a:path w="13" h="1" extrusionOk="0">
                  <a:moveTo>
                    <a:pt x="1" y="0"/>
                  </a:moveTo>
                  <a:lnTo>
                    <a:pt x="12" y="0"/>
                  </a:lnTo>
                  <a:lnTo>
                    <a:pt x="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2" name="Google Shape;1412;p13"/>
            <p:cNvSpPr/>
            <p:nvPr/>
          </p:nvSpPr>
          <p:spPr>
            <a:xfrm>
              <a:off x="1093310" y="1094065"/>
              <a:ext cx="942" cy="59"/>
            </a:xfrm>
            <a:custGeom>
              <a:avLst/>
              <a:gdLst/>
              <a:ahLst/>
              <a:cxnLst/>
              <a:rect l="l" t="t" r="r" b="b"/>
              <a:pathLst>
                <a:path w="16" h="1" extrusionOk="0">
                  <a:moveTo>
                    <a:pt x="7" y="1"/>
                  </a:moveTo>
                  <a:lnTo>
                    <a:pt x="15"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3" name="Google Shape;1413;p13"/>
            <p:cNvSpPr/>
            <p:nvPr/>
          </p:nvSpPr>
          <p:spPr>
            <a:xfrm>
              <a:off x="1053174" y="1093005"/>
              <a:ext cx="1118" cy="294"/>
            </a:xfrm>
            <a:custGeom>
              <a:avLst/>
              <a:gdLst/>
              <a:ahLst/>
              <a:cxnLst/>
              <a:rect l="l" t="t" r="r" b="b"/>
              <a:pathLst>
                <a:path w="19" h="5" extrusionOk="0">
                  <a:moveTo>
                    <a:pt x="0" y="1"/>
                  </a:moveTo>
                  <a:lnTo>
                    <a:pt x="0" y="4"/>
                  </a:lnTo>
                  <a:cubicBezTo>
                    <a:pt x="4" y="4"/>
                    <a:pt x="19" y="4"/>
                    <a:pt x="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4" name="Google Shape;1414;p13"/>
            <p:cNvSpPr/>
            <p:nvPr/>
          </p:nvSpPr>
          <p:spPr>
            <a:xfrm>
              <a:off x="1051880" y="1093005"/>
              <a:ext cx="647" cy="294"/>
            </a:xfrm>
            <a:custGeom>
              <a:avLst/>
              <a:gdLst/>
              <a:ahLst/>
              <a:cxnLst/>
              <a:rect l="l" t="t" r="r" b="b"/>
              <a:pathLst>
                <a:path w="11" h="5" extrusionOk="0">
                  <a:moveTo>
                    <a:pt x="0" y="1"/>
                  </a:moveTo>
                  <a:lnTo>
                    <a:pt x="4" y="4"/>
                  </a:lnTo>
                  <a:lnTo>
                    <a:pt x="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13"/>
            <p:cNvSpPr/>
            <p:nvPr/>
          </p:nvSpPr>
          <p:spPr>
            <a:xfrm>
              <a:off x="1052468" y="1092593"/>
              <a:ext cx="765" cy="235"/>
            </a:xfrm>
            <a:custGeom>
              <a:avLst/>
              <a:gdLst/>
              <a:ahLst/>
              <a:cxnLst/>
              <a:rect l="l" t="t" r="r" b="b"/>
              <a:pathLst>
                <a:path w="13" h="4" extrusionOk="0">
                  <a:moveTo>
                    <a:pt x="1" y="0"/>
                  </a:moveTo>
                  <a:cubicBezTo>
                    <a:pt x="5" y="4"/>
                    <a:pt x="9" y="4"/>
                    <a:pt x="12" y="4"/>
                  </a:cubicBezTo>
                  <a:lnTo>
                    <a:pt x="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416;p13"/>
            <p:cNvSpPr/>
            <p:nvPr/>
          </p:nvSpPr>
          <p:spPr>
            <a:xfrm>
              <a:off x="1054646" y="1092593"/>
              <a:ext cx="942" cy="118"/>
            </a:xfrm>
            <a:custGeom>
              <a:avLst/>
              <a:gdLst/>
              <a:ahLst/>
              <a:cxnLst/>
              <a:rect l="l" t="t" r="r" b="b"/>
              <a:pathLst>
                <a:path w="16" h="2" extrusionOk="0">
                  <a:moveTo>
                    <a:pt x="1" y="0"/>
                  </a:moveTo>
                  <a:cubicBezTo>
                    <a:pt x="2" y="1"/>
                    <a:pt x="4" y="2"/>
                    <a:pt x="6" y="2"/>
                  </a:cubicBezTo>
                  <a:cubicBezTo>
                    <a:pt x="9" y="2"/>
                    <a:pt x="13" y="0"/>
                    <a:pt x="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7" name="Google Shape;1417;p13"/>
            <p:cNvSpPr/>
            <p:nvPr/>
          </p:nvSpPr>
          <p:spPr>
            <a:xfrm>
              <a:off x="1009743" y="1087827"/>
              <a:ext cx="942" cy="294"/>
            </a:xfrm>
            <a:custGeom>
              <a:avLst/>
              <a:gdLst/>
              <a:ahLst/>
              <a:cxnLst/>
              <a:rect l="l" t="t" r="r" b="b"/>
              <a:pathLst>
                <a:path w="16" h="5" extrusionOk="0">
                  <a:moveTo>
                    <a:pt x="12" y="1"/>
                  </a:moveTo>
                  <a:lnTo>
                    <a:pt x="1" y="4"/>
                  </a:lnTo>
                  <a:lnTo>
                    <a:pt x="16" y="4"/>
                  </a:lnTo>
                  <a:lnTo>
                    <a:pt x="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8" name="Google Shape;1418;p13"/>
            <p:cNvSpPr/>
            <p:nvPr/>
          </p:nvSpPr>
          <p:spPr>
            <a:xfrm>
              <a:off x="1329595" y="739963"/>
              <a:ext cx="942" cy="294"/>
            </a:xfrm>
            <a:custGeom>
              <a:avLst/>
              <a:gdLst/>
              <a:ahLst/>
              <a:cxnLst/>
              <a:rect l="l" t="t" r="r" b="b"/>
              <a:pathLst>
                <a:path w="16" h="5" extrusionOk="0">
                  <a:moveTo>
                    <a:pt x="0" y="1"/>
                  </a:moveTo>
                  <a:lnTo>
                    <a:pt x="5" y="4"/>
                  </a:lnTo>
                  <a:lnTo>
                    <a:pt x="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9" name="Google Shape;1419;p13"/>
            <p:cNvSpPr/>
            <p:nvPr/>
          </p:nvSpPr>
          <p:spPr>
            <a:xfrm>
              <a:off x="1146570" y="1090651"/>
              <a:ext cx="765" cy="235"/>
            </a:xfrm>
            <a:custGeom>
              <a:avLst/>
              <a:gdLst/>
              <a:ahLst/>
              <a:cxnLst/>
              <a:rect l="l" t="t" r="r" b="b"/>
              <a:pathLst>
                <a:path w="13" h="4" extrusionOk="0">
                  <a:moveTo>
                    <a:pt x="8" y="0"/>
                  </a:moveTo>
                  <a:lnTo>
                    <a:pt x="1" y="4"/>
                  </a:lnTo>
                  <a:lnTo>
                    <a:pt x="12" y="4"/>
                  </a:lnTo>
                  <a:lnTo>
                    <a:pt x="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0" name="Google Shape;1420;p13"/>
            <p:cNvSpPr/>
            <p:nvPr/>
          </p:nvSpPr>
          <p:spPr>
            <a:xfrm>
              <a:off x="1065239" y="1092770"/>
              <a:ext cx="706" cy="294"/>
            </a:xfrm>
            <a:custGeom>
              <a:avLst/>
              <a:gdLst/>
              <a:ahLst/>
              <a:cxnLst/>
              <a:rect l="l" t="t" r="r" b="b"/>
              <a:pathLst>
                <a:path w="12" h="5" extrusionOk="0">
                  <a:moveTo>
                    <a:pt x="4" y="1"/>
                  </a:moveTo>
                  <a:lnTo>
                    <a:pt x="0" y="5"/>
                  </a:lnTo>
                  <a:lnTo>
                    <a:pt x="12" y="5"/>
                  </a:lnTo>
                  <a:lnTo>
                    <a:pt x="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1" name="Google Shape;1421;p13"/>
            <p:cNvSpPr/>
            <p:nvPr/>
          </p:nvSpPr>
          <p:spPr>
            <a:xfrm>
              <a:off x="1015804" y="1088709"/>
              <a:ext cx="765" cy="0"/>
            </a:xfrm>
            <a:custGeom>
              <a:avLst/>
              <a:gdLst/>
              <a:ahLst/>
              <a:cxnLst/>
              <a:rect l="l" t="t" r="r" b="b"/>
              <a:pathLst>
                <a:path w="13" extrusionOk="0">
                  <a:moveTo>
                    <a:pt x="8" y="0"/>
                  </a:moveTo>
                  <a:lnTo>
                    <a:pt x="12"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2" name="Google Shape;1422;p13"/>
            <p:cNvSpPr/>
            <p:nvPr/>
          </p:nvSpPr>
          <p:spPr>
            <a:xfrm>
              <a:off x="981082" y="1081118"/>
              <a:ext cx="706" cy="294"/>
            </a:xfrm>
            <a:custGeom>
              <a:avLst/>
              <a:gdLst/>
              <a:ahLst/>
              <a:cxnLst/>
              <a:rect l="l" t="t" r="r" b="b"/>
              <a:pathLst>
                <a:path w="12" h="5" extrusionOk="0">
                  <a:moveTo>
                    <a:pt x="0" y="1"/>
                  </a:moveTo>
                  <a:cubicBezTo>
                    <a:pt x="4" y="5"/>
                    <a:pt x="8" y="5"/>
                    <a:pt x="12" y="5"/>
                  </a:cubicBezTo>
                  <a:lnTo>
                    <a:pt x="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3" name="Google Shape;1423;p13"/>
            <p:cNvSpPr/>
            <p:nvPr/>
          </p:nvSpPr>
          <p:spPr>
            <a:xfrm>
              <a:off x="1252972" y="1074880"/>
              <a:ext cx="765" cy="294"/>
            </a:xfrm>
            <a:custGeom>
              <a:avLst/>
              <a:gdLst/>
              <a:ahLst/>
              <a:cxnLst/>
              <a:rect l="l" t="t" r="r" b="b"/>
              <a:pathLst>
                <a:path w="13" h="5" extrusionOk="0">
                  <a:moveTo>
                    <a:pt x="12" y="1"/>
                  </a:moveTo>
                  <a:cubicBezTo>
                    <a:pt x="9" y="1"/>
                    <a:pt x="4" y="1"/>
                    <a:pt x="1" y="4"/>
                  </a:cubicBezTo>
                  <a:lnTo>
                    <a:pt x="9" y="4"/>
                  </a:lnTo>
                  <a:lnTo>
                    <a:pt x="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4" name="Google Shape;1424;p13"/>
            <p:cNvSpPr/>
            <p:nvPr/>
          </p:nvSpPr>
          <p:spPr>
            <a:xfrm>
              <a:off x="1020983" y="1088886"/>
              <a:ext cx="471" cy="294"/>
            </a:xfrm>
            <a:custGeom>
              <a:avLst/>
              <a:gdLst/>
              <a:ahLst/>
              <a:cxnLst/>
              <a:rect l="l" t="t" r="r" b="b"/>
              <a:pathLst>
                <a:path w="8" h="5" extrusionOk="0">
                  <a:moveTo>
                    <a:pt x="1" y="1"/>
                  </a:moveTo>
                  <a:cubicBezTo>
                    <a:pt x="4" y="1"/>
                    <a:pt x="4" y="5"/>
                    <a:pt x="4" y="5"/>
                  </a:cubicBezTo>
                  <a:cubicBezTo>
                    <a:pt x="8" y="5"/>
                    <a:pt x="8" y="1"/>
                    <a:pt x="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5" name="Google Shape;1425;p13"/>
            <p:cNvSpPr/>
            <p:nvPr/>
          </p:nvSpPr>
          <p:spPr>
            <a:xfrm>
              <a:off x="1087425" y="1092358"/>
              <a:ext cx="530" cy="235"/>
            </a:xfrm>
            <a:custGeom>
              <a:avLst/>
              <a:gdLst/>
              <a:ahLst/>
              <a:cxnLst/>
              <a:rect l="l" t="t" r="r" b="b"/>
              <a:pathLst>
                <a:path w="9" h="4" extrusionOk="0">
                  <a:moveTo>
                    <a:pt x="1" y="0"/>
                  </a:moveTo>
                  <a:lnTo>
                    <a:pt x="5" y="4"/>
                  </a:lnTo>
                  <a:lnTo>
                    <a:pt x="9" y="4"/>
                  </a:lnTo>
                  <a:cubicBezTo>
                    <a:pt x="9" y="0"/>
                    <a:pt x="9" y="0"/>
                    <a:pt x="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6" name="Google Shape;1426;p13"/>
            <p:cNvSpPr/>
            <p:nvPr/>
          </p:nvSpPr>
          <p:spPr>
            <a:xfrm>
              <a:off x="1351194" y="845482"/>
              <a:ext cx="471" cy="530"/>
            </a:xfrm>
            <a:custGeom>
              <a:avLst/>
              <a:gdLst/>
              <a:ahLst/>
              <a:cxnLst/>
              <a:rect l="l" t="t" r="r" b="b"/>
              <a:pathLst>
                <a:path w="8" h="9" extrusionOk="0">
                  <a:moveTo>
                    <a:pt x="7" y="0"/>
                  </a:moveTo>
                  <a:lnTo>
                    <a:pt x="0" y="5"/>
                  </a:lnTo>
                  <a:lnTo>
                    <a:pt x="0" y="8"/>
                  </a:lnTo>
                  <a:cubicBezTo>
                    <a:pt x="0" y="8"/>
                    <a:pt x="7" y="5"/>
                    <a:pt x="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7" name="Google Shape;1427;p13"/>
            <p:cNvSpPr/>
            <p:nvPr/>
          </p:nvSpPr>
          <p:spPr>
            <a:xfrm>
              <a:off x="1349899" y="846541"/>
              <a:ext cx="706" cy="530"/>
            </a:xfrm>
            <a:custGeom>
              <a:avLst/>
              <a:gdLst/>
              <a:ahLst/>
              <a:cxnLst/>
              <a:rect l="l" t="t" r="r" b="b"/>
              <a:pathLst>
                <a:path w="12" h="9" extrusionOk="0">
                  <a:moveTo>
                    <a:pt x="12" y="1"/>
                  </a:moveTo>
                  <a:lnTo>
                    <a:pt x="4" y="4"/>
                  </a:lnTo>
                  <a:lnTo>
                    <a:pt x="0" y="9"/>
                  </a:lnTo>
                  <a:cubicBezTo>
                    <a:pt x="4" y="4"/>
                    <a:pt x="12" y="1"/>
                    <a:pt x="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8" name="Google Shape;1428;p13"/>
            <p:cNvSpPr/>
            <p:nvPr/>
          </p:nvSpPr>
          <p:spPr>
            <a:xfrm>
              <a:off x="1348781" y="847424"/>
              <a:ext cx="530" cy="471"/>
            </a:xfrm>
            <a:custGeom>
              <a:avLst/>
              <a:gdLst/>
              <a:ahLst/>
              <a:cxnLst/>
              <a:rect l="l" t="t" r="r" b="b"/>
              <a:pathLst>
                <a:path w="9" h="8" extrusionOk="0">
                  <a:moveTo>
                    <a:pt x="9" y="1"/>
                  </a:moveTo>
                  <a:cubicBezTo>
                    <a:pt x="9" y="1"/>
                    <a:pt x="9" y="4"/>
                    <a:pt x="4" y="4"/>
                  </a:cubicBezTo>
                  <a:lnTo>
                    <a:pt x="1" y="8"/>
                  </a:lnTo>
                  <a:lnTo>
                    <a:pt x="9" y="4"/>
                  </a:lnTo>
                  <a:lnTo>
                    <a:pt x="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9" name="Google Shape;1429;p13"/>
            <p:cNvSpPr/>
            <p:nvPr/>
          </p:nvSpPr>
          <p:spPr>
            <a:xfrm>
              <a:off x="1091780" y="1092123"/>
              <a:ext cx="883" cy="235"/>
            </a:xfrm>
            <a:custGeom>
              <a:avLst/>
              <a:gdLst/>
              <a:ahLst/>
              <a:cxnLst/>
              <a:rect l="l" t="t" r="r" b="b"/>
              <a:pathLst>
                <a:path w="15" h="4" extrusionOk="0">
                  <a:moveTo>
                    <a:pt x="1" y="1"/>
                  </a:moveTo>
                  <a:cubicBezTo>
                    <a:pt x="3" y="3"/>
                    <a:pt x="5" y="4"/>
                    <a:pt x="8" y="4"/>
                  </a:cubicBezTo>
                  <a:cubicBezTo>
                    <a:pt x="11" y="4"/>
                    <a:pt x="13" y="3"/>
                    <a:pt x="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0" name="Google Shape;1430;p13"/>
            <p:cNvSpPr/>
            <p:nvPr/>
          </p:nvSpPr>
          <p:spPr>
            <a:xfrm>
              <a:off x="1352253" y="844422"/>
              <a:ext cx="471" cy="471"/>
            </a:xfrm>
            <a:custGeom>
              <a:avLst/>
              <a:gdLst/>
              <a:ahLst/>
              <a:cxnLst/>
              <a:rect l="l" t="t" r="r" b="b"/>
              <a:pathLst>
                <a:path w="8" h="8" extrusionOk="0">
                  <a:moveTo>
                    <a:pt x="8" y="1"/>
                  </a:moveTo>
                  <a:lnTo>
                    <a:pt x="1" y="4"/>
                  </a:lnTo>
                  <a:lnTo>
                    <a:pt x="1" y="8"/>
                  </a:lnTo>
                  <a:lnTo>
                    <a:pt x="4" y="8"/>
                  </a:lnTo>
                  <a:lnTo>
                    <a:pt x="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1" name="Google Shape;1431;p13"/>
            <p:cNvSpPr/>
            <p:nvPr/>
          </p:nvSpPr>
          <p:spPr>
            <a:xfrm>
              <a:off x="1207069" y="1082412"/>
              <a:ext cx="471" cy="294"/>
            </a:xfrm>
            <a:custGeom>
              <a:avLst/>
              <a:gdLst/>
              <a:ahLst/>
              <a:cxnLst/>
              <a:rect l="l" t="t" r="r" b="b"/>
              <a:pathLst>
                <a:path w="8" h="5" extrusionOk="0">
                  <a:moveTo>
                    <a:pt x="0" y="1"/>
                  </a:moveTo>
                  <a:lnTo>
                    <a:pt x="4" y="5"/>
                  </a:lnTo>
                  <a:lnTo>
                    <a:pt x="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2" name="Google Shape;1432;p13"/>
            <p:cNvSpPr/>
            <p:nvPr/>
          </p:nvSpPr>
          <p:spPr>
            <a:xfrm>
              <a:off x="1338894" y="855192"/>
              <a:ext cx="471" cy="294"/>
            </a:xfrm>
            <a:custGeom>
              <a:avLst/>
              <a:gdLst/>
              <a:ahLst/>
              <a:cxnLst/>
              <a:rect l="l" t="t" r="r" b="b"/>
              <a:pathLst>
                <a:path w="8" h="5" extrusionOk="0">
                  <a:moveTo>
                    <a:pt x="4" y="1"/>
                  </a:moveTo>
                  <a:lnTo>
                    <a:pt x="1" y="4"/>
                  </a:lnTo>
                  <a:cubicBezTo>
                    <a:pt x="4" y="4"/>
                    <a:pt x="4" y="4"/>
                    <a:pt x="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3" name="Google Shape;1433;p13"/>
            <p:cNvSpPr/>
            <p:nvPr/>
          </p:nvSpPr>
          <p:spPr>
            <a:xfrm>
              <a:off x="1069123" y="1091475"/>
              <a:ext cx="530" cy="294"/>
            </a:xfrm>
            <a:custGeom>
              <a:avLst/>
              <a:gdLst/>
              <a:ahLst/>
              <a:cxnLst/>
              <a:rect l="l" t="t" r="r" b="b"/>
              <a:pathLst>
                <a:path w="9" h="5" extrusionOk="0">
                  <a:moveTo>
                    <a:pt x="4" y="1"/>
                  </a:moveTo>
                  <a:cubicBezTo>
                    <a:pt x="0" y="1"/>
                    <a:pt x="0" y="5"/>
                    <a:pt x="0" y="5"/>
                  </a:cubicBezTo>
                  <a:lnTo>
                    <a:pt x="8" y="5"/>
                  </a:lnTo>
                  <a:lnTo>
                    <a:pt x="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4" name="Google Shape;1434;p13"/>
            <p:cNvSpPr/>
            <p:nvPr/>
          </p:nvSpPr>
          <p:spPr>
            <a:xfrm>
              <a:off x="1067416" y="1091475"/>
              <a:ext cx="942" cy="177"/>
            </a:xfrm>
            <a:custGeom>
              <a:avLst/>
              <a:gdLst/>
              <a:ahLst/>
              <a:cxnLst/>
              <a:rect l="l" t="t" r="r" b="b"/>
              <a:pathLst>
                <a:path w="16" h="3" extrusionOk="0">
                  <a:moveTo>
                    <a:pt x="0" y="1"/>
                  </a:moveTo>
                  <a:cubicBezTo>
                    <a:pt x="3" y="1"/>
                    <a:pt x="7" y="2"/>
                    <a:pt x="10" y="2"/>
                  </a:cubicBezTo>
                  <a:cubicBezTo>
                    <a:pt x="12" y="2"/>
                    <a:pt x="14" y="2"/>
                    <a:pt x="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5" name="Google Shape;1435;p13"/>
            <p:cNvSpPr/>
            <p:nvPr/>
          </p:nvSpPr>
          <p:spPr>
            <a:xfrm>
              <a:off x="1066121" y="1091475"/>
              <a:ext cx="471" cy="59"/>
            </a:xfrm>
            <a:custGeom>
              <a:avLst/>
              <a:gdLst/>
              <a:ahLst/>
              <a:cxnLst/>
              <a:rect l="l" t="t" r="r" b="b"/>
              <a:pathLst>
                <a:path w="8" h="1" extrusionOk="0">
                  <a:moveTo>
                    <a:pt x="7" y="1"/>
                  </a:moveTo>
                  <a:lnTo>
                    <a:pt x="4" y="1"/>
                  </a:lnTo>
                  <a:lnTo>
                    <a:pt x="0" y="1"/>
                  </a:lnTo>
                  <a:lnTo>
                    <a:pt x="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6" name="Google Shape;1436;p13"/>
            <p:cNvSpPr/>
            <p:nvPr/>
          </p:nvSpPr>
          <p:spPr>
            <a:xfrm>
              <a:off x="1343425" y="851308"/>
              <a:ext cx="471" cy="471"/>
            </a:xfrm>
            <a:custGeom>
              <a:avLst/>
              <a:gdLst/>
              <a:ahLst/>
              <a:cxnLst/>
              <a:rect l="l" t="t" r="r" b="b"/>
              <a:pathLst>
                <a:path w="8" h="8" extrusionOk="0">
                  <a:moveTo>
                    <a:pt x="7" y="1"/>
                  </a:moveTo>
                  <a:cubicBezTo>
                    <a:pt x="4" y="1"/>
                    <a:pt x="0" y="4"/>
                    <a:pt x="0" y="8"/>
                  </a:cubicBezTo>
                  <a:lnTo>
                    <a:pt x="4" y="4"/>
                  </a:lnTo>
                  <a:lnTo>
                    <a:pt x="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7" name="Google Shape;1437;p13"/>
            <p:cNvSpPr/>
            <p:nvPr/>
          </p:nvSpPr>
          <p:spPr>
            <a:xfrm>
              <a:off x="1342307" y="852191"/>
              <a:ext cx="530" cy="471"/>
            </a:xfrm>
            <a:custGeom>
              <a:avLst/>
              <a:gdLst/>
              <a:ahLst/>
              <a:cxnLst/>
              <a:rect l="l" t="t" r="r" b="b"/>
              <a:pathLst>
                <a:path w="9" h="8" extrusionOk="0">
                  <a:moveTo>
                    <a:pt x="9" y="1"/>
                  </a:moveTo>
                  <a:cubicBezTo>
                    <a:pt x="4" y="1"/>
                    <a:pt x="4" y="1"/>
                    <a:pt x="1" y="4"/>
                  </a:cubicBezTo>
                  <a:lnTo>
                    <a:pt x="1" y="8"/>
                  </a:lnTo>
                  <a:lnTo>
                    <a:pt x="4" y="4"/>
                  </a:lnTo>
                  <a:lnTo>
                    <a:pt x="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8" name="Google Shape;1438;p13"/>
            <p:cNvSpPr/>
            <p:nvPr/>
          </p:nvSpPr>
          <p:spPr>
            <a:xfrm>
              <a:off x="1216720" y="830416"/>
              <a:ext cx="765" cy="235"/>
            </a:xfrm>
            <a:custGeom>
              <a:avLst/>
              <a:gdLst/>
              <a:ahLst/>
              <a:cxnLst/>
              <a:rect l="l" t="t" r="r" b="b"/>
              <a:pathLst>
                <a:path w="13" h="4" extrusionOk="0">
                  <a:moveTo>
                    <a:pt x="4" y="0"/>
                  </a:moveTo>
                  <a:lnTo>
                    <a:pt x="1" y="4"/>
                  </a:lnTo>
                  <a:cubicBezTo>
                    <a:pt x="4" y="4"/>
                    <a:pt x="12" y="0"/>
                    <a:pt x="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9" name="Google Shape;1439;p13"/>
            <p:cNvSpPr/>
            <p:nvPr/>
          </p:nvSpPr>
          <p:spPr>
            <a:xfrm>
              <a:off x="1209835" y="834477"/>
              <a:ext cx="706" cy="294"/>
            </a:xfrm>
            <a:custGeom>
              <a:avLst/>
              <a:gdLst/>
              <a:ahLst/>
              <a:cxnLst/>
              <a:rect l="l" t="t" r="r" b="b"/>
              <a:pathLst>
                <a:path w="12" h="5" extrusionOk="0">
                  <a:moveTo>
                    <a:pt x="11" y="1"/>
                  </a:moveTo>
                  <a:cubicBezTo>
                    <a:pt x="8" y="1"/>
                    <a:pt x="4" y="1"/>
                    <a:pt x="1" y="4"/>
                  </a:cubicBezTo>
                  <a:lnTo>
                    <a:pt x="8" y="4"/>
                  </a:lnTo>
                  <a:lnTo>
                    <a:pt x="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0" name="Google Shape;1440;p13"/>
            <p:cNvSpPr/>
            <p:nvPr/>
          </p:nvSpPr>
          <p:spPr>
            <a:xfrm>
              <a:off x="1210482" y="834300"/>
              <a:ext cx="706" cy="235"/>
            </a:xfrm>
            <a:custGeom>
              <a:avLst/>
              <a:gdLst/>
              <a:ahLst/>
              <a:cxnLst/>
              <a:rect l="l" t="t" r="r" b="b"/>
              <a:pathLst>
                <a:path w="12" h="4" extrusionOk="0">
                  <a:moveTo>
                    <a:pt x="5" y="0"/>
                  </a:moveTo>
                  <a:lnTo>
                    <a:pt x="0" y="4"/>
                  </a:lnTo>
                  <a:cubicBezTo>
                    <a:pt x="5" y="4"/>
                    <a:pt x="8" y="4"/>
                    <a:pt x="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1" name="Google Shape;1441;p13"/>
            <p:cNvSpPr/>
            <p:nvPr/>
          </p:nvSpPr>
          <p:spPr>
            <a:xfrm>
              <a:off x="1308233" y="794576"/>
              <a:ext cx="942" cy="235"/>
            </a:xfrm>
            <a:custGeom>
              <a:avLst/>
              <a:gdLst/>
              <a:ahLst/>
              <a:cxnLst/>
              <a:rect l="l" t="t" r="r" b="b"/>
              <a:pathLst>
                <a:path w="16" h="4" extrusionOk="0">
                  <a:moveTo>
                    <a:pt x="8" y="0"/>
                  </a:moveTo>
                  <a:lnTo>
                    <a:pt x="1" y="4"/>
                  </a:lnTo>
                  <a:cubicBezTo>
                    <a:pt x="4" y="4"/>
                    <a:pt x="11" y="0"/>
                    <a:pt x="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2" name="Google Shape;1442;p13"/>
            <p:cNvSpPr/>
            <p:nvPr/>
          </p:nvSpPr>
          <p:spPr>
            <a:xfrm>
              <a:off x="1329831" y="1050280"/>
              <a:ext cx="706" cy="294"/>
            </a:xfrm>
            <a:custGeom>
              <a:avLst/>
              <a:gdLst/>
              <a:ahLst/>
              <a:cxnLst/>
              <a:rect l="l" t="t" r="r" b="b"/>
              <a:pathLst>
                <a:path w="12" h="5" extrusionOk="0">
                  <a:moveTo>
                    <a:pt x="11" y="1"/>
                  </a:moveTo>
                  <a:cubicBezTo>
                    <a:pt x="8" y="1"/>
                    <a:pt x="1" y="1"/>
                    <a:pt x="1" y="4"/>
                  </a:cubicBezTo>
                  <a:lnTo>
                    <a:pt x="4" y="4"/>
                  </a:lnTo>
                  <a:lnTo>
                    <a:pt x="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3" name="Google Shape;1443;p13"/>
            <p:cNvSpPr/>
            <p:nvPr/>
          </p:nvSpPr>
          <p:spPr>
            <a:xfrm>
              <a:off x="1066533" y="842480"/>
              <a:ext cx="706" cy="471"/>
            </a:xfrm>
            <a:custGeom>
              <a:avLst/>
              <a:gdLst/>
              <a:ahLst/>
              <a:cxnLst/>
              <a:rect l="l" t="t" r="r" b="b"/>
              <a:pathLst>
                <a:path w="12" h="8" extrusionOk="0">
                  <a:moveTo>
                    <a:pt x="12" y="0"/>
                  </a:moveTo>
                  <a:lnTo>
                    <a:pt x="4" y="4"/>
                  </a:lnTo>
                  <a:lnTo>
                    <a:pt x="0" y="7"/>
                  </a:lnTo>
                  <a:lnTo>
                    <a:pt x="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13"/>
            <p:cNvSpPr/>
            <p:nvPr/>
          </p:nvSpPr>
          <p:spPr>
            <a:xfrm>
              <a:off x="1075361" y="837066"/>
              <a:ext cx="765" cy="471"/>
            </a:xfrm>
            <a:custGeom>
              <a:avLst/>
              <a:gdLst/>
              <a:ahLst/>
              <a:cxnLst/>
              <a:rect l="l" t="t" r="r" b="b"/>
              <a:pathLst>
                <a:path w="13" h="8" extrusionOk="0">
                  <a:moveTo>
                    <a:pt x="12" y="1"/>
                  </a:moveTo>
                  <a:lnTo>
                    <a:pt x="4" y="4"/>
                  </a:lnTo>
                  <a:lnTo>
                    <a:pt x="1" y="8"/>
                  </a:lnTo>
                  <a:cubicBezTo>
                    <a:pt x="4" y="8"/>
                    <a:pt x="8" y="4"/>
                    <a:pt x="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5" name="Google Shape;1445;p13"/>
            <p:cNvSpPr/>
            <p:nvPr/>
          </p:nvSpPr>
          <p:spPr>
            <a:xfrm>
              <a:off x="1168168" y="887795"/>
              <a:ext cx="530" cy="471"/>
            </a:xfrm>
            <a:custGeom>
              <a:avLst/>
              <a:gdLst/>
              <a:ahLst/>
              <a:cxnLst/>
              <a:rect l="l" t="t" r="r" b="b"/>
              <a:pathLst>
                <a:path w="9" h="8" extrusionOk="0">
                  <a:moveTo>
                    <a:pt x="5" y="0"/>
                  </a:moveTo>
                  <a:lnTo>
                    <a:pt x="1" y="7"/>
                  </a:lnTo>
                  <a:cubicBezTo>
                    <a:pt x="5" y="4"/>
                    <a:pt x="5" y="0"/>
                    <a:pt x="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6" name="Google Shape;1446;p13"/>
            <p:cNvSpPr/>
            <p:nvPr/>
          </p:nvSpPr>
          <p:spPr>
            <a:xfrm>
              <a:off x="1169286" y="886912"/>
              <a:ext cx="235" cy="294"/>
            </a:xfrm>
            <a:custGeom>
              <a:avLst/>
              <a:gdLst/>
              <a:ahLst/>
              <a:cxnLst/>
              <a:rect l="l" t="t" r="r" b="b"/>
              <a:pathLst>
                <a:path w="4" h="5" extrusionOk="0">
                  <a:moveTo>
                    <a:pt x="0" y="0"/>
                  </a:moveTo>
                  <a:lnTo>
                    <a:pt x="0" y="5"/>
                  </a:lnTo>
                  <a:lnTo>
                    <a:pt x="4" y="5"/>
                  </a:lnTo>
                  <a:lnTo>
                    <a:pt x="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13"/>
            <p:cNvSpPr/>
            <p:nvPr/>
          </p:nvSpPr>
          <p:spPr>
            <a:xfrm>
              <a:off x="1302171" y="959886"/>
              <a:ext cx="765" cy="471"/>
            </a:xfrm>
            <a:custGeom>
              <a:avLst/>
              <a:gdLst/>
              <a:ahLst/>
              <a:cxnLst/>
              <a:rect l="l" t="t" r="r" b="b"/>
              <a:pathLst>
                <a:path w="13" h="8" extrusionOk="0">
                  <a:moveTo>
                    <a:pt x="9" y="0"/>
                  </a:moveTo>
                  <a:lnTo>
                    <a:pt x="1" y="7"/>
                  </a:lnTo>
                  <a:lnTo>
                    <a:pt x="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8" name="Google Shape;1448;p13"/>
            <p:cNvSpPr/>
            <p:nvPr/>
          </p:nvSpPr>
          <p:spPr>
            <a:xfrm>
              <a:off x="1287105" y="1076822"/>
              <a:ext cx="706" cy="177"/>
            </a:xfrm>
            <a:custGeom>
              <a:avLst/>
              <a:gdLst/>
              <a:ahLst/>
              <a:cxnLst/>
              <a:rect l="l" t="t" r="r" b="b"/>
              <a:pathLst>
                <a:path w="12" h="3" extrusionOk="0">
                  <a:moveTo>
                    <a:pt x="1" y="0"/>
                  </a:moveTo>
                  <a:cubicBezTo>
                    <a:pt x="2" y="2"/>
                    <a:pt x="3" y="2"/>
                    <a:pt x="4" y="2"/>
                  </a:cubicBezTo>
                  <a:cubicBezTo>
                    <a:pt x="6" y="2"/>
                    <a:pt x="9" y="0"/>
                    <a:pt x="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9" name="Google Shape;1449;p13"/>
            <p:cNvSpPr/>
            <p:nvPr/>
          </p:nvSpPr>
          <p:spPr>
            <a:xfrm>
              <a:off x="1286223" y="1076822"/>
              <a:ext cx="942" cy="59"/>
            </a:xfrm>
            <a:custGeom>
              <a:avLst/>
              <a:gdLst/>
              <a:ahLst/>
              <a:cxnLst/>
              <a:rect l="l" t="t" r="r" b="b"/>
              <a:pathLst>
                <a:path w="16" h="1" extrusionOk="0">
                  <a:moveTo>
                    <a:pt x="1" y="0"/>
                  </a:moveTo>
                  <a:lnTo>
                    <a:pt x="16" y="0"/>
                  </a:lnTo>
                  <a:lnTo>
                    <a:pt x="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0" name="Google Shape;1450;p13"/>
            <p:cNvSpPr/>
            <p:nvPr/>
          </p:nvSpPr>
          <p:spPr>
            <a:xfrm>
              <a:off x="1294874" y="1073997"/>
              <a:ext cx="706" cy="294"/>
            </a:xfrm>
            <a:custGeom>
              <a:avLst/>
              <a:gdLst/>
              <a:ahLst/>
              <a:cxnLst/>
              <a:rect l="l" t="t" r="r" b="b"/>
              <a:pathLst>
                <a:path w="12" h="5" extrusionOk="0">
                  <a:moveTo>
                    <a:pt x="8" y="1"/>
                  </a:moveTo>
                  <a:lnTo>
                    <a:pt x="1" y="4"/>
                  </a:lnTo>
                  <a:lnTo>
                    <a:pt x="8" y="4"/>
                  </a:lnTo>
                  <a:lnTo>
                    <a:pt x="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1" name="Google Shape;1451;p13"/>
            <p:cNvSpPr/>
            <p:nvPr/>
          </p:nvSpPr>
          <p:spPr>
            <a:xfrm>
              <a:off x="1264860" y="1080706"/>
              <a:ext cx="942" cy="235"/>
            </a:xfrm>
            <a:custGeom>
              <a:avLst/>
              <a:gdLst/>
              <a:ahLst/>
              <a:cxnLst/>
              <a:rect l="l" t="t" r="r" b="b"/>
              <a:pathLst>
                <a:path w="16" h="4" extrusionOk="0">
                  <a:moveTo>
                    <a:pt x="8" y="0"/>
                  </a:moveTo>
                  <a:lnTo>
                    <a:pt x="0" y="4"/>
                  </a:lnTo>
                  <a:lnTo>
                    <a:pt x="15" y="4"/>
                  </a:lnTo>
                  <a:lnTo>
                    <a:pt x="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2" name="Google Shape;1452;p13"/>
            <p:cNvSpPr/>
            <p:nvPr/>
          </p:nvSpPr>
          <p:spPr>
            <a:xfrm>
              <a:off x="1286635" y="1075291"/>
              <a:ext cx="765" cy="294"/>
            </a:xfrm>
            <a:custGeom>
              <a:avLst/>
              <a:gdLst/>
              <a:ahLst/>
              <a:cxnLst/>
              <a:rect l="l" t="t" r="r" b="b"/>
              <a:pathLst>
                <a:path w="13" h="5" extrusionOk="0">
                  <a:moveTo>
                    <a:pt x="1" y="1"/>
                  </a:moveTo>
                  <a:lnTo>
                    <a:pt x="4" y="4"/>
                  </a:lnTo>
                  <a:lnTo>
                    <a:pt x="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3" name="Google Shape;1453;p13"/>
            <p:cNvSpPr/>
            <p:nvPr/>
          </p:nvSpPr>
          <p:spPr>
            <a:xfrm>
              <a:off x="1128268" y="1095183"/>
              <a:ext cx="942" cy="235"/>
            </a:xfrm>
            <a:custGeom>
              <a:avLst/>
              <a:gdLst/>
              <a:ahLst/>
              <a:cxnLst/>
              <a:rect l="l" t="t" r="r" b="b"/>
              <a:pathLst>
                <a:path w="16" h="4" extrusionOk="0">
                  <a:moveTo>
                    <a:pt x="0" y="0"/>
                  </a:moveTo>
                  <a:lnTo>
                    <a:pt x="0" y="4"/>
                  </a:lnTo>
                  <a:lnTo>
                    <a:pt x="15" y="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4" name="Google Shape;1454;p13"/>
            <p:cNvSpPr/>
            <p:nvPr/>
          </p:nvSpPr>
          <p:spPr>
            <a:xfrm>
              <a:off x="1319238" y="948823"/>
              <a:ext cx="706" cy="530"/>
            </a:xfrm>
            <a:custGeom>
              <a:avLst/>
              <a:gdLst/>
              <a:ahLst/>
              <a:cxnLst/>
              <a:rect l="l" t="t" r="r" b="b"/>
              <a:pathLst>
                <a:path w="12" h="9" extrusionOk="0">
                  <a:moveTo>
                    <a:pt x="12" y="1"/>
                  </a:moveTo>
                  <a:lnTo>
                    <a:pt x="0" y="9"/>
                  </a:lnTo>
                  <a:lnTo>
                    <a:pt x="12" y="4"/>
                  </a:lnTo>
                  <a:lnTo>
                    <a:pt x="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55" name="Google Shape;1455;p13"/>
          <p:cNvSpPr/>
          <p:nvPr/>
        </p:nvSpPr>
        <p:spPr>
          <a:xfrm>
            <a:off x="815124" y="4470350"/>
            <a:ext cx="495908" cy="495908"/>
          </a:xfrm>
          <a:custGeom>
            <a:avLst/>
            <a:gdLst/>
            <a:ahLst/>
            <a:cxnLst/>
            <a:rect l="l" t="t" r="r" b="b"/>
            <a:pathLst>
              <a:path w="8281" h="8281" extrusionOk="0">
                <a:moveTo>
                  <a:pt x="2981" y="1"/>
                </a:moveTo>
                <a:cubicBezTo>
                  <a:pt x="2849" y="1"/>
                  <a:pt x="2739" y="111"/>
                  <a:pt x="2739" y="246"/>
                </a:cubicBezTo>
                <a:lnTo>
                  <a:pt x="2739" y="2501"/>
                </a:lnTo>
                <a:cubicBezTo>
                  <a:pt x="2739" y="2633"/>
                  <a:pt x="2633" y="2743"/>
                  <a:pt x="2497" y="2743"/>
                </a:cubicBezTo>
                <a:lnTo>
                  <a:pt x="243" y="2743"/>
                </a:lnTo>
                <a:cubicBezTo>
                  <a:pt x="111" y="2743"/>
                  <a:pt x="1" y="2849"/>
                  <a:pt x="1" y="2985"/>
                </a:cubicBezTo>
                <a:lnTo>
                  <a:pt x="1" y="5300"/>
                </a:lnTo>
                <a:cubicBezTo>
                  <a:pt x="1" y="5435"/>
                  <a:pt x="111" y="5542"/>
                  <a:pt x="243" y="5542"/>
                </a:cubicBezTo>
                <a:lnTo>
                  <a:pt x="2497" y="5542"/>
                </a:lnTo>
                <a:cubicBezTo>
                  <a:pt x="2633" y="5542"/>
                  <a:pt x="2739" y="5652"/>
                  <a:pt x="2739" y="5784"/>
                </a:cubicBezTo>
                <a:lnTo>
                  <a:pt x="2739" y="8038"/>
                </a:lnTo>
                <a:cubicBezTo>
                  <a:pt x="2739" y="8174"/>
                  <a:pt x="2849" y="8280"/>
                  <a:pt x="2981" y="8280"/>
                </a:cubicBezTo>
                <a:lnTo>
                  <a:pt x="5299" y="8280"/>
                </a:lnTo>
                <a:cubicBezTo>
                  <a:pt x="5431" y="8280"/>
                  <a:pt x="5541" y="8174"/>
                  <a:pt x="5541" y="8038"/>
                </a:cubicBezTo>
                <a:lnTo>
                  <a:pt x="5541" y="5784"/>
                </a:lnTo>
                <a:cubicBezTo>
                  <a:pt x="5541" y="5652"/>
                  <a:pt x="5647" y="5542"/>
                  <a:pt x="5783" y="5542"/>
                </a:cubicBezTo>
                <a:lnTo>
                  <a:pt x="8038" y="5542"/>
                </a:lnTo>
                <a:cubicBezTo>
                  <a:pt x="8170" y="5542"/>
                  <a:pt x="8280" y="5435"/>
                  <a:pt x="8280" y="5300"/>
                </a:cubicBezTo>
                <a:lnTo>
                  <a:pt x="8280" y="2985"/>
                </a:lnTo>
                <a:cubicBezTo>
                  <a:pt x="8280" y="2849"/>
                  <a:pt x="8170" y="2743"/>
                  <a:pt x="8038" y="2743"/>
                </a:cubicBezTo>
                <a:lnTo>
                  <a:pt x="5783" y="2743"/>
                </a:lnTo>
                <a:cubicBezTo>
                  <a:pt x="5647" y="2743"/>
                  <a:pt x="5541" y="2633"/>
                  <a:pt x="5541" y="2501"/>
                </a:cubicBezTo>
                <a:lnTo>
                  <a:pt x="5541" y="246"/>
                </a:lnTo>
                <a:cubicBezTo>
                  <a:pt x="5541" y="111"/>
                  <a:pt x="5431" y="1"/>
                  <a:pt x="52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56" name="Google Shape;1456;p13"/>
          <p:cNvGrpSpPr/>
          <p:nvPr/>
        </p:nvGrpSpPr>
        <p:grpSpPr>
          <a:xfrm rot="-3996521">
            <a:off x="7973281" y="3615355"/>
            <a:ext cx="1649220" cy="961473"/>
            <a:chOff x="3864475" y="2225200"/>
            <a:chExt cx="862200" cy="502675"/>
          </a:xfrm>
        </p:grpSpPr>
        <p:sp>
          <p:nvSpPr>
            <p:cNvPr id="1457" name="Google Shape;1457;p13"/>
            <p:cNvSpPr/>
            <p:nvPr/>
          </p:nvSpPr>
          <p:spPr>
            <a:xfrm>
              <a:off x="3864475" y="2415975"/>
              <a:ext cx="759175" cy="138475"/>
            </a:xfrm>
            <a:custGeom>
              <a:avLst/>
              <a:gdLst/>
              <a:ahLst/>
              <a:cxnLst/>
              <a:rect l="l" t="t" r="r" b="b"/>
              <a:pathLst>
                <a:path w="30367" h="5539" extrusionOk="0">
                  <a:moveTo>
                    <a:pt x="5707" y="0"/>
                  </a:moveTo>
                  <a:cubicBezTo>
                    <a:pt x="3849" y="0"/>
                    <a:pt x="1937" y="353"/>
                    <a:pt x="1" y="1056"/>
                  </a:cubicBezTo>
                  <a:lnTo>
                    <a:pt x="48" y="1185"/>
                  </a:lnTo>
                  <a:cubicBezTo>
                    <a:pt x="1967" y="489"/>
                    <a:pt x="3860" y="139"/>
                    <a:pt x="5699" y="139"/>
                  </a:cubicBezTo>
                  <a:cubicBezTo>
                    <a:pt x="6429" y="139"/>
                    <a:pt x="7151" y="194"/>
                    <a:pt x="7862" y="305"/>
                  </a:cubicBezTo>
                  <a:cubicBezTo>
                    <a:pt x="10473" y="708"/>
                    <a:pt x="12123" y="1709"/>
                    <a:pt x="13869" y="2766"/>
                  </a:cubicBezTo>
                  <a:cubicBezTo>
                    <a:pt x="15204" y="3576"/>
                    <a:pt x="16582" y="4412"/>
                    <a:pt x="18427" y="4959"/>
                  </a:cubicBezTo>
                  <a:cubicBezTo>
                    <a:pt x="19724" y="5345"/>
                    <a:pt x="21101" y="5539"/>
                    <a:pt x="22529" y="5539"/>
                  </a:cubicBezTo>
                  <a:cubicBezTo>
                    <a:pt x="22792" y="5539"/>
                    <a:pt x="23056" y="5532"/>
                    <a:pt x="23322" y="5519"/>
                  </a:cubicBezTo>
                  <a:cubicBezTo>
                    <a:pt x="25519" y="5409"/>
                    <a:pt x="27887" y="4849"/>
                    <a:pt x="30366" y="3847"/>
                  </a:cubicBezTo>
                  <a:lnTo>
                    <a:pt x="30315" y="3722"/>
                  </a:lnTo>
                  <a:cubicBezTo>
                    <a:pt x="27543" y="4839"/>
                    <a:pt x="24932" y="5398"/>
                    <a:pt x="22508" y="5398"/>
                  </a:cubicBezTo>
                  <a:cubicBezTo>
                    <a:pt x="21094" y="5398"/>
                    <a:pt x="19744" y="5208"/>
                    <a:pt x="18463" y="4827"/>
                  </a:cubicBezTo>
                  <a:cubicBezTo>
                    <a:pt x="16637" y="4284"/>
                    <a:pt x="15266" y="3451"/>
                    <a:pt x="13942" y="2648"/>
                  </a:cubicBezTo>
                  <a:cubicBezTo>
                    <a:pt x="12182" y="1581"/>
                    <a:pt x="10521" y="576"/>
                    <a:pt x="7884" y="166"/>
                  </a:cubicBezTo>
                  <a:cubicBezTo>
                    <a:pt x="7168" y="56"/>
                    <a:pt x="6442" y="0"/>
                    <a:pt x="5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8" name="Google Shape;1458;p13"/>
            <p:cNvSpPr/>
            <p:nvPr/>
          </p:nvSpPr>
          <p:spPr>
            <a:xfrm>
              <a:off x="4514975" y="2460875"/>
              <a:ext cx="211700" cy="117500"/>
            </a:xfrm>
            <a:custGeom>
              <a:avLst/>
              <a:gdLst/>
              <a:ahLst/>
              <a:cxnLst/>
              <a:rect l="l" t="t" r="r" b="b"/>
              <a:pathLst>
                <a:path w="8468" h="4700" extrusionOk="0">
                  <a:moveTo>
                    <a:pt x="8259" y="0"/>
                  </a:moveTo>
                  <a:cubicBezTo>
                    <a:pt x="7928" y="0"/>
                    <a:pt x="6807" y="1364"/>
                    <a:pt x="5226" y="1380"/>
                  </a:cubicBezTo>
                  <a:cubicBezTo>
                    <a:pt x="5217" y="1381"/>
                    <a:pt x="5208" y="1381"/>
                    <a:pt x="5198" y="1381"/>
                  </a:cubicBezTo>
                  <a:cubicBezTo>
                    <a:pt x="4016" y="1381"/>
                    <a:pt x="3646" y="613"/>
                    <a:pt x="2812" y="613"/>
                  </a:cubicBezTo>
                  <a:cubicBezTo>
                    <a:pt x="2692" y="613"/>
                    <a:pt x="2563" y="629"/>
                    <a:pt x="2421" y="665"/>
                  </a:cubicBezTo>
                  <a:cubicBezTo>
                    <a:pt x="1119" y="995"/>
                    <a:pt x="1" y="3334"/>
                    <a:pt x="1" y="3334"/>
                  </a:cubicBezTo>
                  <a:cubicBezTo>
                    <a:pt x="1" y="3334"/>
                    <a:pt x="440" y="4700"/>
                    <a:pt x="1434" y="4700"/>
                  </a:cubicBezTo>
                  <a:cubicBezTo>
                    <a:pt x="1799" y="4700"/>
                    <a:pt x="2239" y="4516"/>
                    <a:pt x="2759" y="4013"/>
                  </a:cubicBezTo>
                  <a:cubicBezTo>
                    <a:pt x="4291" y="2532"/>
                    <a:pt x="6227" y="3060"/>
                    <a:pt x="7173" y="2165"/>
                  </a:cubicBezTo>
                  <a:cubicBezTo>
                    <a:pt x="7940" y="1442"/>
                    <a:pt x="8468" y="320"/>
                    <a:pt x="8339" y="52"/>
                  </a:cubicBezTo>
                  <a:cubicBezTo>
                    <a:pt x="8322" y="16"/>
                    <a:pt x="8296" y="0"/>
                    <a:pt x="8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9" name="Google Shape;1459;p13"/>
            <p:cNvSpPr/>
            <p:nvPr/>
          </p:nvSpPr>
          <p:spPr>
            <a:xfrm>
              <a:off x="4100150" y="2225200"/>
              <a:ext cx="121500" cy="217325"/>
            </a:xfrm>
            <a:custGeom>
              <a:avLst/>
              <a:gdLst/>
              <a:ahLst/>
              <a:cxnLst/>
              <a:rect l="l" t="t" r="r" b="b"/>
              <a:pathLst>
                <a:path w="4860" h="8693" extrusionOk="0">
                  <a:moveTo>
                    <a:pt x="3879" y="1"/>
                  </a:moveTo>
                  <a:cubicBezTo>
                    <a:pt x="3539" y="1"/>
                    <a:pt x="4011" y="1923"/>
                    <a:pt x="2927" y="3246"/>
                  </a:cubicBezTo>
                  <a:cubicBezTo>
                    <a:pt x="2058" y="4309"/>
                    <a:pt x="1094" y="3873"/>
                    <a:pt x="584" y="4937"/>
                  </a:cubicBezTo>
                  <a:cubicBezTo>
                    <a:pt x="1" y="6150"/>
                    <a:pt x="1075" y="8508"/>
                    <a:pt x="1075" y="8508"/>
                  </a:cubicBezTo>
                  <a:cubicBezTo>
                    <a:pt x="1075" y="8508"/>
                    <a:pt x="1531" y="8692"/>
                    <a:pt x="2037" y="8692"/>
                  </a:cubicBezTo>
                  <a:cubicBezTo>
                    <a:pt x="2713" y="8692"/>
                    <a:pt x="3478" y="8364"/>
                    <a:pt x="3367" y="6829"/>
                  </a:cubicBezTo>
                  <a:cubicBezTo>
                    <a:pt x="3213" y="4702"/>
                    <a:pt x="4860" y="3550"/>
                    <a:pt x="4779" y="2252"/>
                  </a:cubicBezTo>
                  <a:cubicBezTo>
                    <a:pt x="4717" y="1203"/>
                    <a:pt x="4193" y="78"/>
                    <a:pt x="3907" y="5"/>
                  </a:cubicBezTo>
                  <a:cubicBezTo>
                    <a:pt x="3897" y="2"/>
                    <a:pt x="3887" y="1"/>
                    <a:pt x="38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0" name="Google Shape;1460;p13"/>
            <p:cNvSpPr/>
            <p:nvPr/>
          </p:nvSpPr>
          <p:spPr>
            <a:xfrm>
              <a:off x="4298175" y="2537825"/>
              <a:ext cx="179250" cy="190050"/>
            </a:xfrm>
            <a:custGeom>
              <a:avLst/>
              <a:gdLst/>
              <a:ahLst/>
              <a:cxnLst/>
              <a:rect l="l" t="t" r="r" b="b"/>
              <a:pathLst>
                <a:path w="7170" h="7602" extrusionOk="0">
                  <a:moveTo>
                    <a:pt x="1057" y="0"/>
                  </a:moveTo>
                  <a:cubicBezTo>
                    <a:pt x="1056" y="0"/>
                    <a:pt x="0" y="806"/>
                    <a:pt x="1695" y="3109"/>
                  </a:cubicBezTo>
                  <a:cubicBezTo>
                    <a:pt x="3140" y="5075"/>
                    <a:pt x="3331" y="6289"/>
                    <a:pt x="4489" y="6978"/>
                  </a:cubicBezTo>
                  <a:cubicBezTo>
                    <a:pt x="5175" y="7389"/>
                    <a:pt x="6024" y="7602"/>
                    <a:pt x="6512" y="7602"/>
                  </a:cubicBezTo>
                  <a:cubicBezTo>
                    <a:pt x="6690" y="7602"/>
                    <a:pt x="6820" y="7574"/>
                    <a:pt x="6876" y="7517"/>
                  </a:cubicBezTo>
                  <a:cubicBezTo>
                    <a:pt x="7169" y="7227"/>
                    <a:pt x="5189" y="6531"/>
                    <a:pt x="4607" y="4745"/>
                  </a:cubicBezTo>
                  <a:cubicBezTo>
                    <a:pt x="4145" y="3341"/>
                    <a:pt x="5025" y="2735"/>
                    <a:pt x="4379" y="1654"/>
                  </a:cubicBezTo>
                  <a:cubicBezTo>
                    <a:pt x="3642" y="425"/>
                    <a:pt x="1057" y="0"/>
                    <a:pt x="10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1" name="Google Shape;1461;p13"/>
            <p:cNvSpPr/>
            <p:nvPr/>
          </p:nvSpPr>
          <p:spPr>
            <a:xfrm>
              <a:off x="4066350" y="2428900"/>
              <a:ext cx="88575" cy="201350"/>
            </a:xfrm>
            <a:custGeom>
              <a:avLst/>
              <a:gdLst/>
              <a:ahLst/>
              <a:cxnLst/>
              <a:rect l="l" t="t" r="r" b="b"/>
              <a:pathLst>
                <a:path w="3543" h="8054" extrusionOk="0">
                  <a:moveTo>
                    <a:pt x="1122" y="1"/>
                  </a:moveTo>
                  <a:cubicBezTo>
                    <a:pt x="1122" y="1"/>
                    <a:pt x="0" y="287"/>
                    <a:pt x="569" y="2718"/>
                  </a:cubicBezTo>
                  <a:cubicBezTo>
                    <a:pt x="1048" y="4794"/>
                    <a:pt x="789" y="5835"/>
                    <a:pt x="1478" y="6788"/>
                  </a:cubicBezTo>
                  <a:cubicBezTo>
                    <a:pt x="1996" y="7500"/>
                    <a:pt x="2830" y="8053"/>
                    <a:pt x="3143" y="8053"/>
                  </a:cubicBezTo>
                  <a:cubicBezTo>
                    <a:pt x="3169" y="8053"/>
                    <a:pt x="3191" y="8049"/>
                    <a:pt x="3209" y="8042"/>
                  </a:cubicBezTo>
                  <a:cubicBezTo>
                    <a:pt x="3542" y="7910"/>
                    <a:pt x="2197" y="6667"/>
                    <a:pt x="2339" y="5031"/>
                  </a:cubicBezTo>
                  <a:cubicBezTo>
                    <a:pt x="2456" y="3748"/>
                    <a:pt x="3370" y="3565"/>
                    <a:pt x="3223" y="2476"/>
                  </a:cubicBezTo>
                  <a:cubicBezTo>
                    <a:pt x="3055" y="1233"/>
                    <a:pt x="1122" y="1"/>
                    <a:pt x="11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2" name="Google Shape;1462;p13"/>
            <p:cNvSpPr/>
            <p:nvPr/>
          </p:nvSpPr>
          <p:spPr>
            <a:xfrm>
              <a:off x="4433025" y="2552300"/>
              <a:ext cx="223900" cy="168200"/>
            </a:xfrm>
            <a:custGeom>
              <a:avLst/>
              <a:gdLst/>
              <a:ahLst/>
              <a:cxnLst/>
              <a:rect l="l" t="t" r="r" b="b"/>
              <a:pathLst>
                <a:path w="8956" h="6728" extrusionOk="0">
                  <a:moveTo>
                    <a:pt x="489" y="0"/>
                  </a:moveTo>
                  <a:cubicBezTo>
                    <a:pt x="489" y="0"/>
                    <a:pt x="0" y="1801"/>
                    <a:pt x="621" y="2501"/>
                  </a:cubicBezTo>
                  <a:cubicBezTo>
                    <a:pt x="1137" y="3080"/>
                    <a:pt x="1621" y="2772"/>
                    <a:pt x="2593" y="3370"/>
                  </a:cubicBezTo>
                  <a:cubicBezTo>
                    <a:pt x="3785" y="4100"/>
                    <a:pt x="3565" y="4870"/>
                    <a:pt x="4507" y="5237"/>
                  </a:cubicBezTo>
                  <a:cubicBezTo>
                    <a:pt x="4725" y="5322"/>
                    <a:pt x="4921" y="5353"/>
                    <a:pt x="5106" y="5353"/>
                  </a:cubicBezTo>
                  <a:cubicBezTo>
                    <a:pt x="5599" y="5353"/>
                    <a:pt x="6008" y="5133"/>
                    <a:pt x="6517" y="5133"/>
                  </a:cubicBezTo>
                  <a:cubicBezTo>
                    <a:pt x="6715" y="5133"/>
                    <a:pt x="6927" y="5166"/>
                    <a:pt x="7166" y="5259"/>
                  </a:cubicBezTo>
                  <a:cubicBezTo>
                    <a:pt x="8207" y="5661"/>
                    <a:pt x="8535" y="6727"/>
                    <a:pt x="8715" y="6727"/>
                  </a:cubicBezTo>
                  <a:cubicBezTo>
                    <a:pt x="8722" y="6727"/>
                    <a:pt x="8728" y="6725"/>
                    <a:pt x="8735" y="6722"/>
                  </a:cubicBezTo>
                  <a:cubicBezTo>
                    <a:pt x="8955" y="6616"/>
                    <a:pt x="8787" y="4606"/>
                    <a:pt x="7470" y="3697"/>
                  </a:cubicBezTo>
                  <a:cubicBezTo>
                    <a:pt x="6495" y="3018"/>
                    <a:pt x="5417" y="3488"/>
                    <a:pt x="4467" y="2549"/>
                  </a:cubicBezTo>
                  <a:cubicBezTo>
                    <a:pt x="3917" y="2006"/>
                    <a:pt x="4137" y="1713"/>
                    <a:pt x="3554" y="1053"/>
                  </a:cubicBezTo>
                  <a:cubicBezTo>
                    <a:pt x="2729" y="122"/>
                    <a:pt x="489"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3" name="Google Shape;1463;p13"/>
            <p:cNvSpPr/>
            <p:nvPr/>
          </p:nvSpPr>
          <p:spPr>
            <a:xfrm>
              <a:off x="4294150" y="2308625"/>
              <a:ext cx="176125" cy="227825"/>
            </a:xfrm>
            <a:custGeom>
              <a:avLst/>
              <a:gdLst/>
              <a:ahLst/>
              <a:cxnLst/>
              <a:rect l="l" t="t" r="r" b="b"/>
              <a:pathLst>
                <a:path w="7045" h="9113" extrusionOk="0">
                  <a:moveTo>
                    <a:pt x="6234" y="0"/>
                  </a:moveTo>
                  <a:cubicBezTo>
                    <a:pt x="6049" y="0"/>
                    <a:pt x="6162" y="1139"/>
                    <a:pt x="5325" y="1904"/>
                  </a:cubicBezTo>
                  <a:cubicBezTo>
                    <a:pt x="4485" y="2674"/>
                    <a:pt x="3693" y="2142"/>
                    <a:pt x="2898" y="2876"/>
                  </a:cubicBezTo>
                  <a:cubicBezTo>
                    <a:pt x="2167" y="3550"/>
                    <a:pt x="2644" y="4177"/>
                    <a:pt x="1815" y="5274"/>
                  </a:cubicBezTo>
                  <a:cubicBezTo>
                    <a:pt x="1137" y="6168"/>
                    <a:pt x="583" y="6062"/>
                    <a:pt x="319" y="6777"/>
                  </a:cubicBezTo>
                  <a:cubicBezTo>
                    <a:pt x="0" y="7639"/>
                    <a:pt x="1093" y="9113"/>
                    <a:pt x="1093" y="9113"/>
                  </a:cubicBezTo>
                  <a:cubicBezTo>
                    <a:pt x="1093" y="9113"/>
                    <a:pt x="3103" y="8200"/>
                    <a:pt x="3524" y="7052"/>
                  </a:cubicBezTo>
                  <a:cubicBezTo>
                    <a:pt x="3825" y="6238"/>
                    <a:pt x="3517" y="6047"/>
                    <a:pt x="3825" y="5354"/>
                  </a:cubicBezTo>
                  <a:cubicBezTo>
                    <a:pt x="4357" y="4152"/>
                    <a:pt x="5511" y="4196"/>
                    <a:pt x="6164" y="3228"/>
                  </a:cubicBezTo>
                  <a:cubicBezTo>
                    <a:pt x="7044" y="1922"/>
                    <a:pt x="6476" y="22"/>
                    <a:pt x="6237" y="0"/>
                  </a:cubicBezTo>
                  <a:cubicBezTo>
                    <a:pt x="6236" y="0"/>
                    <a:pt x="6235" y="0"/>
                    <a:pt x="62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4" name="Google Shape;1464;p13"/>
            <p:cNvSpPr/>
            <p:nvPr/>
          </p:nvSpPr>
          <p:spPr>
            <a:xfrm>
              <a:off x="4413975" y="2352350"/>
              <a:ext cx="138000" cy="202925"/>
            </a:xfrm>
            <a:custGeom>
              <a:avLst/>
              <a:gdLst/>
              <a:ahLst/>
              <a:cxnLst/>
              <a:rect l="l" t="t" r="r" b="b"/>
              <a:pathLst>
                <a:path w="5520" h="8117" extrusionOk="0">
                  <a:moveTo>
                    <a:pt x="4895" y="0"/>
                  </a:moveTo>
                  <a:cubicBezTo>
                    <a:pt x="4660" y="0"/>
                    <a:pt x="4590" y="883"/>
                    <a:pt x="3370" y="2205"/>
                  </a:cubicBezTo>
                  <a:cubicBezTo>
                    <a:pt x="2666" y="2960"/>
                    <a:pt x="2365" y="2696"/>
                    <a:pt x="1698" y="3422"/>
                  </a:cubicBezTo>
                  <a:cubicBezTo>
                    <a:pt x="0" y="5259"/>
                    <a:pt x="249" y="8020"/>
                    <a:pt x="249" y="8020"/>
                  </a:cubicBezTo>
                  <a:cubicBezTo>
                    <a:pt x="249" y="8020"/>
                    <a:pt x="576" y="8116"/>
                    <a:pt x="997" y="8116"/>
                  </a:cubicBezTo>
                  <a:cubicBezTo>
                    <a:pt x="1462" y="8116"/>
                    <a:pt x="2041" y="7999"/>
                    <a:pt x="2424" y="7507"/>
                  </a:cubicBezTo>
                  <a:cubicBezTo>
                    <a:pt x="2948" y="6836"/>
                    <a:pt x="2857" y="6355"/>
                    <a:pt x="3377" y="5131"/>
                  </a:cubicBezTo>
                  <a:cubicBezTo>
                    <a:pt x="4041" y="3572"/>
                    <a:pt x="4606" y="3799"/>
                    <a:pt x="5024" y="2520"/>
                  </a:cubicBezTo>
                  <a:cubicBezTo>
                    <a:pt x="5519" y="995"/>
                    <a:pt x="5200" y="107"/>
                    <a:pt x="4936" y="8"/>
                  </a:cubicBezTo>
                  <a:cubicBezTo>
                    <a:pt x="4922" y="3"/>
                    <a:pt x="4908" y="0"/>
                    <a:pt x="48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5" name="Google Shape;1465;p13"/>
            <p:cNvSpPr/>
            <p:nvPr/>
          </p:nvSpPr>
          <p:spPr>
            <a:xfrm>
              <a:off x="4200175" y="2307950"/>
              <a:ext cx="137725" cy="172925"/>
            </a:xfrm>
            <a:custGeom>
              <a:avLst/>
              <a:gdLst/>
              <a:ahLst/>
              <a:cxnLst/>
              <a:rect l="l" t="t" r="r" b="b"/>
              <a:pathLst>
                <a:path w="5509" h="6917" extrusionOk="0">
                  <a:moveTo>
                    <a:pt x="5045" y="1"/>
                  </a:moveTo>
                  <a:cubicBezTo>
                    <a:pt x="4834" y="1"/>
                    <a:pt x="4663" y="783"/>
                    <a:pt x="3440" y="1825"/>
                  </a:cubicBezTo>
                  <a:cubicBezTo>
                    <a:pt x="2725" y="2433"/>
                    <a:pt x="2480" y="2162"/>
                    <a:pt x="1801" y="2741"/>
                  </a:cubicBezTo>
                  <a:cubicBezTo>
                    <a:pt x="74" y="4219"/>
                    <a:pt x="1" y="6734"/>
                    <a:pt x="1" y="6734"/>
                  </a:cubicBezTo>
                  <a:cubicBezTo>
                    <a:pt x="1" y="6734"/>
                    <a:pt x="428" y="6916"/>
                    <a:pt x="934" y="6916"/>
                  </a:cubicBezTo>
                  <a:cubicBezTo>
                    <a:pt x="1297" y="6916"/>
                    <a:pt x="1701" y="6823"/>
                    <a:pt x="2018" y="6503"/>
                  </a:cubicBezTo>
                  <a:cubicBezTo>
                    <a:pt x="2564" y="5953"/>
                    <a:pt x="2531" y="5513"/>
                    <a:pt x="3136" y="4465"/>
                  </a:cubicBezTo>
                  <a:cubicBezTo>
                    <a:pt x="3898" y="3130"/>
                    <a:pt x="4382" y="3397"/>
                    <a:pt x="4896" y="2287"/>
                  </a:cubicBezTo>
                  <a:cubicBezTo>
                    <a:pt x="5508" y="967"/>
                    <a:pt x="5314" y="130"/>
                    <a:pt x="5090" y="13"/>
                  </a:cubicBezTo>
                  <a:cubicBezTo>
                    <a:pt x="5074" y="5"/>
                    <a:pt x="5059" y="1"/>
                    <a:pt x="50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6" name="Google Shape;1466;p13"/>
            <p:cNvSpPr/>
            <p:nvPr/>
          </p:nvSpPr>
          <p:spPr>
            <a:xfrm>
              <a:off x="4177250" y="2476950"/>
              <a:ext cx="107475" cy="208950"/>
            </a:xfrm>
            <a:custGeom>
              <a:avLst/>
              <a:gdLst/>
              <a:ahLst/>
              <a:cxnLst/>
              <a:rect l="l" t="t" r="r" b="b"/>
              <a:pathLst>
                <a:path w="4299" h="8358" extrusionOk="0">
                  <a:moveTo>
                    <a:pt x="1072" y="0"/>
                  </a:moveTo>
                  <a:cubicBezTo>
                    <a:pt x="1023" y="0"/>
                    <a:pt x="973" y="4"/>
                    <a:pt x="925" y="11"/>
                  </a:cubicBezTo>
                  <a:cubicBezTo>
                    <a:pt x="925" y="11"/>
                    <a:pt x="1" y="1493"/>
                    <a:pt x="177" y="2212"/>
                  </a:cubicBezTo>
                  <a:cubicBezTo>
                    <a:pt x="361" y="2948"/>
                    <a:pt x="1266" y="2985"/>
                    <a:pt x="1607" y="4011"/>
                  </a:cubicBezTo>
                  <a:cubicBezTo>
                    <a:pt x="1757" y="4466"/>
                    <a:pt x="1593" y="4495"/>
                    <a:pt x="1754" y="4962"/>
                  </a:cubicBezTo>
                  <a:cubicBezTo>
                    <a:pt x="2047" y="5815"/>
                    <a:pt x="2762" y="5793"/>
                    <a:pt x="3143" y="6656"/>
                  </a:cubicBezTo>
                  <a:cubicBezTo>
                    <a:pt x="3551" y="7572"/>
                    <a:pt x="3459" y="8339"/>
                    <a:pt x="3653" y="8357"/>
                  </a:cubicBezTo>
                  <a:cubicBezTo>
                    <a:pt x="3655" y="8357"/>
                    <a:pt x="3657" y="8357"/>
                    <a:pt x="3659" y="8357"/>
                  </a:cubicBezTo>
                  <a:cubicBezTo>
                    <a:pt x="3878" y="8357"/>
                    <a:pt x="4299" y="7416"/>
                    <a:pt x="4280" y="6384"/>
                  </a:cubicBezTo>
                  <a:cubicBezTo>
                    <a:pt x="4265" y="5559"/>
                    <a:pt x="3983" y="5409"/>
                    <a:pt x="3551" y="3774"/>
                  </a:cubicBezTo>
                  <a:cubicBezTo>
                    <a:pt x="3257" y="2677"/>
                    <a:pt x="3275" y="1899"/>
                    <a:pt x="3041" y="1401"/>
                  </a:cubicBezTo>
                  <a:cubicBezTo>
                    <a:pt x="2909" y="1119"/>
                    <a:pt x="1949" y="0"/>
                    <a:pt x="10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67" name="Google Shape;1467;p13"/>
          <p:cNvGrpSpPr/>
          <p:nvPr/>
        </p:nvGrpSpPr>
        <p:grpSpPr>
          <a:xfrm>
            <a:off x="262108" y="4124157"/>
            <a:ext cx="457898" cy="456314"/>
            <a:chOff x="2304594" y="2493825"/>
            <a:chExt cx="579837" cy="577832"/>
          </a:xfrm>
        </p:grpSpPr>
        <p:sp>
          <p:nvSpPr>
            <p:cNvPr id="1468" name="Google Shape;1468;p13"/>
            <p:cNvSpPr/>
            <p:nvPr/>
          </p:nvSpPr>
          <p:spPr>
            <a:xfrm>
              <a:off x="2583449" y="2978561"/>
              <a:ext cx="59" cy="59"/>
            </a:xfrm>
            <a:custGeom>
              <a:avLst/>
              <a:gdLst/>
              <a:ahLst/>
              <a:cxnLst/>
              <a:rect l="l" t="t" r="r" b="b"/>
              <a:pathLst>
                <a:path w="1" h="1" extrusionOk="0">
                  <a:moveTo>
                    <a:pt x="0" y="0"/>
                  </a:move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9" name="Google Shape;1469;p13"/>
            <p:cNvSpPr/>
            <p:nvPr/>
          </p:nvSpPr>
          <p:spPr>
            <a:xfrm>
              <a:off x="2579319" y="2552640"/>
              <a:ext cx="59" cy="236"/>
            </a:xfrm>
            <a:custGeom>
              <a:avLst/>
              <a:gdLst/>
              <a:ahLst/>
              <a:cxnLst/>
              <a:rect l="l" t="t" r="r" b="b"/>
              <a:pathLst>
                <a:path w="1" h="4" extrusionOk="0">
                  <a:moveTo>
                    <a:pt x="1" y="0"/>
                  </a:moveTo>
                  <a:lnTo>
                    <a:pt x="1" y="0"/>
                  </a:lnTo>
                  <a:cubicBezTo>
                    <a:pt x="1" y="0"/>
                    <a:pt x="1" y="4"/>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0" name="Google Shape;1470;p13"/>
            <p:cNvSpPr/>
            <p:nvPr/>
          </p:nvSpPr>
          <p:spPr>
            <a:xfrm>
              <a:off x="2579319" y="2660359"/>
              <a:ext cx="59" cy="236"/>
            </a:xfrm>
            <a:custGeom>
              <a:avLst/>
              <a:gdLst/>
              <a:ahLst/>
              <a:cxnLst/>
              <a:rect l="l" t="t" r="r" b="b"/>
              <a:pathLst>
                <a:path w="1" h="4" extrusionOk="0">
                  <a:moveTo>
                    <a:pt x="1" y="0"/>
                  </a:moveTo>
                  <a:lnTo>
                    <a:pt x="1" y="0"/>
                  </a:lnTo>
                  <a:cubicBezTo>
                    <a:pt x="1" y="0"/>
                    <a:pt x="1" y="4"/>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1" name="Google Shape;1471;p13"/>
            <p:cNvSpPr/>
            <p:nvPr/>
          </p:nvSpPr>
          <p:spPr>
            <a:xfrm>
              <a:off x="2610880" y="2994253"/>
              <a:ext cx="236" cy="413"/>
            </a:xfrm>
            <a:custGeom>
              <a:avLst/>
              <a:gdLst/>
              <a:ahLst/>
              <a:cxnLst/>
              <a:rect l="l" t="t" r="r" b="b"/>
              <a:pathLst>
                <a:path w="4" h="7" extrusionOk="0">
                  <a:moveTo>
                    <a:pt x="1" y="0"/>
                  </a:moveTo>
                  <a:cubicBezTo>
                    <a:pt x="1" y="0"/>
                    <a:pt x="1" y="1"/>
                    <a:pt x="1" y="2"/>
                  </a:cubicBezTo>
                  <a:lnTo>
                    <a:pt x="1" y="6"/>
                  </a:lnTo>
                  <a:cubicBezTo>
                    <a:pt x="3" y="3"/>
                    <a:pt x="2"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2" name="Google Shape;1472;p13"/>
            <p:cNvSpPr/>
            <p:nvPr/>
          </p:nvSpPr>
          <p:spPr>
            <a:xfrm>
              <a:off x="2304594" y="2493825"/>
              <a:ext cx="579837" cy="577832"/>
            </a:xfrm>
            <a:custGeom>
              <a:avLst/>
              <a:gdLst/>
              <a:ahLst/>
              <a:cxnLst/>
              <a:rect l="l" t="t" r="r" b="b"/>
              <a:pathLst>
                <a:path w="9829" h="9795" extrusionOk="0">
                  <a:moveTo>
                    <a:pt x="5035" y="217"/>
                  </a:moveTo>
                  <a:lnTo>
                    <a:pt x="5035" y="217"/>
                  </a:lnTo>
                  <a:cubicBezTo>
                    <a:pt x="5035" y="221"/>
                    <a:pt x="5036" y="224"/>
                    <a:pt x="5036" y="227"/>
                  </a:cubicBezTo>
                  <a:lnTo>
                    <a:pt x="5036" y="227"/>
                  </a:lnTo>
                  <a:cubicBezTo>
                    <a:pt x="5036" y="224"/>
                    <a:pt x="5036" y="220"/>
                    <a:pt x="5035" y="217"/>
                  </a:cubicBezTo>
                  <a:close/>
                  <a:moveTo>
                    <a:pt x="6807" y="2739"/>
                  </a:moveTo>
                  <a:cubicBezTo>
                    <a:pt x="6807" y="2739"/>
                    <a:pt x="6806" y="2739"/>
                    <a:pt x="6806" y="2740"/>
                  </a:cubicBezTo>
                  <a:lnTo>
                    <a:pt x="6806" y="2740"/>
                  </a:lnTo>
                  <a:cubicBezTo>
                    <a:pt x="6806" y="2739"/>
                    <a:pt x="6807" y="2739"/>
                    <a:pt x="6807" y="2739"/>
                  </a:cubicBezTo>
                  <a:close/>
                  <a:moveTo>
                    <a:pt x="6905" y="2816"/>
                  </a:moveTo>
                  <a:cubicBezTo>
                    <a:pt x="6904" y="2817"/>
                    <a:pt x="6903" y="2818"/>
                    <a:pt x="6902" y="2820"/>
                  </a:cubicBezTo>
                  <a:lnTo>
                    <a:pt x="6902" y="2820"/>
                  </a:lnTo>
                  <a:cubicBezTo>
                    <a:pt x="6903" y="2819"/>
                    <a:pt x="6904" y="2817"/>
                    <a:pt x="6905" y="2816"/>
                  </a:cubicBezTo>
                  <a:close/>
                  <a:moveTo>
                    <a:pt x="2964" y="2959"/>
                  </a:moveTo>
                  <a:lnTo>
                    <a:pt x="2964" y="2959"/>
                  </a:lnTo>
                  <a:cubicBezTo>
                    <a:pt x="2964" y="2959"/>
                    <a:pt x="2964" y="2959"/>
                    <a:pt x="2964" y="2959"/>
                  </a:cubicBezTo>
                  <a:lnTo>
                    <a:pt x="2964" y="2959"/>
                  </a:lnTo>
                  <a:cubicBezTo>
                    <a:pt x="2964" y="2959"/>
                    <a:pt x="2964" y="2959"/>
                    <a:pt x="2964" y="2959"/>
                  </a:cubicBezTo>
                  <a:close/>
                  <a:moveTo>
                    <a:pt x="7034" y="2996"/>
                  </a:moveTo>
                  <a:cubicBezTo>
                    <a:pt x="7032" y="2996"/>
                    <a:pt x="7031" y="2997"/>
                    <a:pt x="7030" y="2998"/>
                  </a:cubicBezTo>
                  <a:lnTo>
                    <a:pt x="7030" y="2998"/>
                  </a:lnTo>
                  <a:cubicBezTo>
                    <a:pt x="7031" y="2998"/>
                    <a:pt x="7033" y="2997"/>
                    <a:pt x="7034" y="2996"/>
                  </a:cubicBezTo>
                  <a:close/>
                  <a:moveTo>
                    <a:pt x="6939" y="3128"/>
                  </a:moveTo>
                  <a:lnTo>
                    <a:pt x="6934" y="3131"/>
                  </a:lnTo>
                  <a:lnTo>
                    <a:pt x="6934" y="3128"/>
                  </a:lnTo>
                  <a:close/>
                  <a:moveTo>
                    <a:pt x="6901" y="3207"/>
                  </a:moveTo>
                  <a:lnTo>
                    <a:pt x="6901" y="3207"/>
                  </a:lnTo>
                  <a:cubicBezTo>
                    <a:pt x="6902" y="3207"/>
                    <a:pt x="6897" y="3212"/>
                    <a:pt x="6890" y="3212"/>
                  </a:cubicBezTo>
                  <a:cubicBezTo>
                    <a:pt x="6895" y="3212"/>
                    <a:pt x="6898" y="3209"/>
                    <a:pt x="6898" y="3209"/>
                  </a:cubicBezTo>
                  <a:cubicBezTo>
                    <a:pt x="6900" y="3208"/>
                    <a:pt x="6901" y="3207"/>
                    <a:pt x="6901" y="3207"/>
                  </a:cubicBezTo>
                  <a:close/>
                  <a:moveTo>
                    <a:pt x="6868" y="3217"/>
                  </a:moveTo>
                  <a:cubicBezTo>
                    <a:pt x="6870" y="3217"/>
                    <a:pt x="6864" y="3226"/>
                    <a:pt x="6858" y="3226"/>
                  </a:cubicBezTo>
                  <a:cubicBezTo>
                    <a:pt x="6861" y="3223"/>
                    <a:pt x="6861" y="3223"/>
                    <a:pt x="6865" y="3219"/>
                  </a:cubicBezTo>
                  <a:cubicBezTo>
                    <a:pt x="6867" y="3218"/>
                    <a:pt x="6867" y="3217"/>
                    <a:pt x="6868" y="3217"/>
                  </a:cubicBezTo>
                  <a:close/>
                  <a:moveTo>
                    <a:pt x="6565" y="3468"/>
                  </a:moveTo>
                  <a:lnTo>
                    <a:pt x="6560" y="3473"/>
                  </a:lnTo>
                  <a:lnTo>
                    <a:pt x="6560" y="3468"/>
                  </a:lnTo>
                  <a:close/>
                  <a:moveTo>
                    <a:pt x="6340" y="3769"/>
                  </a:moveTo>
                  <a:cubicBezTo>
                    <a:pt x="6340" y="3769"/>
                    <a:pt x="6340" y="3773"/>
                    <a:pt x="6337" y="3773"/>
                  </a:cubicBezTo>
                  <a:lnTo>
                    <a:pt x="6340" y="3769"/>
                  </a:lnTo>
                  <a:close/>
                  <a:moveTo>
                    <a:pt x="4117" y="4706"/>
                  </a:moveTo>
                  <a:cubicBezTo>
                    <a:pt x="4117" y="4706"/>
                    <a:pt x="4118" y="4707"/>
                    <a:pt x="4118" y="4708"/>
                  </a:cubicBezTo>
                  <a:cubicBezTo>
                    <a:pt x="4117" y="4707"/>
                    <a:pt x="4117" y="4706"/>
                    <a:pt x="4117" y="4706"/>
                  </a:cubicBezTo>
                  <a:close/>
                  <a:moveTo>
                    <a:pt x="2388" y="4708"/>
                  </a:moveTo>
                  <a:cubicBezTo>
                    <a:pt x="2383" y="4708"/>
                    <a:pt x="2378" y="4710"/>
                    <a:pt x="2374" y="4710"/>
                  </a:cubicBezTo>
                  <a:cubicBezTo>
                    <a:pt x="2372" y="4710"/>
                    <a:pt x="2371" y="4710"/>
                    <a:pt x="2370" y="4708"/>
                  </a:cubicBezTo>
                  <a:close/>
                  <a:moveTo>
                    <a:pt x="1879" y="4708"/>
                  </a:moveTo>
                  <a:lnTo>
                    <a:pt x="1874" y="4712"/>
                  </a:lnTo>
                  <a:cubicBezTo>
                    <a:pt x="1871" y="4712"/>
                    <a:pt x="1878" y="4708"/>
                    <a:pt x="1879" y="4708"/>
                  </a:cubicBezTo>
                  <a:close/>
                  <a:moveTo>
                    <a:pt x="591" y="4717"/>
                  </a:moveTo>
                  <a:cubicBezTo>
                    <a:pt x="595" y="4717"/>
                    <a:pt x="600" y="4718"/>
                    <a:pt x="602" y="4719"/>
                  </a:cubicBezTo>
                  <a:lnTo>
                    <a:pt x="587" y="4719"/>
                  </a:lnTo>
                  <a:cubicBezTo>
                    <a:pt x="575" y="4719"/>
                    <a:pt x="582" y="4717"/>
                    <a:pt x="591" y="4717"/>
                  </a:cubicBezTo>
                  <a:close/>
                  <a:moveTo>
                    <a:pt x="675" y="4719"/>
                  </a:moveTo>
                  <a:cubicBezTo>
                    <a:pt x="675" y="4722"/>
                    <a:pt x="679" y="4722"/>
                    <a:pt x="664" y="4722"/>
                  </a:cubicBezTo>
                  <a:cubicBezTo>
                    <a:pt x="668" y="4719"/>
                    <a:pt x="672" y="4719"/>
                    <a:pt x="675" y="4719"/>
                  </a:cubicBezTo>
                  <a:close/>
                  <a:moveTo>
                    <a:pt x="59" y="4976"/>
                  </a:moveTo>
                  <a:cubicBezTo>
                    <a:pt x="63" y="4976"/>
                    <a:pt x="65" y="4976"/>
                    <a:pt x="68" y="4976"/>
                  </a:cubicBezTo>
                  <a:lnTo>
                    <a:pt x="68" y="4976"/>
                  </a:lnTo>
                  <a:cubicBezTo>
                    <a:pt x="66" y="4976"/>
                    <a:pt x="63" y="4976"/>
                    <a:pt x="59" y="4976"/>
                  </a:cubicBezTo>
                  <a:close/>
                  <a:moveTo>
                    <a:pt x="9612" y="5013"/>
                  </a:moveTo>
                  <a:lnTo>
                    <a:pt x="9612" y="5013"/>
                  </a:lnTo>
                  <a:cubicBezTo>
                    <a:pt x="9608" y="5013"/>
                    <a:pt x="9604" y="5013"/>
                    <a:pt x="9601" y="5013"/>
                  </a:cubicBezTo>
                  <a:lnTo>
                    <a:pt x="9601" y="5013"/>
                  </a:lnTo>
                  <a:cubicBezTo>
                    <a:pt x="9605" y="5013"/>
                    <a:pt x="9608" y="5013"/>
                    <a:pt x="9612" y="5013"/>
                  </a:cubicBezTo>
                  <a:close/>
                  <a:moveTo>
                    <a:pt x="9542" y="5023"/>
                  </a:moveTo>
                  <a:cubicBezTo>
                    <a:pt x="9545" y="5024"/>
                    <a:pt x="9549" y="5024"/>
                    <a:pt x="9553" y="5025"/>
                  </a:cubicBezTo>
                  <a:lnTo>
                    <a:pt x="9553" y="5025"/>
                  </a:lnTo>
                  <a:cubicBezTo>
                    <a:pt x="9550" y="5024"/>
                    <a:pt x="9547" y="5023"/>
                    <a:pt x="9542" y="5023"/>
                  </a:cubicBezTo>
                  <a:close/>
                  <a:moveTo>
                    <a:pt x="5226" y="5504"/>
                  </a:moveTo>
                  <a:cubicBezTo>
                    <a:pt x="5230" y="5504"/>
                    <a:pt x="5230" y="5507"/>
                    <a:pt x="5230" y="5507"/>
                  </a:cubicBezTo>
                  <a:lnTo>
                    <a:pt x="5226" y="5504"/>
                  </a:lnTo>
                  <a:close/>
                  <a:moveTo>
                    <a:pt x="3664" y="5852"/>
                  </a:moveTo>
                  <a:cubicBezTo>
                    <a:pt x="3664" y="5852"/>
                    <a:pt x="3663" y="5852"/>
                    <a:pt x="3663" y="5852"/>
                  </a:cubicBezTo>
                  <a:lnTo>
                    <a:pt x="3664" y="5852"/>
                  </a:lnTo>
                  <a:lnTo>
                    <a:pt x="3664" y="5852"/>
                  </a:lnTo>
                  <a:close/>
                  <a:moveTo>
                    <a:pt x="4282" y="5920"/>
                  </a:moveTo>
                  <a:cubicBezTo>
                    <a:pt x="4282" y="5920"/>
                    <a:pt x="4281" y="5921"/>
                    <a:pt x="4280" y="5922"/>
                  </a:cubicBezTo>
                  <a:cubicBezTo>
                    <a:pt x="4281" y="5921"/>
                    <a:pt x="4281" y="5921"/>
                    <a:pt x="4282" y="5920"/>
                  </a:cubicBezTo>
                  <a:close/>
                  <a:moveTo>
                    <a:pt x="4211" y="5991"/>
                  </a:moveTo>
                  <a:cubicBezTo>
                    <a:pt x="4209" y="5993"/>
                    <a:pt x="4208" y="5994"/>
                    <a:pt x="4207" y="5995"/>
                  </a:cubicBezTo>
                  <a:lnTo>
                    <a:pt x="4207" y="5995"/>
                  </a:lnTo>
                  <a:cubicBezTo>
                    <a:pt x="4211" y="5995"/>
                    <a:pt x="4211" y="5995"/>
                    <a:pt x="4211" y="5991"/>
                  </a:cubicBezTo>
                  <a:close/>
                  <a:moveTo>
                    <a:pt x="6142" y="6395"/>
                  </a:moveTo>
                  <a:cubicBezTo>
                    <a:pt x="6142" y="6399"/>
                    <a:pt x="6147" y="6399"/>
                    <a:pt x="6142" y="6399"/>
                  </a:cubicBezTo>
                  <a:lnTo>
                    <a:pt x="6142" y="6395"/>
                  </a:lnTo>
                  <a:close/>
                  <a:moveTo>
                    <a:pt x="6172" y="6424"/>
                  </a:moveTo>
                  <a:lnTo>
                    <a:pt x="6172" y="6428"/>
                  </a:lnTo>
                  <a:cubicBezTo>
                    <a:pt x="6173" y="6430"/>
                    <a:pt x="6174" y="6431"/>
                    <a:pt x="6173" y="6431"/>
                  </a:cubicBezTo>
                  <a:cubicBezTo>
                    <a:pt x="6172" y="6431"/>
                    <a:pt x="6169" y="6427"/>
                    <a:pt x="6169" y="6424"/>
                  </a:cubicBezTo>
                  <a:lnTo>
                    <a:pt x="6169" y="6424"/>
                  </a:lnTo>
                  <a:cubicBezTo>
                    <a:pt x="6171" y="6426"/>
                    <a:pt x="6171" y="6427"/>
                    <a:pt x="6172" y="6427"/>
                  </a:cubicBezTo>
                  <a:cubicBezTo>
                    <a:pt x="6172" y="6427"/>
                    <a:pt x="6172" y="6426"/>
                    <a:pt x="6172" y="6424"/>
                  </a:cubicBezTo>
                  <a:close/>
                  <a:moveTo>
                    <a:pt x="6240" y="6522"/>
                  </a:moveTo>
                  <a:lnTo>
                    <a:pt x="6240" y="6522"/>
                  </a:lnTo>
                  <a:cubicBezTo>
                    <a:pt x="6240" y="6522"/>
                    <a:pt x="6241" y="6522"/>
                    <a:pt x="6242" y="6523"/>
                  </a:cubicBezTo>
                  <a:lnTo>
                    <a:pt x="6242" y="6527"/>
                  </a:lnTo>
                  <a:cubicBezTo>
                    <a:pt x="6242" y="6524"/>
                    <a:pt x="6240" y="6522"/>
                    <a:pt x="6240" y="6522"/>
                  </a:cubicBezTo>
                  <a:close/>
                  <a:moveTo>
                    <a:pt x="6443" y="6615"/>
                  </a:moveTo>
                  <a:lnTo>
                    <a:pt x="6443" y="6619"/>
                  </a:lnTo>
                  <a:cubicBezTo>
                    <a:pt x="6443" y="6615"/>
                    <a:pt x="6440" y="6615"/>
                    <a:pt x="6443" y="6615"/>
                  </a:cubicBezTo>
                  <a:close/>
                  <a:moveTo>
                    <a:pt x="6447" y="6623"/>
                  </a:moveTo>
                  <a:cubicBezTo>
                    <a:pt x="6450" y="6623"/>
                    <a:pt x="6450" y="6626"/>
                    <a:pt x="6455" y="6626"/>
                  </a:cubicBezTo>
                  <a:cubicBezTo>
                    <a:pt x="6450" y="6626"/>
                    <a:pt x="6447" y="6626"/>
                    <a:pt x="6447" y="6623"/>
                  </a:cubicBezTo>
                  <a:close/>
                  <a:moveTo>
                    <a:pt x="2927" y="6736"/>
                  </a:moveTo>
                  <a:lnTo>
                    <a:pt x="2923" y="6740"/>
                  </a:lnTo>
                  <a:cubicBezTo>
                    <a:pt x="2923" y="6740"/>
                    <a:pt x="2923" y="6740"/>
                    <a:pt x="2924" y="6740"/>
                  </a:cubicBezTo>
                  <a:lnTo>
                    <a:pt x="2924" y="6740"/>
                  </a:lnTo>
                  <a:cubicBezTo>
                    <a:pt x="2925" y="6739"/>
                    <a:pt x="2926" y="6737"/>
                    <a:pt x="2927" y="6736"/>
                  </a:cubicBezTo>
                  <a:close/>
                  <a:moveTo>
                    <a:pt x="6509" y="6755"/>
                  </a:moveTo>
                  <a:lnTo>
                    <a:pt x="6509" y="6758"/>
                  </a:lnTo>
                  <a:lnTo>
                    <a:pt x="6506" y="6755"/>
                  </a:lnTo>
                  <a:close/>
                  <a:moveTo>
                    <a:pt x="2892" y="6774"/>
                  </a:moveTo>
                  <a:cubicBezTo>
                    <a:pt x="2890" y="6776"/>
                    <a:pt x="2888" y="6778"/>
                    <a:pt x="2886" y="6780"/>
                  </a:cubicBezTo>
                  <a:cubicBezTo>
                    <a:pt x="2889" y="6777"/>
                    <a:pt x="2891" y="6775"/>
                    <a:pt x="2892" y="6774"/>
                  </a:cubicBezTo>
                  <a:close/>
                  <a:moveTo>
                    <a:pt x="7088" y="6783"/>
                  </a:moveTo>
                  <a:cubicBezTo>
                    <a:pt x="7088" y="6783"/>
                    <a:pt x="7088" y="6783"/>
                    <a:pt x="7088" y="6784"/>
                  </a:cubicBezTo>
                  <a:cubicBezTo>
                    <a:pt x="7088" y="6783"/>
                    <a:pt x="7088" y="6783"/>
                    <a:pt x="7088" y="6783"/>
                  </a:cubicBezTo>
                  <a:close/>
                  <a:moveTo>
                    <a:pt x="6535" y="6787"/>
                  </a:moveTo>
                  <a:cubicBezTo>
                    <a:pt x="6537" y="6789"/>
                    <a:pt x="6537" y="6790"/>
                    <a:pt x="6536" y="6790"/>
                  </a:cubicBezTo>
                  <a:cubicBezTo>
                    <a:pt x="6536" y="6790"/>
                    <a:pt x="6535" y="6789"/>
                    <a:pt x="6535" y="6787"/>
                  </a:cubicBezTo>
                  <a:close/>
                  <a:moveTo>
                    <a:pt x="6560" y="6806"/>
                  </a:moveTo>
                  <a:cubicBezTo>
                    <a:pt x="6560" y="6806"/>
                    <a:pt x="6561" y="6809"/>
                    <a:pt x="6565" y="6809"/>
                  </a:cubicBezTo>
                  <a:cubicBezTo>
                    <a:pt x="6560" y="6809"/>
                    <a:pt x="6560" y="6809"/>
                    <a:pt x="6560" y="6806"/>
                  </a:cubicBezTo>
                  <a:close/>
                  <a:moveTo>
                    <a:pt x="6604" y="6839"/>
                  </a:moveTo>
                  <a:cubicBezTo>
                    <a:pt x="6604" y="6843"/>
                    <a:pt x="6609" y="6843"/>
                    <a:pt x="6604" y="6843"/>
                  </a:cubicBezTo>
                  <a:cubicBezTo>
                    <a:pt x="6608" y="6845"/>
                    <a:pt x="6609" y="6846"/>
                    <a:pt x="6609" y="6846"/>
                  </a:cubicBezTo>
                  <a:cubicBezTo>
                    <a:pt x="6608" y="6846"/>
                    <a:pt x="6601" y="6841"/>
                    <a:pt x="6601" y="6839"/>
                  </a:cubicBezTo>
                  <a:lnTo>
                    <a:pt x="6601" y="6839"/>
                  </a:lnTo>
                  <a:lnTo>
                    <a:pt x="6604" y="6843"/>
                  </a:lnTo>
                  <a:cubicBezTo>
                    <a:pt x="6604" y="6839"/>
                    <a:pt x="6601" y="6839"/>
                    <a:pt x="6604" y="6839"/>
                  </a:cubicBezTo>
                  <a:close/>
                  <a:moveTo>
                    <a:pt x="2984" y="6859"/>
                  </a:moveTo>
                  <a:cubicBezTo>
                    <a:pt x="2984" y="6859"/>
                    <a:pt x="2983" y="6860"/>
                    <a:pt x="2982" y="6861"/>
                  </a:cubicBezTo>
                  <a:cubicBezTo>
                    <a:pt x="2983" y="6860"/>
                    <a:pt x="2984" y="6860"/>
                    <a:pt x="2984" y="6859"/>
                  </a:cubicBezTo>
                  <a:close/>
                  <a:moveTo>
                    <a:pt x="6612" y="6872"/>
                  </a:moveTo>
                  <a:cubicBezTo>
                    <a:pt x="6616" y="6872"/>
                    <a:pt x="6616" y="6875"/>
                    <a:pt x="6619" y="6875"/>
                  </a:cubicBezTo>
                  <a:cubicBezTo>
                    <a:pt x="6621" y="6878"/>
                    <a:pt x="6621" y="6878"/>
                    <a:pt x="6620" y="6878"/>
                  </a:cubicBezTo>
                  <a:cubicBezTo>
                    <a:pt x="6619" y="6878"/>
                    <a:pt x="6615" y="6874"/>
                    <a:pt x="6612" y="6872"/>
                  </a:cubicBezTo>
                  <a:close/>
                  <a:moveTo>
                    <a:pt x="4724" y="7946"/>
                  </a:moveTo>
                  <a:lnTo>
                    <a:pt x="4724" y="7953"/>
                  </a:lnTo>
                  <a:cubicBezTo>
                    <a:pt x="4724" y="7950"/>
                    <a:pt x="4720" y="7950"/>
                    <a:pt x="4724" y="7946"/>
                  </a:cubicBezTo>
                  <a:close/>
                  <a:moveTo>
                    <a:pt x="4731" y="8148"/>
                  </a:moveTo>
                  <a:cubicBezTo>
                    <a:pt x="4731" y="8148"/>
                    <a:pt x="4731" y="8152"/>
                    <a:pt x="4729" y="8152"/>
                  </a:cubicBezTo>
                  <a:cubicBezTo>
                    <a:pt x="4729" y="8152"/>
                    <a:pt x="4728" y="8152"/>
                    <a:pt x="4727" y="8151"/>
                  </a:cubicBezTo>
                  <a:lnTo>
                    <a:pt x="4731" y="8148"/>
                  </a:lnTo>
                  <a:close/>
                  <a:moveTo>
                    <a:pt x="4764" y="8943"/>
                  </a:moveTo>
                  <a:lnTo>
                    <a:pt x="4764" y="8951"/>
                  </a:lnTo>
                  <a:cubicBezTo>
                    <a:pt x="4761" y="8947"/>
                    <a:pt x="4761" y="8947"/>
                    <a:pt x="4764" y="8943"/>
                  </a:cubicBezTo>
                  <a:close/>
                  <a:moveTo>
                    <a:pt x="4743" y="9151"/>
                  </a:moveTo>
                  <a:lnTo>
                    <a:pt x="4743" y="9151"/>
                  </a:lnTo>
                  <a:cubicBezTo>
                    <a:pt x="4744" y="9151"/>
                    <a:pt x="4745" y="9154"/>
                    <a:pt x="4742" y="9163"/>
                  </a:cubicBezTo>
                  <a:lnTo>
                    <a:pt x="4742" y="9153"/>
                  </a:lnTo>
                  <a:cubicBezTo>
                    <a:pt x="4742" y="9152"/>
                    <a:pt x="4743" y="9151"/>
                    <a:pt x="4743" y="9151"/>
                  </a:cubicBezTo>
                  <a:close/>
                  <a:moveTo>
                    <a:pt x="4742" y="9222"/>
                  </a:moveTo>
                  <a:cubicBezTo>
                    <a:pt x="4739" y="9233"/>
                    <a:pt x="4746" y="9241"/>
                    <a:pt x="4739" y="9248"/>
                  </a:cubicBezTo>
                  <a:cubicBezTo>
                    <a:pt x="4739" y="9237"/>
                    <a:pt x="4739" y="9229"/>
                    <a:pt x="4742" y="9222"/>
                  </a:cubicBezTo>
                  <a:close/>
                  <a:moveTo>
                    <a:pt x="4727" y="9277"/>
                  </a:moveTo>
                  <a:lnTo>
                    <a:pt x="4727" y="9292"/>
                  </a:lnTo>
                  <a:cubicBezTo>
                    <a:pt x="4726" y="9296"/>
                    <a:pt x="4726" y="9297"/>
                    <a:pt x="4725" y="9297"/>
                  </a:cubicBezTo>
                  <a:cubicBezTo>
                    <a:pt x="4724" y="9297"/>
                    <a:pt x="4725" y="9285"/>
                    <a:pt x="4727" y="9277"/>
                  </a:cubicBezTo>
                  <a:close/>
                  <a:moveTo>
                    <a:pt x="4756" y="9431"/>
                  </a:moveTo>
                  <a:lnTo>
                    <a:pt x="4756" y="9435"/>
                  </a:lnTo>
                  <a:cubicBezTo>
                    <a:pt x="4756" y="9435"/>
                    <a:pt x="4753" y="9431"/>
                    <a:pt x="4756" y="9431"/>
                  </a:cubicBezTo>
                  <a:close/>
                  <a:moveTo>
                    <a:pt x="4764" y="9534"/>
                  </a:moveTo>
                  <a:cubicBezTo>
                    <a:pt x="4768" y="9534"/>
                    <a:pt x="4768" y="9537"/>
                    <a:pt x="4764" y="9537"/>
                  </a:cubicBezTo>
                  <a:lnTo>
                    <a:pt x="4764" y="9534"/>
                  </a:lnTo>
                  <a:close/>
                  <a:moveTo>
                    <a:pt x="4999" y="9758"/>
                  </a:moveTo>
                  <a:lnTo>
                    <a:pt x="4999" y="9758"/>
                  </a:lnTo>
                  <a:cubicBezTo>
                    <a:pt x="4998" y="9761"/>
                    <a:pt x="4998" y="9765"/>
                    <a:pt x="4998" y="9769"/>
                  </a:cubicBezTo>
                  <a:cubicBezTo>
                    <a:pt x="4999" y="9765"/>
                    <a:pt x="4999" y="9761"/>
                    <a:pt x="4999" y="9758"/>
                  </a:cubicBezTo>
                  <a:close/>
                  <a:moveTo>
                    <a:pt x="4690" y="0"/>
                  </a:moveTo>
                  <a:cubicBezTo>
                    <a:pt x="4621" y="880"/>
                    <a:pt x="4668" y="1818"/>
                    <a:pt x="4658" y="2725"/>
                  </a:cubicBezTo>
                  <a:lnTo>
                    <a:pt x="4658" y="2735"/>
                  </a:lnTo>
                  <a:cubicBezTo>
                    <a:pt x="4658" y="2761"/>
                    <a:pt x="4654" y="2786"/>
                    <a:pt x="4658" y="2816"/>
                  </a:cubicBezTo>
                  <a:lnTo>
                    <a:pt x="4658" y="2930"/>
                  </a:lnTo>
                  <a:lnTo>
                    <a:pt x="4658" y="2937"/>
                  </a:lnTo>
                  <a:cubicBezTo>
                    <a:pt x="4668" y="3395"/>
                    <a:pt x="4668" y="3857"/>
                    <a:pt x="4676" y="4323"/>
                  </a:cubicBezTo>
                  <a:cubicBezTo>
                    <a:pt x="4434" y="4096"/>
                    <a:pt x="4196" y="3850"/>
                    <a:pt x="3957" y="3619"/>
                  </a:cubicBezTo>
                  <a:lnTo>
                    <a:pt x="3957" y="3619"/>
                  </a:lnTo>
                  <a:cubicBezTo>
                    <a:pt x="4007" y="3676"/>
                    <a:pt x="4028" y="3700"/>
                    <a:pt x="4026" y="3700"/>
                  </a:cubicBezTo>
                  <a:cubicBezTo>
                    <a:pt x="4016" y="3700"/>
                    <a:pt x="3339" y="2972"/>
                    <a:pt x="3169" y="2923"/>
                  </a:cubicBezTo>
                  <a:cubicBezTo>
                    <a:pt x="3169" y="2924"/>
                    <a:pt x="3168" y="2924"/>
                    <a:pt x="3167" y="2924"/>
                  </a:cubicBezTo>
                  <a:cubicBezTo>
                    <a:pt x="3164" y="2924"/>
                    <a:pt x="3158" y="2921"/>
                    <a:pt x="3150" y="2918"/>
                  </a:cubicBezTo>
                  <a:lnTo>
                    <a:pt x="3150" y="2918"/>
                  </a:lnTo>
                  <a:cubicBezTo>
                    <a:pt x="3158" y="2933"/>
                    <a:pt x="3136" y="2937"/>
                    <a:pt x="3155" y="2962"/>
                  </a:cubicBezTo>
                  <a:cubicBezTo>
                    <a:pt x="3158" y="2967"/>
                    <a:pt x="3162" y="2974"/>
                    <a:pt x="3162" y="2977"/>
                  </a:cubicBezTo>
                  <a:cubicBezTo>
                    <a:pt x="3184" y="3002"/>
                    <a:pt x="3190" y="3011"/>
                    <a:pt x="3186" y="3011"/>
                  </a:cubicBezTo>
                  <a:cubicBezTo>
                    <a:pt x="3175" y="3011"/>
                    <a:pt x="3100" y="2947"/>
                    <a:pt x="3092" y="2915"/>
                  </a:cubicBezTo>
                  <a:lnTo>
                    <a:pt x="3092" y="2915"/>
                  </a:lnTo>
                  <a:cubicBezTo>
                    <a:pt x="3095" y="2917"/>
                    <a:pt x="3096" y="2918"/>
                    <a:pt x="3096" y="2918"/>
                  </a:cubicBezTo>
                  <a:cubicBezTo>
                    <a:pt x="3097" y="2918"/>
                    <a:pt x="3081" y="2904"/>
                    <a:pt x="3084" y="2901"/>
                  </a:cubicBezTo>
                  <a:lnTo>
                    <a:pt x="3084" y="2901"/>
                  </a:lnTo>
                  <a:cubicBezTo>
                    <a:pt x="3089" y="2904"/>
                    <a:pt x="3089" y="2904"/>
                    <a:pt x="3092" y="2904"/>
                  </a:cubicBezTo>
                  <a:cubicBezTo>
                    <a:pt x="3081" y="2896"/>
                    <a:pt x="3077" y="2886"/>
                    <a:pt x="3070" y="2874"/>
                  </a:cubicBezTo>
                  <a:lnTo>
                    <a:pt x="3074" y="2874"/>
                  </a:lnTo>
                  <a:cubicBezTo>
                    <a:pt x="3077" y="2879"/>
                    <a:pt x="3077" y="2882"/>
                    <a:pt x="3081" y="2886"/>
                  </a:cubicBezTo>
                  <a:cubicBezTo>
                    <a:pt x="3077" y="2874"/>
                    <a:pt x="3059" y="2857"/>
                    <a:pt x="3052" y="2842"/>
                  </a:cubicBezTo>
                  <a:cubicBezTo>
                    <a:pt x="3046" y="2830"/>
                    <a:pt x="3042" y="2823"/>
                    <a:pt x="3041" y="2823"/>
                  </a:cubicBezTo>
                  <a:lnTo>
                    <a:pt x="3041" y="2823"/>
                  </a:lnTo>
                  <a:cubicBezTo>
                    <a:pt x="3041" y="2823"/>
                    <a:pt x="3043" y="2830"/>
                    <a:pt x="3048" y="2845"/>
                  </a:cubicBezTo>
                  <a:cubicBezTo>
                    <a:pt x="3046" y="2844"/>
                    <a:pt x="3045" y="2843"/>
                    <a:pt x="3044" y="2843"/>
                  </a:cubicBezTo>
                  <a:cubicBezTo>
                    <a:pt x="3040" y="2843"/>
                    <a:pt x="3063" y="2875"/>
                    <a:pt x="3057" y="2875"/>
                  </a:cubicBezTo>
                  <a:cubicBezTo>
                    <a:pt x="3055" y="2875"/>
                    <a:pt x="3051" y="2873"/>
                    <a:pt x="3045" y="2867"/>
                  </a:cubicBezTo>
                  <a:lnTo>
                    <a:pt x="3045" y="2867"/>
                  </a:lnTo>
                  <a:cubicBezTo>
                    <a:pt x="3067" y="2886"/>
                    <a:pt x="3074" y="2911"/>
                    <a:pt x="3089" y="2930"/>
                  </a:cubicBezTo>
                  <a:cubicBezTo>
                    <a:pt x="3089" y="2933"/>
                    <a:pt x="3086" y="2934"/>
                    <a:pt x="3083" y="2934"/>
                  </a:cubicBezTo>
                  <a:cubicBezTo>
                    <a:pt x="3081" y="2934"/>
                    <a:pt x="3078" y="2934"/>
                    <a:pt x="3077" y="2934"/>
                  </a:cubicBezTo>
                  <a:cubicBezTo>
                    <a:pt x="3074" y="2934"/>
                    <a:pt x="3073" y="2935"/>
                    <a:pt x="3077" y="2940"/>
                  </a:cubicBezTo>
                  <a:cubicBezTo>
                    <a:pt x="3097" y="2974"/>
                    <a:pt x="3095" y="2985"/>
                    <a:pt x="3083" y="2985"/>
                  </a:cubicBezTo>
                  <a:cubicBezTo>
                    <a:pt x="3062" y="2985"/>
                    <a:pt x="3014" y="2959"/>
                    <a:pt x="2979" y="2959"/>
                  </a:cubicBezTo>
                  <a:cubicBezTo>
                    <a:pt x="2981" y="2961"/>
                    <a:pt x="2978" y="2963"/>
                    <a:pt x="2973" y="2963"/>
                  </a:cubicBezTo>
                  <a:cubicBezTo>
                    <a:pt x="2970" y="2963"/>
                    <a:pt x="2967" y="2962"/>
                    <a:pt x="2964" y="2959"/>
                  </a:cubicBezTo>
                  <a:lnTo>
                    <a:pt x="2964" y="2959"/>
                  </a:lnTo>
                  <a:cubicBezTo>
                    <a:pt x="2966" y="2962"/>
                    <a:pt x="2967" y="2964"/>
                    <a:pt x="2966" y="2964"/>
                  </a:cubicBezTo>
                  <a:cubicBezTo>
                    <a:pt x="2965" y="2964"/>
                    <a:pt x="2965" y="2964"/>
                    <a:pt x="2964" y="2962"/>
                  </a:cubicBezTo>
                  <a:cubicBezTo>
                    <a:pt x="2951" y="2966"/>
                    <a:pt x="2932" y="2971"/>
                    <a:pt x="2914" y="2971"/>
                  </a:cubicBezTo>
                  <a:cubicBezTo>
                    <a:pt x="2910" y="2971"/>
                    <a:pt x="2905" y="2971"/>
                    <a:pt x="2901" y="2970"/>
                  </a:cubicBezTo>
                  <a:lnTo>
                    <a:pt x="2901" y="2970"/>
                  </a:lnTo>
                  <a:cubicBezTo>
                    <a:pt x="2920" y="3006"/>
                    <a:pt x="2967" y="3080"/>
                    <a:pt x="2964" y="3099"/>
                  </a:cubicBezTo>
                  <a:cubicBezTo>
                    <a:pt x="2969" y="3104"/>
                    <a:pt x="2969" y="3106"/>
                    <a:pt x="2967" y="3106"/>
                  </a:cubicBezTo>
                  <a:cubicBezTo>
                    <a:pt x="2965" y="3106"/>
                    <a:pt x="2962" y="3104"/>
                    <a:pt x="2960" y="3102"/>
                  </a:cubicBezTo>
                  <a:cubicBezTo>
                    <a:pt x="2942" y="3099"/>
                    <a:pt x="2913" y="3069"/>
                    <a:pt x="2894" y="3062"/>
                  </a:cubicBezTo>
                  <a:cubicBezTo>
                    <a:pt x="2892" y="3068"/>
                    <a:pt x="2888" y="3070"/>
                    <a:pt x="2882" y="3070"/>
                  </a:cubicBezTo>
                  <a:cubicBezTo>
                    <a:pt x="2863" y="3070"/>
                    <a:pt x="2827" y="3047"/>
                    <a:pt x="2803" y="3047"/>
                  </a:cubicBezTo>
                  <a:cubicBezTo>
                    <a:pt x="2801" y="3049"/>
                    <a:pt x="2798" y="3050"/>
                    <a:pt x="2794" y="3050"/>
                  </a:cubicBezTo>
                  <a:cubicBezTo>
                    <a:pt x="2774" y="3050"/>
                    <a:pt x="2732" y="3024"/>
                    <a:pt x="2710" y="3018"/>
                  </a:cubicBezTo>
                  <a:lnTo>
                    <a:pt x="2710" y="3018"/>
                  </a:lnTo>
                  <a:cubicBezTo>
                    <a:pt x="3026" y="3432"/>
                    <a:pt x="3455" y="3795"/>
                    <a:pt x="3825" y="4180"/>
                  </a:cubicBezTo>
                  <a:lnTo>
                    <a:pt x="3825" y="4180"/>
                  </a:lnTo>
                  <a:cubicBezTo>
                    <a:pt x="3826" y="4181"/>
                    <a:pt x="3828" y="4183"/>
                    <a:pt x="3829" y="4184"/>
                  </a:cubicBezTo>
                  <a:lnTo>
                    <a:pt x="3829" y="4184"/>
                  </a:lnTo>
                  <a:cubicBezTo>
                    <a:pt x="3840" y="4199"/>
                    <a:pt x="3851" y="4209"/>
                    <a:pt x="3862" y="4221"/>
                  </a:cubicBezTo>
                  <a:cubicBezTo>
                    <a:pt x="3862" y="4217"/>
                    <a:pt x="3860" y="4214"/>
                    <a:pt x="3859" y="4213"/>
                  </a:cubicBezTo>
                  <a:lnTo>
                    <a:pt x="3859" y="4213"/>
                  </a:lnTo>
                  <a:cubicBezTo>
                    <a:pt x="3869" y="4224"/>
                    <a:pt x="3907" y="4262"/>
                    <a:pt x="3905" y="4262"/>
                  </a:cubicBezTo>
                  <a:cubicBezTo>
                    <a:pt x="3905" y="4262"/>
                    <a:pt x="3904" y="4262"/>
                    <a:pt x="3903" y="4260"/>
                  </a:cubicBezTo>
                  <a:lnTo>
                    <a:pt x="3903" y="4260"/>
                  </a:lnTo>
                  <a:cubicBezTo>
                    <a:pt x="3913" y="4272"/>
                    <a:pt x="3925" y="4279"/>
                    <a:pt x="3935" y="4290"/>
                  </a:cubicBezTo>
                  <a:cubicBezTo>
                    <a:pt x="3928" y="4282"/>
                    <a:pt x="3920" y="4275"/>
                    <a:pt x="3913" y="4268"/>
                  </a:cubicBezTo>
                  <a:lnTo>
                    <a:pt x="3913" y="4268"/>
                  </a:lnTo>
                  <a:cubicBezTo>
                    <a:pt x="4057" y="4397"/>
                    <a:pt x="4189" y="4536"/>
                    <a:pt x="4331" y="4668"/>
                  </a:cubicBezTo>
                  <a:cubicBezTo>
                    <a:pt x="3880" y="4673"/>
                    <a:pt x="3429" y="4674"/>
                    <a:pt x="2979" y="4674"/>
                  </a:cubicBezTo>
                  <a:cubicBezTo>
                    <a:pt x="2366" y="4674"/>
                    <a:pt x="1753" y="4671"/>
                    <a:pt x="1141" y="4671"/>
                  </a:cubicBezTo>
                  <a:cubicBezTo>
                    <a:pt x="790" y="4671"/>
                    <a:pt x="440" y="4672"/>
                    <a:pt x="88" y="4675"/>
                  </a:cubicBezTo>
                  <a:cubicBezTo>
                    <a:pt x="110" y="4690"/>
                    <a:pt x="44" y="4686"/>
                    <a:pt x="37" y="4693"/>
                  </a:cubicBezTo>
                  <a:cubicBezTo>
                    <a:pt x="48" y="4700"/>
                    <a:pt x="41" y="4705"/>
                    <a:pt x="30" y="4705"/>
                  </a:cubicBezTo>
                  <a:cubicBezTo>
                    <a:pt x="34" y="4705"/>
                    <a:pt x="37" y="4708"/>
                    <a:pt x="41" y="4708"/>
                  </a:cubicBezTo>
                  <a:cubicBezTo>
                    <a:pt x="0" y="4708"/>
                    <a:pt x="110" y="4741"/>
                    <a:pt x="132" y="4759"/>
                  </a:cubicBezTo>
                  <a:lnTo>
                    <a:pt x="118" y="4759"/>
                  </a:lnTo>
                  <a:cubicBezTo>
                    <a:pt x="162" y="4763"/>
                    <a:pt x="151" y="4781"/>
                    <a:pt x="162" y="4788"/>
                  </a:cubicBezTo>
                  <a:cubicBezTo>
                    <a:pt x="180" y="4796"/>
                    <a:pt x="232" y="4803"/>
                    <a:pt x="202" y="4807"/>
                  </a:cubicBezTo>
                  <a:cubicBezTo>
                    <a:pt x="228" y="4815"/>
                    <a:pt x="235" y="4818"/>
                    <a:pt x="198" y="4825"/>
                  </a:cubicBezTo>
                  <a:lnTo>
                    <a:pt x="210" y="4825"/>
                  </a:lnTo>
                  <a:cubicBezTo>
                    <a:pt x="176" y="4829"/>
                    <a:pt x="85" y="4866"/>
                    <a:pt x="125" y="4876"/>
                  </a:cubicBezTo>
                  <a:cubicBezTo>
                    <a:pt x="118" y="4876"/>
                    <a:pt x="114" y="4876"/>
                    <a:pt x="110" y="4881"/>
                  </a:cubicBezTo>
                  <a:cubicBezTo>
                    <a:pt x="136" y="4884"/>
                    <a:pt x="122" y="4891"/>
                    <a:pt x="96" y="4895"/>
                  </a:cubicBezTo>
                  <a:cubicBezTo>
                    <a:pt x="162" y="4895"/>
                    <a:pt x="140" y="4910"/>
                    <a:pt x="85" y="4910"/>
                  </a:cubicBezTo>
                  <a:cubicBezTo>
                    <a:pt x="100" y="4913"/>
                    <a:pt x="100" y="4913"/>
                    <a:pt x="107" y="4913"/>
                  </a:cubicBezTo>
                  <a:cubicBezTo>
                    <a:pt x="88" y="4917"/>
                    <a:pt x="114" y="4917"/>
                    <a:pt x="107" y="4920"/>
                  </a:cubicBezTo>
                  <a:cubicBezTo>
                    <a:pt x="136" y="4928"/>
                    <a:pt x="56" y="4928"/>
                    <a:pt x="70" y="4932"/>
                  </a:cubicBezTo>
                  <a:cubicBezTo>
                    <a:pt x="63" y="4935"/>
                    <a:pt x="78" y="4935"/>
                    <a:pt x="74" y="4939"/>
                  </a:cubicBezTo>
                  <a:cubicBezTo>
                    <a:pt x="56" y="4942"/>
                    <a:pt x="70" y="4942"/>
                    <a:pt x="44" y="4942"/>
                  </a:cubicBezTo>
                  <a:cubicBezTo>
                    <a:pt x="100" y="4950"/>
                    <a:pt x="139" y="4976"/>
                    <a:pt x="73" y="4976"/>
                  </a:cubicBezTo>
                  <a:cubicBezTo>
                    <a:pt x="71" y="4976"/>
                    <a:pt x="70" y="4976"/>
                    <a:pt x="68" y="4976"/>
                  </a:cubicBezTo>
                  <a:lnTo>
                    <a:pt x="68" y="4976"/>
                  </a:lnTo>
                  <a:cubicBezTo>
                    <a:pt x="96" y="4978"/>
                    <a:pt x="99" y="4987"/>
                    <a:pt x="69" y="4987"/>
                  </a:cubicBezTo>
                  <a:cubicBezTo>
                    <a:pt x="65" y="4987"/>
                    <a:pt x="59" y="4987"/>
                    <a:pt x="52" y="4986"/>
                  </a:cubicBezTo>
                  <a:lnTo>
                    <a:pt x="52" y="4986"/>
                  </a:lnTo>
                  <a:cubicBezTo>
                    <a:pt x="85" y="4991"/>
                    <a:pt x="154" y="5008"/>
                    <a:pt x="100" y="5013"/>
                  </a:cubicBezTo>
                  <a:cubicBezTo>
                    <a:pt x="184" y="5013"/>
                    <a:pt x="224" y="5057"/>
                    <a:pt x="122" y="5060"/>
                  </a:cubicBezTo>
                  <a:cubicBezTo>
                    <a:pt x="166" y="5064"/>
                    <a:pt x="92" y="5074"/>
                    <a:pt x="70" y="5079"/>
                  </a:cubicBezTo>
                  <a:cubicBezTo>
                    <a:pt x="224" y="5085"/>
                    <a:pt x="54" y="5101"/>
                    <a:pt x="102" y="5101"/>
                  </a:cubicBezTo>
                  <a:cubicBezTo>
                    <a:pt x="107" y="5101"/>
                    <a:pt x="113" y="5101"/>
                    <a:pt x="122" y="5101"/>
                  </a:cubicBezTo>
                  <a:cubicBezTo>
                    <a:pt x="158" y="5101"/>
                    <a:pt x="257" y="5123"/>
                    <a:pt x="180" y="5126"/>
                  </a:cubicBezTo>
                  <a:cubicBezTo>
                    <a:pt x="678" y="5157"/>
                    <a:pt x="1226" y="5165"/>
                    <a:pt x="1790" y="5165"/>
                  </a:cubicBezTo>
                  <a:cubicBezTo>
                    <a:pt x="2476" y="5165"/>
                    <a:pt x="3186" y="5153"/>
                    <a:pt x="3863" y="5153"/>
                  </a:cubicBezTo>
                  <a:cubicBezTo>
                    <a:pt x="4023" y="5153"/>
                    <a:pt x="4182" y="5154"/>
                    <a:pt x="4338" y="5155"/>
                  </a:cubicBezTo>
                  <a:cubicBezTo>
                    <a:pt x="4111" y="5397"/>
                    <a:pt x="3869" y="5632"/>
                    <a:pt x="3642" y="5871"/>
                  </a:cubicBezTo>
                  <a:cubicBezTo>
                    <a:pt x="3650" y="5864"/>
                    <a:pt x="3657" y="5858"/>
                    <a:pt x="3663" y="5852"/>
                  </a:cubicBezTo>
                  <a:lnTo>
                    <a:pt x="3661" y="5852"/>
                  </a:lnTo>
                  <a:lnTo>
                    <a:pt x="3664" y="5849"/>
                  </a:lnTo>
                  <a:lnTo>
                    <a:pt x="3664" y="5852"/>
                  </a:lnTo>
                  <a:lnTo>
                    <a:pt x="3664" y="5852"/>
                  </a:lnTo>
                  <a:cubicBezTo>
                    <a:pt x="3704" y="5817"/>
                    <a:pt x="3722" y="5801"/>
                    <a:pt x="3724" y="5801"/>
                  </a:cubicBezTo>
                  <a:lnTo>
                    <a:pt x="3724" y="5801"/>
                  </a:lnTo>
                  <a:cubicBezTo>
                    <a:pt x="3733" y="5801"/>
                    <a:pt x="2995" y="6487"/>
                    <a:pt x="2945" y="6655"/>
                  </a:cubicBezTo>
                  <a:cubicBezTo>
                    <a:pt x="2949" y="6655"/>
                    <a:pt x="2945" y="6667"/>
                    <a:pt x="2942" y="6674"/>
                  </a:cubicBezTo>
                  <a:cubicBezTo>
                    <a:pt x="2944" y="6673"/>
                    <a:pt x="2945" y="6672"/>
                    <a:pt x="2947" y="6672"/>
                  </a:cubicBezTo>
                  <a:cubicBezTo>
                    <a:pt x="2954" y="6672"/>
                    <a:pt x="2959" y="6679"/>
                    <a:pt x="2967" y="6679"/>
                  </a:cubicBezTo>
                  <a:cubicBezTo>
                    <a:pt x="2972" y="6679"/>
                    <a:pt x="2978" y="6677"/>
                    <a:pt x="2986" y="6670"/>
                  </a:cubicBezTo>
                  <a:lnTo>
                    <a:pt x="2986" y="6674"/>
                  </a:lnTo>
                  <a:cubicBezTo>
                    <a:pt x="2989" y="6670"/>
                    <a:pt x="2996" y="6663"/>
                    <a:pt x="3001" y="6663"/>
                  </a:cubicBezTo>
                  <a:cubicBezTo>
                    <a:pt x="3019" y="6645"/>
                    <a:pt x="3028" y="6638"/>
                    <a:pt x="3031" y="6638"/>
                  </a:cubicBezTo>
                  <a:cubicBezTo>
                    <a:pt x="3042" y="6638"/>
                    <a:pt x="2972" y="6727"/>
                    <a:pt x="2938" y="6736"/>
                  </a:cubicBezTo>
                  <a:cubicBezTo>
                    <a:pt x="2941" y="6732"/>
                    <a:pt x="2941" y="6731"/>
                    <a:pt x="2941" y="6731"/>
                  </a:cubicBezTo>
                  <a:lnTo>
                    <a:pt x="2941" y="6731"/>
                  </a:lnTo>
                  <a:cubicBezTo>
                    <a:pt x="2939" y="6731"/>
                    <a:pt x="2928" y="6740"/>
                    <a:pt x="2924" y="6740"/>
                  </a:cubicBezTo>
                  <a:cubicBezTo>
                    <a:pt x="2924" y="6740"/>
                    <a:pt x="2924" y="6740"/>
                    <a:pt x="2924" y="6740"/>
                  </a:cubicBezTo>
                  <a:lnTo>
                    <a:pt x="2924" y="6740"/>
                  </a:lnTo>
                  <a:cubicBezTo>
                    <a:pt x="2917" y="6748"/>
                    <a:pt x="2907" y="6751"/>
                    <a:pt x="2898" y="6755"/>
                  </a:cubicBezTo>
                  <a:cubicBezTo>
                    <a:pt x="2901" y="6751"/>
                    <a:pt x="2905" y="6747"/>
                    <a:pt x="2908" y="6743"/>
                  </a:cubicBezTo>
                  <a:lnTo>
                    <a:pt x="2908" y="6743"/>
                  </a:lnTo>
                  <a:cubicBezTo>
                    <a:pt x="2898" y="6751"/>
                    <a:pt x="2879" y="6769"/>
                    <a:pt x="2861" y="6777"/>
                  </a:cubicBezTo>
                  <a:cubicBezTo>
                    <a:pt x="2849" y="6781"/>
                    <a:pt x="2842" y="6784"/>
                    <a:pt x="2845" y="6784"/>
                  </a:cubicBezTo>
                  <a:cubicBezTo>
                    <a:pt x="2847" y="6784"/>
                    <a:pt x="2853" y="6783"/>
                    <a:pt x="2864" y="6780"/>
                  </a:cubicBezTo>
                  <a:lnTo>
                    <a:pt x="2864" y="6780"/>
                  </a:lnTo>
                  <a:cubicBezTo>
                    <a:pt x="2863" y="6782"/>
                    <a:pt x="2863" y="6783"/>
                    <a:pt x="2864" y="6783"/>
                  </a:cubicBezTo>
                  <a:cubicBezTo>
                    <a:pt x="2868" y="6783"/>
                    <a:pt x="2891" y="6768"/>
                    <a:pt x="2895" y="6768"/>
                  </a:cubicBezTo>
                  <a:cubicBezTo>
                    <a:pt x="2896" y="6768"/>
                    <a:pt x="2896" y="6770"/>
                    <a:pt x="2892" y="6774"/>
                  </a:cubicBezTo>
                  <a:lnTo>
                    <a:pt x="2892" y="6774"/>
                  </a:lnTo>
                  <a:cubicBezTo>
                    <a:pt x="2910" y="6757"/>
                    <a:pt x="2933" y="6753"/>
                    <a:pt x="2952" y="6740"/>
                  </a:cubicBezTo>
                  <a:cubicBezTo>
                    <a:pt x="2961" y="6740"/>
                    <a:pt x="2954" y="6750"/>
                    <a:pt x="2957" y="6750"/>
                  </a:cubicBezTo>
                  <a:cubicBezTo>
                    <a:pt x="2958" y="6750"/>
                    <a:pt x="2960" y="6749"/>
                    <a:pt x="2964" y="6747"/>
                  </a:cubicBezTo>
                  <a:cubicBezTo>
                    <a:pt x="2981" y="6737"/>
                    <a:pt x="2992" y="6733"/>
                    <a:pt x="2999" y="6733"/>
                  </a:cubicBezTo>
                  <a:cubicBezTo>
                    <a:pt x="3027" y="6733"/>
                    <a:pt x="2982" y="6799"/>
                    <a:pt x="2982" y="6846"/>
                  </a:cubicBezTo>
                  <a:cubicBezTo>
                    <a:pt x="2985" y="6846"/>
                    <a:pt x="2988" y="6854"/>
                    <a:pt x="2984" y="6859"/>
                  </a:cubicBezTo>
                  <a:lnTo>
                    <a:pt x="2984" y="6859"/>
                  </a:lnTo>
                  <a:cubicBezTo>
                    <a:pt x="2984" y="6859"/>
                    <a:pt x="2984" y="6859"/>
                    <a:pt x="2984" y="6859"/>
                  </a:cubicBezTo>
                  <a:cubicBezTo>
                    <a:pt x="2986" y="6859"/>
                    <a:pt x="2986" y="6862"/>
                    <a:pt x="2986" y="6865"/>
                  </a:cubicBezTo>
                  <a:cubicBezTo>
                    <a:pt x="2986" y="6879"/>
                    <a:pt x="2996" y="6901"/>
                    <a:pt x="2993" y="6927"/>
                  </a:cubicBezTo>
                  <a:cubicBezTo>
                    <a:pt x="3030" y="6905"/>
                    <a:pt x="3099" y="6861"/>
                    <a:pt x="3121" y="6861"/>
                  </a:cubicBezTo>
                  <a:cubicBezTo>
                    <a:pt x="3124" y="6859"/>
                    <a:pt x="3126" y="6858"/>
                    <a:pt x="3127" y="6858"/>
                  </a:cubicBezTo>
                  <a:cubicBezTo>
                    <a:pt x="3129" y="6858"/>
                    <a:pt x="3125" y="6865"/>
                    <a:pt x="3125" y="6868"/>
                  </a:cubicBezTo>
                  <a:cubicBezTo>
                    <a:pt x="3121" y="6883"/>
                    <a:pt x="3089" y="6912"/>
                    <a:pt x="3081" y="6934"/>
                  </a:cubicBezTo>
                  <a:cubicBezTo>
                    <a:pt x="3111" y="6938"/>
                    <a:pt x="3070" y="6989"/>
                    <a:pt x="3067" y="7022"/>
                  </a:cubicBezTo>
                  <a:cubicBezTo>
                    <a:pt x="3084" y="7033"/>
                    <a:pt x="3045" y="7088"/>
                    <a:pt x="3040" y="7114"/>
                  </a:cubicBezTo>
                  <a:cubicBezTo>
                    <a:pt x="3451" y="6799"/>
                    <a:pt x="3818" y="6369"/>
                    <a:pt x="4203" y="6003"/>
                  </a:cubicBezTo>
                  <a:lnTo>
                    <a:pt x="4199" y="6003"/>
                  </a:lnTo>
                  <a:cubicBezTo>
                    <a:pt x="4202" y="6000"/>
                    <a:pt x="4204" y="5997"/>
                    <a:pt x="4207" y="5995"/>
                  </a:cubicBezTo>
                  <a:lnTo>
                    <a:pt x="4207" y="5995"/>
                  </a:lnTo>
                  <a:cubicBezTo>
                    <a:pt x="4206" y="5995"/>
                    <a:pt x="4206" y="5995"/>
                    <a:pt x="4206" y="5995"/>
                  </a:cubicBezTo>
                  <a:cubicBezTo>
                    <a:pt x="4218" y="5984"/>
                    <a:pt x="4233" y="5973"/>
                    <a:pt x="4240" y="5962"/>
                  </a:cubicBezTo>
                  <a:lnTo>
                    <a:pt x="4240" y="5962"/>
                  </a:lnTo>
                  <a:cubicBezTo>
                    <a:pt x="4240" y="5966"/>
                    <a:pt x="4236" y="5966"/>
                    <a:pt x="4236" y="5969"/>
                  </a:cubicBezTo>
                  <a:cubicBezTo>
                    <a:pt x="4245" y="5960"/>
                    <a:pt x="4283" y="5919"/>
                    <a:pt x="4283" y="5919"/>
                  </a:cubicBezTo>
                  <a:lnTo>
                    <a:pt x="4283" y="5919"/>
                  </a:lnTo>
                  <a:cubicBezTo>
                    <a:pt x="4283" y="5919"/>
                    <a:pt x="4283" y="5919"/>
                    <a:pt x="4283" y="5919"/>
                  </a:cubicBezTo>
                  <a:lnTo>
                    <a:pt x="4283" y="5919"/>
                  </a:lnTo>
                  <a:cubicBezTo>
                    <a:pt x="4293" y="5909"/>
                    <a:pt x="4303" y="5903"/>
                    <a:pt x="4313" y="5893"/>
                  </a:cubicBezTo>
                  <a:lnTo>
                    <a:pt x="4313" y="5893"/>
                  </a:lnTo>
                  <a:cubicBezTo>
                    <a:pt x="4302" y="5900"/>
                    <a:pt x="4299" y="5907"/>
                    <a:pt x="4291" y="5911"/>
                  </a:cubicBezTo>
                  <a:cubicBezTo>
                    <a:pt x="4419" y="5768"/>
                    <a:pt x="4558" y="5636"/>
                    <a:pt x="4690" y="5493"/>
                  </a:cubicBezTo>
                  <a:lnTo>
                    <a:pt x="4690" y="5493"/>
                  </a:lnTo>
                  <a:cubicBezTo>
                    <a:pt x="4702" y="6912"/>
                    <a:pt x="4687" y="8324"/>
                    <a:pt x="4698" y="9739"/>
                  </a:cubicBezTo>
                  <a:cubicBezTo>
                    <a:pt x="4700" y="9736"/>
                    <a:pt x="4702" y="9734"/>
                    <a:pt x="4703" y="9734"/>
                  </a:cubicBezTo>
                  <a:cubicBezTo>
                    <a:pt x="4712" y="9734"/>
                    <a:pt x="4710" y="9784"/>
                    <a:pt x="4717" y="9791"/>
                  </a:cubicBezTo>
                  <a:cubicBezTo>
                    <a:pt x="4718" y="9785"/>
                    <a:pt x="4720" y="9782"/>
                    <a:pt x="4721" y="9782"/>
                  </a:cubicBezTo>
                  <a:cubicBezTo>
                    <a:pt x="4723" y="9782"/>
                    <a:pt x="4725" y="9787"/>
                    <a:pt x="4727" y="9794"/>
                  </a:cubicBezTo>
                  <a:cubicBezTo>
                    <a:pt x="4727" y="9791"/>
                    <a:pt x="4727" y="9787"/>
                    <a:pt x="4731" y="9783"/>
                  </a:cubicBezTo>
                  <a:cubicBezTo>
                    <a:pt x="4731" y="9790"/>
                    <a:pt x="4732" y="9793"/>
                    <a:pt x="4733" y="9793"/>
                  </a:cubicBezTo>
                  <a:cubicBezTo>
                    <a:pt x="4741" y="9793"/>
                    <a:pt x="4767" y="9710"/>
                    <a:pt x="4783" y="9691"/>
                  </a:cubicBezTo>
                  <a:lnTo>
                    <a:pt x="4783" y="9710"/>
                  </a:lnTo>
                  <a:cubicBezTo>
                    <a:pt x="4786" y="9662"/>
                    <a:pt x="4800" y="9677"/>
                    <a:pt x="4812" y="9662"/>
                  </a:cubicBezTo>
                  <a:cubicBezTo>
                    <a:pt x="4817" y="9648"/>
                    <a:pt x="4821" y="9614"/>
                    <a:pt x="4826" y="9614"/>
                  </a:cubicBezTo>
                  <a:cubicBezTo>
                    <a:pt x="4827" y="9614"/>
                    <a:pt x="4829" y="9617"/>
                    <a:pt x="4830" y="9622"/>
                  </a:cubicBezTo>
                  <a:cubicBezTo>
                    <a:pt x="4834" y="9609"/>
                    <a:pt x="4836" y="9602"/>
                    <a:pt x="4839" y="9602"/>
                  </a:cubicBezTo>
                  <a:cubicBezTo>
                    <a:pt x="4842" y="9602"/>
                    <a:pt x="4845" y="9610"/>
                    <a:pt x="4849" y="9629"/>
                  </a:cubicBezTo>
                  <a:lnTo>
                    <a:pt x="4849" y="9615"/>
                  </a:lnTo>
                  <a:cubicBezTo>
                    <a:pt x="4852" y="9645"/>
                    <a:pt x="4874" y="9713"/>
                    <a:pt x="4891" y="9713"/>
                  </a:cubicBezTo>
                  <a:cubicBezTo>
                    <a:pt x="4894" y="9713"/>
                    <a:pt x="4897" y="9710"/>
                    <a:pt x="4900" y="9703"/>
                  </a:cubicBezTo>
                  <a:lnTo>
                    <a:pt x="4900" y="9717"/>
                  </a:lnTo>
                  <a:cubicBezTo>
                    <a:pt x="4902" y="9707"/>
                    <a:pt x="4905" y="9703"/>
                    <a:pt x="4908" y="9703"/>
                  </a:cubicBezTo>
                  <a:cubicBezTo>
                    <a:pt x="4912" y="9703"/>
                    <a:pt x="4916" y="9714"/>
                    <a:pt x="4918" y="9732"/>
                  </a:cubicBezTo>
                  <a:cubicBezTo>
                    <a:pt x="4918" y="9703"/>
                    <a:pt x="4921" y="9691"/>
                    <a:pt x="4924" y="9691"/>
                  </a:cubicBezTo>
                  <a:cubicBezTo>
                    <a:pt x="4928" y="9691"/>
                    <a:pt x="4932" y="9710"/>
                    <a:pt x="4932" y="9739"/>
                  </a:cubicBezTo>
                  <a:cubicBezTo>
                    <a:pt x="4937" y="9728"/>
                    <a:pt x="4937" y="9728"/>
                    <a:pt x="4937" y="9721"/>
                  </a:cubicBezTo>
                  <a:cubicBezTo>
                    <a:pt x="4937" y="9725"/>
                    <a:pt x="4937" y="9726"/>
                    <a:pt x="4937" y="9726"/>
                  </a:cubicBezTo>
                  <a:cubicBezTo>
                    <a:pt x="4938" y="9726"/>
                    <a:pt x="4939" y="9719"/>
                    <a:pt x="4940" y="9719"/>
                  </a:cubicBezTo>
                  <a:cubicBezTo>
                    <a:pt x="4940" y="9719"/>
                    <a:pt x="4940" y="9720"/>
                    <a:pt x="4940" y="9721"/>
                  </a:cubicBezTo>
                  <a:cubicBezTo>
                    <a:pt x="4942" y="9716"/>
                    <a:pt x="4944" y="9713"/>
                    <a:pt x="4945" y="9713"/>
                  </a:cubicBezTo>
                  <a:cubicBezTo>
                    <a:pt x="4950" y="9713"/>
                    <a:pt x="4951" y="9756"/>
                    <a:pt x="4953" y="9756"/>
                  </a:cubicBezTo>
                  <a:cubicBezTo>
                    <a:pt x="4954" y="9756"/>
                    <a:pt x="4954" y="9756"/>
                    <a:pt x="4954" y="9754"/>
                  </a:cubicBezTo>
                  <a:cubicBezTo>
                    <a:pt x="4954" y="9757"/>
                    <a:pt x="4954" y="9758"/>
                    <a:pt x="4954" y="9758"/>
                  </a:cubicBezTo>
                  <a:cubicBezTo>
                    <a:pt x="4955" y="9758"/>
                    <a:pt x="4955" y="9750"/>
                    <a:pt x="4958" y="9750"/>
                  </a:cubicBezTo>
                  <a:cubicBezTo>
                    <a:pt x="4958" y="9750"/>
                    <a:pt x="4958" y="9750"/>
                    <a:pt x="4959" y="9750"/>
                  </a:cubicBezTo>
                  <a:cubicBezTo>
                    <a:pt x="4966" y="9772"/>
                    <a:pt x="4966" y="9757"/>
                    <a:pt x="4966" y="9783"/>
                  </a:cubicBezTo>
                  <a:cubicBezTo>
                    <a:pt x="4970" y="9749"/>
                    <a:pt x="4982" y="9720"/>
                    <a:pt x="4990" y="9720"/>
                  </a:cubicBezTo>
                  <a:cubicBezTo>
                    <a:pt x="4996" y="9720"/>
                    <a:pt x="4999" y="9731"/>
                    <a:pt x="4999" y="9758"/>
                  </a:cubicBezTo>
                  <a:lnTo>
                    <a:pt x="4999" y="9758"/>
                  </a:lnTo>
                  <a:cubicBezTo>
                    <a:pt x="5000" y="9744"/>
                    <a:pt x="5003" y="9736"/>
                    <a:pt x="5006" y="9736"/>
                  </a:cubicBezTo>
                  <a:cubicBezTo>
                    <a:pt x="5009" y="9736"/>
                    <a:pt x="5012" y="9747"/>
                    <a:pt x="5010" y="9772"/>
                  </a:cubicBezTo>
                  <a:cubicBezTo>
                    <a:pt x="5012" y="9751"/>
                    <a:pt x="5023" y="9706"/>
                    <a:pt x="5030" y="9706"/>
                  </a:cubicBezTo>
                  <a:cubicBezTo>
                    <a:pt x="5032" y="9706"/>
                    <a:pt x="5034" y="9712"/>
                    <a:pt x="5035" y="9728"/>
                  </a:cubicBezTo>
                  <a:cubicBezTo>
                    <a:pt x="5035" y="9677"/>
                    <a:pt x="5049" y="9643"/>
                    <a:pt x="5062" y="9643"/>
                  </a:cubicBezTo>
                  <a:cubicBezTo>
                    <a:pt x="5071" y="9643"/>
                    <a:pt x="5080" y="9661"/>
                    <a:pt x="5083" y="9703"/>
                  </a:cubicBezTo>
                  <a:cubicBezTo>
                    <a:pt x="5084" y="9693"/>
                    <a:pt x="5085" y="9689"/>
                    <a:pt x="5086" y="9689"/>
                  </a:cubicBezTo>
                  <a:cubicBezTo>
                    <a:pt x="5091" y="9689"/>
                    <a:pt x="5099" y="9737"/>
                    <a:pt x="5101" y="9754"/>
                  </a:cubicBezTo>
                  <a:cubicBezTo>
                    <a:pt x="5103" y="9703"/>
                    <a:pt x="5107" y="9688"/>
                    <a:pt x="5110" y="9688"/>
                  </a:cubicBezTo>
                  <a:cubicBezTo>
                    <a:pt x="5115" y="9688"/>
                    <a:pt x="5121" y="9731"/>
                    <a:pt x="5123" y="9731"/>
                  </a:cubicBezTo>
                  <a:cubicBezTo>
                    <a:pt x="5124" y="9731"/>
                    <a:pt x="5124" y="9724"/>
                    <a:pt x="5123" y="9703"/>
                  </a:cubicBezTo>
                  <a:cubicBezTo>
                    <a:pt x="5123" y="9678"/>
                    <a:pt x="5135" y="9616"/>
                    <a:pt x="5143" y="9616"/>
                  </a:cubicBezTo>
                  <a:cubicBezTo>
                    <a:pt x="5146" y="9616"/>
                    <a:pt x="5148" y="9624"/>
                    <a:pt x="5149" y="9644"/>
                  </a:cubicBezTo>
                  <a:cubicBezTo>
                    <a:pt x="5226" y="8397"/>
                    <a:pt x="5160" y="6839"/>
                    <a:pt x="5179" y="5482"/>
                  </a:cubicBezTo>
                  <a:lnTo>
                    <a:pt x="5179" y="5482"/>
                  </a:lnTo>
                  <a:cubicBezTo>
                    <a:pt x="5717" y="6014"/>
                    <a:pt x="6242" y="6557"/>
                    <a:pt x="6785" y="7081"/>
                  </a:cubicBezTo>
                  <a:cubicBezTo>
                    <a:pt x="6785" y="7077"/>
                    <a:pt x="6786" y="7075"/>
                    <a:pt x="6789" y="7075"/>
                  </a:cubicBezTo>
                  <a:cubicBezTo>
                    <a:pt x="6796" y="7075"/>
                    <a:pt x="6812" y="7092"/>
                    <a:pt x="6817" y="7092"/>
                  </a:cubicBezTo>
                  <a:cubicBezTo>
                    <a:pt x="6817" y="7086"/>
                    <a:pt x="6819" y="7083"/>
                    <a:pt x="6823" y="7083"/>
                  </a:cubicBezTo>
                  <a:cubicBezTo>
                    <a:pt x="6825" y="7083"/>
                    <a:pt x="6827" y="7084"/>
                    <a:pt x="6829" y="7085"/>
                  </a:cubicBezTo>
                  <a:cubicBezTo>
                    <a:pt x="6829" y="7085"/>
                    <a:pt x="6829" y="7083"/>
                    <a:pt x="6828" y="7082"/>
                  </a:cubicBezTo>
                  <a:lnTo>
                    <a:pt x="6828" y="7082"/>
                  </a:lnTo>
                  <a:cubicBezTo>
                    <a:pt x="6828" y="7082"/>
                    <a:pt x="6828" y="7082"/>
                    <a:pt x="6828" y="7082"/>
                  </a:cubicBezTo>
                  <a:cubicBezTo>
                    <a:pt x="6840" y="7082"/>
                    <a:pt x="6821" y="7024"/>
                    <a:pt x="6824" y="7004"/>
                  </a:cubicBezTo>
                  <a:lnTo>
                    <a:pt x="6824" y="7004"/>
                  </a:lnTo>
                  <a:cubicBezTo>
                    <a:pt x="6829" y="7007"/>
                    <a:pt x="6829" y="7007"/>
                    <a:pt x="6832" y="7011"/>
                  </a:cubicBezTo>
                  <a:cubicBezTo>
                    <a:pt x="6814" y="6989"/>
                    <a:pt x="6832" y="6985"/>
                    <a:pt x="6836" y="6971"/>
                  </a:cubicBezTo>
                  <a:cubicBezTo>
                    <a:pt x="6827" y="6947"/>
                    <a:pt x="6818" y="6926"/>
                    <a:pt x="6830" y="6926"/>
                  </a:cubicBezTo>
                  <a:cubicBezTo>
                    <a:pt x="6833" y="6926"/>
                    <a:pt x="6837" y="6927"/>
                    <a:pt x="6843" y="6931"/>
                  </a:cubicBezTo>
                  <a:cubicBezTo>
                    <a:pt x="6843" y="6927"/>
                    <a:pt x="6843" y="6927"/>
                    <a:pt x="6839" y="6923"/>
                  </a:cubicBezTo>
                  <a:lnTo>
                    <a:pt x="6839" y="6923"/>
                  </a:lnTo>
                  <a:cubicBezTo>
                    <a:pt x="6852" y="6931"/>
                    <a:pt x="6876" y="6940"/>
                    <a:pt x="6893" y="6940"/>
                  </a:cubicBezTo>
                  <a:cubicBezTo>
                    <a:pt x="6905" y="6940"/>
                    <a:pt x="6914" y="6936"/>
                    <a:pt x="6913" y="6924"/>
                  </a:cubicBezTo>
                  <a:lnTo>
                    <a:pt x="6913" y="6924"/>
                  </a:lnTo>
                  <a:cubicBezTo>
                    <a:pt x="6913" y="6927"/>
                    <a:pt x="6917" y="6927"/>
                    <a:pt x="6920" y="6931"/>
                  </a:cubicBezTo>
                  <a:cubicBezTo>
                    <a:pt x="6916" y="6922"/>
                    <a:pt x="6918" y="6918"/>
                    <a:pt x="6923" y="6918"/>
                  </a:cubicBezTo>
                  <a:cubicBezTo>
                    <a:pt x="6927" y="6918"/>
                    <a:pt x="6933" y="6920"/>
                    <a:pt x="6939" y="6923"/>
                  </a:cubicBezTo>
                  <a:cubicBezTo>
                    <a:pt x="6924" y="6908"/>
                    <a:pt x="6922" y="6901"/>
                    <a:pt x="6928" y="6901"/>
                  </a:cubicBezTo>
                  <a:cubicBezTo>
                    <a:pt x="6932" y="6901"/>
                    <a:pt x="6942" y="6906"/>
                    <a:pt x="6953" y="6916"/>
                  </a:cubicBezTo>
                  <a:lnTo>
                    <a:pt x="6946" y="6909"/>
                  </a:lnTo>
                  <a:lnTo>
                    <a:pt x="6946" y="6909"/>
                  </a:lnTo>
                  <a:cubicBezTo>
                    <a:pt x="6947" y="6909"/>
                    <a:pt x="6948" y="6909"/>
                    <a:pt x="6948" y="6909"/>
                  </a:cubicBezTo>
                  <a:cubicBezTo>
                    <a:pt x="6951" y="6909"/>
                    <a:pt x="6946" y="6901"/>
                    <a:pt x="6949" y="6901"/>
                  </a:cubicBezTo>
                  <a:cubicBezTo>
                    <a:pt x="6947" y="6898"/>
                    <a:pt x="6947" y="6897"/>
                    <a:pt x="6948" y="6897"/>
                  </a:cubicBezTo>
                  <a:cubicBezTo>
                    <a:pt x="6952" y="6897"/>
                    <a:pt x="6971" y="6910"/>
                    <a:pt x="6972" y="6910"/>
                  </a:cubicBezTo>
                  <a:cubicBezTo>
                    <a:pt x="6972" y="6910"/>
                    <a:pt x="6972" y="6909"/>
                    <a:pt x="6971" y="6909"/>
                  </a:cubicBezTo>
                  <a:lnTo>
                    <a:pt x="6971" y="6909"/>
                  </a:lnTo>
                  <a:cubicBezTo>
                    <a:pt x="6973" y="6909"/>
                    <a:pt x="6974" y="6909"/>
                    <a:pt x="6974" y="6909"/>
                  </a:cubicBezTo>
                  <a:cubicBezTo>
                    <a:pt x="6976" y="6909"/>
                    <a:pt x="6972" y="6904"/>
                    <a:pt x="6975" y="6901"/>
                  </a:cubicBezTo>
                  <a:lnTo>
                    <a:pt x="6975" y="6901"/>
                  </a:lnTo>
                  <a:cubicBezTo>
                    <a:pt x="6986" y="6909"/>
                    <a:pt x="6983" y="6901"/>
                    <a:pt x="6993" y="6912"/>
                  </a:cubicBezTo>
                  <a:cubicBezTo>
                    <a:pt x="6980" y="6894"/>
                    <a:pt x="6977" y="6867"/>
                    <a:pt x="6987" y="6867"/>
                  </a:cubicBezTo>
                  <a:cubicBezTo>
                    <a:pt x="6992" y="6867"/>
                    <a:pt x="6999" y="6871"/>
                    <a:pt x="7008" y="6883"/>
                  </a:cubicBezTo>
                  <a:cubicBezTo>
                    <a:pt x="6999" y="6872"/>
                    <a:pt x="6998" y="6863"/>
                    <a:pt x="7003" y="6863"/>
                  </a:cubicBezTo>
                  <a:cubicBezTo>
                    <a:pt x="7006" y="6863"/>
                    <a:pt x="7012" y="6867"/>
                    <a:pt x="7019" y="6875"/>
                  </a:cubicBezTo>
                  <a:cubicBezTo>
                    <a:pt x="7010" y="6864"/>
                    <a:pt x="6996" y="6834"/>
                    <a:pt x="7006" y="6834"/>
                  </a:cubicBezTo>
                  <a:cubicBezTo>
                    <a:pt x="7008" y="6834"/>
                    <a:pt x="7011" y="6836"/>
                    <a:pt x="7015" y="6839"/>
                  </a:cubicBezTo>
                  <a:cubicBezTo>
                    <a:pt x="6989" y="6810"/>
                    <a:pt x="6993" y="6780"/>
                    <a:pt x="7012" y="6780"/>
                  </a:cubicBezTo>
                  <a:cubicBezTo>
                    <a:pt x="7020" y="6780"/>
                    <a:pt x="7030" y="6785"/>
                    <a:pt x="7041" y="6795"/>
                  </a:cubicBezTo>
                  <a:cubicBezTo>
                    <a:pt x="7037" y="6789"/>
                    <a:pt x="7037" y="6787"/>
                    <a:pt x="7040" y="6787"/>
                  </a:cubicBezTo>
                  <a:cubicBezTo>
                    <a:pt x="7047" y="6787"/>
                    <a:pt x="7066" y="6798"/>
                    <a:pt x="7074" y="6806"/>
                  </a:cubicBezTo>
                  <a:cubicBezTo>
                    <a:pt x="7056" y="6783"/>
                    <a:pt x="7052" y="6771"/>
                    <a:pt x="7060" y="6771"/>
                  </a:cubicBezTo>
                  <a:cubicBezTo>
                    <a:pt x="7065" y="6771"/>
                    <a:pt x="7075" y="6775"/>
                    <a:pt x="7088" y="6783"/>
                  </a:cubicBezTo>
                  <a:lnTo>
                    <a:pt x="7088" y="6783"/>
                  </a:lnTo>
                  <a:cubicBezTo>
                    <a:pt x="7066" y="6770"/>
                    <a:pt x="7035" y="6718"/>
                    <a:pt x="7049" y="6718"/>
                  </a:cubicBezTo>
                  <a:cubicBezTo>
                    <a:pt x="7052" y="6718"/>
                    <a:pt x="7056" y="6720"/>
                    <a:pt x="7063" y="6725"/>
                  </a:cubicBezTo>
                  <a:cubicBezTo>
                    <a:pt x="6667" y="6215"/>
                    <a:pt x="6018" y="5661"/>
                    <a:pt x="5526" y="5145"/>
                  </a:cubicBezTo>
                  <a:cubicBezTo>
                    <a:pt x="5560" y="5145"/>
                    <a:pt x="5582" y="5140"/>
                    <a:pt x="5611" y="5140"/>
                  </a:cubicBezTo>
                  <a:lnTo>
                    <a:pt x="5592" y="5140"/>
                  </a:lnTo>
                  <a:cubicBezTo>
                    <a:pt x="6264" y="5126"/>
                    <a:pt x="6946" y="5130"/>
                    <a:pt x="7617" y="5123"/>
                  </a:cubicBezTo>
                  <a:cubicBezTo>
                    <a:pt x="7571" y="5120"/>
                    <a:pt x="7528" y="5119"/>
                    <a:pt x="7485" y="5119"/>
                  </a:cubicBezTo>
                  <a:cubicBezTo>
                    <a:pt x="7443" y="5119"/>
                    <a:pt x="7400" y="5120"/>
                    <a:pt x="7357" y="5120"/>
                  </a:cubicBezTo>
                  <a:cubicBezTo>
                    <a:pt x="7328" y="5120"/>
                    <a:pt x="7299" y="5120"/>
                    <a:pt x="7269" y="5118"/>
                  </a:cubicBezTo>
                  <a:cubicBezTo>
                    <a:pt x="7434" y="5114"/>
                    <a:pt x="7600" y="5112"/>
                    <a:pt x="7767" y="5112"/>
                  </a:cubicBezTo>
                  <a:cubicBezTo>
                    <a:pt x="7981" y="5112"/>
                    <a:pt x="8195" y="5115"/>
                    <a:pt x="8410" y="5115"/>
                  </a:cubicBezTo>
                  <a:cubicBezTo>
                    <a:pt x="8644" y="5115"/>
                    <a:pt x="8878" y="5112"/>
                    <a:pt x="9109" y="5101"/>
                  </a:cubicBezTo>
                  <a:cubicBezTo>
                    <a:pt x="9197" y="5086"/>
                    <a:pt x="9329" y="5089"/>
                    <a:pt x="9395" y="5060"/>
                  </a:cubicBezTo>
                  <a:cubicBezTo>
                    <a:pt x="9392" y="5057"/>
                    <a:pt x="9403" y="5052"/>
                    <a:pt x="9417" y="5049"/>
                  </a:cubicBezTo>
                  <a:cubicBezTo>
                    <a:pt x="9395" y="5045"/>
                    <a:pt x="9410" y="5023"/>
                    <a:pt x="9363" y="5023"/>
                  </a:cubicBezTo>
                  <a:lnTo>
                    <a:pt x="9366" y="5020"/>
                  </a:lnTo>
                  <a:cubicBezTo>
                    <a:pt x="9355" y="5020"/>
                    <a:pt x="9341" y="5020"/>
                    <a:pt x="9337" y="5016"/>
                  </a:cubicBezTo>
                  <a:cubicBezTo>
                    <a:pt x="9206" y="5014"/>
                    <a:pt x="9295" y="5001"/>
                    <a:pt x="9387" y="5001"/>
                  </a:cubicBezTo>
                  <a:cubicBezTo>
                    <a:pt x="9431" y="5001"/>
                    <a:pt x="9477" y="5004"/>
                    <a:pt x="9498" y="5013"/>
                  </a:cubicBezTo>
                  <a:cubicBezTo>
                    <a:pt x="9465" y="5013"/>
                    <a:pt x="9520" y="5013"/>
                    <a:pt x="9520" y="5016"/>
                  </a:cubicBezTo>
                  <a:lnTo>
                    <a:pt x="9509" y="5016"/>
                  </a:lnTo>
                  <a:cubicBezTo>
                    <a:pt x="9528" y="5016"/>
                    <a:pt x="9544" y="5022"/>
                    <a:pt x="9561" y="5025"/>
                  </a:cubicBezTo>
                  <a:lnTo>
                    <a:pt x="9561" y="5025"/>
                  </a:lnTo>
                  <a:cubicBezTo>
                    <a:pt x="9558" y="5025"/>
                    <a:pt x="9556" y="5025"/>
                    <a:pt x="9553" y="5025"/>
                  </a:cubicBezTo>
                  <a:lnTo>
                    <a:pt x="9553" y="5025"/>
                  </a:lnTo>
                  <a:cubicBezTo>
                    <a:pt x="9558" y="5026"/>
                    <a:pt x="9562" y="5027"/>
                    <a:pt x="9568" y="5027"/>
                  </a:cubicBezTo>
                  <a:cubicBezTo>
                    <a:pt x="9565" y="5027"/>
                    <a:pt x="9563" y="5026"/>
                    <a:pt x="9561" y="5025"/>
                  </a:cubicBezTo>
                  <a:lnTo>
                    <a:pt x="9561" y="5025"/>
                  </a:lnTo>
                  <a:cubicBezTo>
                    <a:pt x="9584" y="5027"/>
                    <a:pt x="9614" y="5029"/>
                    <a:pt x="9634" y="5035"/>
                  </a:cubicBezTo>
                  <a:cubicBezTo>
                    <a:pt x="9646" y="5038"/>
                    <a:pt x="9661" y="5041"/>
                    <a:pt x="9665" y="5041"/>
                  </a:cubicBezTo>
                  <a:cubicBezTo>
                    <a:pt x="9670" y="5041"/>
                    <a:pt x="9664" y="5038"/>
                    <a:pt x="9634" y="5030"/>
                  </a:cubicBezTo>
                  <a:cubicBezTo>
                    <a:pt x="9676" y="5027"/>
                    <a:pt x="9533" y="5017"/>
                    <a:pt x="9601" y="5013"/>
                  </a:cubicBezTo>
                  <a:lnTo>
                    <a:pt x="9601" y="5013"/>
                  </a:lnTo>
                  <a:cubicBezTo>
                    <a:pt x="9600" y="5013"/>
                    <a:pt x="9598" y="5013"/>
                    <a:pt x="9597" y="5013"/>
                  </a:cubicBezTo>
                  <a:cubicBezTo>
                    <a:pt x="9556" y="5013"/>
                    <a:pt x="9519" y="5001"/>
                    <a:pt x="9480" y="4998"/>
                  </a:cubicBezTo>
                  <a:cubicBezTo>
                    <a:pt x="9465" y="4991"/>
                    <a:pt x="9513" y="4986"/>
                    <a:pt x="9480" y="4983"/>
                  </a:cubicBezTo>
                  <a:cubicBezTo>
                    <a:pt x="9311" y="4954"/>
                    <a:pt x="9509" y="4942"/>
                    <a:pt x="9579" y="4903"/>
                  </a:cubicBezTo>
                  <a:cubicBezTo>
                    <a:pt x="9568" y="4898"/>
                    <a:pt x="9583" y="4888"/>
                    <a:pt x="9593" y="4888"/>
                  </a:cubicBezTo>
                  <a:cubicBezTo>
                    <a:pt x="9612" y="4873"/>
                    <a:pt x="9627" y="4854"/>
                    <a:pt x="9659" y="4837"/>
                  </a:cubicBezTo>
                  <a:cubicBezTo>
                    <a:pt x="9586" y="4825"/>
                    <a:pt x="9447" y="4807"/>
                    <a:pt x="9429" y="4793"/>
                  </a:cubicBezTo>
                  <a:cubicBezTo>
                    <a:pt x="9407" y="4788"/>
                    <a:pt x="9421" y="4788"/>
                    <a:pt x="9429" y="4785"/>
                  </a:cubicBezTo>
                  <a:cubicBezTo>
                    <a:pt x="9458" y="4774"/>
                    <a:pt x="9527" y="4778"/>
                    <a:pt x="9561" y="4766"/>
                  </a:cubicBezTo>
                  <a:cubicBezTo>
                    <a:pt x="9542" y="4737"/>
                    <a:pt x="9649" y="4737"/>
                    <a:pt x="9685" y="4715"/>
                  </a:cubicBezTo>
                  <a:cubicBezTo>
                    <a:pt x="9693" y="4690"/>
                    <a:pt x="9795" y="4686"/>
                    <a:pt x="9828" y="4668"/>
                  </a:cubicBezTo>
                  <a:lnTo>
                    <a:pt x="9810" y="4668"/>
                  </a:lnTo>
                  <a:cubicBezTo>
                    <a:pt x="9409" y="4638"/>
                    <a:pt x="8996" y="4631"/>
                    <a:pt x="8580" y="4631"/>
                  </a:cubicBezTo>
                  <a:cubicBezTo>
                    <a:pt x="8203" y="4631"/>
                    <a:pt x="7823" y="4636"/>
                    <a:pt x="7447" y="4636"/>
                  </a:cubicBezTo>
                  <a:cubicBezTo>
                    <a:pt x="7332" y="4636"/>
                    <a:pt x="7217" y="4636"/>
                    <a:pt x="7103" y="4634"/>
                  </a:cubicBezTo>
                  <a:lnTo>
                    <a:pt x="6890" y="4634"/>
                  </a:lnTo>
                  <a:cubicBezTo>
                    <a:pt x="6428" y="4646"/>
                    <a:pt x="5963" y="4646"/>
                    <a:pt x="5497" y="4656"/>
                  </a:cubicBezTo>
                  <a:cubicBezTo>
                    <a:pt x="6029" y="4114"/>
                    <a:pt x="6575" y="3586"/>
                    <a:pt x="7103" y="3040"/>
                  </a:cubicBezTo>
                  <a:lnTo>
                    <a:pt x="7103" y="3040"/>
                  </a:lnTo>
                  <a:cubicBezTo>
                    <a:pt x="7102" y="3040"/>
                    <a:pt x="7101" y="3040"/>
                    <a:pt x="7100" y="3040"/>
                  </a:cubicBezTo>
                  <a:cubicBezTo>
                    <a:pt x="7089" y="3040"/>
                    <a:pt x="7115" y="3017"/>
                    <a:pt x="7115" y="3006"/>
                  </a:cubicBezTo>
                  <a:lnTo>
                    <a:pt x="7115" y="3006"/>
                  </a:lnTo>
                  <a:cubicBezTo>
                    <a:pt x="7112" y="3007"/>
                    <a:pt x="7110" y="3008"/>
                    <a:pt x="7108" y="3008"/>
                  </a:cubicBezTo>
                  <a:cubicBezTo>
                    <a:pt x="7104" y="3008"/>
                    <a:pt x="7104" y="3004"/>
                    <a:pt x="7107" y="2996"/>
                  </a:cubicBezTo>
                  <a:lnTo>
                    <a:pt x="7107" y="2996"/>
                  </a:lnTo>
                  <a:cubicBezTo>
                    <a:pt x="7103" y="2999"/>
                    <a:pt x="7103" y="2999"/>
                    <a:pt x="7100" y="2999"/>
                  </a:cubicBezTo>
                  <a:cubicBezTo>
                    <a:pt x="7103" y="2994"/>
                    <a:pt x="7100" y="2992"/>
                    <a:pt x="7095" y="2992"/>
                  </a:cubicBezTo>
                  <a:cubicBezTo>
                    <a:pt x="7081" y="2992"/>
                    <a:pt x="7049" y="3003"/>
                    <a:pt x="7032" y="3003"/>
                  </a:cubicBezTo>
                  <a:cubicBezTo>
                    <a:pt x="7030" y="3003"/>
                    <a:pt x="7028" y="3003"/>
                    <a:pt x="7027" y="3003"/>
                  </a:cubicBezTo>
                  <a:cubicBezTo>
                    <a:pt x="7029" y="3001"/>
                    <a:pt x="7029" y="3000"/>
                    <a:pt x="7030" y="2998"/>
                  </a:cubicBezTo>
                  <a:lnTo>
                    <a:pt x="7030" y="2998"/>
                  </a:lnTo>
                  <a:cubicBezTo>
                    <a:pt x="7024" y="3002"/>
                    <a:pt x="7020" y="3003"/>
                    <a:pt x="7016" y="3003"/>
                  </a:cubicBezTo>
                  <a:cubicBezTo>
                    <a:pt x="7006" y="3003"/>
                    <a:pt x="7002" y="2992"/>
                    <a:pt x="6993" y="2992"/>
                  </a:cubicBezTo>
                  <a:cubicBezTo>
                    <a:pt x="6979" y="2998"/>
                    <a:pt x="6964" y="3003"/>
                    <a:pt x="6955" y="3003"/>
                  </a:cubicBezTo>
                  <a:cubicBezTo>
                    <a:pt x="6947" y="3003"/>
                    <a:pt x="6944" y="2998"/>
                    <a:pt x="6953" y="2981"/>
                  </a:cubicBezTo>
                  <a:lnTo>
                    <a:pt x="6953" y="2981"/>
                  </a:lnTo>
                  <a:cubicBezTo>
                    <a:pt x="6949" y="2984"/>
                    <a:pt x="6949" y="2984"/>
                    <a:pt x="6946" y="2989"/>
                  </a:cubicBezTo>
                  <a:cubicBezTo>
                    <a:pt x="6960" y="2968"/>
                    <a:pt x="6970" y="2914"/>
                    <a:pt x="6950" y="2914"/>
                  </a:cubicBezTo>
                  <a:cubicBezTo>
                    <a:pt x="6949" y="2914"/>
                    <a:pt x="6947" y="2914"/>
                    <a:pt x="6946" y="2915"/>
                  </a:cubicBezTo>
                  <a:cubicBezTo>
                    <a:pt x="6949" y="2911"/>
                    <a:pt x="6949" y="2911"/>
                    <a:pt x="6949" y="2908"/>
                  </a:cubicBezTo>
                  <a:lnTo>
                    <a:pt x="6949" y="2908"/>
                  </a:lnTo>
                  <a:cubicBezTo>
                    <a:pt x="6947" y="2908"/>
                    <a:pt x="6945" y="2909"/>
                    <a:pt x="6943" y="2909"/>
                  </a:cubicBezTo>
                  <a:cubicBezTo>
                    <a:pt x="6936" y="2909"/>
                    <a:pt x="6940" y="2902"/>
                    <a:pt x="6946" y="2889"/>
                  </a:cubicBezTo>
                  <a:lnTo>
                    <a:pt x="6946" y="2889"/>
                  </a:lnTo>
                  <a:cubicBezTo>
                    <a:pt x="6937" y="2899"/>
                    <a:pt x="6930" y="2903"/>
                    <a:pt x="6927" y="2903"/>
                  </a:cubicBezTo>
                  <a:cubicBezTo>
                    <a:pt x="6921" y="2903"/>
                    <a:pt x="6925" y="2891"/>
                    <a:pt x="6939" y="2874"/>
                  </a:cubicBezTo>
                  <a:lnTo>
                    <a:pt x="6939" y="2874"/>
                  </a:lnTo>
                  <a:cubicBezTo>
                    <a:pt x="6931" y="2879"/>
                    <a:pt x="6931" y="2879"/>
                    <a:pt x="6927" y="2882"/>
                  </a:cubicBezTo>
                  <a:cubicBezTo>
                    <a:pt x="6930" y="2878"/>
                    <a:pt x="6930" y="2877"/>
                    <a:pt x="6930" y="2877"/>
                  </a:cubicBezTo>
                  <a:lnTo>
                    <a:pt x="6930" y="2877"/>
                  </a:lnTo>
                  <a:cubicBezTo>
                    <a:pt x="6929" y="2877"/>
                    <a:pt x="6926" y="2879"/>
                    <a:pt x="6924" y="2879"/>
                  </a:cubicBezTo>
                  <a:cubicBezTo>
                    <a:pt x="6924" y="2879"/>
                    <a:pt x="6924" y="2879"/>
                    <a:pt x="6924" y="2879"/>
                  </a:cubicBezTo>
                  <a:cubicBezTo>
                    <a:pt x="6922" y="2879"/>
                    <a:pt x="6921" y="2880"/>
                    <a:pt x="6920" y="2880"/>
                  </a:cubicBezTo>
                  <a:cubicBezTo>
                    <a:pt x="6911" y="2880"/>
                    <a:pt x="6936" y="2852"/>
                    <a:pt x="6932" y="2852"/>
                  </a:cubicBezTo>
                  <a:cubicBezTo>
                    <a:pt x="6932" y="2852"/>
                    <a:pt x="6931" y="2852"/>
                    <a:pt x="6931" y="2852"/>
                  </a:cubicBezTo>
                  <a:cubicBezTo>
                    <a:pt x="6932" y="2851"/>
                    <a:pt x="6932" y="2851"/>
                    <a:pt x="6931" y="2851"/>
                  </a:cubicBezTo>
                  <a:cubicBezTo>
                    <a:pt x="6929" y="2851"/>
                    <a:pt x="6924" y="2852"/>
                    <a:pt x="6924" y="2852"/>
                  </a:cubicBezTo>
                  <a:cubicBezTo>
                    <a:pt x="6931" y="2842"/>
                    <a:pt x="6924" y="2845"/>
                    <a:pt x="6931" y="2835"/>
                  </a:cubicBezTo>
                  <a:lnTo>
                    <a:pt x="6931" y="2835"/>
                  </a:lnTo>
                  <a:cubicBezTo>
                    <a:pt x="6922" y="2842"/>
                    <a:pt x="6909" y="2846"/>
                    <a:pt x="6900" y="2846"/>
                  </a:cubicBezTo>
                  <a:cubicBezTo>
                    <a:pt x="6888" y="2846"/>
                    <a:pt x="6882" y="2838"/>
                    <a:pt x="6902" y="2820"/>
                  </a:cubicBezTo>
                  <a:lnTo>
                    <a:pt x="6902" y="2820"/>
                  </a:lnTo>
                  <a:cubicBezTo>
                    <a:pt x="6896" y="2824"/>
                    <a:pt x="6891" y="2827"/>
                    <a:pt x="6888" y="2827"/>
                  </a:cubicBezTo>
                  <a:cubicBezTo>
                    <a:pt x="6882" y="2827"/>
                    <a:pt x="6883" y="2818"/>
                    <a:pt x="6898" y="2805"/>
                  </a:cubicBezTo>
                  <a:lnTo>
                    <a:pt x="6898" y="2805"/>
                  </a:lnTo>
                  <a:cubicBezTo>
                    <a:pt x="6887" y="2814"/>
                    <a:pt x="6868" y="2823"/>
                    <a:pt x="6860" y="2823"/>
                  </a:cubicBezTo>
                  <a:cubicBezTo>
                    <a:pt x="6854" y="2823"/>
                    <a:pt x="6853" y="2819"/>
                    <a:pt x="6861" y="2808"/>
                  </a:cubicBezTo>
                  <a:lnTo>
                    <a:pt x="6861" y="2808"/>
                  </a:lnTo>
                  <a:cubicBezTo>
                    <a:pt x="6846" y="2822"/>
                    <a:pt x="6831" y="2828"/>
                    <a:pt x="6820" y="2828"/>
                  </a:cubicBezTo>
                  <a:cubicBezTo>
                    <a:pt x="6802" y="2828"/>
                    <a:pt x="6794" y="2810"/>
                    <a:pt x="6817" y="2783"/>
                  </a:cubicBezTo>
                  <a:lnTo>
                    <a:pt x="6817" y="2783"/>
                  </a:lnTo>
                  <a:cubicBezTo>
                    <a:pt x="6814" y="2785"/>
                    <a:pt x="6811" y="2787"/>
                    <a:pt x="6810" y="2787"/>
                  </a:cubicBezTo>
                  <a:cubicBezTo>
                    <a:pt x="6803" y="2787"/>
                    <a:pt x="6819" y="2762"/>
                    <a:pt x="6824" y="2750"/>
                  </a:cubicBezTo>
                  <a:lnTo>
                    <a:pt x="6824" y="2750"/>
                  </a:lnTo>
                  <a:cubicBezTo>
                    <a:pt x="6809" y="2764"/>
                    <a:pt x="6798" y="2771"/>
                    <a:pt x="6794" y="2771"/>
                  </a:cubicBezTo>
                  <a:cubicBezTo>
                    <a:pt x="6788" y="2771"/>
                    <a:pt x="6792" y="2760"/>
                    <a:pt x="6806" y="2740"/>
                  </a:cubicBezTo>
                  <a:lnTo>
                    <a:pt x="6806" y="2740"/>
                  </a:lnTo>
                  <a:cubicBezTo>
                    <a:pt x="6795" y="2755"/>
                    <a:pt x="6756" y="2780"/>
                    <a:pt x="6744" y="2780"/>
                  </a:cubicBezTo>
                  <a:cubicBezTo>
                    <a:pt x="6738" y="2780"/>
                    <a:pt x="6738" y="2774"/>
                    <a:pt x="6748" y="2761"/>
                  </a:cubicBezTo>
                  <a:lnTo>
                    <a:pt x="6748" y="2761"/>
                  </a:lnTo>
                  <a:cubicBezTo>
                    <a:pt x="6238" y="3160"/>
                    <a:pt x="5685" y="3806"/>
                    <a:pt x="5164" y="4297"/>
                  </a:cubicBezTo>
                  <a:lnTo>
                    <a:pt x="5164" y="4235"/>
                  </a:lnTo>
                  <a:cubicBezTo>
                    <a:pt x="5149" y="3561"/>
                    <a:pt x="5152" y="2882"/>
                    <a:pt x="5145" y="2211"/>
                  </a:cubicBezTo>
                  <a:cubicBezTo>
                    <a:pt x="5138" y="2329"/>
                    <a:pt x="5145" y="2439"/>
                    <a:pt x="5142" y="2559"/>
                  </a:cubicBezTo>
                  <a:cubicBezTo>
                    <a:pt x="5123" y="1947"/>
                    <a:pt x="5152" y="1327"/>
                    <a:pt x="5123" y="718"/>
                  </a:cubicBezTo>
                  <a:cubicBezTo>
                    <a:pt x="5105" y="630"/>
                    <a:pt x="5113" y="495"/>
                    <a:pt x="5083" y="432"/>
                  </a:cubicBezTo>
                  <a:cubicBezTo>
                    <a:pt x="5079" y="432"/>
                    <a:pt x="5076" y="422"/>
                    <a:pt x="5072" y="407"/>
                  </a:cubicBezTo>
                  <a:cubicBezTo>
                    <a:pt x="5069" y="429"/>
                    <a:pt x="5047" y="415"/>
                    <a:pt x="5042" y="466"/>
                  </a:cubicBezTo>
                  <a:lnTo>
                    <a:pt x="5042" y="462"/>
                  </a:lnTo>
                  <a:cubicBezTo>
                    <a:pt x="5042" y="469"/>
                    <a:pt x="5042" y="488"/>
                    <a:pt x="5039" y="491"/>
                  </a:cubicBezTo>
                  <a:cubicBezTo>
                    <a:pt x="5038" y="537"/>
                    <a:pt x="5036" y="555"/>
                    <a:pt x="5033" y="555"/>
                  </a:cubicBezTo>
                  <a:cubicBezTo>
                    <a:pt x="5026" y="555"/>
                    <a:pt x="5016" y="377"/>
                    <a:pt x="5035" y="330"/>
                  </a:cubicBezTo>
                  <a:cubicBezTo>
                    <a:pt x="5035" y="337"/>
                    <a:pt x="5035" y="340"/>
                    <a:pt x="5035" y="340"/>
                  </a:cubicBezTo>
                  <a:cubicBezTo>
                    <a:pt x="5035" y="340"/>
                    <a:pt x="5036" y="305"/>
                    <a:pt x="5039" y="305"/>
                  </a:cubicBezTo>
                  <a:lnTo>
                    <a:pt x="5039" y="319"/>
                  </a:lnTo>
                  <a:cubicBezTo>
                    <a:pt x="5039" y="293"/>
                    <a:pt x="5047" y="275"/>
                    <a:pt x="5047" y="256"/>
                  </a:cubicBezTo>
                  <a:cubicBezTo>
                    <a:pt x="5047" y="255"/>
                    <a:pt x="5048" y="255"/>
                    <a:pt x="5048" y="255"/>
                  </a:cubicBezTo>
                  <a:lnTo>
                    <a:pt x="5048" y="255"/>
                  </a:lnTo>
                  <a:cubicBezTo>
                    <a:pt x="5049" y="255"/>
                    <a:pt x="5047" y="261"/>
                    <a:pt x="5047" y="261"/>
                  </a:cubicBezTo>
                  <a:lnTo>
                    <a:pt x="5047" y="286"/>
                  </a:lnTo>
                  <a:cubicBezTo>
                    <a:pt x="5050" y="261"/>
                    <a:pt x="5050" y="220"/>
                    <a:pt x="5057" y="190"/>
                  </a:cubicBezTo>
                  <a:cubicBezTo>
                    <a:pt x="5061" y="175"/>
                    <a:pt x="5065" y="159"/>
                    <a:pt x="5064" y="159"/>
                  </a:cubicBezTo>
                  <a:lnTo>
                    <a:pt x="5064" y="159"/>
                  </a:lnTo>
                  <a:cubicBezTo>
                    <a:pt x="5063" y="159"/>
                    <a:pt x="5060" y="168"/>
                    <a:pt x="5054" y="195"/>
                  </a:cubicBezTo>
                  <a:cubicBezTo>
                    <a:pt x="5053" y="188"/>
                    <a:pt x="5053" y="185"/>
                    <a:pt x="5052" y="185"/>
                  </a:cubicBezTo>
                  <a:cubicBezTo>
                    <a:pt x="5049" y="185"/>
                    <a:pt x="5043" y="245"/>
                    <a:pt x="5039" y="245"/>
                  </a:cubicBezTo>
                  <a:cubicBezTo>
                    <a:pt x="5038" y="245"/>
                    <a:pt x="5037" y="240"/>
                    <a:pt x="5036" y="227"/>
                  </a:cubicBezTo>
                  <a:lnTo>
                    <a:pt x="5036" y="227"/>
                  </a:lnTo>
                  <a:cubicBezTo>
                    <a:pt x="5037" y="270"/>
                    <a:pt x="5024" y="307"/>
                    <a:pt x="5020" y="344"/>
                  </a:cubicBezTo>
                  <a:cubicBezTo>
                    <a:pt x="5019" y="346"/>
                    <a:pt x="5018" y="347"/>
                    <a:pt x="5016" y="347"/>
                  </a:cubicBezTo>
                  <a:cubicBezTo>
                    <a:pt x="5012" y="347"/>
                    <a:pt x="5010" y="332"/>
                    <a:pt x="5009" y="332"/>
                  </a:cubicBezTo>
                  <a:cubicBezTo>
                    <a:pt x="5008" y="332"/>
                    <a:pt x="5007" y="335"/>
                    <a:pt x="5006" y="344"/>
                  </a:cubicBezTo>
                  <a:cubicBezTo>
                    <a:pt x="4998" y="393"/>
                    <a:pt x="4991" y="411"/>
                    <a:pt x="4984" y="411"/>
                  </a:cubicBezTo>
                  <a:cubicBezTo>
                    <a:pt x="4967" y="411"/>
                    <a:pt x="4953" y="299"/>
                    <a:pt x="4922" y="249"/>
                  </a:cubicBezTo>
                  <a:cubicBezTo>
                    <a:pt x="4922" y="250"/>
                    <a:pt x="4921" y="251"/>
                    <a:pt x="4921" y="251"/>
                  </a:cubicBezTo>
                  <a:cubicBezTo>
                    <a:pt x="4918" y="251"/>
                    <a:pt x="4910" y="241"/>
                    <a:pt x="4910" y="234"/>
                  </a:cubicBezTo>
                  <a:lnTo>
                    <a:pt x="4910" y="231"/>
                  </a:lnTo>
                  <a:cubicBezTo>
                    <a:pt x="4893" y="217"/>
                    <a:pt x="4874" y="202"/>
                    <a:pt x="4859" y="165"/>
                  </a:cubicBezTo>
                  <a:cubicBezTo>
                    <a:pt x="4844" y="239"/>
                    <a:pt x="4830" y="378"/>
                    <a:pt x="4815" y="400"/>
                  </a:cubicBezTo>
                  <a:cubicBezTo>
                    <a:pt x="4814" y="407"/>
                    <a:pt x="4813" y="409"/>
                    <a:pt x="4811" y="409"/>
                  </a:cubicBezTo>
                  <a:cubicBezTo>
                    <a:pt x="4810" y="409"/>
                    <a:pt x="4808" y="403"/>
                    <a:pt x="4808" y="396"/>
                  </a:cubicBezTo>
                  <a:cubicBezTo>
                    <a:pt x="4797" y="371"/>
                    <a:pt x="4800" y="300"/>
                    <a:pt x="4790" y="264"/>
                  </a:cubicBezTo>
                  <a:cubicBezTo>
                    <a:pt x="4787" y="266"/>
                    <a:pt x="4785" y="267"/>
                    <a:pt x="4782" y="267"/>
                  </a:cubicBezTo>
                  <a:cubicBezTo>
                    <a:pt x="4761" y="267"/>
                    <a:pt x="4759" y="176"/>
                    <a:pt x="4739" y="139"/>
                  </a:cubicBezTo>
                  <a:cubicBezTo>
                    <a:pt x="4709" y="136"/>
                    <a:pt x="4705" y="29"/>
                    <a:pt x="46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3" name="Google Shape;1473;p13"/>
            <p:cNvSpPr/>
            <p:nvPr/>
          </p:nvSpPr>
          <p:spPr>
            <a:xfrm>
              <a:off x="2868969" y="2790318"/>
              <a:ext cx="59" cy="59"/>
            </a:xfrm>
            <a:custGeom>
              <a:avLst/>
              <a:gdLst/>
              <a:ahLst/>
              <a:cxnLst/>
              <a:rect l="l" t="t" r="r" b="b"/>
              <a:pathLst>
                <a:path w="1" h="1" extrusionOk="0">
                  <a:moveTo>
                    <a:pt x="1" y="1"/>
                  </a:move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4" name="Google Shape;1474;p13"/>
            <p:cNvSpPr/>
            <p:nvPr/>
          </p:nvSpPr>
          <p:spPr>
            <a:xfrm>
              <a:off x="2399335" y="2771323"/>
              <a:ext cx="59" cy="59"/>
            </a:xfrm>
            <a:custGeom>
              <a:avLst/>
              <a:gdLst/>
              <a:ahLst/>
              <a:cxnLst/>
              <a:rect l="l" t="t" r="r" b="b"/>
              <a:pathLst>
                <a:path w="1" h="1" extrusionOk="0">
                  <a:moveTo>
                    <a:pt x="1" y="1"/>
                  </a:move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5" name="Google Shape;1475;p13"/>
            <p:cNvSpPr/>
            <p:nvPr/>
          </p:nvSpPr>
          <p:spPr>
            <a:xfrm>
              <a:off x="2825256" y="2767193"/>
              <a:ext cx="354" cy="59"/>
            </a:xfrm>
            <a:custGeom>
              <a:avLst/>
              <a:gdLst/>
              <a:ahLst/>
              <a:cxnLst/>
              <a:rect l="l" t="t" r="r" b="b"/>
              <a:pathLst>
                <a:path w="6" h="1" extrusionOk="0">
                  <a:moveTo>
                    <a:pt x="5" y="0"/>
                  </a:move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6" name="Google Shape;1476;p13"/>
            <p:cNvSpPr/>
            <p:nvPr/>
          </p:nvSpPr>
          <p:spPr>
            <a:xfrm>
              <a:off x="2717537" y="2767193"/>
              <a:ext cx="295" cy="59"/>
            </a:xfrm>
            <a:custGeom>
              <a:avLst/>
              <a:gdLst/>
              <a:ahLst/>
              <a:cxnLst/>
              <a:rect l="l" t="t" r="r" b="b"/>
              <a:pathLst>
                <a:path w="5" h="1" extrusionOk="0">
                  <a:moveTo>
                    <a:pt x="0" y="0"/>
                  </a:moveTo>
                  <a:lnTo>
                    <a:pt x="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7" name="Google Shape;1477;p13"/>
            <p:cNvSpPr/>
            <p:nvPr/>
          </p:nvSpPr>
          <p:spPr>
            <a:xfrm>
              <a:off x="2383584" y="2798990"/>
              <a:ext cx="236" cy="59"/>
            </a:xfrm>
            <a:custGeom>
              <a:avLst/>
              <a:gdLst/>
              <a:ahLst/>
              <a:cxnLst/>
              <a:rect l="l" t="t" r="r" b="b"/>
              <a:pathLst>
                <a:path w="4" h="1" extrusionOk="0">
                  <a:moveTo>
                    <a:pt x="0" y="1"/>
                  </a:moveTo>
                  <a:lnTo>
                    <a:pt x="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8" name="Google Shape;1478;p13"/>
            <p:cNvSpPr/>
            <p:nvPr/>
          </p:nvSpPr>
          <p:spPr>
            <a:xfrm>
              <a:off x="2668692" y="2873025"/>
              <a:ext cx="59" cy="0"/>
            </a:xfrm>
            <a:custGeom>
              <a:avLst/>
              <a:gdLst/>
              <a:ahLst/>
              <a:cxnLst/>
              <a:rect l="l" t="t" r="r" b="b"/>
              <a:pathLst>
                <a:path w="1" extrusionOk="0">
                  <a:moveTo>
                    <a:pt x="0" y="0"/>
                  </a:move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9" name="Google Shape;1479;p13"/>
            <p:cNvSpPr/>
            <p:nvPr/>
          </p:nvSpPr>
          <p:spPr>
            <a:xfrm>
              <a:off x="2485699" y="2663368"/>
              <a:ext cx="236" cy="59"/>
            </a:xfrm>
            <a:custGeom>
              <a:avLst/>
              <a:gdLst/>
              <a:ahLst/>
              <a:cxnLst/>
              <a:rect l="l" t="t" r="r" b="b"/>
              <a:pathLst>
                <a:path w="4" h="1" extrusionOk="0">
                  <a:moveTo>
                    <a:pt x="0" y="0"/>
                  </a:moveTo>
                  <a:lnTo>
                    <a:pt x="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0" name="Google Shape;1480;p13"/>
            <p:cNvSpPr/>
            <p:nvPr/>
          </p:nvSpPr>
          <p:spPr>
            <a:xfrm>
              <a:off x="2487587" y="2697996"/>
              <a:ext cx="295" cy="59"/>
            </a:xfrm>
            <a:custGeom>
              <a:avLst/>
              <a:gdLst/>
              <a:ahLst/>
              <a:cxnLst/>
              <a:rect l="l" t="t" r="r" b="b"/>
              <a:pathLst>
                <a:path w="5" h="1" extrusionOk="0">
                  <a:moveTo>
                    <a:pt x="4" y="0"/>
                  </a:move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1" name="Google Shape;1481;p13"/>
            <p:cNvSpPr/>
            <p:nvPr/>
          </p:nvSpPr>
          <p:spPr>
            <a:xfrm>
              <a:off x="2532598" y="2742771"/>
              <a:ext cx="295" cy="295"/>
            </a:xfrm>
            <a:custGeom>
              <a:avLst/>
              <a:gdLst/>
              <a:ahLst/>
              <a:cxnLst/>
              <a:rect l="l" t="t" r="r" b="b"/>
              <a:pathLst>
                <a:path w="5" h="5" extrusionOk="0">
                  <a:moveTo>
                    <a:pt x="1" y="1"/>
                  </a:moveTo>
                  <a:lnTo>
                    <a:pt x="1" y="4"/>
                  </a:lnTo>
                  <a:cubicBezTo>
                    <a:pt x="4" y="4"/>
                    <a:pt x="1" y="4"/>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2" name="Google Shape;1482;p13"/>
            <p:cNvSpPr/>
            <p:nvPr/>
          </p:nvSpPr>
          <p:spPr>
            <a:xfrm>
              <a:off x="2694648" y="2859987"/>
              <a:ext cx="59" cy="59"/>
            </a:xfrm>
            <a:custGeom>
              <a:avLst/>
              <a:gdLst/>
              <a:ahLst/>
              <a:cxnLst/>
              <a:rect l="l" t="t" r="r" b="b"/>
              <a:pathLst>
                <a:path w="1" h="1" extrusionOk="0">
                  <a:moveTo>
                    <a:pt x="0" y="1"/>
                  </a:move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3" name="Google Shape;1483;p13"/>
            <p:cNvSpPr/>
            <p:nvPr/>
          </p:nvSpPr>
          <p:spPr>
            <a:xfrm>
              <a:off x="2475494" y="2892256"/>
              <a:ext cx="59" cy="59"/>
            </a:xfrm>
            <a:custGeom>
              <a:avLst/>
              <a:gdLst/>
              <a:ahLst/>
              <a:cxnLst/>
              <a:rect l="l" t="t" r="r" b="b"/>
              <a:pathLst>
                <a:path w="1" h="1" extrusionOk="0">
                  <a:moveTo>
                    <a:pt x="1" y="1"/>
                  </a:move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4" name="Google Shape;1484;p13"/>
            <p:cNvSpPr/>
            <p:nvPr/>
          </p:nvSpPr>
          <p:spPr>
            <a:xfrm>
              <a:off x="2684856" y="2709440"/>
              <a:ext cx="59" cy="59"/>
            </a:xfrm>
            <a:custGeom>
              <a:avLst/>
              <a:gdLst/>
              <a:ahLst/>
              <a:cxnLst/>
              <a:rect l="l" t="t" r="r" b="b"/>
              <a:pathLst>
                <a:path w="1" h="1" extrusionOk="0">
                  <a:moveTo>
                    <a:pt x="1" y="1"/>
                  </a:move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5" name="Google Shape;1485;p13"/>
            <p:cNvSpPr/>
            <p:nvPr/>
          </p:nvSpPr>
          <p:spPr>
            <a:xfrm>
              <a:off x="2509886" y="2890309"/>
              <a:ext cx="295" cy="59"/>
            </a:xfrm>
            <a:custGeom>
              <a:avLst/>
              <a:gdLst/>
              <a:ahLst/>
              <a:cxnLst/>
              <a:rect l="l" t="t" r="r" b="b"/>
              <a:pathLst>
                <a:path w="5" h="1" extrusionOk="0">
                  <a:moveTo>
                    <a:pt x="0" y="0"/>
                  </a:moveTo>
                  <a:lnTo>
                    <a:pt x="0" y="0"/>
                  </a:lnTo>
                  <a:cubicBezTo>
                    <a:pt x="5" y="0"/>
                    <a:pt x="5" y="0"/>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13"/>
            <p:cNvSpPr/>
            <p:nvPr/>
          </p:nvSpPr>
          <p:spPr>
            <a:xfrm>
              <a:off x="2554897" y="2845298"/>
              <a:ext cx="236" cy="59"/>
            </a:xfrm>
            <a:custGeom>
              <a:avLst/>
              <a:gdLst/>
              <a:ahLst/>
              <a:cxnLst/>
              <a:rect l="l" t="t" r="r" b="b"/>
              <a:pathLst>
                <a:path w="4" h="1" extrusionOk="0">
                  <a:moveTo>
                    <a:pt x="0" y="1"/>
                  </a:moveTo>
                  <a:lnTo>
                    <a:pt x="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13"/>
            <p:cNvSpPr/>
            <p:nvPr/>
          </p:nvSpPr>
          <p:spPr>
            <a:xfrm>
              <a:off x="2671877" y="2683307"/>
              <a:ext cx="295" cy="236"/>
            </a:xfrm>
            <a:custGeom>
              <a:avLst/>
              <a:gdLst/>
              <a:ahLst/>
              <a:cxnLst/>
              <a:rect l="l" t="t" r="r" b="b"/>
              <a:pathLst>
                <a:path w="5" h="4" extrusionOk="0">
                  <a:moveTo>
                    <a:pt x="4" y="0"/>
                  </a:moveTo>
                  <a:lnTo>
                    <a:pt x="4" y="0"/>
                  </a:lnTo>
                  <a:cubicBezTo>
                    <a:pt x="4" y="0"/>
                    <a:pt x="1" y="4"/>
                    <a:pt x="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88" name="Google Shape;1488;p13"/>
          <p:cNvSpPr/>
          <p:nvPr/>
        </p:nvSpPr>
        <p:spPr>
          <a:xfrm>
            <a:off x="-1626025" y="-1107600"/>
            <a:ext cx="3646643" cy="2348235"/>
          </a:xfrm>
          <a:custGeom>
            <a:avLst/>
            <a:gdLst/>
            <a:ahLst/>
            <a:cxnLst/>
            <a:rect l="l" t="t" r="r" b="b"/>
            <a:pathLst>
              <a:path w="18200" h="12546" extrusionOk="0">
                <a:moveTo>
                  <a:pt x="7863" y="1"/>
                </a:moveTo>
                <a:cubicBezTo>
                  <a:pt x="5802" y="1"/>
                  <a:pt x="4053" y="1340"/>
                  <a:pt x="3441" y="3195"/>
                </a:cubicBezTo>
                <a:cubicBezTo>
                  <a:pt x="1500" y="3437"/>
                  <a:pt x="1" y="5091"/>
                  <a:pt x="1" y="7097"/>
                </a:cubicBezTo>
                <a:cubicBezTo>
                  <a:pt x="1" y="9267"/>
                  <a:pt x="1761" y="11027"/>
                  <a:pt x="3932" y="11027"/>
                </a:cubicBezTo>
                <a:cubicBezTo>
                  <a:pt x="4555" y="11027"/>
                  <a:pt x="5146" y="10881"/>
                  <a:pt x="5674" y="10621"/>
                </a:cubicBezTo>
                <a:cubicBezTo>
                  <a:pt x="6359" y="11775"/>
                  <a:pt x="7613" y="12545"/>
                  <a:pt x="9055" y="12545"/>
                </a:cubicBezTo>
                <a:cubicBezTo>
                  <a:pt x="10309" y="12545"/>
                  <a:pt x="11423" y="11959"/>
                  <a:pt x="12146" y="11046"/>
                </a:cubicBezTo>
                <a:cubicBezTo>
                  <a:pt x="12645" y="11240"/>
                  <a:pt x="13191" y="11350"/>
                  <a:pt x="13763" y="11350"/>
                </a:cubicBezTo>
                <a:cubicBezTo>
                  <a:pt x="16212" y="11350"/>
                  <a:pt x="18200" y="9363"/>
                  <a:pt x="18200" y="6909"/>
                </a:cubicBezTo>
                <a:cubicBezTo>
                  <a:pt x="18200" y="4651"/>
                  <a:pt x="16513" y="2788"/>
                  <a:pt x="14332" y="2509"/>
                </a:cubicBezTo>
                <a:lnTo>
                  <a:pt x="14332" y="2473"/>
                </a:lnTo>
                <a:cubicBezTo>
                  <a:pt x="14332" y="1325"/>
                  <a:pt x="13400" y="397"/>
                  <a:pt x="12256" y="397"/>
                </a:cubicBezTo>
                <a:cubicBezTo>
                  <a:pt x="11673" y="397"/>
                  <a:pt x="11149" y="635"/>
                  <a:pt x="10771" y="1021"/>
                </a:cubicBezTo>
                <a:cubicBezTo>
                  <a:pt x="9975" y="383"/>
                  <a:pt x="8963" y="1"/>
                  <a:pt x="7863" y="1"/>
                </a:cubicBezTo>
                <a:close/>
              </a:path>
            </a:pathLst>
          </a:custGeom>
          <a:solidFill>
            <a:srgbClr val="AAD5D6">
              <a:alpha val="178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1489" name="Google Shape;1489;p13"/>
          <p:cNvSpPr/>
          <p:nvPr/>
        </p:nvSpPr>
        <p:spPr>
          <a:xfrm rot="5400000">
            <a:off x="7421171" y="4488407"/>
            <a:ext cx="401896" cy="639138"/>
          </a:xfrm>
          <a:custGeom>
            <a:avLst/>
            <a:gdLst/>
            <a:ahLst/>
            <a:cxnLst/>
            <a:rect l="l" t="t" r="r" b="b"/>
            <a:pathLst>
              <a:path w="9315" h="14812" extrusionOk="0">
                <a:moveTo>
                  <a:pt x="4640" y="0"/>
                </a:moveTo>
                <a:cubicBezTo>
                  <a:pt x="4634" y="0"/>
                  <a:pt x="4628" y="1"/>
                  <a:pt x="4621" y="1"/>
                </a:cubicBezTo>
                <a:cubicBezTo>
                  <a:pt x="3950" y="12"/>
                  <a:pt x="3400" y="603"/>
                  <a:pt x="3433" y="1273"/>
                </a:cubicBezTo>
                <a:cubicBezTo>
                  <a:pt x="3451" y="1647"/>
                  <a:pt x="3642" y="1977"/>
                  <a:pt x="3924" y="2182"/>
                </a:cubicBezTo>
                <a:cubicBezTo>
                  <a:pt x="4042" y="2270"/>
                  <a:pt x="4104" y="2414"/>
                  <a:pt x="4104" y="2561"/>
                </a:cubicBezTo>
                <a:cubicBezTo>
                  <a:pt x="4104" y="2659"/>
                  <a:pt x="4024" y="2740"/>
                  <a:pt x="3924" y="2740"/>
                </a:cubicBezTo>
                <a:lnTo>
                  <a:pt x="1500" y="2740"/>
                </a:lnTo>
                <a:cubicBezTo>
                  <a:pt x="1475" y="2740"/>
                  <a:pt x="1453" y="2747"/>
                  <a:pt x="1431" y="2754"/>
                </a:cubicBezTo>
                <a:lnTo>
                  <a:pt x="1" y="2754"/>
                </a:lnTo>
                <a:lnTo>
                  <a:pt x="1" y="6748"/>
                </a:lnTo>
                <a:cubicBezTo>
                  <a:pt x="30" y="6814"/>
                  <a:pt x="92" y="6858"/>
                  <a:pt x="165" y="6858"/>
                </a:cubicBezTo>
                <a:cubicBezTo>
                  <a:pt x="312" y="6858"/>
                  <a:pt x="456" y="6796"/>
                  <a:pt x="544" y="6679"/>
                </a:cubicBezTo>
                <a:cubicBezTo>
                  <a:pt x="752" y="6393"/>
                  <a:pt x="1082" y="6205"/>
                  <a:pt x="1456" y="6187"/>
                </a:cubicBezTo>
                <a:cubicBezTo>
                  <a:pt x="1475" y="6186"/>
                  <a:pt x="1494" y="6185"/>
                  <a:pt x="1513" y="6185"/>
                </a:cubicBezTo>
                <a:cubicBezTo>
                  <a:pt x="2161" y="6185"/>
                  <a:pt x="2718" y="6723"/>
                  <a:pt x="2725" y="7375"/>
                </a:cubicBezTo>
                <a:cubicBezTo>
                  <a:pt x="2736" y="8053"/>
                  <a:pt x="2189" y="8603"/>
                  <a:pt x="1515" y="8603"/>
                </a:cubicBezTo>
                <a:cubicBezTo>
                  <a:pt x="1133" y="8603"/>
                  <a:pt x="789" y="8424"/>
                  <a:pt x="569" y="8145"/>
                </a:cubicBezTo>
                <a:cubicBezTo>
                  <a:pt x="481" y="8039"/>
                  <a:pt x="356" y="7965"/>
                  <a:pt x="217" y="7965"/>
                </a:cubicBezTo>
                <a:lnTo>
                  <a:pt x="165" y="7965"/>
                </a:lnTo>
                <a:cubicBezTo>
                  <a:pt x="92" y="7965"/>
                  <a:pt x="30" y="8013"/>
                  <a:pt x="1" y="8075"/>
                </a:cubicBezTo>
                <a:lnTo>
                  <a:pt x="1" y="12069"/>
                </a:lnTo>
                <a:lnTo>
                  <a:pt x="3924" y="12069"/>
                </a:lnTo>
                <a:cubicBezTo>
                  <a:pt x="4024" y="12069"/>
                  <a:pt x="4104" y="12149"/>
                  <a:pt x="4104" y="12249"/>
                </a:cubicBezTo>
                <a:lnTo>
                  <a:pt x="4104" y="12303"/>
                </a:lnTo>
                <a:cubicBezTo>
                  <a:pt x="4104" y="12439"/>
                  <a:pt x="4034" y="12567"/>
                  <a:pt x="3924" y="12652"/>
                </a:cubicBezTo>
                <a:cubicBezTo>
                  <a:pt x="3646" y="12875"/>
                  <a:pt x="3466" y="13217"/>
                  <a:pt x="3466" y="13601"/>
                </a:cubicBezTo>
                <a:cubicBezTo>
                  <a:pt x="3466" y="14269"/>
                  <a:pt x="4009" y="14811"/>
                  <a:pt x="4673" y="14811"/>
                </a:cubicBezTo>
                <a:cubicBezTo>
                  <a:pt x="4680" y="14811"/>
                  <a:pt x="4687" y="14811"/>
                  <a:pt x="4694" y="14811"/>
                </a:cubicBezTo>
                <a:cubicBezTo>
                  <a:pt x="5369" y="14801"/>
                  <a:pt x="5919" y="14210"/>
                  <a:pt x="5886" y="13540"/>
                </a:cubicBezTo>
                <a:cubicBezTo>
                  <a:pt x="5868" y="13166"/>
                  <a:pt x="5677" y="12836"/>
                  <a:pt x="5395" y="12626"/>
                </a:cubicBezTo>
                <a:cubicBezTo>
                  <a:pt x="5278" y="12542"/>
                  <a:pt x="5212" y="12395"/>
                  <a:pt x="5212" y="12249"/>
                </a:cubicBezTo>
                <a:cubicBezTo>
                  <a:pt x="5212" y="12149"/>
                  <a:pt x="5292" y="12069"/>
                  <a:pt x="5391" y="12069"/>
                </a:cubicBezTo>
                <a:lnTo>
                  <a:pt x="9314" y="12069"/>
                </a:lnTo>
                <a:lnTo>
                  <a:pt x="9314" y="8101"/>
                </a:lnTo>
                <a:cubicBezTo>
                  <a:pt x="9296" y="8024"/>
                  <a:pt x="9230" y="7965"/>
                  <a:pt x="9146" y="7965"/>
                </a:cubicBezTo>
                <a:cubicBezTo>
                  <a:pt x="8999" y="7965"/>
                  <a:pt x="8856" y="8028"/>
                  <a:pt x="8768" y="8149"/>
                </a:cubicBezTo>
                <a:cubicBezTo>
                  <a:pt x="8559" y="8431"/>
                  <a:pt x="8229" y="8622"/>
                  <a:pt x="7855" y="8640"/>
                </a:cubicBezTo>
                <a:cubicBezTo>
                  <a:pt x="7836" y="8641"/>
                  <a:pt x="7817" y="8642"/>
                  <a:pt x="7799" y="8642"/>
                </a:cubicBezTo>
                <a:cubicBezTo>
                  <a:pt x="7151" y="8642"/>
                  <a:pt x="6594" y="8104"/>
                  <a:pt x="6586" y="7449"/>
                </a:cubicBezTo>
                <a:cubicBezTo>
                  <a:pt x="6576" y="6774"/>
                  <a:pt x="7122" y="6220"/>
                  <a:pt x="7796" y="6220"/>
                </a:cubicBezTo>
                <a:cubicBezTo>
                  <a:pt x="8178" y="6220"/>
                  <a:pt x="8522" y="6400"/>
                  <a:pt x="8742" y="6679"/>
                </a:cubicBezTo>
                <a:cubicBezTo>
                  <a:pt x="8830" y="6789"/>
                  <a:pt x="8955" y="6858"/>
                  <a:pt x="9094" y="6858"/>
                </a:cubicBezTo>
                <a:lnTo>
                  <a:pt x="9146" y="6858"/>
                </a:lnTo>
                <a:cubicBezTo>
                  <a:pt x="9230" y="6858"/>
                  <a:pt x="9296" y="6799"/>
                  <a:pt x="9314" y="6726"/>
                </a:cubicBezTo>
                <a:lnTo>
                  <a:pt x="9314" y="2754"/>
                </a:lnTo>
                <a:lnTo>
                  <a:pt x="7884" y="2754"/>
                </a:lnTo>
                <a:cubicBezTo>
                  <a:pt x="7866" y="2747"/>
                  <a:pt x="7840" y="2740"/>
                  <a:pt x="7818" y="2740"/>
                </a:cubicBezTo>
                <a:lnTo>
                  <a:pt x="5391" y="2740"/>
                </a:lnTo>
                <a:cubicBezTo>
                  <a:pt x="5292" y="2740"/>
                  <a:pt x="5212" y="2659"/>
                  <a:pt x="5212" y="2561"/>
                </a:cubicBezTo>
                <a:lnTo>
                  <a:pt x="5212" y="2509"/>
                </a:lnTo>
                <a:cubicBezTo>
                  <a:pt x="5212" y="2370"/>
                  <a:pt x="5285" y="2245"/>
                  <a:pt x="5391" y="2160"/>
                </a:cubicBezTo>
                <a:cubicBezTo>
                  <a:pt x="5670" y="1937"/>
                  <a:pt x="5850" y="1596"/>
                  <a:pt x="5850" y="1211"/>
                </a:cubicBezTo>
                <a:cubicBezTo>
                  <a:pt x="5850" y="543"/>
                  <a:pt x="5310" y="0"/>
                  <a:pt x="4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90" name="Google Shape;1490;p13"/>
          <p:cNvGrpSpPr/>
          <p:nvPr/>
        </p:nvGrpSpPr>
        <p:grpSpPr>
          <a:xfrm>
            <a:off x="380646" y="699341"/>
            <a:ext cx="975332" cy="456302"/>
            <a:chOff x="1651034" y="1344550"/>
            <a:chExt cx="1156018" cy="540963"/>
          </a:xfrm>
        </p:grpSpPr>
        <p:sp>
          <p:nvSpPr>
            <p:cNvPr id="1491" name="Google Shape;1491;p13"/>
            <p:cNvSpPr/>
            <p:nvPr/>
          </p:nvSpPr>
          <p:spPr>
            <a:xfrm>
              <a:off x="1651034" y="1344550"/>
              <a:ext cx="1156018" cy="540963"/>
            </a:xfrm>
            <a:custGeom>
              <a:avLst/>
              <a:gdLst/>
              <a:ahLst/>
              <a:cxnLst/>
              <a:rect l="l" t="t" r="r" b="b"/>
              <a:pathLst>
                <a:path w="32016" h="14982" extrusionOk="0">
                  <a:moveTo>
                    <a:pt x="15704" y="1"/>
                  </a:moveTo>
                  <a:cubicBezTo>
                    <a:pt x="6218" y="1"/>
                    <a:pt x="0" y="7449"/>
                    <a:pt x="0" y="7449"/>
                  </a:cubicBezTo>
                  <a:cubicBezTo>
                    <a:pt x="5649" y="13098"/>
                    <a:pt x="11090" y="14982"/>
                    <a:pt x="15833" y="14982"/>
                  </a:cubicBezTo>
                  <a:cubicBezTo>
                    <a:pt x="25319" y="14982"/>
                    <a:pt x="32016" y="7449"/>
                    <a:pt x="32016" y="7449"/>
                  </a:cubicBezTo>
                  <a:cubicBezTo>
                    <a:pt x="26007" y="1863"/>
                    <a:pt x="20447" y="1"/>
                    <a:pt x="157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2" name="Google Shape;1492;p13"/>
            <p:cNvSpPr/>
            <p:nvPr/>
          </p:nvSpPr>
          <p:spPr>
            <a:xfrm>
              <a:off x="2014737" y="1400732"/>
              <a:ext cx="428777" cy="428740"/>
            </a:xfrm>
            <a:custGeom>
              <a:avLst/>
              <a:gdLst/>
              <a:ahLst/>
              <a:cxnLst/>
              <a:rect l="l" t="t" r="r" b="b"/>
              <a:pathLst>
                <a:path w="11875" h="11874" extrusionOk="0">
                  <a:moveTo>
                    <a:pt x="5937" y="1"/>
                  </a:moveTo>
                  <a:cubicBezTo>
                    <a:pt x="2659" y="1"/>
                    <a:pt x="0" y="2658"/>
                    <a:pt x="0" y="5937"/>
                  </a:cubicBezTo>
                  <a:cubicBezTo>
                    <a:pt x="0" y="9215"/>
                    <a:pt x="2659" y="11874"/>
                    <a:pt x="5937" y="11874"/>
                  </a:cubicBezTo>
                  <a:cubicBezTo>
                    <a:pt x="9215" y="11874"/>
                    <a:pt x="11874" y="9215"/>
                    <a:pt x="11874" y="5937"/>
                  </a:cubicBezTo>
                  <a:cubicBezTo>
                    <a:pt x="11874" y="2658"/>
                    <a:pt x="9215" y="1"/>
                    <a:pt x="59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3" name="Google Shape;1493;p13"/>
            <p:cNvSpPr/>
            <p:nvPr/>
          </p:nvSpPr>
          <p:spPr>
            <a:xfrm>
              <a:off x="2131650" y="1517645"/>
              <a:ext cx="194908" cy="194908"/>
            </a:xfrm>
            <a:custGeom>
              <a:avLst/>
              <a:gdLst/>
              <a:ahLst/>
              <a:cxnLst/>
              <a:rect l="l" t="t" r="r" b="b"/>
              <a:pathLst>
                <a:path w="5398" h="5398" extrusionOk="0">
                  <a:moveTo>
                    <a:pt x="2699" y="0"/>
                  </a:moveTo>
                  <a:cubicBezTo>
                    <a:pt x="1207" y="0"/>
                    <a:pt x="0" y="1207"/>
                    <a:pt x="0" y="2699"/>
                  </a:cubicBezTo>
                  <a:cubicBezTo>
                    <a:pt x="0" y="4188"/>
                    <a:pt x="1207" y="5398"/>
                    <a:pt x="2699" y="5398"/>
                  </a:cubicBezTo>
                  <a:cubicBezTo>
                    <a:pt x="4187" y="5398"/>
                    <a:pt x="5397" y="4188"/>
                    <a:pt x="5397" y="2699"/>
                  </a:cubicBezTo>
                  <a:cubicBezTo>
                    <a:pt x="5397" y="1207"/>
                    <a:pt x="4187" y="0"/>
                    <a:pt x="26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4" name="Google Shape;1494;p13"/>
            <p:cNvSpPr/>
            <p:nvPr/>
          </p:nvSpPr>
          <p:spPr>
            <a:xfrm>
              <a:off x="2351937" y="1478181"/>
              <a:ext cx="151760" cy="151760"/>
            </a:xfrm>
            <a:custGeom>
              <a:avLst/>
              <a:gdLst/>
              <a:ahLst/>
              <a:cxnLst/>
              <a:rect l="l" t="t" r="r" b="b"/>
              <a:pathLst>
                <a:path w="4203" h="4203" extrusionOk="0">
                  <a:moveTo>
                    <a:pt x="2102" y="0"/>
                  </a:moveTo>
                  <a:cubicBezTo>
                    <a:pt x="943" y="0"/>
                    <a:pt x="1" y="943"/>
                    <a:pt x="1" y="2102"/>
                  </a:cubicBezTo>
                  <a:cubicBezTo>
                    <a:pt x="1" y="3260"/>
                    <a:pt x="943" y="4203"/>
                    <a:pt x="2102" y="4203"/>
                  </a:cubicBezTo>
                  <a:cubicBezTo>
                    <a:pt x="3261" y="4203"/>
                    <a:pt x="4203" y="3260"/>
                    <a:pt x="4203" y="2102"/>
                  </a:cubicBezTo>
                  <a:cubicBezTo>
                    <a:pt x="4203" y="943"/>
                    <a:pt x="3261" y="0"/>
                    <a:pt x="2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528"/>
        <p:cNvGrpSpPr/>
        <p:nvPr/>
      </p:nvGrpSpPr>
      <p:grpSpPr>
        <a:xfrm>
          <a:off x="0" y="0"/>
          <a:ext cx="0" cy="0"/>
          <a:chOff x="0" y="0"/>
          <a:chExt cx="0" cy="0"/>
        </a:xfrm>
      </p:grpSpPr>
      <p:sp>
        <p:nvSpPr>
          <p:cNvPr id="1529" name="Google Shape;1529;p15"/>
          <p:cNvSpPr txBox="1">
            <a:spLocks noGrp="1"/>
          </p:cNvSpPr>
          <p:nvPr>
            <p:ph type="subTitle" idx="1"/>
          </p:nvPr>
        </p:nvSpPr>
        <p:spPr>
          <a:xfrm>
            <a:off x="2072488" y="1212525"/>
            <a:ext cx="4676100" cy="93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300"/>
              <a:buNone/>
              <a:defRPr sz="1300">
                <a:latin typeface="Poppins Light"/>
                <a:ea typeface="Poppins Light"/>
                <a:cs typeface="Poppins Light"/>
                <a:sym typeface="Poppins Light"/>
              </a:defRPr>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p:txBody>
      </p:sp>
      <p:sp>
        <p:nvSpPr>
          <p:cNvPr id="1530" name="Google Shape;1530;p1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31" name="Google Shape;1531;p15"/>
          <p:cNvSpPr/>
          <p:nvPr/>
        </p:nvSpPr>
        <p:spPr>
          <a:xfrm rot="8336221">
            <a:off x="-1832170" y="-1486089"/>
            <a:ext cx="2905831" cy="3008124"/>
          </a:xfrm>
          <a:custGeom>
            <a:avLst/>
            <a:gdLst/>
            <a:ahLst/>
            <a:cxnLst/>
            <a:rect l="l" t="t" r="r" b="b"/>
            <a:pathLst>
              <a:path w="28265" h="29260" extrusionOk="0">
                <a:moveTo>
                  <a:pt x="13097" y="0"/>
                </a:moveTo>
                <a:cubicBezTo>
                  <a:pt x="8537" y="0"/>
                  <a:pt x="4119" y="1984"/>
                  <a:pt x="2006" y="5551"/>
                </a:cubicBezTo>
                <a:cubicBezTo>
                  <a:pt x="0" y="8944"/>
                  <a:pt x="503" y="13043"/>
                  <a:pt x="1023" y="17300"/>
                </a:cubicBezTo>
                <a:cubicBezTo>
                  <a:pt x="1493" y="21133"/>
                  <a:pt x="1867" y="24183"/>
                  <a:pt x="4049" y="26501"/>
                </a:cubicBezTo>
                <a:cubicBezTo>
                  <a:pt x="6091" y="28666"/>
                  <a:pt x="8847" y="29260"/>
                  <a:pt x="11258" y="29260"/>
                </a:cubicBezTo>
                <a:cubicBezTo>
                  <a:pt x="14057" y="29260"/>
                  <a:pt x="16393" y="28460"/>
                  <a:pt x="16611" y="28389"/>
                </a:cubicBezTo>
                <a:cubicBezTo>
                  <a:pt x="22852" y="26339"/>
                  <a:pt x="28264" y="19405"/>
                  <a:pt x="27433" y="12123"/>
                </a:cubicBezTo>
                <a:cubicBezTo>
                  <a:pt x="26758" y="6216"/>
                  <a:pt x="22108" y="2977"/>
                  <a:pt x="21301" y="2431"/>
                </a:cubicBezTo>
                <a:cubicBezTo>
                  <a:pt x="18864" y="778"/>
                  <a:pt x="15953" y="0"/>
                  <a:pt x="13097" y="0"/>
                </a:cubicBezTo>
                <a:close/>
              </a:path>
            </a:pathLst>
          </a:custGeom>
          <a:solidFill>
            <a:srgbClr val="AAD5D6">
              <a:alpha val="217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1_2">
    <p:spTree>
      <p:nvGrpSpPr>
        <p:cNvPr id="1" name="Shape 1560"/>
        <p:cNvGrpSpPr/>
        <p:nvPr/>
      </p:nvGrpSpPr>
      <p:grpSpPr>
        <a:xfrm>
          <a:off x="0" y="0"/>
          <a:ext cx="0" cy="0"/>
          <a:chOff x="0" y="0"/>
          <a:chExt cx="0" cy="0"/>
        </a:xfrm>
      </p:grpSpPr>
      <p:sp>
        <p:nvSpPr>
          <p:cNvPr id="1561" name="Google Shape;1561;p17"/>
          <p:cNvSpPr txBox="1">
            <a:spLocks noGrp="1"/>
          </p:cNvSpPr>
          <p:nvPr>
            <p:ph type="subTitle" idx="1"/>
          </p:nvPr>
        </p:nvSpPr>
        <p:spPr>
          <a:xfrm>
            <a:off x="2072488" y="1212525"/>
            <a:ext cx="4676100" cy="93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300"/>
              <a:buNone/>
              <a:defRPr sz="1300">
                <a:latin typeface="Poppins Light"/>
                <a:ea typeface="Poppins Light"/>
                <a:cs typeface="Poppins Light"/>
                <a:sym typeface="Poppins Light"/>
              </a:defRPr>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p:txBody>
      </p:sp>
      <p:sp>
        <p:nvSpPr>
          <p:cNvPr id="1562" name="Google Shape;1562;p1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996"/>
        <p:cNvGrpSpPr/>
        <p:nvPr/>
      </p:nvGrpSpPr>
      <p:grpSpPr>
        <a:xfrm>
          <a:off x="0" y="0"/>
          <a:ext cx="0" cy="0"/>
          <a:chOff x="0" y="0"/>
          <a:chExt cx="0" cy="0"/>
        </a:xfrm>
      </p:grpSpPr>
      <p:sp>
        <p:nvSpPr>
          <p:cNvPr id="1997" name="Google Shape;1997;p22"/>
          <p:cNvSpPr txBox="1">
            <a:spLocks noGrp="1"/>
          </p:cNvSpPr>
          <p:nvPr>
            <p:ph type="title"/>
          </p:nvPr>
        </p:nvSpPr>
        <p:spPr>
          <a:xfrm>
            <a:off x="948600" y="2321765"/>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998" name="Google Shape;1998;p22"/>
          <p:cNvSpPr txBox="1">
            <a:spLocks noGrp="1"/>
          </p:cNvSpPr>
          <p:nvPr>
            <p:ph type="subTitle" idx="1"/>
          </p:nvPr>
        </p:nvSpPr>
        <p:spPr>
          <a:xfrm>
            <a:off x="948600" y="2759652"/>
            <a:ext cx="2336400" cy="65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300">
                <a:latin typeface="Poppins Light"/>
                <a:ea typeface="Poppins Light"/>
                <a:cs typeface="Poppins Light"/>
                <a:sym typeface="Poppins Light"/>
              </a:defRPr>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p:txBody>
      </p:sp>
      <p:sp>
        <p:nvSpPr>
          <p:cNvPr id="1999" name="Google Shape;1999;p22"/>
          <p:cNvSpPr txBox="1">
            <a:spLocks noGrp="1"/>
          </p:cNvSpPr>
          <p:nvPr>
            <p:ph type="title" idx="2"/>
          </p:nvPr>
        </p:nvSpPr>
        <p:spPr>
          <a:xfrm>
            <a:off x="3403800" y="3501940"/>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000" name="Google Shape;2000;p22"/>
          <p:cNvSpPr txBox="1">
            <a:spLocks noGrp="1"/>
          </p:cNvSpPr>
          <p:nvPr>
            <p:ph type="subTitle" idx="3"/>
          </p:nvPr>
        </p:nvSpPr>
        <p:spPr>
          <a:xfrm>
            <a:off x="3403800" y="3939764"/>
            <a:ext cx="2336400" cy="65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300">
                <a:latin typeface="Poppins Light"/>
                <a:ea typeface="Poppins Light"/>
                <a:cs typeface="Poppins Light"/>
                <a:sym typeface="Poppins Light"/>
              </a:defRPr>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p:txBody>
      </p:sp>
      <p:sp>
        <p:nvSpPr>
          <p:cNvPr id="2001" name="Google Shape;2001;p22"/>
          <p:cNvSpPr txBox="1">
            <a:spLocks noGrp="1"/>
          </p:cNvSpPr>
          <p:nvPr>
            <p:ph type="title" idx="4"/>
          </p:nvPr>
        </p:nvSpPr>
        <p:spPr>
          <a:xfrm>
            <a:off x="5859000" y="2321765"/>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002" name="Google Shape;2002;p22"/>
          <p:cNvSpPr txBox="1">
            <a:spLocks noGrp="1"/>
          </p:cNvSpPr>
          <p:nvPr>
            <p:ph type="subTitle" idx="5"/>
          </p:nvPr>
        </p:nvSpPr>
        <p:spPr>
          <a:xfrm>
            <a:off x="5859000" y="2759652"/>
            <a:ext cx="2336400" cy="65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300">
                <a:latin typeface="Poppins Light"/>
                <a:ea typeface="Poppins Light"/>
                <a:cs typeface="Poppins Light"/>
                <a:sym typeface="Poppins Light"/>
              </a:defRPr>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p:txBody>
      </p:sp>
      <p:sp>
        <p:nvSpPr>
          <p:cNvPr id="2003" name="Google Shape;2003;p22"/>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04" name="Google Shape;2004;p22"/>
          <p:cNvSpPr/>
          <p:nvPr/>
        </p:nvSpPr>
        <p:spPr>
          <a:xfrm rot="-4404619">
            <a:off x="7288068" y="-1820268"/>
            <a:ext cx="4159862" cy="4552386"/>
          </a:xfrm>
          <a:custGeom>
            <a:avLst/>
            <a:gdLst/>
            <a:ahLst/>
            <a:cxnLst/>
            <a:rect l="l" t="t" r="r" b="b"/>
            <a:pathLst>
              <a:path w="22102" h="24240" extrusionOk="0">
                <a:moveTo>
                  <a:pt x="14808" y="0"/>
                </a:moveTo>
                <a:cubicBezTo>
                  <a:pt x="13160" y="0"/>
                  <a:pt x="11491" y="1049"/>
                  <a:pt x="10594" y="2387"/>
                </a:cubicBezTo>
                <a:cubicBezTo>
                  <a:pt x="8999" y="4770"/>
                  <a:pt x="10767" y="6687"/>
                  <a:pt x="9340" y="8994"/>
                </a:cubicBezTo>
                <a:cubicBezTo>
                  <a:pt x="7995" y="11172"/>
                  <a:pt x="5864" y="10344"/>
                  <a:pt x="3649" y="12416"/>
                </a:cubicBezTo>
                <a:cubicBezTo>
                  <a:pt x="1112" y="14788"/>
                  <a:pt x="0" y="19533"/>
                  <a:pt x="1728" y="22038"/>
                </a:cubicBezTo>
                <a:cubicBezTo>
                  <a:pt x="2770" y="23551"/>
                  <a:pt x="4846" y="24240"/>
                  <a:pt x="7216" y="24240"/>
                </a:cubicBezTo>
                <a:cubicBezTo>
                  <a:pt x="10130" y="24240"/>
                  <a:pt x="13491" y="23199"/>
                  <a:pt x="15929" y="21367"/>
                </a:cubicBezTo>
                <a:cubicBezTo>
                  <a:pt x="21279" y="17348"/>
                  <a:pt x="22101" y="9603"/>
                  <a:pt x="19952" y="4741"/>
                </a:cubicBezTo>
                <a:cubicBezTo>
                  <a:pt x="19502" y="3717"/>
                  <a:pt x="17997" y="318"/>
                  <a:pt x="15203" y="21"/>
                </a:cubicBezTo>
                <a:cubicBezTo>
                  <a:pt x="15072" y="7"/>
                  <a:pt x="14940" y="0"/>
                  <a:pt x="14808" y="0"/>
                </a:cubicBezTo>
                <a:close/>
              </a:path>
            </a:pathLst>
          </a:custGeom>
          <a:solidFill>
            <a:srgbClr val="AAD5D6">
              <a:alpha val="178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p>
        </p:txBody>
      </p:sp>
      <p:sp>
        <p:nvSpPr>
          <p:cNvPr id="2005" name="Google Shape;2005;p22"/>
          <p:cNvSpPr/>
          <p:nvPr/>
        </p:nvSpPr>
        <p:spPr>
          <a:xfrm rot="6096557">
            <a:off x="-1170685" y="2755302"/>
            <a:ext cx="4266380" cy="4669003"/>
          </a:xfrm>
          <a:custGeom>
            <a:avLst/>
            <a:gdLst/>
            <a:ahLst/>
            <a:cxnLst/>
            <a:rect l="l" t="t" r="r" b="b"/>
            <a:pathLst>
              <a:path w="22102" h="24240" extrusionOk="0">
                <a:moveTo>
                  <a:pt x="14808" y="0"/>
                </a:moveTo>
                <a:cubicBezTo>
                  <a:pt x="13160" y="0"/>
                  <a:pt x="11491" y="1049"/>
                  <a:pt x="10594" y="2387"/>
                </a:cubicBezTo>
                <a:cubicBezTo>
                  <a:pt x="8999" y="4770"/>
                  <a:pt x="10767" y="6687"/>
                  <a:pt x="9340" y="8994"/>
                </a:cubicBezTo>
                <a:cubicBezTo>
                  <a:pt x="7995" y="11172"/>
                  <a:pt x="5864" y="10344"/>
                  <a:pt x="3649" y="12416"/>
                </a:cubicBezTo>
                <a:cubicBezTo>
                  <a:pt x="1112" y="14788"/>
                  <a:pt x="0" y="19533"/>
                  <a:pt x="1728" y="22038"/>
                </a:cubicBezTo>
                <a:cubicBezTo>
                  <a:pt x="2770" y="23551"/>
                  <a:pt x="4846" y="24240"/>
                  <a:pt x="7216" y="24240"/>
                </a:cubicBezTo>
                <a:cubicBezTo>
                  <a:pt x="10130" y="24240"/>
                  <a:pt x="13491" y="23199"/>
                  <a:pt x="15929" y="21367"/>
                </a:cubicBezTo>
                <a:cubicBezTo>
                  <a:pt x="21279" y="17348"/>
                  <a:pt x="22101" y="9603"/>
                  <a:pt x="19952" y="4741"/>
                </a:cubicBezTo>
                <a:cubicBezTo>
                  <a:pt x="19502" y="3717"/>
                  <a:pt x="17997" y="318"/>
                  <a:pt x="15203" y="21"/>
                </a:cubicBezTo>
                <a:cubicBezTo>
                  <a:pt x="15072" y="7"/>
                  <a:pt x="14940" y="0"/>
                  <a:pt x="14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06" name="Google Shape;2006;p22"/>
          <p:cNvGrpSpPr/>
          <p:nvPr/>
        </p:nvGrpSpPr>
        <p:grpSpPr>
          <a:xfrm>
            <a:off x="297781" y="292918"/>
            <a:ext cx="422231" cy="758174"/>
            <a:chOff x="568513" y="2939200"/>
            <a:chExt cx="293175" cy="526400"/>
          </a:xfrm>
        </p:grpSpPr>
        <p:sp>
          <p:nvSpPr>
            <p:cNvPr id="2007" name="Google Shape;2007;p22"/>
            <p:cNvSpPr/>
            <p:nvPr/>
          </p:nvSpPr>
          <p:spPr>
            <a:xfrm>
              <a:off x="641838" y="3104675"/>
              <a:ext cx="219850" cy="360925"/>
            </a:xfrm>
            <a:custGeom>
              <a:avLst/>
              <a:gdLst/>
              <a:ahLst/>
              <a:cxnLst/>
              <a:rect l="l" t="t" r="r" b="b"/>
              <a:pathLst>
                <a:path w="8794" h="14437" extrusionOk="0">
                  <a:moveTo>
                    <a:pt x="2039" y="0"/>
                  </a:moveTo>
                  <a:cubicBezTo>
                    <a:pt x="1992" y="0"/>
                    <a:pt x="1951" y="34"/>
                    <a:pt x="1940" y="81"/>
                  </a:cubicBezTo>
                  <a:lnTo>
                    <a:pt x="15" y="8225"/>
                  </a:lnTo>
                  <a:cubicBezTo>
                    <a:pt x="0" y="8288"/>
                    <a:pt x="51" y="8350"/>
                    <a:pt x="117" y="8350"/>
                  </a:cubicBezTo>
                  <a:lnTo>
                    <a:pt x="3594" y="8350"/>
                  </a:lnTo>
                  <a:cubicBezTo>
                    <a:pt x="3660" y="8350"/>
                    <a:pt x="3712" y="8416"/>
                    <a:pt x="3693" y="8479"/>
                  </a:cubicBezTo>
                  <a:lnTo>
                    <a:pt x="2219" y="14309"/>
                  </a:lnTo>
                  <a:cubicBezTo>
                    <a:pt x="2202" y="14383"/>
                    <a:pt x="2262" y="14437"/>
                    <a:pt x="2323" y="14437"/>
                  </a:cubicBezTo>
                  <a:cubicBezTo>
                    <a:pt x="2353" y="14437"/>
                    <a:pt x="2384" y="14424"/>
                    <a:pt x="2406" y="14394"/>
                  </a:cubicBezTo>
                  <a:lnTo>
                    <a:pt x="8746" y="5420"/>
                  </a:lnTo>
                  <a:cubicBezTo>
                    <a:pt x="8794" y="5354"/>
                    <a:pt x="8746" y="5258"/>
                    <a:pt x="8662" y="5258"/>
                  </a:cubicBezTo>
                  <a:lnTo>
                    <a:pt x="4126" y="5258"/>
                  </a:lnTo>
                  <a:cubicBezTo>
                    <a:pt x="4045" y="5258"/>
                    <a:pt x="3994" y="5163"/>
                    <a:pt x="4042" y="5097"/>
                  </a:cubicBezTo>
                  <a:lnTo>
                    <a:pt x="7437" y="162"/>
                  </a:lnTo>
                  <a:cubicBezTo>
                    <a:pt x="7481" y="92"/>
                    <a:pt x="7433" y="0"/>
                    <a:pt x="73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8" name="Google Shape;2008;p22"/>
            <p:cNvSpPr/>
            <p:nvPr/>
          </p:nvSpPr>
          <p:spPr>
            <a:xfrm>
              <a:off x="634513" y="2939200"/>
              <a:ext cx="49325" cy="97475"/>
            </a:xfrm>
            <a:custGeom>
              <a:avLst/>
              <a:gdLst/>
              <a:ahLst/>
              <a:cxnLst/>
              <a:rect l="l" t="t" r="r" b="b"/>
              <a:pathLst>
                <a:path w="1973" h="3899" extrusionOk="0">
                  <a:moveTo>
                    <a:pt x="726" y="221"/>
                  </a:moveTo>
                  <a:lnTo>
                    <a:pt x="726" y="232"/>
                  </a:lnTo>
                  <a:cubicBezTo>
                    <a:pt x="726" y="228"/>
                    <a:pt x="726" y="228"/>
                    <a:pt x="723" y="225"/>
                  </a:cubicBezTo>
                  <a:lnTo>
                    <a:pt x="726" y="221"/>
                  </a:lnTo>
                  <a:close/>
                  <a:moveTo>
                    <a:pt x="730" y="257"/>
                  </a:moveTo>
                  <a:lnTo>
                    <a:pt x="733" y="261"/>
                  </a:lnTo>
                  <a:cubicBezTo>
                    <a:pt x="730" y="261"/>
                    <a:pt x="730" y="261"/>
                    <a:pt x="730" y="257"/>
                  </a:cubicBezTo>
                  <a:close/>
                  <a:moveTo>
                    <a:pt x="748" y="257"/>
                  </a:moveTo>
                  <a:lnTo>
                    <a:pt x="748" y="261"/>
                  </a:lnTo>
                  <a:cubicBezTo>
                    <a:pt x="745" y="261"/>
                    <a:pt x="745" y="261"/>
                    <a:pt x="745" y="257"/>
                  </a:cubicBezTo>
                  <a:close/>
                  <a:moveTo>
                    <a:pt x="711" y="419"/>
                  </a:moveTo>
                  <a:lnTo>
                    <a:pt x="711" y="423"/>
                  </a:lnTo>
                  <a:cubicBezTo>
                    <a:pt x="711" y="423"/>
                    <a:pt x="711" y="419"/>
                    <a:pt x="708" y="419"/>
                  </a:cubicBezTo>
                  <a:close/>
                  <a:moveTo>
                    <a:pt x="740" y="452"/>
                  </a:moveTo>
                  <a:lnTo>
                    <a:pt x="737" y="455"/>
                  </a:lnTo>
                  <a:cubicBezTo>
                    <a:pt x="737" y="452"/>
                    <a:pt x="737" y="452"/>
                    <a:pt x="740" y="452"/>
                  </a:cubicBezTo>
                  <a:close/>
                  <a:moveTo>
                    <a:pt x="880" y="621"/>
                  </a:moveTo>
                  <a:lnTo>
                    <a:pt x="880" y="628"/>
                  </a:lnTo>
                  <a:cubicBezTo>
                    <a:pt x="877" y="624"/>
                    <a:pt x="880" y="624"/>
                    <a:pt x="880" y="621"/>
                  </a:cubicBezTo>
                  <a:close/>
                  <a:moveTo>
                    <a:pt x="880" y="639"/>
                  </a:moveTo>
                  <a:lnTo>
                    <a:pt x="880" y="643"/>
                  </a:lnTo>
                  <a:lnTo>
                    <a:pt x="877" y="643"/>
                  </a:lnTo>
                  <a:lnTo>
                    <a:pt x="877" y="639"/>
                  </a:lnTo>
                  <a:close/>
                  <a:moveTo>
                    <a:pt x="960" y="907"/>
                  </a:moveTo>
                  <a:cubicBezTo>
                    <a:pt x="965" y="910"/>
                    <a:pt x="965" y="914"/>
                    <a:pt x="965" y="914"/>
                  </a:cubicBezTo>
                  <a:lnTo>
                    <a:pt x="960" y="910"/>
                  </a:lnTo>
                  <a:lnTo>
                    <a:pt x="960" y="907"/>
                  </a:lnTo>
                  <a:close/>
                  <a:moveTo>
                    <a:pt x="1177" y="1464"/>
                  </a:moveTo>
                  <a:lnTo>
                    <a:pt x="1177" y="1467"/>
                  </a:lnTo>
                  <a:lnTo>
                    <a:pt x="1173" y="1464"/>
                  </a:lnTo>
                  <a:close/>
                  <a:moveTo>
                    <a:pt x="1232" y="1713"/>
                  </a:moveTo>
                  <a:cubicBezTo>
                    <a:pt x="1236" y="1713"/>
                    <a:pt x="1236" y="1717"/>
                    <a:pt x="1236" y="1717"/>
                  </a:cubicBezTo>
                  <a:lnTo>
                    <a:pt x="1232" y="1713"/>
                  </a:lnTo>
                  <a:close/>
                  <a:moveTo>
                    <a:pt x="677" y="2342"/>
                  </a:moveTo>
                  <a:lnTo>
                    <a:pt x="677" y="2342"/>
                  </a:lnTo>
                  <a:cubicBezTo>
                    <a:pt x="678" y="2343"/>
                    <a:pt x="678" y="2343"/>
                    <a:pt x="679" y="2344"/>
                  </a:cubicBezTo>
                  <a:cubicBezTo>
                    <a:pt x="678" y="2343"/>
                    <a:pt x="678" y="2343"/>
                    <a:pt x="677" y="2342"/>
                  </a:cubicBezTo>
                  <a:close/>
                  <a:moveTo>
                    <a:pt x="689" y="2370"/>
                  </a:moveTo>
                  <a:cubicBezTo>
                    <a:pt x="689" y="2373"/>
                    <a:pt x="689" y="2377"/>
                    <a:pt x="693" y="2381"/>
                  </a:cubicBezTo>
                  <a:cubicBezTo>
                    <a:pt x="689" y="2373"/>
                    <a:pt x="689" y="2373"/>
                    <a:pt x="689" y="2370"/>
                  </a:cubicBezTo>
                  <a:close/>
                  <a:moveTo>
                    <a:pt x="1639" y="2597"/>
                  </a:moveTo>
                  <a:lnTo>
                    <a:pt x="1639" y="2601"/>
                  </a:lnTo>
                  <a:cubicBezTo>
                    <a:pt x="1639" y="2601"/>
                    <a:pt x="1639" y="2601"/>
                    <a:pt x="1639" y="2602"/>
                  </a:cubicBezTo>
                  <a:lnTo>
                    <a:pt x="1639" y="2602"/>
                  </a:lnTo>
                  <a:cubicBezTo>
                    <a:pt x="1639" y="2600"/>
                    <a:pt x="1639" y="2599"/>
                    <a:pt x="1639" y="2597"/>
                  </a:cubicBezTo>
                  <a:close/>
                  <a:moveTo>
                    <a:pt x="1660" y="2664"/>
                  </a:moveTo>
                  <a:cubicBezTo>
                    <a:pt x="1661" y="2665"/>
                    <a:pt x="1661" y="2667"/>
                    <a:pt x="1661" y="2667"/>
                  </a:cubicBezTo>
                  <a:cubicBezTo>
                    <a:pt x="1661" y="2666"/>
                    <a:pt x="1660" y="2665"/>
                    <a:pt x="1660" y="2664"/>
                  </a:cubicBezTo>
                  <a:close/>
                  <a:moveTo>
                    <a:pt x="965" y="3121"/>
                  </a:moveTo>
                  <a:lnTo>
                    <a:pt x="968" y="3125"/>
                  </a:lnTo>
                  <a:lnTo>
                    <a:pt x="965" y="3125"/>
                  </a:lnTo>
                  <a:lnTo>
                    <a:pt x="965" y="3121"/>
                  </a:lnTo>
                  <a:close/>
                  <a:moveTo>
                    <a:pt x="1359" y="3874"/>
                  </a:moveTo>
                  <a:cubicBezTo>
                    <a:pt x="1359" y="3874"/>
                    <a:pt x="1359" y="3875"/>
                    <a:pt x="1361" y="3877"/>
                  </a:cubicBezTo>
                  <a:cubicBezTo>
                    <a:pt x="1361" y="3875"/>
                    <a:pt x="1360" y="3874"/>
                    <a:pt x="1359" y="3874"/>
                  </a:cubicBezTo>
                  <a:close/>
                  <a:moveTo>
                    <a:pt x="693" y="1"/>
                  </a:moveTo>
                  <a:cubicBezTo>
                    <a:pt x="693" y="8"/>
                    <a:pt x="686" y="4"/>
                    <a:pt x="682" y="8"/>
                  </a:cubicBezTo>
                  <a:cubicBezTo>
                    <a:pt x="682" y="8"/>
                    <a:pt x="679" y="8"/>
                    <a:pt x="674" y="4"/>
                  </a:cubicBezTo>
                  <a:lnTo>
                    <a:pt x="674" y="8"/>
                  </a:lnTo>
                  <a:cubicBezTo>
                    <a:pt x="671" y="8"/>
                    <a:pt x="667" y="8"/>
                    <a:pt x="667" y="4"/>
                  </a:cubicBezTo>
                  <a:cubicBezTo>
                    <a:pt x="664" y="4"/>
                    <a:pt x="660" y="4"/>
                    <a:pt x="660" y="8"/>
                  </a:cubicBezTo>
                  <a:cubicBezTo>
                    <a:pt x="657" y="15"/>
                    <a:pt x="652" y="23"/>
                    <a:pt x="652" y="30"/>
                  </a:cubicBezTo>
                  <a:lnTo>
                    <a:pt x="649" y="30"/>
                  </a:lnTo>
                  <a:cubicBezTo>
                    <a:pt x="649" y="34"/>
                    <a:pt x="645" y="34"/>
                    <a:pt x="645" y="37"/>
                  </a:cubicBezTo>
                  <a:lnTo>
                    <a:pt x="642" y="37"/>
                  </a:lnTo>
                  <a:lnTo>
                    <a:pt x="638" y="41"/>
                  </a:lnTo>
                  <a:cubicBezTo>
                    <a:pt x="635" y="41"/>
                    <a:pt x="635" y="41"/>
                    <a:pt x="635" y="45"/>
                  </a:cubicBezTo>
                  <a:cubicBezTo>
                    <a:pt x="630" y="48"/>
                    <a:pt x="630" y="48"/>
                    <a:pt x="627" y="48"/>
                  </a:cubicBezTo>
                  <a:cubicBezTo>
                    <a:pt x="623" y="52"/>
                    <a:pt x="623" y="52"/>
                    <a:pt x="620" y="56"/>
                  </a:cubicBezTo>
                  <a:cubicBezTo>
                    <a:pt x="616" y="56"/>
                    <a:pt x="613" y="59"/>
                    <a:pt x="608" y="59"/>
                  </a:cubicBezTo>
                  <a:lnTo>
                    <a:pt x="608" y="63"/>
                  </a:lnTo>
                  <a:cubicBezTo>
                    <a:pt x="605" y="63"/>
                    <a:pt x="605" y="67"/>
                    <a:pt x="605" y="70"/>
                  </a:cubicBezTo>
                  <a:cubicBezTo>
                    <a:pt x="601" y="70"/>
                    <a:pt x="601" y="67"/>
                    <a:pt x="601" y="67"/>
                  </a:cubicBezTo>
                  <a:cubicBezTo>
                    <a:pt x="598" y="67"/>
                    <a:pt x="601" y="70"/>
                    <a:pt x="598" y="70"/>
                  </a:cubicBezTo>
                  <a:cubicBezTo>
                    <a:pt x="594" y="70"/>
                    <a:pt x="594" y="78"/>
                    <a:pt x="594" y="81"/>
                  </a:cubicBezTo>
                  <a:cubicBezTo>
                    <a:pt x="594" y="85"/>
                    <a:pt x="591" y="85"/>
                    <a:pt x="591" y="85"/>
                  </a:cubicBezTo>
                  <a:cubicBezTo>
                    <a:pt x="591" y="85"/>
                    <a:pt x="589" y="83"/>
                    <a:pt x="588" y="83"/>
                  </a:cubicBezTo>
                  <a:cubicBezTo>
                    <a:pt x="587" y="83"/>
                    <a:pt x="586" y="83"/>
                    <a:pt x="586" y="85"/>
                  </a:cubicBezTo>
                  <a:lnTo>
                    <a:pt x="583" y="89"/>
                  </a:lnTo>
                  <a:cubicBezTo>
                    <a:pt x="583" y="87"/>
                    <a:pt x="582" y="86"/>
                    <a:pt x="581" y="86"/>
                  </a:cubicBezTo>
                  <a:cubicBezTo>
                    <a:pt x="580" y="86"/>
                    <a:pt x="579" y="87"/>
                    <a:pt x="579" y="89"/>
                  </a:cubicBezTo>
                  <a:cubicBezTo>
                    <a:pt x="576" y="89"/>
                    <a:pt x="572" y="92"/>
                    <a:pt x="569" y="92"/>
                  </a:cubicBezTo>
                  <a:cubicBezTo>
                    <a:pt x="569" y="92"/>
                    <a:pt x="569" y="96"/>
                    <a:pt x="564" y="96"/>
                  </a:cubicBezTo>
                  <a:cubicBezTo>
                    <a:pt x="564" y="95"/>
                    <a:pt x="563" y="95"/>
                    <a:pt x="563" y="95"/>
                  </a:cubicBezTo>
                  <a:cubicBezTo>
                    <a:pt x="561" y="95"/>
                    <a:pt x="560" y="100"/>
                    <a:pt x="557" y="100"/>
                  </a:cubicBezTo>
                  <a:cubicBezTo>
                    <a:pt x="557" y="103"/>
                    <a:pt x="554" y="107"/>
                    <a:pt x="554" y="111"/>
                  </a:cubicBezTo>
                  <a:cubicBezTo>
                    <a:pt x="550" y="114"/>
                    <a:pt x="550" y="118"/>
                    <a:pt x="547" y="118"/>
                  </a:cubicBezTo>
                  <a:cubicBezTo>
                    <a:pt x="547" y="122"/>
                    <a:pt x="545" y="124"/>
                    <a:pt x="544" y="124"/>
                  </a:cubicBezTo>
                  <a:cubicBezTo>
                    <a:pt x="543" y="124"/>
                    <a:pt x="542" y="123"/>
                    <a:pt x="542" y="122"/>
                  </a:cubicBezTo>
                  <a:cubicBezTo>
                    <a:pt x="540" y="122"/>
                    <a:pt x="539" y="123"/>
                    <a:pt x="538" y="123"/>
                  </a:cubicBezTo>
                  <a:cubicBezTo>
                    <a:pt x="537" y="123"/>
                    <a:pt x="537" y="123"/>
                    <a:pt x="535" y="122"/>
                  </a:cubicBezTo>
                  <a:lnTo>
                    <a:pt x="532" y="125"/>
                  </a:lnTo>
                  <a:cubicBezTo>
                    <a:pt x="532" y="129"/>
                    <a:pt x="528" y="136"/>
                    <a:pt x="528" y="136"/>
                  </a:cubicBezTo>
                  <a:lnTo>
                    <a:pt x="517" y="136"/>
                  </a:lnTo>
                  <a:cubicBezTo>
                    <a:pt x="517" y="133"/>
                    <a:pt x="513" y="133"/>
                    <a:pt x="510" y="129"/>
                  </a:cubicBezTo>
                  <a:lnTo>
                    <a:pt x="506" y="129"/>
                  </a:lnTo>
                  <a:cubicBezTo>
                    <a:pt x="506" y="133"/>
                    <a:pt x="510" y="133"/>
                    <a:pt x="510" y="136"/>
                  </a:cubicBezTo>
                  <a:cubicBezTo>
                    <a:pt x="506" y="133"/>
                    <a:pt x="506" y="129"/>
                    <a:pt x="503" y="129"/>
                  </a:cubicBezTo>
                  <a:cubicBezTo>
                    <a:pt x="501" y="130"/>
                    <a:pt x="500" y="130"/>
                    <a:pt x="499" y="130"/>
                  </a:cubicBezTo>
                  <a:cubicBezTo>
                    <a:pt x="497" y="130"/>
                    <a:pt x="495" y="128"/>
                    <a:pt x="495" y="125"/>
                  </a:cubicBezTo>
                  <a:cubicBezTo>
                    <a:pt x="491" y="125"/>
                    <a:pt x="488" y="122"/>
                    <a:pt x="488" y="122"/>
                  </a:cubicBezTo>
                  <a:cubicBezTo>
                    <a:pt x="484" y="122"/>
                    <a:pt x="484" y="118"/>
                    <a:pt x="481" y="118"/>
                  </a:cubicBezTo>
                  <a:cubicBezTo>
                    <a:pt x="481" y="119"/>
                    <a:pt x="481" y="120"/>
                    <a:pt x="481" y="120"/>
                  </a:cubicBezTo>
                  <a:cubicBezTo>
                    <a:pt x="480" y="120"/>
                    <a:pt x="479" y="118"/>
                    <a:pt x="476" y="118"/>
                  </a:cubicBezTo>
                  <a:lnTo>
                    <a:pt x="466" y="118"/>
                  </a:lnTo>
                  <a:cubicBezTo>
                    <a:pt x="466" y="118"/>
                    <a:pt x="462" y="118"/>
                    <a:pt x="459" y="122"/>
                  </a:cubicBezTo>
                  <a:cubicBezTo>
                    <a:pt x="459" y="122"/>
                    <a:pt x="447" y="122"/>
                    <a:pt x="444" y="118"/>
                  </a:cubicBezTo>
                  <a:cubicBezTo>
                    <a:pt x="440" y="114"/>
                    <a:pt x="437" y="114"/>
                    <a:pt x="437" y="114"/>
                  </a:cubicBezTo>
                  <a:cubicBezTo>
                    <a:pt x="435" y="116"/>
                    <a:pt x="433" y="116"/>
                    <a:pt x="432" y="116"/>
                  </a:cubicBezTo>
                  <a:cubicBezTo>
                    <a:pt x="432" y="116"/>
                    <a:pt x="431" y="116"/>
                    <a:pt x="429" y="118"/>
                  </a:cubicBezTo>
                  <a:cubicBezTo>
                    <a:pt x="429" y="119"/>
                    <a:pt x="428" y="120"/>
                    <a:pt x="428" y="120"/>
                  </a:cubicBezTo>
                  <a:cubicBezTo>
                    <a:pt x="427" y="120"/>
                    <a:pt x="425" y="118"/>
                    <a:pt x="425" y="118"/>
                  </a:cubicBezTo>
                  <a:cubicBezTo>
                    <a:pt x="422" y="122"/>
                    <a:pt x="418" y="122"/>
                    <a:pt x="418" y="125"/>
                  </a:cubicBezTo>
                  <a:cubicBezTo>
                    <a:pt x="418" y="125"/>
                    <a:pt x="415" y="125"/>
                    <a:pt x="415" y="122"/>
                  </a:cubicBezTo>
                  <a:cubicBezTo>
                    <a:pt x="411" y="129"/>
                    <a:pt x="406" y="132"/>
                    <a:pt x="401" y="132"/>
                  </a:cubicBezTo>
                  <a:cubicBezTo>
                    <a:pt x="396" y="132"/>
                    <a:pt x="391" y="129"/>
                    <a:pt x="385" y="125"/>
                  </a:cubicBezTo>
                  <a:lnTo>
                    <a:pt x="385" y="140"/>
                  </a:lnTo>
                  <a:cubicBezTo>
                    <a:pt x="385" y="145"/>
                    <a:pt x="385" y="148"/>
                    <a:pt x="383" y="148"/>
                  </a:cubicBezTo>
                  <a:cubicBezTo>
                    <a:pt x="383" y="148"/>
                    <a:pt x="382" y="148"/>
                    <a:pt x="381" y="147"/>
                  </a:cubicBezTo>
                  <a:lnTo>
                    <a:pt x="378" y="144"/>
                  </a:lnTo>
                  <a:lnTo>
                    <a:pt x="371" y="144"/>
                  </a:lnTo>
                  <a:cubicBezTo>
                    <a:pt x="366" y="144"/>
                    <a:pt x="366" y="140"/>
                    <a:pt x="363" y="136"/>
                  </a:cubicBezTo>
                  <a:cubicBezTo>
                    <a:pt x="363" y="136"/>
                    <a:pt x="363" y="133"/>
                    <a:pt x="359" y="129"/>
                  </a:cubicBezTo>
                  <a:lnTo>
                    <a:pt x="359" y="133"/>
                  </a:lnTo>
                  <a:lnTo>
                    <a:pt x="359" y="140"/>
                  </a:lnTo>
                  <a:cubicBezTo>
                    <a:pt x="357" y="138"/>
                    <a:pt x="356" y="138"/>
                    <a:pt x="355" y="138"/>
                  </a:cubicBezTo>
                  <a:cubicBezTo>
                    <a:pt x="353" y="138"/>
                    <a:pt x="352" y="141"/>
                    <a:pt x="350" y="141"/>
                  </a:cubicBezTo>
                  <a:cubicBezTo>
                    <a:pt x="350" y="141"/>
                    <a:pt x="349" y="141"/>
                    <a:pt x="349" y="140"/>
                  </a:cubicBezTo>
                  <a:cubicBezTo>
                    <a:pt x="349" y="144"/>
                    <a:pt x="348" y="144"/>
                    <a:pt x="347" y="144"/>
                  </a:cubicBezTo>
                  <a:cubicBezTo>
                    <a:pt x="345" y="144"/>
                    <a:pt x="344" y="144"/>
                    <a:pt x="344" y="144"/>
                  </a:cubicBezTo>
                  <a:cubicBezTo>
                    <a:pt x="343" y="145"/>
                    <a:pt x="342" y="146"/>
                    <a:pt x="341" y="146"/>
                  </a:cubicBezTo>
                  <a:cubicBezTo>
                    <a:pt x="340" y="146"/>
                    <a:pt x="339" y="144"/>
                    <a:pt x="337" y="140"/>
                  </a:cubicBezTo>
                  <a:cubicBezTo>
                    <a:pt x="334" y="136"/>
                    <a:pt x="330" y="136"/>
                    <a:pt x="330" y="136"/>
                  </a:cubicBezTo>
                  <a:cubicBezTo>
                    <a:pt x="328" y="136"/>
                    <a:pt x="327" y="133"/>
                    <a:pt x="327" y="133"/>
                  </a:cubicBezTo>
                  <a:cubicBezTo>
                    <a:pt x="327" y="133"/>
                    <a:pt x="327" y="134"/>
                    <a:pt x="327" y="136"/>
                  </a:cubicBezTo>
                  <a:cubicBezTo>
                    <a:pt x="325" y="135"/>
                    <a:pt x="324" y="135"/>
                    <a:pt x="324" y="135"/>
                  </a:cubicBezTo>
                  <a:cubicBezTo>
                    <a:pt x="322" y="135"/>
                    <a:pt x="322" y="136"/>
                    <a:pt x="322" y="136"/>
                  </a:cubicBezTo>
                  <a:cubicBezTo>
                    <a:pt x="322" y="138"/>
                    <a:pt x="321" y="138"/>
                    <a:pt x="321" y="138"/>
                  </a:cubicBezTo>
                  <a:cubicBezTo>
                    <a:pt x="320" y="138"/>
                    <a:pt x="319" y="138"/>
                    <a:pt x="319" y="140"/>
                  </a:cubicBezTo>
                  <a:cubicBezTo>
                    <a:pt x="317" y="136"/>
                    <a:pt x="315" y="136"/>
                    <a:pt x="314" y="136"/>
                  </a:cubicBezTo>
                  <a:cubicBezTo>
                    <a:pt x="312" y="136"/>
                    <a:pt x="310" y="136"/>
                    <a:pt x="308" y="136"/>
                  </a:cubicBezTo>
                  <a:cubicBezTo>
                    <a:pt x="308" y="136"/>
                    <a:pt x="305" y="133"/>
                    <a:pt x="305" y="129"/>
                  </a:cubicBezTo>
                  <a:lnTo>
                    <a:pt x="305" y="140"/>
                  </a:lnTo>
                  <a:lnTo>
                    <a:pt x="305" y="147"/>
                  </a:lnTo>
                  <a:lnTo>
                    <a:pt x="300" y="147"/>
                  </a:lnTo>
                  <a:cubicBezTo>
                    <a:pt x="299" y="146"/>
                    <a:pt x="298" y="146"/>
                    <a:pt x="297" y="146"/>
                  </a:cubicBezTo>
                  <a:cubicBezTo>
                    <a:pt x="295" y="146"/>
                    <a:pt x="292" y="148"/>
                    <a:pt x="290" y="151"/>
                  </a:cubicBezTo>
                  <a:cubicBezTo>
                    <a:pt x="286" y="151"/>
                    <a:pt x="286" y="155"/>
                    <a:pt x="286" y="158"/>
                  </a:cubicBezTo>
                  <a:lnTo>
                    <a:pt x="286" y="166"/>
                  </a:lnTo>
                  <a:cubicBezTo>
                    <a:pt x="285" y="167"/>
                    <a:pt x="283" y="168"/>
                    <a:pt x="281" y="168"/>
                  </a:cubicBezTo>
                  <a:cubicBezTo>
                    <a:pt x="279" y="168"/>
                    <a:pt x="277" y="167"/>
                    <a:pt x="275" y="166"/>
                  </a:cubicBezTo>
                  <a:cubicBezTo>
                    <a:pt x="275" y="169"/>
                    <a:pt x="271" y="169"/>
                    <a:pt x="271" y="169"/>
                  </a:cubicBezTo>
                  <a:cubicBezTo>
                    <a:pt x="270" y="167"/>
                    <a:pt x="269" y="167"/>
                    <a:pt x="268" y="167"/>
                  </a:cubicBezTo>
                  <a:cubicBezTo>
                    <a:pt x="267" y="167"/>
                    <a:pt x="266" y="167"/>
                    <a:pt x="264" y="166"/>
                  </a:cubicBezTo>
                  <a:lnTo>
                    <a:pt x="261" y="162"/>
                  </a:lnTo>
                  <a:cubicBezTo>
                    <a:pt x="256" y="158"/>
                    <a:pt x="256" y="155"/>
                    <a:pt x="256" y="151"/>
                  </a:cubicBezTo>
                  <a:cubicBezTo>
                    <a:pt x="256" y="155"/>
                    <a:pt x="256" y="158"/>
                    <a:pt x="253" y="162"/>
                  </a:cubicBezTo>
                  <a:cubicBezTo>
                    <a:pt x="253" y="166"/>
                    <a:pt x="253" y="169"/>
                    <a:pt x="249" y="169"/>
                  </a:cubicBezTo>
                  <a:cubicBezTo>
                    <a:pt x="246" y="169"/>
                    <a:pt x="246" y="169"/>
                    <a:pt x="242" y="166"/>
                  </a:cubicBezTo>
                  <a:cubicBezTo>
                    <a:pt x="239" y="166"/>
                    <a:pt x="239" y="166"/>
                    <a:pt x="234" y="155"/>
                  </a:cubicBezTo>
                  <a:lnTo>
                    <a:pt x="234" y="158"/>
                  </a:lnTo>
                  <a:cubicBezTo>
                    <a:pt x="234" y="162"/>
                    <a:pt x="234" y="166"/>
                    <a:pt x="231" y="173"/>
                  </a:cubicBezTo>
                  <a:cubicBezTo>
                    <a:pt x="231" y="177"/>
                    <a:pt x="227" y="184"/>
                    <a:pt x="224" y="184"/>
                  </a:cubicBezTo>
                  <a:cubicBezTo>
                    <a:pt x="220" y="184"/>
                    <a:pt x="220" y="184"/>
                    <a:pt x="220" y="191"/>
                  </a:cubicBezTo>
                  <a:lnTo>
                    <a:pt x="212" y="191"/>
                  </a:lnTo>
                  <a:cubicBezTo>
                    <a:pt x="212" y="193"/>
                    <a:pt x="212" y="194"/>
                    <a:pt x="212" y="194"/>
                  </a:cubicBezTo>
                  <a:cubicBezTo>
                    <a:pt x="211" y="194"/>
                    <a:pt x="211" y="193"/>
                    <a:pt x="209" y="191"/>
                  </a:cubicBezTo>
                  <a:cubicBezTo>
                    <a:pt x="209" y="188"/>
                    <a:pt x="205" y="188"/>
                    <a:pt x="205" y="184"/>
                  </a:cubicBezTo>
                  <a:lnTo>
                    <a:pt x="205" y="191"/>
                  </a:lnTo>
                  <a:lnTo>
                    <a:pt x="205" y="199"/>
                  </a:lnTo>
                  <a:lnTo>
                    <a:pt x="205" y="202"/>
                  </a:lnTo>
                  <a:lnTo>
                    <a:pt x="205" y="210"/>
                  </a:lnTo>
                  <a:cubicBezTo>
                    <a:pt x="205" y="213"/>
                    <a:pt x="202" y="217"/>
                    <a:pt x="198" y="217"/>
                  </a:cubicBezTo>
                  <a:cubicBezTo>
                    <a:pt x="198" y="217"/>
                    <a:pt x="197" y="215"/>
                    <a:pt x="196" y="215"/>
                  </a:cubicBezTo>
                  <a:cubicBezTo>
                    <a:pt x="195" y="215"/>
                    <a:pt x="195" y="215"/>
                    <a:pt x="195" y="217"/>
                  </a:cubicBezTo>
                  <a:cubicBezTo>
                    <a:pt x="190" y="221"/>
                    <a:pt x="187" y="221"/>
                    <a:pt x="187" y="221"/>
                  </a:cubicBezTo>
                  <a:lnTo>
                    <a:pt x="183" y="225"/>
                  </a:lnTo>
                  <a:cubicBezTo>
                    <a:pt x="180" y="225"/>
                    <a:pt x="180" y="225"/>
                    <a:pt x="180" y="232"/>
                  </a:cubicBezTo>
                  <a:cubicBezTo>
                    <a:pt x="180" y="235"/>
                    <a:pt x="176" y="235"/>
                    <a:pt x="176" y="235"/>
                  </a:cubicBezTo>
                  <a:cubicBezTo>
                    <a:pt x="175" y="237"/>
                    <a:pt x="173" y="238"/>
                    <a:pt x="170" y="238"/>
                  </a:cubicBezTo>
                  <a:cubicBezTo>
                    <a:pt x="168" y="238"/>
                    <a:pt x="165" y="237"/>
                    <a:pt x="161" y="235"/>
                  </a:cubicBezTo>
                  <a:lnTo>
                    <a:pt x="158" y="235"/>
                  </a:lnTo>
                  <a:lnTo>
                    <a:pt x="158" y="232"/>
                  </a:lnTo>
                  <a:lnTo>
                    <a:pt x="154" y="232"/>
                  </a:lnTo>
                  <a:cubicBezTo>
                    <a:pt x="154" y="232"/>
                    <a:pt x="153" y="233"/>
                    <a:pt x="152" y="233"/>
                  </a:cubicBezTo>
                  <a:cubicBezTo>
                    <a:pt x="151" y="233"/>
                    <a:pt x="151" y="233"/>
                    <a:pt x="151" y="232"/>
                  </a:cubicBezTo>
                  <a:cubicBezTo>
                    <a:pt x="149" y="229"/>
                    <a:pt x="148" y="228"/>
                    <a:pt x="147" y="228"/>
                  </a:cubicBezTo>
                  <a:cubicBezTo>
                    <a:pt x="146" y="228"/>
                    <a:pt x="146" y="229"/>
                    <a:pt x="145" y="229"/>
                  </a:cubicBezTo>
                  <a:cubicBezTo>
                    <a:pt x="144" y="229"/>
                    <a:pt x="144" y="229"/>
                    <a:pt x="143" y="228"/>
                  </a:cubicBezTo>
                  <a:lnTo>
                    <a:pt x="139" y="228"/>
                  </a:lnTo>
                  <a:cubicBezTo>
                    <a:pt x="136" y="225"/>
                    <a:pt x="136" y="221"/>
                    <a:pt x="132" y="221"/>
                  </a:cubicBezTo>
                  <a:lnTo>
                    <a:pt x="132" y="225"/>
                  </a:lnTo>
                  <a:lnTo>
                    <a:pt x="129" y="228"/>
                  </a:lnTo>
                  <a:lnTo>
                    <a:pt x="124" y="228"/>
                  </a:lnTo>
                  <a:cubicBezTo>
                    <a:pt x="123" y="226"/>
                    <a:pt x="121" y="226"/>
                    <a:pt x="120" y="226"/>
                  </a:cubicBezTo>
                  <a:cubicBezTo>
                    <a:pt x="118" y="226"/>
                    <a:pt x="117" y="226"/>
                    <a:pt x="117" y="225"/>
                  </a:cubicBezTo>
                  <a:lnTo>
                    <a:pt x="114" y="221"/>
                  </a:lnTo>
                  <a:cubicBezTo>
                    <a:pt x="107" y="217"/>
                    <a:pt x="102" y="213"/>
                    <a:pt x="99" y="210"/>
                  </a:cubicBezTo>
                  <a:cubicBezTo>
                    <a:pt x="95" y="213"/>
                    <a:pt x="95" y="217"/>
                    <a:pt x="95" y="221"/>
                  </a:cubicBezTo>
                  <a:cubicBezTo>
                    <a:pt x="99" y="221"/>
                    <a:pt x="99" y="225"/>
                    <a:pt x="99" y="228"/>
                  </a:cubicBezTo>
                  <a:lnTo>
                    <a:pt x="99" y="232"/>
                  </a:lnTo>
                  <a:cubicBezTo>
                    <a:pt x="95" y="232"/>
                    <a:pt x="95" y="239"/>
                    <a:pt x="95" y="239"/>
                  </a:cubicBezTo>
                  <a:lnTo>
                    <a:pt x="92" y="243"/>
                  </a:lnTo>
                  <a:cubicBezTo>
                    <a:pt x="91" y="242"/>
                    <a:pt x="90" y="241"/>
                    <a:pt x="89" y="241"/>
                  </a:cubicBezTo>
                  <a:cubicBezTo>
                    <a:pt x="88" y="241"/>
                    <a:pt x="88" y="243"/>
                    <a:pt x="88" y="243"/>
                  </a:cubicBezTo>
                  <a:cubicBezTo>
                    <a:pt x="80" y="243"/>
                    <a:pt x="77" y="239"/>
                    <a:pt x="73" y="232"/>
                  </a:cubicBezTo>
                  <a:cubicBezTo>
                    <a:pt x="70" y="232"/>
                    <a:pt x="70" y="228"/>
                    <a:pt x="70" y="228"/>
                  </a:cubicBezTo>
                  <a:cubicBezTo>
                    <a:pt x="70" y="229"/>
                    <a:pt x="70" y="229"/>
                    <a:pt x="69" y="229"/>
                  </a:cubicBezTo>
                  <a:cubicBezTo>
                    <a:pt x="68" y="229"/>
                    <a:pt x="66" y="225"/>
                    <a:pt x="63" y="225"/>
                  </a:cubicBezTo>
                  <a:lnTo>
                    <a:pt x="63" y="225"/>
                  </a:lnTo>
                  <a:cubicBezTo>
                    <a:pt x="66" y="232"/>
                    <a:pt x="66" y="235"/>
                    <a:pt x="66" y="239"/>
                  </a:cubicBezTo>
                  <a:cubicBezTo>
                    <a:pt x="70" y="247"/>
                    <a:pt x="66" y="250"/>
                    <a:pt x="70" y="257"/>
                  </a:cubicBezTo>
                  <a:cubicBezTo>
                    <a:pt x="70" y="257"/>
                    <a:pt x="66" y="257"/>
                    <a:pt x="66" y="261"/>
                  </a:cubicBezTo>
                  <a:cubicBezTo>
                    <a:pt x="63" y="261"/>
                    <a:pt x="63" y="265"/>
                    <a:pt x="58" y="265"/>
                  </a:cubicBezTo>
                  <a:cubicBezTo>
                    <a:pt x="63" y="272"/>
                    <a:pt x="58" y="272"/>
                    <a:pt x="58" y="276"/>
                  </a:cubicBezTo>
                  <a:cubicBezTo>
                    <a:pt x="58" y="279"/>
                    <a:pt x="55" y="283"/>
                    <a:pt x="51" y="283"/>
                  </a:cubicBezTo>
                  <a:lnTo>
                    <a:pt x="48" y="287"/>
                  </a:lnTo>
                  <a:cubicBezTo>
                    <a:pt x="44" y="279"/>
                    <a:pt x="36" y="283"/>
                    <a:pt x="33" y="276"/>
                  </a:cubicBezTo>
                  <a:cubicBezTo>
                    <a:pt x="33" y="276"/>
                    <a:pt x="33" y="276"/>
                    <a:pt x="32" y="276"/>
                  </a:cubicBezTo>
                  <a:cubicBezTo>
                    <a:pt x="31" y="276"/>
                    <a:pt x="29" y="273"/>
                    <a:pt x="27" y="273"/>
                  </a:cubicBezTo>
                  <a:cubicBezTo>
                    <a:pt x="26" y="273"/>
                    <a:pt x="26" y="274"/>
                    <a:pt x="26" y="276"/>
                  </a:cubicBezTo>
                  <a:cubicBezTo>
                    <a:pt x="22" y="276"/>
                    <a:pt x="19" y="279"/>
                    <a:pt x="19" y="279"/>
                  </a:cubicBezTo>
                  <a:cubicBezTo>
                    <a:pt x="14" y="283"/>
                    <a:pt x="11" y="283"/>
                    <a:pt x="11" y="287"/>
                  </a:cubicBezTo>
                  <a:cubicBezTo>
                    <a:pt x="7" y="294"/>
                    <a:pt x="7" y="294"/>
                    <a:pt x="7" y="301"/>
                  </a:cubicBezTo>
                  <a:cubicBezTo>
                    <a:pt x="7" y="309"/>
                    <a:pt x="11" y="316"/>
                    <a:pt x="11" y="320"/>
                  </a:cubicBezTo>
                  <a:cubicBezTo>
                    <a:pt x="11" y="323"/>
                    <a:pt x="14" y="327"/>
                    <a:pt x="11" y="331"/>
                  </a:cubicBezTo>
                  <a:cubicBezTo>
                    <a:pt x="14" y="338"/>
                    <a:pt x="14" y="345"/>
                    <a:pt x="11" y="349"/>
                  </a:cubicBezTo>
                  <a:cubicBezTo>
                    <a:pt x="11" y="351"/>
                    <a:pt x="11" y="352"/>
                    <a:pt x="10" y="352"/>
                  </a:cubicBezTo>
                  <a:cubicBezTo>
                    <a:pt x="10" y="352"/>
                    <a:pt x="9" y="351"/>
                    <a:pt x="7" y="349"/>
                  </a:cubicBezTo>
                  <a:cubicBezTo>
                    <a:pt x="6" y="348"/>
                    <a:pt x="6" y="347"/>
                    <a:pt x="5" y="347"/>
                  </a:cubicBezTo>
                  <a:cubicBezTo>
                    <a:pt x="4" y="347"/>
                    <a:pt x="4" y="350"/>
                    <a:pt x="4" y="353"/>
                  </a:cubicBezTo>
                  <a:cubicBezTo>
                    <a:pt x="4" y="353"/>
                    <a:pt x="0" y="353"/>
                    <a:pt x="0" y="357"/>
                  </a:cubicBezTo>
                  <a:cubicBezTo>
                    <a:pt x="4" y="357"/>
                    <a:pt x="4" y="360"/>
                    <a:pt x="4" y="360"/>
                  </a:cubicBezTo>
                  <a:cubicBezTo>
                    <a:pt x="7" y="371"/>
                    <a:pt x="11" y="382"/>
                    <a:pt x="19" y="393"/>
                  </a:cubicBezTo>
                  <a:cubicBezTo>
                    <a:pt x="22" y="404"/>
                    <a:pt x="22" y="411"/>
                    <a:pt x="26" y="423"/>
                  </a:cubicBezTo>
                  <a:cubicBezTo>
                    <a:pt x="29" y="430"/>
                    <a:pt x="33" y="437"/>
                    <a:pt x="36" y="445"/>
                  </a:cubicBezTo>
                  <a:cubicBezTo>
                    <a:pt x="36" y="448"/>
                    <a:pt x="41" y="452"/>
                    <a:pt x="41" y="455"/>
                  </a:cubicBezTo>
                  <a:cubicBezTo>
                    <a:pt x="41" y="459"/>
                    <a:pt x="44" y="463"/>
                    <a:pt x="44" y="467"/>
                  </a:cubicBezTo>
                  <a:cubicBezTo>
                    <a:pt x="44" y="470"/>
                    <a:pt x="44" y="474"/>
                    <a:pt x="48" y="477"/>
                  </a:cubicBezTo>
                  <a:cubicBezTo>
                    <a:pt x="51" y="492"/>
                    <a:pt x="55" y="507"/>
                    <a:pt x="63" y="521"/>
                  </a:cubicBezTo>
                  <a:cubicBezTo>
                    <a:pt x="70" y="536"/>
                    <a:pt x="73" y="551"/>
                    <a:pt x="77" y="565"/>
                  </a:cubicBezTo>
                  <a:cubicBezTo>
                    <a:pt x="80" y="580"/>
                    <a:pt x="88" y="591"/>
                    <a:pt x="92" y="606"/>
                  </a:cubicBezTo>
                  <a:cubicBezTo>
                    <a:pt x="92" y="613"/>
                    <a:pt x="95" y="617"/>
                    <a:pt x="95" y="621"/>
                  </a:cubicBezTo>
                  <a:cubicBezTo>
                    <a:pt x="99" y="628"/>
                    <a:pt x="102" y="631"/>
                    <a:pt x="102" y="635"/>
                  </a:cubicBezTo>
                  <a:cubicBezTo>
                    <a:pt x="107" y="639"/>
                    <a:pt x="107" y="646"/>
                    <a:pt x="107" y="653"/>
                  </a:cubicBezTo>
                  <a:cubicBezTo>
                    <a:pt x="110" y="657"/>
                    <a:pt x="110" y="661"/>
                    <a:pt x="114" y="668"/>
                  </a:cubicBezTo>
                  <a:cubicBezTo>
                    <a:pt x="114" y="672"/>
                    <a:pt x="117" y="672"/>
                    <a:pt x="117" y="679"/>
                  </a:cubicBezTo>
                  <a:cubicBezTo>
                    <a:pt x="121" y="690"/>
                    <a:pt x="124" y="701"/>
                    <a:pt x="129" y="709"/>
                  </a:cubicBezTo>
                  <a:cubicBezTo>
                    <a:pt x="136" y="723"/>
                    <a:pt x="139" y="741"/>
                    <a:pt x="146" y="753"/>
                  </a:cubicBezTo>
                  <a:cubicBezTo>
                    <a:pt x="154" y="782"/>
                    <a:pt x="165" y="804"/>
                    <a:pt x="173" y="833"/>
                  </a:cubicBezTo>
                  <a:cubicBezTo>
                    <a:pt x="173" y="833"/>
                    <a:pt x="176" y="837"/>
                    <a:pt x="176" y="841"/>
                  </a:cubicBezTo>
                  <a:cubicBezTo>
                    <a:pt x="176" y="844"/>
                    <a:pt x="176" y="844"/>
                    <a:pt x="180" y="848"/>
                  </a:cubicBezTo>
                  <a:cubicBezTo>
                    <a:pt x="180" y="855"/>
                    <a:pt x="183" y="866"/>
                    <a:pt x="187" y="873"/>
                  </a:cubicBezTo>
                  <a:cubicBezTo>
                    <a:pt x="187" y="877"/>
                    <a:pt x="187" y="885"/>
                    <a:pt x="190" y="885"/>
                  </a:cubicBezTo>
                  <a:cubicBezTo>
                    <a:pt x="190" y="888"/>
                    <a:pt x="195" y="892"/>
                    <a:pt x="195" y="895"/>
                  </a:cubicBezTo>
                  <a:cubicBezTo>
                    <a:pt x="198" y="903"/>
                    <a:pt x="198" y="910"/>
                    <a:pt x="202" y="917"/>
                  </a:cubicBezTo>
                  <a:cubicBezTo>
                    <a:pt x="202" y="925"/>
                    <a:pt x="205" y="929"/>
                    <a:pt x="202" y="929"/>
                  </a:cubicBezTo>
                  <a:cubicBezTo>
                    <a:pt x="205" y="932"/>
                    <a:pt x="205" y="932"/>
                    <a:pt x="205" y="936"/>
                  </a:cubicBezTo>
                  <a:lnTo>
                    <a:pt x="205" y="939"/>
                  </a:lnTo>
                  <a:lnTo>
                    <a:pt x="205" y="943"/>
                  </a:lnTo>
                  <a:cubicBezTo>
                    <a:pt x="209" y="951"/>
                    <a:pt x="212" y="958"/>
                    <a:pt x="212" y="961"/>
                  </a:cubicBezTo>
                  <a:cubicBezTo>
                    <a:pt x="217" y="969"/>
                    <a:pt x="217" y="976"/>
                    <a:pt x="220" y="983"/>
                  </a:cubicBezTo>
                  <a:lnTo>
                    <a:pt x="220" y="991"/>
                  </a:lnTo>
                  <a:cubicBezTo>
                    <a:pt x="224" y="995"/>
                    <a:pt x="220" y="995"/>
                    <a:pt x="224" y="998"/>
                  </a:cubicBezTo>
                  <a:lnTo>
                    <a:pt x="224" y="1005"/>
                  </a:lnTo>
                  <a:cubicBezTo>
                    <a:pt x="224" y="1009"/>
                    <a:pt x="224" y="1013"/>
                    <a:pt x="227" y="1013"/>
                  </a:cubicBezTo>
                  <a:cubicBezTo>
                    <a:pt x="231" y="1017"/>
                    <a:pt x="227" y="1020"/>
                    <a:pt x="231" y="1024"/>
                  </a:cubicBezTo>
                  <a:lnTo>
                    <a:pt x="231" y="1031"/>
                  </a:lnTo>
                  <a:cubicBezTo>
                    <a:pt x="231" y="1035"/>
                    <a:pt x="231" y="1039"/>
                    <a:pt x="234" y="1046"/>
                  </a:cubicBezTo>
                  <a:cubicBezTo>
                    <a:pt x="234" y="1049"/>
                    <a:pt x="239" y="1053"/>
                    <a:pt x="239" y="1061"/>
                  </a:cubicBezTo>
                  <a:cubicBezTo>
                    <a:pt x="239" y="1064"/>
                    <a:pt x="242" y="1071"/>
                    <a:pt x="242" y="1075"/>
                  </a:cubicBezTo>
                  <a:cubicBezTo>
                    <a:pt x="246" y="1083"/>
                    <a:pt x="246" y="1090"/>
                    <a:pt x="246" y="1093"/>
                  </a:cubicBezTo>
                  <a:cubicBezTo>
                    <a:pt x="249" y="1097"/>
                    <a:pt x="249" y="1101"/>
                    <a:pt x="249" y="1105"/>
                  </a:cubicBezTo>
                  <a:cubicBezTo>
                    <a:pt x="253" y="1108"/>
                    <a:pt x="253" y="1112"/>
                    <a:pt x="253" y="1115"/>
                  </a:cubicBezTo>
                  <a:lnTo>
                    <a:pt x="253" y="1119"/>
                  </a:lnTo>
                  <a:cubicBezTo>
                    <a:pt x="256" y="1134"/>
                    <a:pt x="264" y="1145"/>
                    <a:pt x="264" y="1159"/>
                  </a:cubicBezTo>
                  <a:cubicBezTo>
                    <a:pt x="268" y="1163"/>
                    <a:pt x="268" y="1171"/>
                    <a:pt x="271" y="1174"/>
                  </a:cubicBezTo>
                  <a:cubicBezTo>
                    <a:pt x="271" y="1178"/>
                    <a:pt x="275" y="1185"/>
                    <a:pt x="275" y="1189"/>
                  </a:cubicBezTo>
                  <a:cubicBezTo>
                    <a:pt x="275" y="1193"/>
                    <a:pt x="278" y="1196"/>
                    <a:pt x="278" y="1200"/>
                  </a:cubicBezTo>
                  <a:lnTo>
                    <a:pt x="278" y="1207"/>
                  </a:lnTo>
                  <a:cubicBezTo>
                    <a:pt x="278" y="1211"/>
                    <a:pt x="283" y="1215"/>
                    <a:pt x="283" y="1218"/>
                  </a:cubicBezTo>
                  <a:cubicBezTo>
                    <a:pt x="283" y="1222"/>
                    <a:pt x="286" y="1225"/>
                    <a:pt x="286" y="1229"/>
                  </a:cubicBezTo>
                  <a:cubicBezTo>
                    <a:pt x="290" y="1237"/>
                    <a:pt x="290" y="1240"/>
                    <a:pt x="290" y="1244"/>
                  </a:cubicBezTo>
                  <a:cubicBezTo>
                    <a:pt x="293" y="1247"/>
                    <a:pt x="293" y="1251"/>
                    <a:pt x="297" y="1255"/>
                  </a:cubicBezTo>
                  <a:cubicBezTo>
                    <a:pt x="293" y="1259"/>
                    <a:pt x="297" y="1262"/>
                    <a:pt x="297" y="1266"/>
                  </a:cubicBezTo>
                  <a:cubicBezTo>
                    <a:pt x="308" y="1291"/>
                    <a:pt x="315" y="1317"/>
                    <a:pt x="322" y="1343"/>
                  </a:cubicBezTo>
                  <a:cubicBezTo>
                    <a:pt x="327" y="1350"/>
                    <a:pt x="327" y="1354"/>
                    <a:pt x="327" y="1357"/>
                  </a:cubicBezTo>
                  <a:cubicBezTo>
                    <a:pt x="327" y="1361"/>
                    <a:pt x="330" y="1365"/>
                    <a:pt x="330" y="1369"/>
                  </a:cubicBezTo>
                  <a:cubicBezTo>
                    <a:pt x="334" y="1369"/>
                    <a:pt x="334" y="1372"/>
                    <a:pt x="334" y="1376"/>
                  </a:cubicBezTo>
                  <a:cubicBezTo>
                    <a:pt x="334" y="1383"/>
                    <a:pt x="337" y="1391"/>
                    <a:pt x="337" y="1398"/>
                  </a:cubicBezTo>
                  <a:cubicBezTo>
                    <a:pt x="344" y="1413"/>
                    <a:pt x="349" y="1423"/>
                    <a:pt x="352" y="1438"/>
                  </a:cubicBezTo>
                  <a:lnTo>
                    <a:pt x="352" y="1445"/>
                  </a:lnTo>
                  <a:cubicBezTo>
                    <a:pt x="356" y="1453"/>
                    <a:pt x="359" y="1460"/>
                    <a:pt x="359" y="1464"/>
                  </a:cubicBezTo>
                  <a:lnTo>
                    <a:pt x="359" y="1471"/>
                  </a:lnTo>
                  <a:cubicBezTo>
                    <a:pt x="363" y="1471"/>
                    <a:pt x="363" y="1475"/>
                    <a:pt x="366" y="1479"/>
                  </a:cubicBezTo>
                  <a:cubicBezTo>
                    <a:pt x="366" y="1486"/>
                    <a:pt x="366" y="1493"/>
                    <a:pt x="374" y="1501"/>
                  </a:cubicBezTo>
                  <a:lnTo>
                    <a:pt x="374" y="1504"/>
                  </a:lnTo>
                  <a:cubicBezTo>
                    <a:pt x="371" y="1508"/>
                    <a:pt x="378" y="1511"/>
                    <a:pt x="378" y="1519"/>
                  </a:cubicBezTo>
                  <a:cubicBezTo>
                    <a:pt x="381" y="1523"/>
                    <a:pt x="381" y="1526"/>
                    <a:pt x="381" y="1533"/>
                  </a:cubicBezTo>
                  <a:cubicBezTo>
                    <a:pt x="388" y="1555"/>
                    <a:pt x="396" y="1574"/>
                    <a:pt x="403" y="1596"/>
                  </a:cubicBezTo>
                  <a:cubicBezTo>
                    <a:pt x="403" y="1599"/>
                    <a:pt x="403" y="1603"/>
                    <a:pt x="407" y="1603"/>
                  </a:cubicBezTo>
                  <a:cubicBezTo>
                    <a:pt x="407" y="1607"/>
                    <a:pt x="410" y="1611"/>
                    <a:pt x="410" y="1614"/>
                  </a:cubicBezTo>
                  <a:cubicBezTo>
                    <a:pt x="410" y="1618"/>
                    <a:pt x="415" y="1621"/>
                    <a:pt x="415" y="1625"/>
                  </a:cubicBezTo>
                  <a:cubicBezTo>
                    <a:pt x="418" y="1633"/>
                    <a:pt x="418" y="1640"/>
                    <a:pt x="422" y="1647"/>
                  </a:cubicBezTo>
                  <a:cubicBezTo>
                    <a:pt x="425" y="1655"/>
                    <a:pt x="429" y="1662"/>
                    <a:pt x="429" y="1669"/>
                  </a:cubicBezTo>
                  <a:cubicBezTo>
                    <a:pt x="432" y="1677"/>
                    <a:pt x="437" y="1684"/>
                    <a:pt x="437" y="1691"/>
                  </a:cubicBezTo>
                  <a:cubicBezTo>
                    <a:pt x="437" y="1695"/>
                    <a:pt x="440" y="1695"/>
                    <a:pt x="440" y="1699"/>
                  </a:cubicBezTo>
                  <a:cubicBezTo>
                    <a:pt x="444" y="1699"/>
                    <a:pt x="444" y="1702"/>
                    <a:pt x="444" y="1702"/>
                  </a:cubicBezTo>
                  <a:cubicBezTo>
                    <a:pt x="444" y="1709"/>
                    <a:pt x="444" y="1713"/>
                    <a:pt x="447" y="1717"/>
                  </a:cubicBezTo>
                  <a:cubicBezTo>
                    <a:pt x="451" y="1724"/>
                    <a:pt x="451" y="1731"/>
                    <a:pt x="454" y="1735"/>
                  </a:cubicBezTo>
                  <a:cubicBezTo>
                    <a:pt x="459" y="1743"/>
                    <a:pt x="459" y="1750"/>
                    <a:pt x="462" y="1753"/>
                  </a:cubicBezTo>
                  <a:lnTo>
                    <a:pt x="462" y="1761"/>
                  </a:lnTo>
                  <a:cubicBezTo>
                    <a:pt x="466" y="1765"/>
                    <a:pt x="466" y="1768"/>
                    <a:pt x="466" y="1768"/>
                  </a:cubicBezTo>
                  <a:cubicBezTo>
                    <a:pt x="466" y="1772"/>
                    <a:pt x="469" y="1775"/>
                    <a:pt x="469" y="1775"/>
                  </a:cubicBezTo>
                  <a:cubicBezTo>
                    <a:pt x="473" y="1787"/>
                    <a:pt x="476" y="1797"/>
                    <a:pt x="476" y="1805"/>
                  </a:cubicBezTo>
                  <a:cubicBezTo>
                    <a:pt x="481" y="1809"/>
                    <a:pt x="481" y="1812"/>
                    <a:pt x="481" y="1812"/>
                  </a:cubicBezTo>
                  <a:cubicBezTo>
                    <a:pt x="484" y="1816"/>
                    <a:pt x="484" y="1819"/>
                    <a:pt x="484" y="1823"/>
                  </a:cubicBezTo>
                  <a:cubicBezTo>
                    <a:pt x="488" y="1827"/>
                    <a:pt x="488" y="1834"/>
                    <a:pt x="491" y="1838"/>
                  </a:cubicBezTo>
                  <a:cubicBezTo>
                    <a:pt x="503" y="1867"/>
                    <a:pt x="510" y="1900"/>
                    <a:pt x="520" y="1929"/>
                  </a:cubicBezTo>
                  <a:cubicBezTo>
                    <a:pt x="525" y="1933"/>
                    <a:pt x="525" y="1941"/>
                    <a:pt x="525" y="1944"/>
                  </a:cubicBezTo>
                  <a:cubicBezTo>
                    <a:pt x="528" y="1948"/>
                    <a:pt x="528" y="1955"/>
                    <a:pt x="532" y="1959"/>
                  </a:cubicBezTo>
                  <a:cubicBezTo>
                    <a:pt x="535" y="1970"/>
                    <a:pt x="539" y="1981"/>
                    <a:pt x="539" y="1992"/>
                  </a:cubicBezTo>
                  <a:cubicBezTo>
                    <a:pt x="542" y="1992"/>
                    <a:pt x="542" y="1995"/>
                    <a:pt x="542" y="1995"/>
                  </a:cubicBezTo>
                  <a:cubicBezTo>
                    <a:pt x="547" y="2003"/>
                    <a:pt x="550" y="2010"/>
                    <a:pt x="554" y="2017"/>
                  </a:cubicBezTo>
                  <a:lnTo>
                    <a:pt x="554" y="2021"/>
                  </a:lnTo>
                  <a:cubicBezTo>
                    <a:pt x="557" y="2025"/>
                    <a:pt x="557" y="2029"/>
                    <a:pt x="557" y="2036"/>
                  </a:cubicBezTo>
                  <a:cubicBezTo>
                    <a:pt x="561" y="2039"/>
                    <a:pt x="564" y="2047"/>
                    <a:pt x="564" y="2051"/>
                  </a:cubicBezTo>
                  <a:cubicBezTo>
                    <a:pt x="572" y="2073"/>
                    <a:pt x="579" y="2095"/>
                    <a:pt x="586" y="2120"/>
                  </a:cubicBezTo>
                  <a:cubicBezTo>
                    <a:pt x="591" y="2127"/>
                    <a:pt x="594" y="2135"/>
                    <a:pt x="598" y="2142"/>
                  </a:cubicBezTo>
                  <a:lnTo>
                    <a:pt x="598" y="2146"/>
                  </a:lnTo>
                  <a:cubicBezTo>
                    <a:pt x="605" y="2161"/>
                    <a:pt x="613" y="2175"/>
                    <a:pt x="616" y="2193"/>
                  </a:cubicBezTo>
                  <a:lnTo>
                    <a:pt x="616" y="2197"/>
                  </a:lnTo>
                  <a:lnTo>
                    <a:pt x="620" y="2197"/>
                  </a:lnTo>
                  <a:cubicBezTo>
                    <a:pt x="620" y="2197"/>
                    <a:pt x="623" y="2201"/>
                    <a:pt x="623" y="2205"/>
                  </a:cubicBezTo>
                  <a:cubicBezTo>
                    <a:pt x="627" y="2219"/>
                    <a:pt x="635" y="2234"/>
                    <a:pt x="638" y="2249"/>
                  </a:cubicBezTo>
                  <a:lnTo>
                    <a:pt x="638" y="2252"/>
                  </a:lnTo>
                  <a:cubicBezTo>
                    <a:pt x="642" y="2259"/>
                    <a:pt x="645" y="2267"/>
                    <a:pt x="649" y="2274"/>
                  </a:cubicBezTo>
                  <a:lnTo>
                    <a:pt x="649" y="2278"/>
                  </a:lnTo>
                  <a:cubicBezTo>
                    <a:pt x="652" y="2285"/>
                    <a:pt x="657" y="2289"/>
                    <a:pt x="660" y="2296"/>
                  </a:cubicBezTo>
                  <a:lnTo>
                    <a:pt x="660" y="2303"/>
                  </a:lnTo>
                  <a:cubicBezTo>
                    <a:pt x="664" y="2311"/>
                    <a:pt x="667" y="2318"/>
                    <a:pt x="671" y="2329"/>
                  </a:cubicBezTo>
                  <a:cubicBezTo>
                    <a:pt x="671" y="2333"/>
                    <a:pt x="674" y="2339"/>
                    <a:pt x="677" y="2342"/>
                  </a:cubicBezTo>
                  <a:lnTo>
                    <a:pt x="677" y="2342"/>
                  </a:lnTo>
                  <a:cubicBezTo>
                    <a:pt x="674" y="2339"/>
                    <a:pt x="674" y="2336"/>
                    <a:pt x="674" y="2333"/>
                  </a:cubicBezTo>
                  <a:lnTo>
                    <a:pt x="674" y="2333"/>
                  </a:lnTo>
                  <a:cubicBezTo>
                    <a:pt x="674" y="2337"/>
                    <a:pt x="679" y="2340"/>
                    <a:pt x="679" y="2344"/>
                  </a:cubicBezTo>
                  <a:cubicBezTo>
                    <a:pt x="679" y="2347"/>
                    <a:pt x="679" y="2351"/>
                    <a:pt x="682" y="2351"/>
                  </a:cubicBezTo>
                  <a:cubicBezTo>
                    <a:pt x="682" y="2355"/>
                    <a:pt x="682" y="2359"/>
                    <a:pt x="686" y="2359"/>
                  </a:cubicBezTo>
                  <a:cubicBezTo>
                    <a:pt x="686" y="2362"/>
                    <a:pt x="686" y="2366"/>
                    <a:pt x="689" y="2369"/>
                  </a:cubicBezTo>
                  <a:cubicBezTo>
                    <a:pt x="689" y="2369"/>
                    <a:pt x="689" y="2369"/>
                    <a:pt x="689" y="2369"/>
                  </a:cubicBezTo>
                  <a:lnTo>
                    <a:pt x="689" y="2369"/>
                  </a:lnTo>
                  <a:cubicBezTo>
                    <a:pt x="693" y="2373"/>
                    <a:pt x="693" y="2377"/>
                    <a:pt x="693" y="2377"/>
                  </a:cubicBezTo>
                  <a:cubicBezTo>
                    <a:pt x="696" y="2391"/>
                    <a:pt x="704" y="2403"/>
                    <a:pt x="708" y="2413"/>
                  </a:cubicBezTo>
                  <a:lnTo>
                    <a:pt x="708" y="2417"/>
                  </a:lnTo>
                  <a:cubicBezTo>
                    <a:pt x="711" y="2421"/>
                    <a:pt x="711" y="2428"/>
                    <a:pt x="715" y="2432"/>
                  </a:cubicBezTo>
                  <a:cubicBezTo>
                    <a:pt x="715" y="2439"/>
                    <a:pt x="718" y="2443"/>
                    <a:pt x="723" y="2447"/>
                  </a:cubicBezTo>
                  <a:lnTo>
                    <a:pt x="723" y="2454"/>
                  </a:lnTo>
                  <a:cubicBezTo>
                    <a:pt x="726" y="2457"/>
                    <a:pt x="726" y="2461"/>
                    <a:pt x="726" y="2465"/>
                  </a:cubicBezTo>
                  <a:cubicBezTo>
                    <a:pt x="730" y="2472"/>
                    <a:pt x="733" y="2476"/>
                    <a:pt x="733" y="2479"/>
                  </a:cubicBezTo>
                  <a:cubicBezTo>
                    <a:pt x="737" y="2487"/>
                    <a:pt x="740" y="2491"/>
                    <a:pt x="740" y="2498"/>
                  </a:cubicBezTo>
                  <a:cubicBezTo>
                    <a:pt x="748" y="2505"/>
                    <a:pt x="748" y="2516"/>
                    <a:pt x="752" y="2527"/>
                  </a:cubicBezTo>
                  <a:cubicBezTo>
                    <a:pt x="755" y="2535"/>
                    <a:pt x="759" y="2542"/>
                    <a:pt x="762" y="2549"/>
                  </a:cubicBezTo>
                  <a:cubicBezTo>
                    <a:pt x="762" y="2553"/>
                    <a:pt x="767" y="2560"/>
                    <a:pt x="767" y="2567"/>
                  </a:cubicBezTo>
                  <a:cubicBezTo>
                    <a:pt x="770" y="2575"/>
                    <a:pt x="774" y="2579"/>
                    <a:pt x="774" y="2586"/>
                  </a:cubicBezTo>
                  <a:cubicBezTo>
                    <a:pt x="777" y="2593"/>
                    <a:pt x="781" y="2604"/>
                    <a:pt x="784" y="2611"/>
                  </a:cubicBezTo>
                  <a:cubicBezTo>
                    <a:pt x="789" y="2615"/>
                    <a:pt x="789" y="2619"/>
                    <a:pt x="789" y="2623"/>
                  </a:cubicBezTo>
                  <a:lnTo>
                    <a:pt x="789" y="2626"/>
                  </a:lnTo>
                  <a:cubicBezTo>
                    <a:pt x="792" y="2630"/>
                    <a:pt x="792" y="2630"/>
                    <a:pt x="792" y="2633"/>
                  </a:cubicBezTo>
                  <a:cubicBezTo>
                    <a:pt x="796" y="2645"/>
                    <a:pt x="799" y="2659"/>
                    <a:pt x="806" y="2670"/>
                  </a:cubicBezTo>
                  <a:cubicBezTo>
                    <a:pt x="806" y="2674"/>
                    <a:pt x="806" y="2677"/>
                    <a:pt x="811" y="2681"/>
                  </a:cubicBezTo>
                  <a:lnTo>
                    <a:pt x="811" y="2692"/>
                  </a:lnTo>
                  <a:cubicBezTo>
                    <a:pt x="814" y="2692"/>
                    <a:pt x="814" y="2696"/>
                    <a:pt x="818" y="2699"/>
                  </a:cubicBezTo>
                  <a:cubicBezTo>
                    <a:pt x="818" y="2703"/>
                    <a:pt x="818" y="2707"/>
                    <a:pt x="821" y="2711"/>
                  </a:cubicBezTo>
                  <a:cubicBezTo>
                    <a:pt x="821" y="2714"/>
                    <a:pt x="821" y="2718"/>
                    <a:pt x="825" y="2718"/>
                  </a:cubicBezTo>
                  <a:lnTo>
                    <a:pt x="825" y="2725"/>
                  </a:lnTo>
                  <a:lnTo>
                    <a:pt x="825" y="2729"/>
                  </a:lnTo>
                  <a:cubicBezTo>
                    <a:pt x="828" y="2729"/>
                    <a:pt x="828" y="2733"/>
                    <a:pt x="828" y="2736"/>
                  </a:cubicBezTo>
                  <a:cubicBezTo>
                    <a:pt x="828" y="2736"/>
                    <a:pt x="833" y="2740"/>
                    <a:pt x="833" y="2743"/>
                  </a:cubicBezTo>
                  <a:cubicBezTo>
                    <a:pt x="833" y="2747"/>
                    <a:pt x="833" y="2747"/>
                    <a:pt x="836" y="2751"/>
                  </a:cubicBezTo>
                  <a:cubicBezTo>
                    <a:pt x="836" y="2762"/>
                    <a:pt x="840" y="2769"/>
                    <a:pt x="843" y="2777"/>
                  </a:cubicBezTo>
                  <a:cubicBezTo>
                    <a:pt x="843" y="2780"/>
                    <a:pt x="847" y="2784"/>
                    <a:pt x="847" y="2787"/>
                  </a:cubicBezTo>
                  <a:cubicBezTo>
                    <a:pt x="847" y="2787"/>
                    <a:pt x="847" y="2795"/>
                    <a:pt x="850" y="2799"/>
                  </a:cubicBezTo>
                  <a:cubicBezTo>
                    <a:pt x="855" y="2806"/>
                    <a:pt x="855" y="2813"/>
                    <a:pt x="858" y="2821"/>
                  </a:cubicBezTo>
                  <a:cubicBezTo>
                    <a:pt x="862" y="2824"/>
                    <a:pt x="862" y="2831"/>
                    <a:pt x="865" y="2839"/>
                  </a:cubicBezTo>
                  <a:cubicBezTo>
                    <a:pt x="865" y="2843"/>
                    <a:pt x="869" y="2850"/>
                    <a:pt x="869" y="2857"/>
                  </a:cubicBezTo>
                  <a:cubicBezTo>
                    <a:pt x="872" y="2861"/>
                    <a:pt x="872" y="2868"/>
                    <a:pt x="877" y="2875"/>
                  </a:cubicBezTo>
                  <a:cubicBezTo>
                    <a:pt x="877" y="2879"/>
                    <a:pt x="880" y="2887"/>
                    <a:pt x="880" y="2894"/>
                  </a:cubicBezTo>
                  <a:cubicBezTo>
                    <a:pt x="884" y="2897"/>
                    <a:pt x="884" y="2901"/>
                    <a:pt x="887" y="2909"/>
                  </a:cubicBezTo>
                  <a:cubicBezTo>
                    <a:pt x="887" y="2916"/>
                    <a:pt x="891" y="2919"/>
                    <a:pt x="894" y="2927"/>
                  </a:cubicBezTo>
                  <a:lnTo>
                    <a:pt x="894" y="2931"/>
                  </a:lnTo>
                  <a:cubicBezTo>
                    <a:pt x="894" y="2931"/>
                    <a:pt x="899" y="2934"/>
                    <a:pt x="899" y="2938"/>
                  </a:cubicBezTo>
                  <a:lnTo>
                    <a:pt x="899" y="2945"/>
                  </a:lnTo>
                  <a:cubicBezTo>
                    <a:pt x="902" y="2945"/>
                    <a:pt x="902" y="2949"/>
                    <a:pt x="902" y="2953"/>
                  </a:cubicBezTo>
                  <a:cubicBezTo>
                    <a:pt x="906" y="2953"/>
                    <a:pt x="902" y="2956"/>
                    <a:pt x="906" y="2956"/>
                  </a:cubicBezTo>
                  <a:lnTo>
                    <a:pt x="906" y="2963"/>
                  </a:lnTo>
                  <a:cubicBezTo>
                    <a:pt x="913" y="2978"/>
                    <a:pt x="916" y="2993"/>
                    <a:pt x="924" y="3007"/>
                  </a:cubicBezTo>
                  <a:cubicBezTo>
                    <a:pt x="924" y="3011"/>
                    <a:pt x="924" y="3019"/>
                    <a:pt x="928" y="3022"/>
                  </a:cubicBezTo>
                  <a:cubicBezTo>
                    <a:pt x="928" y="3026"/>
                    <a:pt x="931" y="3033"/>
                    <a:pt x="931" y="3037"/>
                  </a:cubicBezTo>
                  <a:cubicBezTo>
                    <a:pt x="935" y="3041"/>
                    <a:pt x="935" y="3048"/>
                    <a:pt x="938" y="3051"/>
                  </a:cubicBezTo>
                  <a:cubicBezTo>
                    <a:pt x="938" y="3055"/>
                    <a:pt x="938" y="3059"/>
                    <a:pt x="943" y="3059"/>
                  </a:cubicBezTo>
                  <a:lnTo>
                    <a:pt x="943" y="3063"/>
                  </a:lnTo>
                  <a:cubicBezTo>
                    <a:pt x="943" y="3066"/>
                    <a:pt x="943" y="3066"/>
                    <a:pt x="946" y="3070"/>
                  </a:cubicBezTo>
                  <a:lnTo>
                    <a:pt x="946" y="3081"/>
                  </a:lnTo>
                  <a:cubicBezTo>
                    <a:pt x="950" y="3085"/>
                    <a:pt x="950" y="3088"/>
                    <a:pt x="950" y="3092"/>
                  </a:cubicBezTo>
                  <a:cubicBezTo>
                    <a:pt x="953" y="3095"/>
                    <a:pt x="953" y="3095"/>
                    <a:pt x="953" y="3099"/>
                  </a:cubicBezTo>
                  <a:lnTo>
                    <a:pt x="953" y="3103"/>
                  </a:lnTo>
                  <a:cubicBezTo>
                    <a:pt x="957" y="3107"/>
                    <a:pt x="957" y="3107"/>
                    <a:pt x="957" y="3110"/>
                  </a:cubicBezTo>
                  <a:cubicBezTo>
                    <a:pt x="957" y="3114"/>
                    <a:pt x="960" y="3117"/>
                    <a:pt x="960" y="3121"/>
                  </a:cubicBezTo>
                  <a:lnTo>
                    <a:pt x="960" y="3125"/>
                  </a:lnTo>
                  <a:cubicBezTo>
                    <a:pt x="960" y="3129"/>
                    <a:pt x="965" y="3129"/>
                    <a:pt x="965" y="3132"/>
                  </a:cubicBezTo>
                  <a:lnTo>
                    <a:pt x="965" y="3136"/>
                  </a:lnTo>
                  <a:cubicBezTo>
                    <a:pt x="965" y="3135"/>
                    <a:pt x="966" y="3135"/>
                    <a:pt x="966" y="3135"/>
                  </a:cubicBezTo>
                  <a:cubicBezTo>
                    <a:pt x="968" y="3135"/>
                    <a:pt x="969" y="3143"/>
                    <a:pt x="972" y="3143"/>
                  </a:cubicBezTo>
                  <a:lnTo>
                    <a:pt x="972" y="3132"/>
                  </a:lnTo>
                  <a:cubicBezTo>
                    <a:pt x="968" y="3121"/>
                    <a:pt x="968" y="3114"/>
                    <a:pt x="965" y="3103"/>
                  </a:cubicBezTo>
                  <a:cubicBezTo>
                    <a:pt x="960" y="3099"/>
                    <a:pt x="960" y="3092"/>
                    <a:pt x="960" y="3088"/>
                  </a:cubicBezTo>
                  <a:lnTo>
                    <a:pt x="957" y="3085"/>
                  </a:lnTo>
                  <a:cubicBezTo>
                    <a:pt x="957" y="3081"/>
                    <a:pt x="957" y="3081"/>
                    <a:pt x="953" y="3077"/>
                  </a:cubicBezTo>
                  <a:cubicBezTo>
                    <a:pt x="950" y="3066"/>
                    <a:pt x="946" y="3051"/>
                    <a:pt x="943" y="3041"/>
                  </a:cubicBezTo>
                  <a:lnTo>
                    <a:pt x="943" y="3026"/>
                  </a:lnTo>
                  <a:cubicBezTo>
                    <a:pt x="935" y="3019"/>
                    <a:pt x="935" y="3019"/>
                    <a:pt x="931" y="3007"/>
                  </a:cubicBezTo>
                  <a:cubicBezTo>
                    <a:pt x="938" y="3007"/>
                    <a:pt x="943" y="3011"/>
                    <a:pt x="946" y="3019"/>
                  </a:cubicBezTo>
                  <a:cubicBezTo>
                    <a:pt x="946" y="3022"/>
                    <a:pt x="946" y="3026"/>
                    <a:pt x="950" y="3029"/>
                  </a:cubicBezTo>
                  <a:cubicBezTo>
                    <a:pt x="950" y="3033"/>
                    <a:pt x="950" y="3037"/>
                    <a:pt x="953" y="3041"/>
                  </a:cubicBezTo>
                  <a:cubicBezTo>
                    <a:pt x="953" y="3051"/>
                    <a:pt x="957" y="3059"/>
                    <a:pt x="960" y="3066"/>
                  </a:cubicBezTo>
                  <a:cubicBezTo>
                    <a:pt x="960" y="3077"/>
                    <a:pt x="968" y="3081"/>
                    <a:pt x="968" y="3092"/>
                  </a:cubicBezTo>
                  <a:cubicBezTo>
                    <a:pt x="972" y="3092"/>
                    <a:pt x="972" y="3095"/>
                    <a:pt x="972" y="3099"/>
                  </a:cubicBezTo>
                  <a:cubicBezTo>
                    <a:pt x="972" y="3103"/>
                    <a:pt x="972" y="3107"/>
                    <a:pt x="975" y="3107"/>
                  </a:cubicBezTo>
                  <a:lnTo>
                    <a:pt x="975" y="3110"/>
                  </a:lnTo>
                  <a:cubicBezTo>
                    <a:pt x="975" y="3114"/>
                    <a:pt x="975" y="3117"/>
                    <a:pt x="979" y="3121"/>
                  </a:cubicBezTo>
                  <a:lnTo>
                    <a:pt x="979" y="3132"/>
                  </a:lnTo>
                  <a:lnTo>
                    <a:pt x="982" y="3136"/>
                  </a:lnTo>
                  <a:cubicBezTo>
                    <a:pt x="982" y="3139"/>
                    <a:pt x="987" y="3143"/>
                    <a:pt x="987" y="3147"/>
                  </a:cubicBezTo>
                  <a:cubicBezTo>
                    <a:pt x="987" y="3151"/>
                    <a:pt x="990" y="3154"/>
                    <a:pt x="990" y="3158"/>
                  </a:cubicBezTo>
                  <a:lnTo>
                    <a:pt x="990" y="3165"/>
                  </a:lnTo>
                  <a:cubicBezTo>
                    <a:pt x="994" y="3169"/>
                    <a:pt x="994" y="3173"/>
                    <a:pt x="994" y="3173"/>
                  </a:cubicBezTo>
                  <a:cubicBezTo>
                    <a:pt x="994" y="3176"/>
                    <a:pt x="997" y="3180"/>
                    <a:pt x="997" y="3183"/>
                  </a:cubicBezTo>
                  <a:cubicBezTo>
                    <a:pt x="997" y="3187"/>
                    <a:pt x="997" y="3191"/>
                    <a:pt x="1001" y="3191"/>
                  </a:cubicBezTo>
                  <a:cubicBezTo>
                    <a:pt x="1004" y="3209"/>
                    <a:pt x="1009" y="3224"/>
                    <a:pt x="1016" y="3239"/>
                  </a:cubicBezTo>
                  <a:cubicBezTo>
                    <a:pt x="1016" y="3246"/>
                    <a:pt x="1019" y="3253"/>
                    <a:pt x="1019" y="3257"/>
                  </a:cubicBezTo>
                  <a:cubicBezTo>
                    <a:pt x="1023" y="3261"/>
                    <a:pt x="1026" y="3268"/>
                    <a:pt x="1031" y="3271"/>
                  </a:cubicBezTo>
                  <a:cubicBezTo>
                    <a:pt x="1034" y="3283"/>
                    <a:pt x="1038" y="3290"/>
                    <a:pt x="1041" y="3301"/>
                  </a:cubicBezTo>
                  <a:lnTo>
                    <a:pt x="1041" y="3305"/>
                  </a:lnTo>
                  <a:cubicBezTo>
                    <a:pt x="1041" y="3308"/>
                    <a:pt x="1045" y="3319"/>
                    <a:pt x="1045" y="3323"/>
                  </a:cubicBezTo>
                  <a:cubicBezTo>
                    <a:pt x="1048" y="3323"/>
                    <a:pt x="1053" y="3334"/>
                    <a:pt x="1053" y="3337"/>
                  </a:cubicBezTo>
                  <a:cubicBezTo>
                    <a:pt x="1056" y="3341"/>
                    <a:pt x="1056" y="3349"/>
                    <a:pt x="1056" y="3352"/>
                  </a:cubicBezTo>
                  <a:cubicBezTo>
                    <a:pt x="1063" y="3367"/>
                    <a:pt x="1063" y="3367"/>
                    <a:pt x="1067" y="3381"/>
                  </a:cubicBezTo>
                  <a:lnTo>
                    <a:pt x="1067" y="3385"/>
                  </a:lnTo>
                  <a:cubicBezTo>
                    <a:pt x="1070" y="3389"/>
                    <a:pt x="1070" y="3396"/>
                    <a:pt x="1075" y="3400"/>
                  </a:cubicBezTo>
                  <a:lnTo>
                    <a:pt x="1075" y="3407"/>
                  </a:lnTo>
                  <a:cubicBezTo>
                    <a:pt x="1078" y="3411"/>
                    <a:pt x="1078" y="3418"/>
                    <a:pt x="1082" y="3425"/>
                  </a:cubicBezTo>
                  <a:cubicBezTo>
                    <a:pt x="1082" y="3429"/>
                    <a:pt x="1085" y="3437"/>
                    <a:pt x="1085" y="3440"/>
                  </a:cubicBezTo>
                  <a:cubicBezTo>
                    <a:pt x="1089" y="3447"/>
                    <a:pt x="1089" y="3451"/>
                    <a:pt x="1092" y="3455"/>
                  </a:cubicBezTo>
                  <a:lnTo>
                    <a:pt x="1092" y="3462"/>
                  </a:lnTo>
                  <a:cubicBezTo>
                    <a:pt x="1097" y="3469"/>
                    <a:pt x="1097" y="3473"/>
                    <a:pt x="1100" y="3477"/>
                  </a:cubicBezTo>
                  <a:cubicBezTo>
                    <a:pt x="1100" y="3484"/>
                    <a:pt x="1100" y="3491"/>
                    <a:pt x="1104" y="3499"/>
                  </a:cubicBezTo>
                  <a:cubicBezTo>
                    <a:pt x="1107" y="3506"/>
                    <a:pt x="1111" y="3517"/>
                    <a:pt x="1114" y="3528"/>
                  </a:cubicBezTo>
                  <a:cubicBezTo>
                    <a:pt x="1119" y="3535"/>
                    <a:pt x="1126" y="3547"/>
                    <a:pt x="1126" y="3557"/>
                  </a:cubicBezTo>
                  <a:cubicBezTo>
                    <a:pt x="1129" y="3561"/>
                    <a:pt x="1129" y="3561"/>
                    <a:pt x="1129" y="3565"/>
                  </a:cubicBezTo>
                  <a:cubicBezTo>
                    <a:pt x="1129" y="3569"/>
                    <a:pt x="1133" y="3572"/>
                    <a:pt x="1133" y="3576"/>
                  </a:cubicBezTo>
                  <a:cubicBezTo>
                    <a:pt x="1129" y="3579"/>
                    <a:pt x="1133" y="3579"/>
                    <a:pt x="1133" y="3583"/>
                  </a:cubicBezTo>
                  <a:cubicBezTo>
                    <a:pt x="1136" y="3591"/>
                    <a:pt x="1141" y="3601"/>
                    <a:pt x="1144" y="3609"/>
                  </a:cubicBezTo>
                  <a:lnTo>
                    <a:pt x="1144" y="3616"/>
                  </a:lnTo>
                  <a:cubicBezTo>
                    <a:pt x="1144" y="3623"/>
                    <a:pt x="1148" y="3627"/>
                    <a:pt x="1151" y="3631"/>
                  </a:cubicBezTo>
                  <a:cubicBezTo>
                    <a:pt x="1155" y="3635"/>
                    <a:pt x="1158" y="3638"/>
                    <a:pt x="1158" y="3645"/>
                  </a:cubicBezTo>
                  <a:lnTo>
                    <a:pt x="1163" y="3645"/>
                  </a:lnTo>
                  <a:cubicBezTo>
                    <a:pt x="1166" y="3649"/>
                    <a:pt x="1166" y="3653"/>
                    <a:pt x="1166" y="3657"/>
                  </a:cubicBezTo>
                  <a:cubicBezTo>
                    <a:pt x="1170" y="3664"/>
                    <a:pt x="1170" y="3664"/>
                    <a:pt x="1166" y="3667"/>
                  </a:cubicBezTo>
                  <a:cubicBezTo>
                    <a:pt x="1170" y="3675"/>
                    <a:pt x="1173" y="3682"/>
                    <a:pt x="1180" y="3689"/>
                  </a:cubicBezTo>
                  <a:cubicBezTo>
                    <a:pt x="1180" y="3693"/>
                    <a:pt x="1185" y="3697"/>
                    <a:pt x="1188" y="3697"/>
                  </a:cubicBezTo>
                  <a:lnTo>
                    <a:pt x="1188" y="3701"/>
                  </a:lnTo>
                  <a:cubicBezTo>
                    <a:pt x="1192" y="3701"/>
                    <a:pt x="1192" y="3704"/>
                    <a:pt x="1192" y="3708"/>
                  </a:cubicBezTo>
                  <a:cubicBezTo>
                    <a:pt x="1193" y="3707"/>
                    <a:pt x="1193" y="3707"/>
                    <a:pt x="1194" y="3707"/>
                  </a:cubicBezTo>
                  <a:cubicBezTo>
                    <a:pt x="1196" y="3707"/>
                    <a:pt x="1196" y="3712"/>
                    <a:pt x="1199" y="3715"/>
                  </a:cubicBezTo>
                  <a:cubicBezTo>
                    <a:pt x="1199" y="3715"/>
                    <a:pt x="1202" y="3719"/>
                    <a:pt x="1202" y="3723"/>
                  </a:cubicBezTo>
                  <a:cubicBezTo>
                    <a:pt x="1204" y="3724"/>
                    <a:pt x="1205" y="3724"/>
                    <a:pt x="1206" y="3724"/>
                  </a:cubicBezTo>
                  <a:cubicBezTo>
                    <a:pt x="1207" y="3724"/>
                    <a:pt x="1208" y="3723"/>
                    <a:pt x="1210" y="3723"/>
                  </a:cubicBezTo>
                  <a:cubicBezTo>
                    <a:pt x="1210" y="3726"/>
                    <a:pt x="1214" y="3730"/>
                    <a:pt x="1217" y="3730"/>
                  </a:cubicBezTo>
                  <a:cubicBezTo>
                    <a:pt x="1221" y="3733"/>
                    <a:pt x="1224" y="3733"/>
                    <a:pt x="1224" y="3741"/>
                  </a:cubicBezTo>
                  <a:cubicBezTo>
                    <a:pt x="1229" y="3741"/>
                    <a:pt x="1229" y="3748"/>
                    <a:pt x="1232" y="3748"/>
                  </a:cubicBezTo>
                  <a:cubicBezTo>
                    <a:pt x="1236" y="3752"/>
                    <a:pt x="1236" y="3755"/>
                    <a:pt x="1239" y="3759"/>
                  </a:cubicBezTo>
                  <a:cubicBezTo>
                    <a:pt x="1243" y="3763"/>
                    <a:pt x="1246" y="3770"/>
                    <a:pt x="1254" y="3774"/>
                  </a:cubicBezTo>
                  <a:lnTo>
                    <a:pt x="1258" y="3777"/>
                  </a:lnTo>
                  <a:cubicBezTo>
                    <a:pt x="1258" y="3777"/>
                    <a:pt x="1258" y="3781"/>
                    <a:pt x="1261" y="3781"/>
                  </a:cubicBezTo>
                  <a:lnTo>
                    <a:pt x="1265" y="3785"/>
                  </a:lnTo>
                  <a:lnTo>
                    <a:pt x="1265" y="3789"/>
                  </a:lnTo>
                  <a:cubicBezTo>
                    <a:pt x="1267" y="3791"/>
                    <a:pt x="1268" y="3791"/>
                    <a:pt x="1269" y="3791"/>
                  </a:cubicBezTo>
                  <a:cubicBezTo>
                    <a:pt x="1270" y="3791"/>
                    <a:pt x="1271" y="3791"/>
                    <a:pt x="1273" y="3792"/>
                  </a:cubicBezTo>
                  <a:cubicBezTo>
                    <a:pt x="1273" y="3796"/>
                    <a:pt x="1273" y="3796"/>
                    <a:pt x="1276" y="3796"/>
                  </a:cubicBezTo>
                  <a:lnTo>
                    <a:pt x="1287" y="3796"/>
                  </a:lnTo>
                  <a:cubicBezTo>
                    <a:pt x="1287" y="3797"/>
                    <a:pt x="1287" y="3797"/>
                    <a:pt x="1287" y="3797"/>
                  </a:cubicBezTo>
                  <a:cubicBezTo>
                    <a:pt x="1288" y="3797"/>
                    <a:pt x="1289" y="3795"/>
                    <a:pt x="1290" y="3795"/>
                  </a:cubicBezTo>
                  <a:cubicBezTo>
                    <a:pt x="1290" y="3795"/>
                    <a:pt x="1290" y="3795"/>
                    <a:pt x="1290" y="3796"/>
                  </a:cubicBezTo>
                  <a:cubicBezTo>
                    <a:pt x="1290" y="3796"/>
                    <a:pt x="1295" y="3796"/>
                    <a:pt x="1298" y="3799"/>
                  </a:cubicBezTo>
                  <a:lnTo>
                    <a:pt x="1298" y="3796"/>
                  </a:lnTo>
                  <a:cubicBezTo>
                    <a:pt x="1298" y="3795"/>
                    <a:pt x="1298" y="3794"/>
                    <a:pt x="1298" y="3794"/>
                  </a:cubicBezTo>
                  <a:cubicBezTo>
                    <a:pt x="1299" y="3794"/>
                    <a:pt x="1300" y="3796"/>
                    <a:pt x="1302" y="3796"/>
                  </a:cubicBezTo>
                  <a:cubicBezTo>
                    <a:pt x="1305" y="3799"/>
                    <a:pt x="1309" y="3799"/>
                    <a:pt x="1309" y="3799"/>
                  </a:cubicBezTo>
                  <a:lnTo>
                    <a:pt x="1309" y="3796"/>
                  </a:lnTo>
                  <a:lnTo>
                    <a:pt x="1312" y="3796"/>
                  </a:lnTo>
                  <a:cubicBezTo>
                    <a:pt x="1314" y="3797"/>
                    <a:pt x="1315" y="3797"/>
                    <a:pt x="1316" y="3797"/>
                  </a:cubicBezTo>
                  <a:cubicBezTo>
                    <a:pt x="1319" y="3797"/>
                    <a:pt x="1320" y="3795"/>
                    <a:pt x="1320" y="3792"/>
                  </a:cubicBezTo>
                  <a:lnTo>
                    <a:pt x="1324" y="3792"/>
                  </a:lnTo>
                  <a:lnTo>
                    <a:pt x="1324" y="3789"/>
                  </a:lnTo>
                  <a:cubicBezTo>
                    <a:pt x="1325" y="3790"/>
                    <a:pt x="1326" y="3790"/>
                    <a:pt x="1326" y="3790"/>
                  </a:cubicBezTo>
                  <a:cubicBezTo>
                    <a:pt x="1327" y="3790"/>
                    <a:pt x="1327" y="3789"/>
                    <a:pt x="1327" y="3789"/>
                  </a:cubicBezTo>
                  <a:lnTo>
                    <a:pt x="1331" y="3789"/>
                  </a:lnTo>
                  <a:cubicBezTo>
                    <a:pt x="1334" y="3785"/>
                    <a:pt x="1339" y="3781"/>
                    <a:pt x="1342" y="3781"/>
                  </a:cubicBezTo>
                  <a:cubicBezTo>
                    <a:pt x="1342" y="3774"/>
                    <a:pt x="1349" y="3774"/>
                    <a:pt x="1349" y="3763"/>
                  </a:cubicBezTo>
                  <a:lnTo>
                    <a:pt x="1349" y="3759"/>
                  </a:lnTo>
                  <a:cubicBezTo>
                    <a:pt x="1353" y="3755"/>
                    <a:pt x="1349" y="3752"/>
                    <a:pt x="1353" y="3752"/>
                  </a:cubicBezTo>
                  <a:cubicBezTo>
                    <a:pt x="1349" y="3745"/>
                    <a:pt x="1353" y="3741"/>
                    <a:pt x="1349" y="3733"/>
                  </a:cubicBezTo>
                  <a:lnTo>
                    <a:pt x="1349" y="3730"/>
                  </a:lnTo>
                  <a:lnTo>
                    <a:pt x="1346" y="3726"/>
                  </a:lnTo>
                  <a:lnTo>
                    <a:pt x="1349" y="3726"/>
                  </a:lnTo>
                  <a:cubicBezTo>
                    <a:pt x="1349" y="3723"/>
                    <a:pt x="1353" y="3723"/>
                    <a:pt x="1353" y="3723"/>
                  </a:cubicBezTo>
                  <a:cubicBezTo>
                    <a:pt x="1350" y="3720"/>
                    <a:pt x="1351" y="3717"/>
                    <a:pt x="1352" y="3717"/>
                  </a:cubicBezTo>
                  <a:lnTo>
                    <a:pt x="1352" y="3717"/>
                  </a:lnTo>
                  <a:cubicBezTo>
                    <a:pt x="1353" y="3717"/>
                    <a:pt x="1353" y="3718"/>
                    <a:pt x="1353" y="3719"/>
                  </a:cubicBezTo>
                  <a:cubicBezTo>
                    <a:pt x="1355" y="3719"/>
                    <a:pt x="1356" y="3718"/>
                    <a:pt x="1357" y="3718"/>
                  </a:cubicBezTo>
                  <a:cubicBezTo>
                    <a:pt x="1358" y="3718"/>
                    <a:pt x="1359" y="3719"/>
                    <a:pt x="1361" y="3723"/>
                  </a:cubicBezTo>
                  <a:cubicBezTo>
                    <a:pt x="1364" y="3723"/>
                    <a:pt x="1364" y="3730"/>
                    <a:pt x="1368" y="3733"/>
                  </a:cubicBezTo>
                  <a:cubicBezTo>
                    <a:pt x="1371" y="3737"/>
                    <a:pt x="1371" y="3745"/>
                    <a:pt x="1371" y="3745"/>
                  </a:cubicBezTo>
                  <a:lnTo>
                    <a:pt x="1371" y="3748"/>
                  </a:lnTo>
                  <a:cubicBezTo>
                    <a:pt x="1375" y="3755"/>
                    <a:pt x="1378" y="3759"/>
                    <a:pt x="1383" y="3759"/>
                  </a:cubicBezTo>
                  <a:cubicBezTo>
                    <a:pt x="1386" y="3763"/>
                    <a:pt x="1390" y="3767"/>
                    <a:pt x="1390" y="3770"/>
                  </a:cubicBezTo>
                  <a:lnTo>
                    <a:pt x="1390" y="3781"/>
                  </a:lnTo>
                  <a:lnTo>
                    <a:pt x="1390" y="3785"/>
                  </a:lnTo>
                  <a:lnTo>
                    <a:pt x="1390" y="3792"/>
                  </a:lnTo>
                  <a:cubicBezTo>
                    <a:pt x="1390" y="3799"/>
                    <a:pt x="1386" y="3807"/>
                    <a:pt x="1383" y="3811"/>
                  </a:cubicBezTo>
                  <a:cubicBezTo>
                    <a:pt x="1378" y="3811"/>
                    <a:pt x="1378" y="3807"/>
                    <a:pt x="1378" y="3807"/>
                  </a:cubicBezTo>
                  <a:lnTo>
                    <a:pt x="1378" y="3811"/>
                  </a:lnTo>
                  <a:lnTo>
                    <a:pt x="1378" y="3821"/>
                  </a:lnTo>
                  <a:cubicBezTo>
                    <a:pt x="1375" y="3821"/>
                    <a:pt x="1375" y="3821"/>
                    <a:pt x="1375" y="3818"/>
                  </a:cubicBezTo>
                  <a:lnTo>
                    <a:pt x="1375" y="3825"/>
                  </a:lnTo>
                  <a:lnTo>
                    <a:pt x="1375" y="3833"/>
                  </a:lnTo>
                  <a:cubicBezTo>
                    <a:pt x="1371" y="3836"/>
                    <a:pt x="1371" y="3840"/>
                    <a:pt x="1371" y="3843"/>
                  </a:cubicBezTo>
                  <a:lnTo>
                    <a:pt x="1368" y="3847"/>
                  </a:lnTo>
                  <a:lnTo>
                    <a:pt x="1368" y="3836"/>
                  </a:lnTo>
                  <a:cubicBezTo>
                    <a:pt x="1364" y="3840"/>
                    <a:pt x="1368" y="3843"/>
                    <a:pt x="1368" y="3851"/>
                  </a:cubicBezTo>
                  <a:lnTo>
                    <a:pt x="1368" y="3858"/>
                  </a:lnTo>
                  <a:cubicBezTo>
                    <a:pt x="1364" y="3858"/>
                    <a:pt x="1364" y="3865"/>
                    <a:pt x="1364" y="3869"/>
                  </a:cubicBezTo>
                  <a:cubicBezTo>
                    <a:pt x="1364" y="3873"/>
                    <a:pt x="1364" y="3873"/>
                    <a:pt x="1361" y="3877"/>
                  </a:cubicBezTo>
                  <a:cubicBezTo>
                    <a:pt x="1361" y="3880"/>
                    <a:pt x="1356" y="3884"/>
                    <a:pt x="1356" y="3884"/>
                  </a:cubicBezTo>
                  <a:lnTo>
                    <a:pt x="1356" y="3895"/>
                  </a:lnTo>
                  <a:lnTo>
                    <a:pt x="1356" y="3899"/>
                  </a:lnTo>
                  <a:cubicBezTo>
                    <a:pt x="1356" y="3891"/>
                    <a:pt x="1364" y="3887"/>
                    <a:pt x="1364" y="3880"/>
                  </a:cubicBezTo>
                  <a:cubicBezTo>
                    <a:pt x="1364" y="3873"/>
                    <a:pt x="1368" y="3877"/>
                    <a:pt x="1371" y="3873"/>
                  </a:cubicBezTo>
                  <a:cubicBezTo>
                    <a:pt x="1371" y="3876"/>
                    <a:pt x="1371" y="3878"/>
                    <a:pt x="1373" y="3878"/>
                  </a:cubicBezTo>
                  <a:cubicBezTo>
                    <a:pt x="1373" y="3878"/>
                    <a:pt x="1374" y="3878"/>
                    <a:pt x="1375" y="3877"/>
                  </a:cubicBezTo>
                  <a:lnTo>
                    <a:pt x="1375" y="3873"/>
                  </a:lnTo>
                  <a:lnTo>
                    <a:pt x="1378" y="3862"/>
                  </a:lnTo>
                  <a:lnTo>
                    <a:pt x="1378" y="3855"/>
                  </a:lnTo>
                  <a:cubicBezTo>
                    <a:pt x="1383" y="3851"/>
                    <a:pt x="1383" y="3847"/>
                    <a:pt x="1386" y="3847"/>
                  </a:cubicBezTo>
                  <a:cubicBezTo>
                    <a:pt x="1390" y="3851"/>
                    <a:pt x="1390" y="3855"/>
                    <a:pt x="1393" y="3858"/>
                  </a:cubicBezTo>
                  <a:lnTo>
                    <a:pt x="1393" y="3855"/>
                  </a:lnTo>
                  <a:cubicBezTo>
                    <a:pt x="1390" y="3851"/>
                    <a:pt x="1390" y="3843"/>
                    <a:pt x="1386" y="3840"/>
                  </a:cubicBezTo>
                  <a:cubicBezTo>
                    <a:pt x="1390" y="3840"/>
                    <a:pt x="1390" y="3836"/>
                    <a:pt x="1390" y="3836"/>
                  </a:cubicBezTo>
                  <a:cubicBezTo>
                    <a:pt x="1390" y="3833"/>
                    <a:pt x="1393" y="3829"/>
                    <a:pt x="1393" y="3829"/>
                  </a:cubicBezTo>
                  <a:cubicBezTo>
                    <a:pt x="1393" y="3821"/>
                    <a:pt x="1397" y="3821"/>
                    <a:pt x="1397" y="3814"/>
                  </a:cubicBezTo>
                  <a:cubicBezTo>
                    <a:pt x="1397" y="3814"/>
                    <a:pt x="1400" y="3811"/>
                    <a:pt x="1400" y="3807"/>
                  </a:cubicBezTo>
                  <a:lnTo>
                    <a:pt x="1400" y="3799"/>
                  </a:lnTo>
                  <a:cubicBezTo>
                    <a:pt x="1405" y="3799"/>
                    <a:pt x="1405" y="3796"/>
                    <a:pt x="1408" y="3796"/>
                  </a:cubicBezTo>
                  <a:lnTo>
                    <a:pt x="1412" y="3796"/>
                  </a:lnTo>
                  <a:cubicBezTo>
                    <a:pt x="1412" y="3794"/>
                    <a:pt x="1413" y="3793"/>
                    <a:pt x="1414" y="3793"/>
                  </a:cubicBezTo>
                  <a:cubicBezTo>
                    <a:pt x="1415" y="3793"/>
                    <a:pt x="1415" y="3794"/>
                    <a:pt x="1415" y="3796"/>
                  </a:cubicBezTo>
                  <a:lnTo>
                    <a:pt x="1419" y="3796"/>
                  </a:lnTo>
                  <a:cubicBezTo>
                    <a:pt x="1419" y="3796"/>
                    <a:pt x="1421" y="3797"/>
                    <a:pt x="1422" y="3797"/>
                  </a:cubicBezTo>
                  <a:cubicBezTo>
                    <a:pt x="1422" y="3797"/>
                    <a:pt x="1422" y="3797"/>
                    <a:pt x="1422" y="3796"/>
                  </a:cubicBezTo>
                  <a:lnTo>
                    <a:pt x="1422" y="3792"/>
                  </a:lnTo>
                  <a:cubicBezTo>
                    <a:pt x="1423" y="3793"/>
                    <a:pt x="1424" y="3793"/>
                    <a:pt x="1425" y="3793"/>
                  </a:cubicBezTo>
                  <a:cubicBezTo>
                    <a:pt x="1427" y="3793"/>
                    <a:pt x="1427" y="3789"/>
                    <a:pt x="1427" y="3789"/>
                  </a:cubicBezTo>
                  <a:cubicBezTo>
                    <a:pt x="1427" y="3781"/>
                    <a:pt x="1427" y="3777"/>
                    <a:pt x="1430" y="3774"/>
                  </a:cubicBezTo>
                  <a:lnTo>
                    <a:pt x="1434" y="3774"/>
                  </a:lnTo>
                  <a:lnTo>
                    <a:pt x="1437" y="3770"/>
                  </a:lnTo>
                  <a:lnTo>
                    <a:pt x="1437" y="3767"/>
                  </a:lnTo>
                  <a:cubicBezTo>
                    <a:pt x="1437" y="3763"/>
                    <a:pt x="1437" y="3755"/>
                    <a:pt x="1444" y="3755"/>
                  </a:cubicBezTo>
                  <a:cubicBezTo>
                    <a:pt x="1444" y="3755"/>
                    <a:pt x="1444" y="3752"/>
                    <a:pt x="1449" y="3748"/>
                  </a:cubicBezTo>
                  <a:lnTo>
                    <a:pt x="1452" y="3752"/>
                  </a:lnTo>
                  <a:cubicBezTo>
                    <a:pt x="1456" y="3752"/>
                    <a:pt x="1456" y="3752"/>
                    <a:pt x="1459" y="3755"/>
                  </a:cubicBezTo>
                  <a:cubicBezTo>
                    <a:pt x="1459" y="3756"/>
                    <a:pt x="1459" y="3756"/>
                    <a:pt x="1459" y="3756"/>
                  </a:cubicBezTo>
                  <a:cubicBezTo>
                    <a:pt x="1459" y="3756"/>
                    <a:pt x="1460" y="3751"/>
                    <a:pt x="1462" y="3751"/>
                  </a:cubicBezTo>
                  <a:cubicBezTo>
                    <a:pt x="1462" y="3751"/>
                    <a:pt x="1462" y="3751"/>
                    <a:pt x="1463" y="3752"/>
                  </a:cubicBezTo>
                  <a:cubicBezTo>
                    <a:pt x="1463" y="3752"/>
                    <a:pt x="1466" y="3752"/>
                    <a:pt x="1466" y="3755"/>
                  </a:cubicBezTo>
                  <a:cubicBezTo>
                    <a:pt x="1471" y="3755"/>
                    <a:pt x="1474" y="3755"/>
                    <a:pt x="1474" y="3759"/>
                  </a:cubicBezTo>
                  <a:cubicBezTo>
                    <a:pt x="1481" y="3759"/>
                    <a:pt x="1485" y="3759"/>
                    <a:pt x="1493" y="3767"/>
                  </a:cubicBezTo>
                  <a:cubicBezTo>
                    <a:pt x="1493" y="3767"/>
                    <a:pt x="1496" y="3770"/>
                    <a:pt x="1500" y="3770"/>
                  </a:cubicBezTo>
                  <a:cubicBezTo>
                    <a:pt x="1501" y="3769"/>
                    <a:pt x="1502" y="3769"/>
                    <a:pt x="1503" y="3769"/>
                  </a:cubicBezTo>
                  <a:cubicBezTo>
                    <a:pt x="1504" y="3769"/>
                    <a:pt x="1505" y="3770"/>
                    <a:pt x="1507" y="3770"/>
                  </a:cubicBezTo>
                  <a:cubicBezTo>
                    <a:pt x="1509" y="3773"/>
                    <a:pt x="1512" y="3775"/>
                    <a:pt x="1515" y="3775"/>
                  </a:cubicBezTo>
                  <a:cubicBezTo>
                    <a:pt x="1516" y="3775"/>
                    <a:pt x="1517" y="3775"/>
                    <a:pt x="1518" y="3774"/>
                  </a:cubicBezTo>
                  <a:cubicBezTo>
                    <a:pt x="1522" y="3774"/>
                    <a:pt x="1522" y="3774"/>
                    <a:pt x="1525" y="3777"/>
                  </a:cubicBezTo>
                  <a:lnTo>
                    <a:pt x="1529" y="3777"/>
                  </a:lnTo>
                  <a:cubicBezTo>
                    <a:pt x="1529" y="3776"/>
                    <a:pt x="1529" y="3776"/>
                    <a:pt x="1529" y="3776"/>
                  </a:cubicBezTo>
                  <a:cubicBezTo>
                    <a:pt x="1529" y="3776"/>
                    <a:pt x="1530" y="3777"/>
                    <a:pt x="1532" y="3777"/>
                  </a:cubicBezTo>
                  <a:lnTo>
                    <a:pt x="1532" y="3781"/>
                  </a:lnTo>
                  <a:cubicBezTo>
                    <a:pt x="1534" y="3780"/>
                    <a:pt x="1535" y="3779"/>
                    <a:pt x="1536" y="3779"/>
                  </a:cubicBezTo>
                  <a:cubicBezTo>
                    <a:pt x="1537" y="3779"/>
                    <a:pt x="1538" y="3781"/>
                    <a:pt x="1540" y="3781"/>
                  </a:cubicBezTo>
                  <a:lnTo>
                    <a:pt x="1544" y="3785"/>
                  </a:lnTo>
                  <a:cubicBezTo>
                    <a:pt x="1545" y="3784"/>
                    <a:pt x="1546" y="3783"/>
                    <a:pt x="1547" y="3783"/>
                  </a:cubicBezTo>
                  <a:cubicBezTo>
                    <a:pt x="1550" y="3783"/>
                    <a:pt x="1552" y="3785"/>
                    <a:pt x="1554" y="3785"/>
                  </a:cubicBezTo>
                  <a:cubicBezTo>
                    <a:pt x="1559" y="3785"/>
                    <a:pt x="1562" y="3785"/>
                    <a:pt x="1566" y="3789"/>
                  </a:cubicBezTo>
                  <a:cubicBezTo>
                    <a:pt x="1566" y="3785"/>
                    <a:pt x="1567" y="3784"/>
                    <a:pt x="1568" y="3784"/>
                  </a:cubicBezTo>
                  <a:cubicBezTo>
                    <a:pt x="1568" y="3784"/>
                    <a:pt x="1569" y="3785"/>
                    <a:pt x="1569" y="3785"/>
                  </a:cubicBezTo>
                  <a:cubicBezTo>
                    <a:pt x="1572" y="3785"/>
                    <a:pt x="1573" y="3787"/>
                    <a:pt x="1573" y="3787"/>
                  </a:cubicBezTo>
                  <a:cubicBezTo>
                    <a:pt x="1573" y="3787"/>
                    <a:pt x="1573" y="3786"/>
                    <a:pt x="1573" y="3785"/>
                  </a:cubicBezTo>
                  <a:cubicBezTo>
                    <a:pt x="1573" y="3784"/>
                    <a:pt x="1573" y="3783"/>
                    <a:pt x="1574" y="3783"/>
                  </a:cubicBezTo>
                  <a:cubicBezTo>
                    <a:pt x="1575" y="3783"/>
                    <a:pt x="1576" y="3785"/>
                    <a:pt x="1576" y="3785"/>
                  </a:cubicBezTo>
                  <a:lnTo>
                    <a:pt x="1581" y="3785"/>
                  </a:lnTo>
                  <a:cubicBezTo>
                    <a:pt x="1584" y="3785"/>
                    <a:pt x="1584" y="3785"/>
                    <a:pt x="1584" y="3789"/>
                  </a:cubicBezTo>
                  <a:cubicBezTo>
                    <a:pt x="1584" y="3785"/>
                    <a:pt x="1588" y="3785"/>
                    <a:pt x="1588" y="3785"/>
                  </a:cubicBezTo>
                  <a:cubicBezTo>
                    <a:pt x="1590" y="3785"/>
                    <a:pt x="1593" y="3787"/>
                    <a:pt x="1594" y="3787"/>
                  </a:cubicBezTo>
                  <a:cubicBezTo>
                    <a:pt x="1595" y="3787"/>
                    <a:pt x="1595" y="3786"/>
                    <a:pt x="1595" y="3785"/>
                  </a:cubicBezTo>
                  <a:lnTo>
                    <a:pt x="1610" y="3785"/>
                  </a:lnTo>
                  <a:cubicBezTo>
                    <a:pt x="1610" y="3785"/>
                    <a:pt x="1610" y="3783"/>
                    <a:pt x="1611" y="3783"/>
                  </a:cubicBezTo>
                  <a:cubicBezTo>
                    <a:pt x="1611" y="3783"/>
                    <a:pt x="1612" y="3784"/>
                    <a:pt x="1613" y="3785"/>
                  </a:cubicBezTo>
                  <a:lnTo>
                    <a:pt x="1617" y="3785"/>
                  </a:lnTo>
                  <a:cubicBezTo>
                    <a:pt x="1620" y="3781"/>
                    <a:pt x="1625" y="3781"/>
                    <a:pt x="1625" y="3781"/>
                  </a:cubicBezTo>
                  <a:lnTo>
                    <a:pt x="1628" y="3781"/>
                  </a:lnTo>
                  <a:cubicBezTo>
                    <a:pt x="1632" y="3785"/>
                    <a:pt x="1635" y="3785"/>
                    <a:pt x="1635" y="3785"/>
                  </a:cubicBezTo>
                  <a:lnTo>
                    <a:pt x="1647" y="3785"/>
                  </a:lnTo>
                  <a:cubicBezTo>
                    <a:pt x="1648" y="3786"/>
                    <a:pt x="1649" y="3787"/>
                    <a:pt x="1649" y="3787"/>
                  </a:cubicBezTo>
                  <a:cubicBezTo>
                    <a:pt x="1650" y="3787"/>
                    <a:pt x="1650" y="3785"/>
                    <a:pt x="1650" y="3785"/>
                  </a:cubicBezTo>
                  <a:cubicBezTo>
                    <a:pt x="1652" y="3786"/>
                    <a:pt x="1653" y="3787"/>
                    <a:pt x="1654" y="3787"/>
                  </a:cubicBezTo>
                  <a:cubicBezTo>
                    <a:pt x="1656" y="3787"/>
                    <a:pt x="1657" y="3785"/>
                    <a:pt x="1657" y="3785"/>
                  </a:cubicBezTo>
                  <a:cubicBezTo>
                    <a:pt x="1659" y="3783"/>
                    <a:pt x="1661" y="3781"/>
                    <a:pt x="1664" y="3781"/>
                  </a:cubicBezTo>
                  <a:cubicBezTo>
                    <a:pt x="1665" y="3781"/>
                    <a:pt x="1667" y="3782"/>
                    <a:pt x="1669" y="3785"/>
                  </a:cubicBezTo>
                  <a:lnTo>
                    <a:pt x="1672" y="3785"/>
                  </a:lnTo>
                  <a:cubicBezTo>
                    <a:pt x="1672" y="3781"/>
                    <a:pt x="1672" y="3777"/>
                    <a:pt x="1669" y="3774"/>
                  </a:cubicBezTo>
                  <a:cubicBezTo>
                    <a:pt x="1672" y="3770"/>
                    <a:pt x="1672" y="3767"/>
                    <a:pt x="1672" y="3767"/>
                  </a:cubicBezTo>
                  <a:cubicBezTo>
                    <a:pt x="1672" y="3763"/>
                    <a:pt x="1676" y="3767"/>
                    <a:pt x="1676" y="3759"/>
                  </a:cubicBezTo>
                  <a:cubicBezTo>
                    <a:pt x="1679" y="3759"/>
                    <a:pt x="1683" y="3755"/>
                    <a:pt x="1683" y="3752"/>
                  </a:cubicBezTo>
                  <a:cubicBezTo>
                    <a:pt x="1686" y="3752"/>
                    <a:pt x="1686" y="3748"/>
                    <a:pt x="1686" y="3748"/>
                  </a:cubicBezTo>
                  <a:cubicBezTo>
                    <a:pt x="1691" y="3748"/>
                    <a:pt x="1691" y="3748"/>
                    <a:pt x="1691" y="3745"/>
                  </a:cubicBezTo>
                  <a:cubicBezTo>
                    <a:pt x="1691" y="3741"/>
                    <a:pt x="1691" y="3733"/>
                    <a:pt x="1694" y="3730"/>
                  </a:cubicBezTo>
                  <a:cubicBezTo>
                    <a:pt x="1698" y="3730"/>
                    <a:pt x="1694" y="3723"/>
                    <a:pt x="1694" y="3719"/>
                  </a:cubicBezTo>
                  <a:cubicBezTo>
                    <a:pt x="1698" y="3719"/>
                    <a:pt x="1698" y="3719"/>
                    <a:pt x="1698" y="3715"/>
                  </a:cubicBezTo>
                  <a:cubicBezTo>
                    <a:pt x="1698" y="3711"/>
                    <a:pt x="1701" y="3711"/>
                    <a:pt x="1701" y="3711"/>
                  </a:cubicBezTo>
                  <a:cubicBezTo>
                    <a:pt x="1701" y="3708"/>
                    <a:pt x="1698" y="3708"/>
                    <a:pt x="1698" y="3704"/>
                  </a:cubicBezTo>
                  <a:cubicBezTo>
                    <a:pt x="1701" y="3704"/>
                    <a:pt x="1701" y="3704"/>
                    <a:pt x="1701" y="3697"/>
                  </a:cubicBezTo>
                  <a:lnTo>
                    <a:pt x="1701" y="3689"/>
                  </a:lnTo>
                  <a:cubicBezTo>
                    <a:pt x="1701" y="3688"/>
                    <a:pt x="1701" y="3688"/>
                    <a:pt x="1702" y="3688"/>
                  </a:cubicBezTo>
                  <a:cubicBezTo>
                    <a:pt x="1702" y="3688"/>
                    <a:pt x="1703" y="3689"/>
                    <a:pt x="1705" y="3689"/>
                  </a:cubicBezTo>
                  <a:cubicBezTo>
                    <a:pt x="1705" y="3686"/>
                    <a:pt x="1705" y="3682"/>
                    <a:pt x="1708" y="3679"/>
                  </a:cubicBezTo>
                  <a:cubicBezTo>
                    <a:pt x="1708" y="3675"/>
                    <a:pt x="1708" y="3671"/>
                    <a:pt x="1716" y="3671"/>
                  </a:cubicBezTo>
                  <a:lnTo>
                    <a:pt x="1716" y="3675"/>
                  </a:lnTo>
                  <a:cubicBezTo>
                    <a:pt x="1716" y="3667"/>
                    <a:pt x="1720" y="3667"/>
                    <a:pt x="1720" y="3667"/>
                  </a:cubicBezTo>
                  <a:cubicBezTo>
                    <a:pt x="1722" y="3669"/>
                    <a:pt x="1723" y="3669"/>
                    <a:pt x="1723" y="3669"/>
                  </a:cubicBezTo>
                  <a:cubicBezTo>
                    <a:pt x="1724" y="3669"/>
                    <a:pt x="1725" y="3669"/>
                    <a:pt x="1727" y="3671"/>
                  </a:cubicBezTo>
                  <a:cubicBezTo>
                    <a:pt x="1728" y="3670"/>
                    <a:pt x="1728" y="3670"/>
                    <a:pt x="1729" y="3670"/>
                  </a:cubicBezTo>
                  <a:cubicBezTo>
                    <a:pt x="1731" y="3670"/>
                    <a:pt x="1731" y="3675"/>
                    <a:pt x="1735" y="3675"/>
                  </a:cubicBezTo>
                  <a:lnTo>
                    <a:pt x="1738" y="3675"/>
                  </a:lnTo>
                  <a:lnTo>
                    <a:pt x="1742" y="3679"/>
                  </a:lnTo>
                  <a:cubicBezTo>
                    <a:pt x="1742" y="3686"/>
                    <a:pt x="1745" y="3686"/>
                    <a:pt x="1745" y="3689"/>
                  </a:cubicBezTo>
                  <a:cubicBezTo>
                    <a:pt x="1749" y="3693"/>
                    <a:pt x="1749" y="3693"/>
                    <a:pt x="1749" y="3697"/>
                  </a:cubicBezTo>
                  <a:cubicBezTo>
                    <a:pt x="1752" y="3704"/>
                    <a:pt x="1757" y="3704"/>
                    <a:pt x="1757" y="3704"/>
                  </a:cubicBezTo>
                  <a:cubicBezTo>
                    <a:pt x="1760" y="3704"/>
                    <a:pt x="1767" y="3708"/>
                    <a:pt x="1771" y="3708"/>
                  </a:cubicBezTo>
                  <a:lnTo>
                    <a:pt x="1771" y="3711"/>
                  </a:lnTo>
                  <a:cubicBezTo>
                    <a:pt x="1774" y="3711"/>
                    <a:pt x="1779" y="3711"/>
                    <a:pt x="1779" y="3708"/>
                  </a:cubicBezTo>
                  <a:cubicBezTo>
                    <a:pt x="1782" y="3708"/>
                    <a:pt x="1782" y="3708"/>
                    <a:pt x="1786" y="3704"/>
                  </a:cubicBezTo>
                  <a:cubicBezTo>
                    <a:pt x="1786" y="3704"/>
                    <a:pt x="1787" y="3706"/>
                    <a:pt x="1789" y="3706"/>
                  </a:cubicBezTo>
                  <a:cubicBezTo>
                    <a:pt x="1789" y="3706"/>
                    <a:pt x="1789" y="3705"/>
                    <a:pt x="1789" y="3704"/>
                  </a:cubicBezTo>
                  <a:lnTo>
                    <a:pt x="1793" y="3704"/>
                  </a:lnTo>
                  <a:cubicBezTo>
                    <a:pt x="1793" y="3708"/>
                    <a:pt x="1796" y="3708"/>
                    <a:pt x="1796" y="3708"/>
                  </a:cubicBezTo>
                  <a:cubicBezTo>
                    <a:pt x="1799" y="3706"/>
                    <a:pt x="1801" y="3705"/>
                    <a:pt x="1803" y="3705"/>
                  </a:cubicBezTo>
                  <a:cubicBezTo>
                    <a:pt x="1804" y="3705"/>
                    <a:pt x="1806" y="3706"/>
                    <a:pt x="1808" y="3708"/>
                  </a:cubicBezTo>
                  <a:lnTo>
                    <a:pt x="1811" y="3708"/>
                  </a:lnTo>
                  <a:cubicBezTo>
                    <a:pt x="1815" y="3711"/>
                    <a:pt x="1815" y="3715"/>
                    <a:pt x="1818" y="3719"/>
                  </a:cubicBezTo>
                  <a:lnTo>
                    <a:pt x="1826" y="3719"/>
                  </a:lnTo>
                  <a:cubicBezTo>
                    <a:pt x="1830" y="3723"/>
                    <a:pt x="1833" y="3723"/>
                    <a:pt x="1837" y="3726"/>
                  </a:cubicBezTo>
                  <a:lnTo>
                    <a:pt x="1848" y="3726"/>
                  </a:lnTo>
                  <a:cubicBezTo>
                    <a:pt x="1852" y="3726"/>
                    <a:pt x="1855" y="3730"/>
                    <a:pt x="1855" y="3730"/>
                  </a:cubicBezTo>
                  <a:cubicBezTo>
                    <a:pt x="1857" y="3729"/>
                    <a:pt x="1857" y="3728"/>
                    <a:pt x="1858" y="3728"/>
                  </a:cubicBezTo>
                  <a:cubicBezTo>
                    <a:pt x="1859" y="3728"/>
                    <a:pt x="1859" y="3730"/>
                    <a:pt x="1859" y="3730"/>
                  </a:cubicBezTo>
                  <a:cubicBezTo>
                    <a:pt x="1862" y="3730"/>
                    <a:pt x="1867" y="3733"/>
                    <a:pt x="1870" y="3733"/>
                  </a:cubicBezTo>
                  <a:cubicBezTo>
                    <a:pt x="1870" y="3732"/>
                    <a:pt x="1870" y="3732"/>
                    <a:pt x="1871" y="3732"/>
                  </a:cubicBezTo>
                  <a:cubicBezTo>
                    <a:pt x="1871" y="3732"/>
                    <a:pt x="1872" y="3733"/>
                    <a:pt x="1874" y="3733"/>
                  </a:cubicBezTo>
                  <a:cubicBezTo>
                    <a:pt x="1874" y="3732"/>
                    <a:pt x="1875" y="3732"/>
                    <a:pt x="1876" y="3732"/>
                  </a:cubicBezTo>
                  <a:cubicBezTo>
                    <a:pt x="1877" y="3732"/>
                    <a:pt x="1877" y="3732"/>
                    <a:pt x="1877" y="3730"/>
                  </a:cubicBezTo>
                  <a:lnTo>
                    <a:pt x="1889" y="3730"/>
                  </a:lnTo>
                  <a:cubicBezTo>
                    <a:pt x="1891" y="3732"/>
                    <a:pt x="1892" y="3732"/>
                    <a:pt x="1894" y="3732"/>
                  </a:cubicBezTo>
                  <a:cubicBezTo>
                    <a:pt x="1895" y="3732"/>
                    <a:pt x="1896" y="3732"/>
                    <a:pt x="1896" y="3733"/>
                  </a:cubicBezTo>
                  <a:lnTo>
                    <a:pt x="1899" y="3737"/>
                  </a:lnTo>
                  <a:cubicBezTo>
                    <a:pt x="1903" y="3741"/>
                    <a:pt x="1906" y="3741"/>
                    <a:pt x="1914" y="3745"/>
                  </a:cubicBezTo>
                  <a:cubicBezTo>
                    <a:pt x="1914" y="3748"/>
                    <a:pt x="1918" y="3748"/>
                    <a:pt x="1921" y="3748"/>
                  </a:cubicBezTo>
                  <a:cubicBezTo>
                    <a:pt x="1925" y="3748"/>
                    <a:pt x="1928" y="3755"/>
                    <a:pt x="1933" y="3755"/>
                  </a:cubicBezTo>
                  <a:cubicBezTo>
                    <a:pt x="1934" y="3755"/>
                    <a:pt x="1934" y="3754"/>
                    <a:pt x="1935" y="3754"/>
                  </a:cubicBezTo>
                  <a:cubicBezTo>
                    <a:pt x="1939" y="3754"/>
                    <a:pt x="1944" y="3759"/>
                    <a:pt x="1947" y="3759"/>
                  </a:cubicBezTo>
                  <a:cubicBezTo>
                    <a:pt x="1947" y="3759"/>
                    <a:pt x="1947" y="3763"/>
                    <a:pt x="1950" y="3763"/>
                  </a:cubicBezTo>
                  <a:cubicBezTo>
                    <a:pt x="1950" y="3762"/>
                    <a:pt x="1951" y="3761"/>
                    <a:pt x="1952" y="3761"/>
                  </a:cubicBezTo>
                  <a:cubicBezTo>
                    <a:pt x="1953" y="3761"/>
                    <a:pt x="1956" y="3764"/>
                    <a:pt x="1958" y="3767"/>
                  </a:cubicBezTo>
                  <a:lnTo>
                    <a:pt x="1958" y="3759"/>
                  </a:lnTo>
                  <a:cubicBezTo>
                    <a:pt x="1962" y="3755"/>
                    <a:pt x="1965" y="3752"/>
                    <a:pt x="1962" y="3745"/>
                  </a:cubicBezTo>
                  <a:cubicBezTo>
                    <a:pt x="1965" y="3745"/>
                    <a:pt x="1965" y="3745"/>
                    <a:pt x="1969" y="3741"/>
                  </a:cubicBezTo>
                  <a:cubicBezTo>
                    <a:pt x="1969" y="3741"/>
                    <a:pt x="1969" y="3737"/>
                    <a:pt x="1972" y="3737"/>
                  </a:cubicBezTo>
                  <a:lnTo>
                    <a:pt x="1972" y="3733"/>
                  </a:lnTo>
                  <a:lnTo>
                    <a:pt x="1972" y="3719"/>
                  </a:lnTo>
                  <a:cubicBezTo>
                    <a:pt x="1972" y="3708"/>
                    <a:pt x="1969" y="3701"/>
                    <a:pt x="1965" y="3693"/>
                  </a:cubicBezTo>
                  <a:lnTo>
                    <a:pt x="1965" y="3686"/>
                  </a:lnTo>
                  <a:cubicBezTo>
                    <a:pt x="1965" y="3679"/>
                    <a:pt x="1962" y="3667"/>
                    <a:pt x="1962" y="3660"/>
                  </a:cubicBezTo>
                  <a:cubicBezTo>
                    <a:pt x="1958" y="3653"/>
                    <a:pt x="1958" y="3649"/>
                    <a:pt x="1958" y="3642"/>
                  </a:cubicBezTo>
                  <a:cubicBezTo>
                    <a:pt x="1955" y="3638"/>
                    <a:pt x="1955" y="3631"/>
                    <a:pt x="1955" y="3627"/>
                  </a:cubicBezTo>
                  <a:cubicBezTo>
                    <a:pt x="1950" y="3623"/>
                    <a:pt x="1950" y="3620"/>
                    <a:pt x="1950" y="3616"/>
                  </a:cubicBezTo>
                  <a:lnTo>
                    <a:pt x="1950" y="3613"/>
                  </a:lnTo>
                  <a:lnTo>
                    <a:pt x="1950" y="3598"/>
                  </a:lnTo>
                  <a:cubicBezTo>
                    <a:pt x="1947" y="3594"/>
                    <a:pt x="1947" y="3591"/>
                    <a:pt x="1947" y="3587"/>
                  </a:cubicBezTo>
                  <a:lnTo>
                    <a:pt x="1947" y="3583"/>
                  </a:lnTo>
                  <a:cubicBezTo>
                    <a:pt x="1943" y="3572"/>
                    <a:pt x="1940" y="3561"/>
                    <a:pt x="1936" y="3554"/>
                  </a:cubicBezTo>
                  <a:lnTo>
                    <a:pt x="1936" y="3543"/>
                  </a:lnTo>
                  <a:cubicBezTo>
                    <a:pt x="1933" y="3539"/>
                    <a:pt x="1933" y="3532"/>
                    <a:pt x="1928" y="3528"/>
                  </a:cubicBezTo>
                  <a:lnTo>
                    <a:pt x="1933" y="3525"/>
                  </a:lnTo>
                  <a:cubicBezTo>
                    <a:pt x="1928" y="3521"/>
                    <a:pt x="1925" y="3521"/>
                    <a:pt x="1925" y="3513"/>
                  </a:cubicBezTo>
                  <a:cubicBezTo>
                    <a:pt x="1925" y="3506"/>
                    <a:pt x="1925" y="3503"/>
                    <a:pt x="1921" y="3495"/>
                  </a:cubicBezTo>
                  <a:lnTo>
                    <a:pt x="1921" y="3491"/>
                  </a:lnTo>
                  <a:cubicBezTo>
                    <a:pt x="1918" y="3488"/>
                    <a:pt x="1918" y="3484"/>
                    <a:pt x="1918" y="3484"/>
                  </a:cubicBezTo>
                  <a:cubicBezTo>
                    <a:pt x="1918" y="3473"/>
                    <a:pt x="1914" y="3466"/>
                    <a:pt x="1911" y="3459"/>
                  </a:cubicBezTo>
                  <a:lnTo>
                    <a:pt x="1911" y="3455"/>
                  </a:lnTo>
                  <a:cubicBezTo>
                    <a:pt x="1906" y="3451"/>
                    <a:pt x="1906" y="3447"/>
                    <a:pt x="1906" y="3444"/>
                  </a:cubicBezTo>
                  <a:lnTo>
                    <a:pt x="1906" y="3437"/>
                  </a:lnTo>
                  <a:lnTo>
                    <a:pt x="1903" y="3433"/>
                  </a:lnTo>
                  <a:lnTo>
                    <a:pt x="1903" y="3429"/>
                  </a:lnTo>
                  <a:lnTo>
                    <a:pt x="1903" y="3422"/>
                  </a:lnTo>
                  <a:cubicBezTo>
                    <a:pt x="1899" y="3418"/>
                    <a:pt x="1899" y="3411"/>
                    <a:pt x="1899" y="3407"/>
                  </a:cubicBezTo>
                  <a:cubicBezTo>
                    <a:pt x="1892" y="3393"/>
                    <a:pt x="1889" y="3378"/>
                    <a:pt x="1884" y="3363"/>
                  </a:cubicBezTo>
                  <a:lnTo>
                    <a:pt x="1884" y="3359"/>
                  </a:lnTo>
                  <a:cubicBezTo>
                    <a:pt x="1884" y="3352"/>
                    <a:pt x="1881" y="3345"/>
                    <a:pt x="1881" y="3337"/>
                  </a:cubicBezTo>
                  <a:cubicBezTo>
                    <a:pt x="1877" y="3334"/>
                    <a:pt x="1874" y="3327"/>
                    <a:pt x="1874" y="3319"/>
                  </a:cubicBezTo>
                  <a:cubicBezTo>
                    <a:pt x="1874" y="3319"/>
                    <a:pt x="1870" y="3315"/>
                    <a:pt x="1870" y="3312"/>
                  </a:cubicBezTo>
                  <a:cubicBezTo>
                    <a:pt x="1870" y="3305"/>
                    <a:pt x="1867" y="3301"/>
                    <a:pt x="1867" y="3293"/>
                  </a:cubicBezTo>
                  <a:cubicBezTo>
                    <a:pt x="1862" y="3290"/>
                    <a:pt x="1862" y="3283"/>
                    <a:pt x="1862" y="3279"/>
                  </a:cubicBezTo>
                  <a:cubicBezTo>
                    <a:pt x="1855" y="3261"/>
                    <a:pt x="1852" y="3246"/>
                    <a:pt x="1848" y="3231"/>
                  </a:cubicBezTo>
                  <a:cubicBezTo>
                    <a:pt x="1845" y="3227"/>
                    <a:pt x="1845" y="3224"/>
                    <a:pt x="1845" y="3220"/>
                  </a:cubicBezTo>
                  <a:cubicBezTo>
                    <a:pt x="1840" y="3213"/>
                    <a:pt x="1837" y="3205"/>
                    <a:pt x="1837" y="3198"/>
                  </a:cubicBezTo>
                  <a:cubicBezTo>
                    <a:pt x="1833" y="3191"/>
                    <a:pt x="1833" y="3180"/>
                    <a:pt x="1826" y="3173"/>
                  </a:cubicBezTo>
                  <a:cubicBezTo>
                    <a:pt x="1826" y="3165"/>
                    <a:pt x="1823" y="3161"/>
                    <a:pt x="1818" y="3154"/>
                  </a:cubicBezTo>
                  <a:cubicBezTo>
                    <a:pt x="1815" y="3143"/>
                    <a:pt x="1815" y="3143"/>
                    <a:pt x="1811" y="3132"/>
                  </a:cubicBezTo>
                  <a:lnTo>
                    <a:pt x="1811" y="3125"/>
                  </a:lnTo>
                  <a:cubicBezTo>
                    <a:pt x="1808" y="3125"/>
                    <a:pt x="1808" y="3121"/>
                    <a:pt x="1808" y="3117"/>
                  </a:cubicBezTo>
                  <a:cubicBezTo>
                    <a:pt x="1804" y="3110"/>
                    <a:pt x="1804" y="3107"/>
                    <a:pt x="1804" y="3103"/>
                  </a:cubicBezTo>
                  <a:cubicBezTo>
                    <a:pt x="1801" y="3095"/>
                    <a:pt x="1801" y="3092"/>
                    <a:pt x="1796" y="3085"/>
                  </a:cubicBezTo>
                  <a:lnTo>
                    <a:pt x="1796" y="3077"/>
                  </a:lnTo>
                  <a:cubicBezTo>
                    <a:pt x="1796" y="3073"/>
                    <a:pt x="1793" y="3073"/>
                    <a:pt x="1793" y="3070"/>
                  </a:cubicBezTo>
                  <a:cubicBezTo>
                    <a:pt x="1786" y="3048"/>
                    <a:pt x="1779" y="3029"/>
                    <a:pt x="1771" y="3007"/>
                  </a:cubicBezTo>
                  <a:lnTo>
                    <a:pt x="1771" y="3000"/>
                  </a:lnTo>
                  <a:lnTo>
                    <a:pt x="1767" y="2997"/>
                  </a:lnTo>
                  <a:cubicBezTo>
                    <a:pt x="1767" y="2993"/>
                    <a:pt x="1771" y="2989"/>
                    <a:pt x="1767" y="2989"/>
                  </a:cubicBezTo>
                  <a:lnTo>
                    <a:pt x="1767" y="2985"/>
                  </a:lnTo>
                  <a:cubicBezTo>
                    <a:pt x="1767" y="2982"/>
                    <a:pt x="1764" y="2982"/>
                    <a:pt x="1764" y="2978"/>
                  </a:cubicBezTo>
                  <a:cubicBezTo>
                    <a:pt x="1764" y="2975"/>
                    <a:pt x="1760" y="2971"/>
                    <a:pt x="1760" y="2967"/>
                  </a:cubicBezTo>
                  <a:cubicBezTo>
                    <a:pt x="1760" y="2960"/>
                    <a:pt x="1757" y="2953"/>
                    <a:pt x="1752" y="2945"/>
                  </a:cubicBezTo>
                  <a:lnTo>
                    <a:pt x="1752" y="2941"/>
                  </a:lnTo>
                  <a:cubicBezTo>
                    <a:pt x="1752" y="2934"/>
                    <a:pt x="1749" y="2931"/>
                    <a:pt x="1745" y="2923"/>
                  </a:cubicBezTo>
                  <a:lnTo>
                    <a:pt x="1745" y="2909"/>
                  </a:lnTo>
                  <a:cubicBezTo>
                    <a:pt x="1745" y="2905"/>
                    <a:pt x="1742" y="2897"/>
                    <a:pt x="1738" y="2897"/>
                  </a:cubicBezTo>
                  <a:cubicBezTo>
                    <a:pt x="1738" y="2890"/>
                    <a:pt x="1735" y="2887"/>
                    <a:pt x="1735" y="2879"/>
                  </a:cubicBezTo>
                  <a:cubicBezTo>
                    <a:pt x="1730" y="2875"/>
                    <a:pt x="1730" y="2872"/>
                    <a:pt x="1727" y="2868"/>
                  </a:cubicBezTo>
                  <a:cubicBezTo>
                    <a:pt x="1727" y="2861"/>
                    <a:pt x="1727" y="2857"/>
                    <a:pt x="1723" y="2853"/>
                  </a:cubicBezTo>
                  <a:cubicBezTo>
                    <a:pt x="1723" y="2850"/>
                    <a:pt x="1723" y="2846"/>
                    <a:pt x="1720" y="2843"/>
                  </a:cubicBezTo>
                  <a:cubicBezTo>
                    <a:pt x="1716" y="2831"/>
                    <a:pt x="1713" y="2821"/>
                    <a:pt x="1708" y="2809"/>
                  </a:cubicBezTo>
                  <a:cubicBezTo>
                    <a:pt x="1705" y="2799"/>
                    <a:pt x="1705" y="2787"/>
                    <a:pt x="1698" y="2780"/>
                  </a:cubicBezTo>
                  <a:cubicBezTo>
                    <a:pt x="1694" y="2762"/>
                    <a:pt x="1686" y="2747"/>
                    <a:pt x="1683" y="2733"/>
                  </a:cubicBezTo>
                  <a:cubicBezTo>
                    <a:pt x="1679" y="2721"/>
                    <a:pt x="1676" y="2711"/>
                    <a:pt x="1672" y="2699"/>
                  </a:cubicBezTo>
                  <a:lnTo>
                    <a:pt x="1672" y="2696"/>
                  </a:lnTo>
                  <a:lnTo>
                    <a:pt x="1669" y="2699"/>
                  </a:lnTo>
                  <a:lnTo>
                    <a:pt x="1669" y="2692"/>
                  </a:lnTo>
                  <a:cubicBezTo>
                    <a:pt x="1664" y="2681"/>
                    <a:pt x="1664" y="2674"/>
                    <a:pt x="1661" y="2663"/>
                  </a:cubicBezTo>
                  <a:lnTo>
                    <a:pt x="1659" y="2663"/>
                  </a:lnTo>
                  <a:cubicBezTo>
                    <a:pt x="1653" y="2649"/>
                    <a:pt x="1650" y="2632"/>
                    <a:pt x="1642" y="2619"/>
                  </a:cubicBezTo>
                  <a:cubicBezTo>
                    <a:pt x="1647" y="2619"/>
                    <a:pt x="1647" y="2623"/>
                    <a:pt x="1647" y="2623"/>
                  </a:cubicBezTo>
                  <a:cubicBezTo>
                    <a:pt x="1647" y="2615"/>
                    <a:pt x="1643" y="2608"/>
                    <a:pt x="1639" y="2602"/>
                  </a:cubicBezTo>
                  <a:lnTo>
                    <a:pt x="1639" y="2602"/>
                  </a:lnTo>
                  <a:cubicBezTo>
                    <a:pt x="1640" y="2606"/>
                    <a:pt x="1642" y="2609"/>
                    <a:pt x="1642" y="2615"/>
                  </a:cubicBezTo>
                  <a:cubicBezTo>
                    <a:pt x="1639" y="2604"/>
                    <a:pt x="1635" y="2597"/>
                    <a:pt x="1632" y="2589"/>
                  </a:cubicBezTo>
                  <a:lnTo>
                    <a:pt x="1628" y="2589"/>
                  </a:lnTo>
                  <a:cubicBezTo>
                    <a:pt x="1628" y="2586"/>
                    <a:pt x="1625" y="2579"/>
                    <a:pt x="1625" y="2579"/>
                  </a:cubicBezTo>
                  <a:cubicBezTo>
                    <a:pt x="1620" y="2571"/>
                    <a:pt x="1617" y="2567"/>
                    <a:pt x="1613" y="2564"/>
                  </a:cubicBezTo>
                  <a:cubicBezTo>
                    <a:pt x="1613" y="2560"/>
                    <a:pt x="1610" y="2557"/>
                    <a:pt x="1610" y="2553"/>
                  </a:cubicBezTo>
                  <a:lnTo>
                    <a:pt x="1610" y="2549"/>
                  </a:lnTo>
                  <a:cubicBezTo>
                    <a:pt x="1610" y="2545"/>
                    <a:pt x="1606" y="2538"/>
                    <a:pt x="1606" y="2535"/>
                  </a:cubicBezTo>
                  <a:lnTo>
                    <a:pt x="1606" y="2531"/>
                  </a:lnTo>
                  <a:cubicBezTo>
                    <a:pt x="1603" y="2527"/>
                    <a:pt x="1603" y="2520"/>
                    <a:pt x="1603" y="2516"/>
                  </a:cubicBezTo>
                  <a:cubicBezTo>
                    <a:pt x="1595" y="2505"/>
                    <a:pt x="1591" y="2491"/>
                    <a:pt x="1588" y="2479"/>
                  </a:cubicBezTo>
                  <a:cubicBezTo>
                    <a:pt x="1588" y="2476"/>
                    <a:pt x="1588" y="2476"/>
                    <a:pt x="1584" y="2476"/>
                  </a:cubicBezTo>
                  <a:cubicBezTo>
                    <a:pt x="1584" y="2472"/>
                    <a:pt x="1581" y="2465"/>
                    <a:pt x="1581" y="2461"/>
                  </a:cubicBezTo>
                  <a:lnTo>
                    <a:pt x="1581" y="2457"/>
                  </a:lnTo>
                  <a:cubicBezTo>
                    <a:pt x="1581" y="2454"/>
                    <a:pt x="1576" y="2450"/>
                    <a:pt x="1576" y="2447"/>
                  </a:cubicBezTo>
                  <a:cubicBezTo>
                    <a:pt x="1573" y="2443"/>
                    <a:pt x="1573" y="2432"/>
                    <a:pt x="1566" y="2425"/>
                  </a:cubicBezTo>
                  <a:cubicBezTo>
                    <a:pt x="1566" y="2417"/>
                    <a:pt x="1559" y="2406"/>
                    <a:pt x="1559" y="2395"/>
                  </a:cubicBezTo>
                  <a:cubicBezTo>
                    <a:pt x="1559" y="2391"/>
                    <a:pt x="1559" y="2388"/>
                    <a:pt x="1554" y="2388"/>
                  </a:cubicBezTo>
                  <a:cubicBezTo>
                    <a:pt x="1554" y="2384"/>
                    <a:pt x="1554" y="2377"/>
                    <a:pt x="1551" y="2373"/>
                  </a:cubicBezTo>
                  <a:cubicBezTo>
                    <a:pt x="1547" y="2369"/>
                    <a:pt x="1547" y="2366"/>
                    <a:pt x="1544" y="2362"/>
                  </a:cubicBezTo>
                  <a:lnTo>
                    <a:pt x="1544" y="2355"/>
                  </a:lnTo>
                  <a:cubicBezTo>
                    <a:pt x="1540" y="2351"/>
                    <a:pt x="1540" y="2347"/>
                    <a:pt x="1540" y="2344"/>
                  </a:cubicBezTo>
                  <a:cubicBezTo>
                    <a:pt x="1537" y="2340"/>
                    <a:pt x="1537" y="2337"/>
                    <a:pt x="1532" y="2333"/>
                  </a:cubicBezTo>
                  <a:cubicBezTo>
                    <a:pt x="1532" y="2325"/>
                    <a:pt x="1529" y="2318"/>
                    <a:pt x="1525" y="2311"/>
                  </a:cubicBezTo>
                  <a:cubicBezTo>
                    <a:pt x="1522" y="2296"/>
                    <a:pt x="1518" y="2285"/>
                    <a:pt x="1510" y="2274"/>
                  </a:cubicBezTo>
                  <a:cubicBezTo>
                    <a:pt x="1510" y="2267"/>
                    <a:pt x="1503" y="2256"/>
                    <a:pt x="1503" y="2249"/>
                  </a:cubicBezTo>
                  <a:cubicBezTo>
                    <a:pt x="1500" y="2245"/>
                    <a:pt x="1500" y="2237"/>
                    <a:pt x="1496" y="2234"/>
                  </a:cubicBezTo>
                  <a:cubicBezTo>
                    <a:pt x="1493" y="2227"/>
                    <a:pt x="1488" y="2215"/>
                    <a:pt x="1485" y="2208"/>
                  </a:cubicBezTo>
                  <a:cubicBezTo>
                    <a:pt x="1485" y="2201"/>
                    <a:pt x="1481" y="2193"/>
                    <a:pt x="1478" y="2186"/>
                  </a:cubicBezTo>
                  <a:cubicBezTo>
                    <a:pt x="1478" y="2186"/>
                    <a:pt x="1474" y="2183"/>
                    <a:pt x="1474" y="2179"/>
                  </a:cubicBezTo>
                  <a:lnTo>
                    <a:pt x="1471" y="2175"/>
                  </a:lnTo>
                  <a:cubicBezTo>
                    <a:pt x="1471" y="2171"/>
                    <a:pt x="1466" y="2168"/>
                    <a:pt x="1466" y="2164"/>
                  </a:cubicBezTo>
                  <a:lnTo>
                    <a:pt x="1466" y="2161"/>
                  </a:lnTo>
                  <a:cubicBezTo>
                    <a:pt x="1463" y="2157"/>
                    <a:pt x="1463" y="2149"/>
                    <a:pt x="1459" y="2146"/>
                  </a:cubicBezTo>
                  <a:cubicBezTo>
                    <a:pt x="1459" y="2142"/>
                    <a:pt x="1456" y="2139"/>
                    <a:pt x="1456" y="2135"/>
                  </a:cubicBezTo>
                  <a:cubicBezTo>
                    <a:pt x="1452" y="2127"/>
                    <a:pt x="1449" y="2120"/>
                    <a:pt x="1449" y="2113"/>
                  </a:cubicBezTo>
                  <a:lnTo>
                    <a:pt x="1449" y="2109"/>
                  </a:lnTo>
                  <a:cubicBezTo>
                    <a:pt x="1441" y="2105"/>
                    <a:pt x="1441" y="2095"/>
                    <a:pt x="1437" y="2087"/>
                  </a:cubicBezTo>
                  <a:cubicBezTo>
                    <a:pt x="1437" y="2083"/>
                    <a:pt x="1437" y="2076"/>
                    <a:pt x="1434" y="2073"/>
                  </a:cubicBezTo>
                  <a:lnTo>
                    <a:pt x="1430" y="2069"/>
                  </a:lnTo>
                  <a:lnTo>
                    <a:pt x="1430" y="2061"/>
                  </a:lnTo>
                  <a:cubicBezTo>
                    <a:pt x="1427" y="2058"/>
                    <a:pt x="1427" y="2054"/>
                    <a:pt x="1422" y="2051"/>
                  </a:cubicBezTo>
                  <a:cubicBezTo>
                    <a:pt x="1422" y="2047"/>
                    <a:pt x="1419" y="2043"/>
                    <a:pt x="1415" y="2036"/>
                  </a:cubicBezTo>
                  <a:cubicBezTo>
                    <a:pt x="1412" y="2032"/>
                    <a:pt x="1412" y="2025"/>
                    <a:pt x="1408" y="2021"/>
                  </a:cubicBezTo>
                  <a:lnTo>
                    <a:pt x="1405" y="2017"/>
                  </a:lnTo>
                  <a:cubicBezTo>
                    <a:pt x="1405" y="2014"/>
                    <a:pt x="1405" y="2010"/>
                    <a:pt x="1400" y="2007"/>
                  </a:cubicBezTo>
                  <a:cubicBezTo>
                    <a:pt x="1400" y="2003"/>
                    <a:pt x="1397" y="1999"/>
                    <a:pt x="1397" y="1995"/>
                  </a:cubicBezTo>
                  <a:cubicBezTo>
                    <a:pt x="1393" y="1988"/>
                    <a:pt x="1393" y="1985"/>
                    <a:pt x="1390" y="1977"/>
                  </a:cubicBezTo>
                  <a:cubicBezTo>
                    <a:pt x="1390" y="1973"/>
                    <a:pt x="1386" y="1970"/>
                    <a:pt x="1386" y="1966"/>
                  </a:cubicBezTo>
                  <a:cubicBezTo>
                    <a:pt x="1386" y="1963"/>
                    <a:pt x="1386" y="1963"/>
                    <a:pt x="1383" y="1959"/>
                  </a:cubicBezTo>
                  <a:cubicBezTo>
                    <a:pt x="1383" y="1959"/>
                    <a:pt x="1378" y="1955"/>
                    <a:pt x="1378" y="1951"/>
                  </a:cubicBezTo>
                  <a:cubicBezTo>
                    <a:pt x="1375" y="1944"/>
                    <a:pt x="1375" y="1933"/>
                    <a:pt x="1368" y="1926"/>
                  </a:cubicBezTo>
                  <a:lnTo>
                    <a:pt x="1368" y="1919"/>
                  </a:lnTo>
                  <a:cubicBezTo>
                    <a:pt x="1364" y="1919"/>
                    <a:pt x="1368" y="1915"/>
                    <a:pt x="1364" y="1911"/>
                  </a:cubicBezTo>
                  <a:cubicBezTo>
                    <a:pt x="1361" y="1907"/>
                    <a:pt x="1361" y="1900"/>
                    <a:pt x="1361" y="1897"/>
                  </a:cubicBezTo>
                  <a:cubicBezTo>
                    <a:pt x="1356" y="1889"/>
                    <a:pt x="1356" y="1885"/>
                    <a:pt x="1353" y="1882"/>
                  </a:cubicBezTo>
                  <a:cubicBezTo>
                    <a:pt x="1349" y="1878"/>
                    <a:pt x="1349" y="1878"/>
                    <a:pt x="1346" y="1875"/>
                  </a:cubicBezTo>
                  <a:cubicBezTo>
                    <a:pt x="1349" y="1875"/>
                    <a:pt x="1349" y="1871"/>
                    <a:pt x="1346" y="1867"/>
                  </a:cubicBezTo>
                  <a:lnTo>
                    <a:pt x="1346" y="1863"/>
                  </a:lnTo>
                  <a:cubicBezTo>
                    <a:pt x="1346" y="1856"/>
                    <a:pt x="1342" y="1853"/>
                    <a:pt x="1339" y="1849"/>
                  </a:cubicBezTo>
                  <a:cubicBezTo>
                    <a:pt x="1339" y="1845"/>
                    <a:pt x="1339" y="1841"/>
                    <a:pt x="1334" y="1838"/>
                  </a:cubicBezTo>
                  <a:cubicBezTo>
                    <a:pt x="1334" y="1831"/>
                    <a:pt x="1334" y="1827"/>
                    <a:pt x="1331" y="1823"/>
                  </a:cubicBezTo>
                  <a:cubicBezTo>
                    <a:pt x="1331" y="1816"/>
                    <a:pt x="1331" y="1812"/>
                    <a:pt x="1327" y="1809"/>
                  </a:cubicBezTo>
                  <a:lnTo>
                    <a:pt x="1324" y="1805"/>
                  </a:lnTo>
                  <a:cubicBezTo>
                    <a:pt x="1327" y="1805"/>
                    <a:pt x="1324" y="1801"/>
                    <a:pt x="1324" y="1797"/>
                  </a:cubicBezTo>
                  <a:cubicBezTo>
                    <a:pt x="1324" y="1797"/>
                    <a:pt x="1320" y="1794"/>
                    <a:pt x="1320" y="1790"/>
                  </a:cubicBezTo>
                  <a:cubicBezTo>
                    <a:pt x="1317" y="1779"/>
                    <a:pt x="1312" y="1765"/>
                    <a:pt x="1309" y="1753"/>
                  </a:cubicBezTo>
                  <a:cubicBezTo>
                    <a:pt x="1305" y="1750"/>
                    <a:pt x="1305" y="1746"/>
                    <a:pt x="1305" y="1746"/>
                  </a:cubicBezTo>
                  <a:cubicBezTo>
                    <a:pt x="1302" y="1743"/>
                    <a:pt x="1302" y="1739"/>
                    <a:pt x="1302" y="1731"/>
                  </a:cubicBezTo>
                  <a:cubicBezTo>
                    <a:pt x="1298" y="1728"/>
                    <a:pt x="1298" y="1724"/>
                    <a:pt x="1295" y="1721"/>
                  </a:cubicBezTo>
                  <a:cubicBezTo>
                    <a:pt x="1295" y="1717"/>
                    <a:pt x="1290" y="1713"/>
                    <a:pt x="1290" y="1709"/>
                  </a:cubicBezTo>
                  <a:cubicBezTo>
                    <a:pt x="1290" y="1709"/>
                    <a:pt x="1290" y="1706"/>
                    <a:pt x="1287" y="1702"/>
                  </a:cubicBezTo>
                  <a:cubicBezTo>
                    <a:pt x="1287" y="1702"/>
                    <a:pt x="1283" y="1699"/>
                    <a:pt x="1283" y="1695"/>
                  </a:cubicBezTo>
                  <a:cubicBezTo>
                    <a:pt x="1283" y="1695"/>
                    <a:pt x="1283" y="1691"/>
                    <a:pt x="1280" y="1691"/>
                  </a:cubicBezTo>
                  <a:cubicBezTo>
                    <a:pt x="1280" y="1687"/>
                    <a:pt x="1280" y="1680"/>
                    <a:pt x="1276" y="1677"/>
                  </a:cubicBezTo>
                  <a:cubicBezTo>
                    <a:pt x="1276" y="1669"/>
                    <a:pt x="1273" y="1665"/>
                    <a:pt x="1273" y="1658"/>
                  </a:cubicBezTo>
                  <a:lnTo>
                    <a:pt x="1273" y="1647"/>
                  </a:lnTo>
                  <a:cubicBezTo>
                    <a:pt x="1268" y="1640"/>
                    <a:pt x="1265" y="1633"/>
                    <a:pt x="1261" y="1621"/>
                  </a:cubicBezTo>
                  <a:cubicBezTo>
                    <a:pt x="1261" y="1614"/>
                    <a:pt x="1258" y="1607"/>
                    <a:pt x="1254" y="1599"/>
                  </a:cubicBezTo>
                  <a:cubicBezTo>
                    <a:pt x="1254" y="1596"/>
                    <a:pt x="1251" y="1592"/>
                    <a:pt x="1246" y="1589"/>
                  </a:cubicBezTo>
                  <a:cubicBezTo>
                    <a:pt x="1246" y="1585"/>
                    <a:pt x="1251" y="1585"/>
                    <a:pt x="1251" y="1581"/>
                  </a:cubicBezTo>
                  <a:lnTo>
                    <a:pt x="1246" y="1581"/>
                  </a:lnTo>
                  <a:cubicBezTo>
                    <a:pt x="1243" y="1570"/>
                    <a:pt x="1239" y="1563"/>
                    <a:pt x="1236" y="1552"/>
                  </a:cubicBezTo>
                  <a:lnTo>
                    <a:pt x="1236" y="1548"/>
                  </a:lnTo>
                  <a:cubicBezTo>
                    <a:pt x="1232" y="1548"/>
                    <a:pt x="1232" y="1545"/>
                    <a:pt x="1232" y="1541"/>
                  </a:cubicBezTo>
                  <a:lnTo>
                    <a:pt x="1232" y="1537"/>
                  </a:lnTo>
                  <a:cubicBezTo>
                    <a:pt x="1232" y="1533"/>
                    <a:pt x="1229" y="1530"/>
                    <a:pt x="1229" y="1530"/>
                  </a:cubicBezTo>
                  <a:cubicBezTo>
                    <a:pt x="1229" y="1526"/>
                    <a:pt x="1229" y="1523"/>
                    <a:pt x="1224" y="1523"/>
                  </a:cubicBezTo>
                  <a:lnTo>
                    <a:pt x="1224" y="1515"/>
                  </a:lnTo>
                  <a:cubicBezTo>
                    <a:pt x="1224" y="1511"/>
                    <a:pt x="1221" y="1511"/>
                    <a:pt x="1221" y="1508"/>
                  </a:cubicBezTo>
                  <a:cubicBezTo>
                    <a:pt x="1221" y="1508"/>
                    <a:pt x="1217" y="1504"/>
                    <a:pt x="1217" y="1501"/>
                  </a:cubicBezTo>
                  <a:lnTo>
                    <a:pt x="1217" y="1493"/>
                  </a:lnTo>
                  <a:cubicBezTo>
                    <a:pt x="1214" y="1493"/>
                    <a:pt x="1214" y="1489"/>
                    <a:pt x="1214" y="1486"/>
                  </a:cubicBezTo>
                  <a:cubicBezTo>
                    <a:pt x="1210" y="1486"/>
                    <a:pt x="1210" y="1482"/>
                    <a:pt x="1210" y="1479"/>
                  </a:cubicBezTo>
                  <a:cubicBezTo>
                    <a:pt x="1210" y="1471"/>
                    <a:pt x="1207" y="1464"/>
                    <a:pt x="1202" y="1460"/>
                  </a:cubicBezTo>
                  <a:cubicBezTo>
                    <a:pt x="1202" y="1453"/>
                    <a:pt x="1199" y="1445"/>
                    <a:pt x="1199" y="1438"/>
                  </a:cubicBezTo>
                  <a:lnTo>
                    <a:pt x="1195" y="1435"/>
                  </a:lnTo>
                  <a:lnTo>
                    <a:pt x="1192" y="1431"/>
                  </a:lnTo>
                  <a:lnTo>
                    <a:pt x="1188" y="1423"/>
                  </a:lnTo>
                  <a:cubicBezTo>
                    <a:pt x="1188" y="1420"/>
                    <a:pt x="1188" y="1413"/>
                    <a:pt x="1185" y="1405"/>
                  </a:cubicBezTo>
                  <a:cubicBezTo>
                    <a:pt x="1185" y="1401"/>
                    <a:pt x="1185" y="1401"/>
                    <a:pt x="1180" y="1398"/>
                  </a:cubicBezTo>
                  <a:lnTo>
                    <a:pt x="1180" y="1394"/>
                  </a:lnTo>
                  <a:cubicBezTo>
                    <a:pt x="1177" y="1387"/>
                    <a:pt x="1173" y="1383"/>
                    <a:pt x="1173" y="1376"/>
                  </a:cubicBezTo>
                  <a:cubicBezTo>
                    <a:pt x="1173" y="1372"/>
                    <a:pt x="1166" y="1369"/>
                    <a:pt x="1170" y="1361"/>
                  </a:cubicBezTo>
                  <a:lnTo>
                    <a:pt x="1166" y="1357"/>
                  </a:lnTo>
                  <a:lnTo>
                    <a:pt x="1163" y="1354"/>
                  </a:lnTo>
                  <a:lnTo>
                    <a:pt x="1163" y="1347"/>
                  </a:lnTo>
                  <a:cubicBezTo>
                    <a:pt x="1155" y="1335"/>
                    <a:pt x="1155" y="1325"/>
                    <a:pt x="1151" y="1313"/>
                  </a:cubicBezTo>
                  <a:cubicBezTo>
                    <a:pt x="1148" y="1306"/>
                    <a:pt x="1144" y="1295"/>
                    <a:pt x="1144" y="1288"/>
                  </a:cubicBezTo>
                  <a:cubicBezTo>
                    <a:pt x="1141" y="1284"/>
                    <a:pt x="1136" y="1281"/>
                    <a:pt x="1141" y="1273"/>
                  </a:cubicBezTo>
                  <a:cubicBezTo>
                    <a:pt x="1136" y="1266"/>
                    <a:pt x="1136" y="1259"/>
                    <a:pt x="1133" y="1251"/>
                  </a:cubicBezTo>
                  <a:cubicBezTo>
                    <a:pt x="1129" y="1247"/>
                    <a:pt x="1129" y="1244"/>
                    <a:pt x="1129" y="1240"/>
                  </a:cubicBezTo>
                  <a:lnTo>
                    <a:pt x="1126" y="1229"/>
                  </a:lnTo>
                  <a:cubicBezTo>
                    <a:pt x="1122" y="1229"/>
                    <a:pt x="1122" y="1225"/>
                    <a:pt x="1122" y="1225"/>
                  </a:cubicBezTo>
                  <a:lnTo>
                    <a:pt x="1119" y="1215"/>
                  </a:lnTo>
                  <a:cubicBezTo>
                    <a:pt x="1114" y="1211"/>
                    <a:pt x="1114" y="1203"/>
                    <a:pt x="1111" y="1200"/>
                  </a:cubicBezTo>
                  <a:cubicBezTo>
                    <a:pt x="1111" y="1196"/>
                    <a:pt x="1107" y="1189"/>
                    <a:pt x="1107" y="1185"/>
                  </a:cubicBezTo>
                  <a:lnTo>
                    <a:pt x="1107" y="1178"/>
                  </a:lnTo>
                  <a:cubicBezTo>
                    <a:pt x="1107" y="1174"/>
                    <a:pt x="1107" y="1167"/>
                    <a:pt x="1104" y="1159"/>
                  </a:cubicBezTo>
                  <a:lnTo>
                    <a:pt x="1104" y="1156"/>
                  </a:lnTo>
                  <a:cubicBezTo>
                    <a:pt x="1104" y="1152"/>
                    <a:pt x="1100" y="1149"/>
                    <a:pt x="1100" y="1149"/>
                  </a:cubicBezTo>
                  <a:cubicBezTo>
                    <a:pt x="1100" y="1145"/>
                    <a:pt x="1100" y="1145"/>
                    <a:pt x="1097" y="1141"/>
                  </a:cubicBezTo>
                  <a:cubicBezTo>
                    <a:pt x="1097" y="1137"/>
                    <a:pt x="1097" y="1137"/>
                    <a:pt x="1092" y="1134"/>
                  </a:cubicBezTo>
                  <a:lnTo>
                    <a:pt x="1092" y="1123"/>
                  </a:lnTo>
                  <a:lnTo>
                    <a:pt x="1089" y="1119"/>
                  </a:lnTo>
                  <a:cubicBezTo>
                    <a:pt x="1085" y="1115"/>
                    <a:pt x="1085" y="1105"/>
                    <a:pt x="1082" y="1097"/>
                  </a:cubicBezTo>
                  <a:lnTo>
                    <a:pt x="1082" y="1090"/>
                  </a:lnTo>
                  <a:cubicBezTo>
                    <a:pt x="1078" y="1086"/>
                    <a:pt x="1078" y="1083"/>
                    <a:pt x="1078" y="1079"/>
                  </a:cubicBezTo>
                  <a:lnTo>
                    <a:pt x="1078" y="1075"/>
                  </a:lnTo>
                  <a:cubicBezTo>
                    <a:pt x="1075" y="1068"/>
                    <a:pt x="1075" y="1061"/>
                    <a:pt x="1070" y="1053"/>
                  </a:cubicBezTo>
                  <a:cubicBezTo>
                    <a:pt x="1067" y="1053"/>
                    <a:pt x="1067" y="1049"/>
                    <a:pt x="1067" y="1046"/>
                  </a:cubicBezTo>
                  <a:cubicBezTo>
                    <a:pt x="1067" y="1039"/>
                    <a:pt x="1063" y="1039"/>
                    <a:pt x="1063" y="1031"/>
                  </a:cubicBezTo>
                  <a:cubicBezTo>
                    <a:pt x="1063" y="1027"/>
                    <a:pt x="1060" y="1024"/>
                    <a:pt x="1060" y="1024"/>
                  </a:cubicBezTo>
                  <a:cubicBezTo>
                    <a:pt x="1060" y="1017"/>
                    <a:pt x="1056" y="1009"/>
                    <a:pt x="1056" y="1002"/>
                  </a:cubicBezTo>
                  <a:cubicBezTo>
                    <a:pt x="1048" y="995"/>
                    <a:pt x="1045" y="987"/>
                    <a:pt x="1045" y="976"/>
                  </a:cubicBezTo>
                  <a:cubicBezTo>
                    <a:pt x="1041" y="969"/>
                    <a:pt x="1041" y="969"/>
                    <a:pt x="1041" y="961"/>
                  </a:cubicBezTo>
                  <a:cubicBezTo>
                    <a:pt x="1041" y="958"/>
                    <a:pt x="1041" y="954"/>
                    <a:pt x="1038" y="954"/>
                  </a:cubicBezTo>
                  <a:cubicBezTo>
                    <a:pt x="1038" y="951"/>
                    <a:pt x="1034" y="947"/>
                    <a:pt x="1034" y="939"/>
                  </a:cubicBezTo>
                  <a:lnTo>
                    <a:pt x="1034" y="932"/>
                  </a:lnTo>
                  <a:cubicBezTo>
                    <a:pt x="1026" y="917"/>
                    <a:pt x="1023" y="899"/>
                    <a:pt x="1019" y="885"/>
                  </a:cubicBezTo>
                  <a:cubicBezTo>
                    <a:pt x="1019" y="881"/>
                    <a:pt x="1016" y="877"/>
                    <a:pt x="1016" y="870"/>
                  </a:cubicBezTo>
                  <a:cubicBezTo>
                    <a:pt x="1016" y="866"/>
                    <a:pt x="1016" y="863"/>
                    <a:pt x="1012" y="859"/>
                  </a:cubicBezTo>
                  <a:lnTo>
                    <a:pt x="1012" y="848"/>
                  </a:lnTo>
                  <a:cubicBezTo>
                    <a:pt x="1009" y="844"/>
                    <a:pt x="1009" y="841"/>
                    <a:pt x="1009" y="837"/>
                  </a:cubicBezTo>
                  <a:cubicBezTo>
                    <a:pt x="1009" y="833"/>
                    <a:pt x="1004" y="829"/>
                    <a:pt x="1004" y="826"/>
                  </a:cubicBezTo>
                  <a:cubicBezTo>
                    <a:pt x="1001" y="819"/>
                    <a:pt x="1004" y="815"/>
                    <a:pt x="1001" y="811"/>
                  </a:cubicBezTo>
                  <a:cubicBezTo>
                    <a:pt x="997" y="807"/>
                    <a:pt x="1001" y="804"/>
                    <a:pt x="997" y="800"/>
                  </a:cubicBezTo>
                  <a:cubicBezTo>
                    <a:pt x="997" y="797"/>
                    <a:pt x="997" y="793"/>
                    <a:pt x="994" y="789"/>
                  </a:cubicBezTo>
                  <a:cubicBezTo>
                    <a:pt x="994" y="785"/>
                    <a:pt x="990" y="782"/>
                    <a:pt x="990" y="775"/>
                  </a:cubicBezTo>
                  <a:cubicBezTo>
                    <a:pt x="987" y="775"/>
                    <a:pt x="987" y="771"/>
                    <a:pt x="987" y="767"/>
                  </a:cubicBezTo>
                  <a:cubicBezTo>
                    <a:pt x="987" y="763"/>
                    <a:pt x="982" y="760"/>
                    <a:pt x="982" y="753"/>
                  </a:cubicBezTo>
                  <a:cubicBezTo>
                    <a:pt x="982" y="749"/>
                    <a:pt x="979" y="741"/>
                    <a:pt x="979" y="738"/>
                  </a:cubicBezTo>
                  <a:cubicBezTo>
                    <a:pt x="975" y="734"/>
                    <a:pt x="975" y="727"/>
                    <a:pt x="975" y="723"/>
                  </a:cubicBezTo>
                  <a:lnTo>
                    <a:pt x="975" y="719"/>
                  </a:lnTo>
                  <a:cubicBezTo>
                    <a:pt x="975" y="716"/>
                    <a:pt x="972" y="712"/>
                    <a:pt x="972" y="705"/>
                  </a:cubicBezTo>
                  <a:lnTo>
                    <a:pt x="968" y="701"/>
                  </a:lnTo>
                  <a:cubicBezTo>
                    <a:pt x="965" y="697"/>
                    <a:pt x="965" y="697"/>
                    <a:pt x="965" y="687"/>
                  </a:cubicBezTo>
                  <a:cubicBezTo>
                    <a:pt x="960" y="683"/>
                    <a:pt x="960" y="679"/>
                    <a:pt x="960" y="672"/>
                  </a:cubicBezTo>
                  <a:lnTo>
                    <a:pt x="957" y="672"/>
                  </a:lnTo>
                  <a:lnTo>
                    <a:pt x="957" y="665"/>
                  </a:lnTo>
                  <a:lnTo>
                    <a:pt x="953" y="665"/>
                  </a:lnTo>
                  <a:lnTo>
                    <a:pt x="953" y="657"/>
                  </a:lnTo>
                  <a:cubicBezTo>
                    <a:pt x="953" y="653"/>
                    <a:pt x="950" y="653"/>
                    <a:pt x="950" y="650"/>
                  </a:cubicBezTo>
                  <a:lnTo>
                    <a:pt x="950" y="646"/>
                  </a:lnTo>
                  <a:cubicBezTo>
                    <a:pt x="946" y="643"/>
                    <a:pt x="946" y="635"/>
                    <a:pt x="946" y="628"/>
                  </a:cubicBezTo>
                  <a:cubicBezTo>
                    <a:pt x="943" y="624"/>
                    <a:pt x="943" y="624"/>
                    <a:pt x="943" y="621"/>
                  </a:cubicBezTo>
                  <a:cubicBezTo>
                    <a:pt x="943" y="619"/>
                    <a:pt x="943" y="619"/>
                    <a:pt x="942" y="619"/>
                  </a:cubicBezTo>
                  <a:cubicBezTo>
                    <a:pt x="942" y="619"/>
                    <a:pt x="941" y="619"/>
                    <a:pt x="938" y="617"/>
                  </a:cubicBezTo>
                  <a:lnTo>
                    <a:pt x="938" y="609"/>
                  </a:lnTo>
                  <a:lnTo>
                    <a:pt x="935" y="609"/>
                  </a:lnTo>
                  <a:lnTo>
                    <a:pt x="935" y="602"/>
                  </a:lnTo>
                  <a:cubicBezTo>
                    <a:pt x="935" y="599"/>
                    <a:pt x="935" y="591"/>
                    <a:pt x="931" y="591"/>
                  </a:cubicBezTo>
                  <a:cubicBezTo>
                    <a:pt x="928" y="584"/>
                    <a:pt x="928" y="577"/>
                    <a:pt x="924" y="569"/>
                  </a:cubicBezTo>
                  <a:lnTo>
                    <a:pt x="921" y="569"/>
                  </a:lnTo>
                  <a:cubicBezTo>
                    <a:pt x="921" y="562"/>
                    <a:pt x="921" y="558"/>
                    <a:pt x="916" y="551"/>
                  </a:cubicBezTo>
                  <a:cubicBezTo>
                    <a:pt x="913" y="543"/>
                    <a:pt x="909" y="536"/>
                    <a:pt x="906" y="525"/>
                  </a:cubicBezTo>
                  <a:cubicBezTo>
                    <a:pt x="906" y="521"/>
                    <a:pt x="902" y="514"/>
                    <a:pt x="899" y="507"/>
                  </a:cubicBezTo>
                  <a:cubicBezTo>
                    <a:pt x="894" y="499"/>
                    <a:pt x="894" y="499"/>
                    <a:pt x="894" y="489"/>
                  </a:cubicBezTo>
                  <a:cubicBezTo>
                    <a:pt x="894" y="486"/>
                    <a:pt x="893" y="483"/>
                    <a:pt x="892" y="483"/>
                  </a:cubicBezTo>
                  <a:cubicBezTo>
                    <a:pt x="891" y="483"/>
                    <a:pt x="891" y="484"/>
                    <a:pt x="891" y="485"/>
                  </a:cubicBezTo>
                  <a:lnTo>
                    <a:pt x="891" y="481"/>
                  </a:lnTo>
                  <a:cubicBezTo>
                    <a:pt x="887" y="477"/>
                    <a:pt x="887" y="474"/>
                    <a:pt x="884" y="467"/>
                  </a:cubicBezTo>
                  <a:cubicBezTo>
                    <a:pt x="880" y="463"/>
                    <a:pt x="880" y="459"/>
                    <a:pt x="877" y="452"/>
                  </a:cubicBezTo>
                  <a:lnTo>
                    <a:pt x="877" y="445"/>
                  </a:lnTo>
                  <a:cubicBezTo>
                    <a:pt x="872" y="441"/>
                    <a:pt x="872" y="433"/>
                    <a:pt x="872" y="433"/>
                  </a:cubicBezTo>
                  <a:cubicBezTo>
                    <a:pt x="869" y="430"/>
                    <a:pt x="872" y="426"/>
                    <a:pt x="869" y="423"/>
                  </a:cubicBezTo>
                  <a:cubicBezTo>
                    <a:pt x="865" y="423"/>
                    <a:pt x="865" y="419"/>
                    <a:pt x="865" y="415"/>
                  </a:cubicBezTo>
                  <a:cubicBezTo>
                    <a:pt x="858" y="393"/>
                    <a:pt x="850" y="375"/>
                    <a:pt x="843" y="353"/>
                  </a:cubicBezTo>
                  <a:cubicBezTo>
                    <a:pt x="843" y="349"/>
                    <a:pt x="843" y="349"/>
                    <a:pt x="840" y="345"/>
                  </a:cubicBezTo>
                  <a:lnTo>
                    <a:pt x="840" y="342"/>
                  </a:lnTo>
                  <a:cubicBezTo>
                    <a:pt x="836" y="338"/>
                    <a:pt x="836" y="331"/>
                    <a:pt x="836" y="327"/>
                  </a:cubicBezTo>
                  <a:cubicBezTo>
                    <a:pt x="833" y="323"/>
                    <a:pt x="828" y="320"/>
                    <a:pt x="828" y="313"/>
                  </a:cubicBezTo>
                  <a:lnTo>
                    <a:pt x="828" y="309"/>
                  </a:lnTo>
                  <a:cubicBezTo>
                    <a:pt x="825" y="309"/>
                    <a:pt x="825" y="305"/>
                    <a:pt x="825" y="301"/>
                  </a:cubicBezTo>
                  <a:cubicBezTo>
                    <a:pt x="821" y="294"/>
                    <a:pt x="818" y="287"/>
                    <a:pt x="818" y="279"/>
                  </a:cubicBezTo>
                  <a:cubicBezTo>
                    <a:pt x="814" y="276"/>
                    <a:pt x="814" y="272"/>
                    <a:pt x="814" y="272"/>
                  </a:cubicBezTo>
                  <a:cubicBezTo>
                    <a:pt x="814" y="269"/>
                    <a:pt x="811" y="265"/>
                    <a:pt x="811" y="265"/>
                  </a:cubicBezTo>
                  <a:cubicBezTo>
                    <a:pt x="806" y="261"/>
                    <a:pt x="806" y="257"/>
                    <a:pt x="806" y="254"/>
                  </a:cubicBezTo>
                  <a:cubicBezTo>
                    <a:pt x="806" y="254"/>
                    <a:pt x="806" y="250"/>
                    <a:pt x="803" y="247"/>
                  </a:cubicBezTo>
                  <a:cubicBezTo>
                    <a:pt x="799" y="243"/>
                    <a:pt x="799" y="235"/>
                    <a:pt x="799" y="232"/>
                  </a:cubicBezTo>
                  <a:cubicBezTo>
                    <a:pt x="796" y="225"/>
                    <a:pt x="792" y="221"/>
                    <a:pt x="792" y="213"/>
                  </a:cubicBezTo>
                  <a:cubicBezTo>
                    <a:pt x="789" y="206"/>
                    <a:pt x="789" y="199"/>
                    <a:pt x="784" y="191"/>
                  </a:cubicBezTo>
                  <a:cubicBezTo>
                    <a:pt x="781" y="188"/>
                    <a:pt x="781" y="180"/>
                    <a:pt x="777" y="173"/>
                  </a:cubicBezTo>
                  <a:cubicBezTo>
                    <a:pt x="774" y="173"/>
                    <a:pt x="774" y="166"/>
                    <a:pt x="770" y="162"/>
                  </a:cubicBezTo>
                  <a:lnTo>
                    <a:pt x="770" y="155"/>
                  </a:lnTo>
                  <a:cubicBezTo>
                    <a:pt x="767" y="151"/>
                    <a:pt x="767" y="151"/>
                    <a:pt x="767" y="147"/>
                  </a:cubicBezTo>
                  <a:cubicBezTo>
                    <a:pt x="767" y="144"/>
                    <a:pt x="762" y="144"/>
                    <a:pt x="762" y="140"/>
                  </a:cubicBezTo>
                  <a:lnTo>
                    <a:pt x="762" y="133"/>
                  </a:lnTo>
                  <a:cubicBezTo>
                    <a:pt x="759" y="129"/>
                    <a:pt x="759" y="129"/>
                    <a:pt x="759" y="125"/>
                  </a:cubicBezTo>
                  <a:lnTo>
                    <a:pt x="759" y="114"/>
                  </a:lnTo>
                  <a:cubicBezTo>
                    <a:pt x="755" y="111"/>
                    <a:pt x="755" y="107"/>
                    <a:pt x="755" y="103"/>
                  </a:cubicBezTo>
                  <a:cubicBezTo>
                    <a:pt x="752" y="100"/>
                    <a:pt x="752" y="96"/>
                    <a:pt x="752" y="92"/>
                  </a:cubicBezTo>
                  <a:cubicBezTo>
                    <a:pt x="752" y="89"/>
                    <a:pt x="748" y="85"/>
                    <a:pt x="748" y="85"/>
                  </a:cubicBezTo>
                  <a:lnTo>
                    <a:pt x="748" y="59"/>
                  </a:lnTo>
                  <a:cubicBezTo>
                    <a:pt x="748" y="56"/>
                    <a:pt x="748" y="52"/>
                    <a:pt x="745" y="45"/>
                  </a:cubicBezTo>
                  <a:lnTo>
                    <a:pt x="740" y="45"/>
                  </a:lnTo>
                  <a:cubicBezTo>
                    <a:pt x="740" y="37"/>
                    <a:pt x="740" y="34"/>
                    <a:pt x="733" y="26"/>
                  </a:cubicBezTo>
                  <a:cubicBezTo>
                    <a:pt x="730" y="23"/>
                    <a:pt x="730" y="19"/>
                    <a:pt x="726" y="12"/>
                  </a:cubicBezTo>
                  <a:cubicBezTo>
                    <a:pt x="725" y="15"/>
                    <a:pt x="723" y="16"/>
                    <a:pt x="720" y="16"/>
                  </a:cubicBezTo>
                  <a:cubicBezTo>
                    <a:pt x="717" y="16"/>
                    <a:pt x="713" y="14"/>
                    <a:pt x="711" y="12"/>
                  </a:cubicBezTo>
                  <a:cubicBezTo>
                    <a:pt x="708" y="8"/>
                    <a:pt x="704" y="8"/>
                    <a:pt x="701" y="4"/>
                  </a:cubicBezTo>
                  <a:cubicBezTo>
                    <a:pt x="701" y="1"/>
                    <a:pt x="696" y="1"/>
                    <a:pt x="6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9" name="Google Shape;2009;p22"/>
            <p:cNvSpPr/>
            <p:nvPr/>
          </p:nvSpPr>
          <p:spPr>
            <a:xfrm>
              <a:off x="681613" y="3023250"/>
              <a:ext cx="125" cy="25"/>
            </a:xfrm>
            <a:custGeom>
              <a:avLst/>
              <a:gdLst/>
              <a:ahLst/>
              <a:cxnLst/>
              <a:rect l="l" t="t" r="r" b="b"/>
              <a:pathLst>
                <a:path w="5" h="1" extrusionOk="0">
                  <a:moveTo>
                    <a:pt x="5" y="1"/>
                  </a:moveTo>
                  <a:lnTo>
                    <a:pt x="0" y="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0" name="Google Shape;2010;p22"/>
            <p:cNvSpPr/>
            <p:nvPr/>
          </p:nvSpPr>
          <p:spPr>
            <a:xfrm>
              <a:off x="675938" y="3005650"/>
              <a:ext cx="25" cy="25"/>
            </a:xfrm>
            <a:custGeom>
              <a:avLst/>
              <a:gdLst/>
              <a:ahLst/>
              <a:cxnLst/>
              <a:rect l="l" t="t" r="r" b="b"/>
              <a:pathLst>
                <a:path w="1" h="1" extrusionOk="0">
                  <a:moveTo>
                    <a:pt x="0" y="1"/>
                  </a:moveTo>
                  <a:lnTo>
                    <a:pt x="0" y="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1" name="Google Shape;2011;p22"/>
            <p:cNvSpPr/>
            <p:nvPr/>
          </p:nvSpPr>
          <p:spPr>
            <a:xfrm>
              <a:off x="637263" y="2957800"/>
              <a:ext cx="25" cy="25"/>
            </a:xfrm>
            <a:custGeom>
              <a:avLst/>
              <a:gdLst/>
              <a:ahLst/>
              <a:cxnLst/>
              <a:rect l="l" t="t" r="r" b="b"/>
              <a:pathLst>
                <a:path w="1" h="1" extrusionOk="0">
                  <a:moveTo>
                    <a:pt x="0" y="1"/>
                  </a:moveTo>
                  <a:lnTo>
                    <a:pt x="0" y="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2" name="Google Shape;2012;p22"/>
            <p:cNvSpPr/>
            <p:nvPr/>
          </p:nvSpPr>
          <p:spPr>
            <a:xfrm>
              <a:off x="735263" y="2969175"/>
              <a:ext cx="27975" cy="56300"/>
            </a:xfrm>
            <a:custGeom>
              <a:avLst/>
              <a:gdLst/>
              <a:ahLst/>
              <a:cxnLst/>
              <a:rect l="l" t="t" r="r" b="b"/>
              <a:pathLst>
                <a:path w="1119" h="2252" extrusionOk="0">
                  <a:moveTo>
                    <a:pt x="1053" y="239"/>
                  </a:moveTo>
                  <a:cubicBezTo>
                    <a:pt x="1053" y="239"/>
                    <a:pt x="1053" y="243"/>
                    <a:pt x="1049" y="243"/>
                  </a:cubicBezTo>
                  <a:cubicBezTo>
                    <a:pt x="1049" y="239"/>
                    <a:pt x="1049" y="239"/>
                    <a:pt x="1053" y="239"/>
                  </a:cubicBezTo>
                  <a:close/>
                  <a:moveTo>
                    <a:pt x="1027" y="246"/>
                  </a:moveTo>
                  <a:cubicBezTo>
                    <a:pt x="1031" y="246"/>
                    <a:pt x="1027" y="246"/>
                    <a:pt x="1027" y="250"/>
                  </a:cubicBezTo>
                  <a:lnTo>
                    <a:pt x="1027" y="246"/>
                  </a:lnTo>
                  <a:close/>
                  <a:moveTo>
                    <a:pt x="1019" y="261"/>
                  </a:moveTo>
                  <a:lnTo>
                    <a:pt x="1019" y="265"/>
                  </a:lnTo>
                  <a:cubicBezTo>
                    <a:pt x="1016" y="265"/>
                    <a:pt x="1016" y="265"/>
                    <a:pt x="1019" y="261"/>
                  </a:cubicBezTo>
                  <a:close/>
                  <a:moveTo>
                    <a:pt x="931" y="324"/>
                  </a:moveTo>
                  <a:lnTo>
                    <a:pt x="935" y="327"/>
                  </a:lnTo>
                  <a:lnTo>
                    <a:pt x="931" y="327"/>
                  </a:lnTo>
                  <a:lnTo>
                    <a:pt x="931" y="324"/>
                  </a:lnTo>
                  <a:close/>
                  <a:moveTo>
                    <a:pt x="1001" y="478"/>
                  </a:moveTo>
                  <a:lnTo>
                    <a:pt x="997" y="481"/>
                  </a:lnTo>
                  <a:cubicBezTo>
                    <a:pt x="997" y="478"/>
                    <a:pt x="1001" y="478"/>
                    <a:pt x="1001" y="478"/>
                  </a:cubicBezTo>
                  <a:close/>
                  <a:moveTo>
                    <a:pt x="865" y="1622"/>
                  </a:moveTo>
                  <a:cubicBezTo>
                    <a:pt x="862" y="1625"/>
                    <a:pt x="862" y="1629"/>
                    <a:pt x="862" y="1632"/>
                  </a:cubicBezTo>
                  <a:lnTo>
                    <a:pt x="862" y="1636"/>
                  </a:lnTo>
                  <a:cubicBezTo>
                    <a:pt x="862" y="1632"/>
                    <a:pt x="862" y="1629"/>
                    <a:pt x="865" y="1625"/>
                  </a:cubicBezTo>
                  <a:lnTo>
                    <a:pt x="865" y="1622"/>
                  </a:lnTo>
                  <a:close/>
                  <a:moveTo>
                    <a:pt x="80" y="2086"/>
                  </a:moveTo>
                  <a:cubicBezTo>
                    <a:pt x="79" y="2086"/>
                    <a:pt x="78" y="2086"/>
                    <a:pt x="77" y="2087"/>
                  </a:cubicBezTo>
                  <a:cubicBezTo>
                    <a:pt x="79" y="2087"/>
                    <a:pt x="80" y="2086"/>
                    <a:pt x="80" y="2086"/>
                  </a:cubicBezTo>
                  <a:close/>
                  <a:moveTo>
                    <a:pt x="437" y="1"/>
                  </a:moveTo>
                  <a:cubicBezTo>
                    <a:pt x="437" y="4"/>
                    <a:pt x="433" y="8"/>
                    <a:pt x="433" y="12"/>
                  </a:cubicBezTo>
                  <a:cubicBezTo>
                    <a:pt x="433" y="16"/>
                    <a:pt x="429" y="16"/>
                    <a:pt x="429" y="19"/>
                  </a:cubicBezTo>
                  <a:lnTo>
                    <a:pt x="418" y="19"/>
                  </a:lnTo>
                  <a:cubicBezTo>
                    <a:pt x="415" y="23"/>
                    <a:pt x="415" y="23"/>
                    <a:pt x="411" y="23"/>
                  </a:cubicBezTo>
                  <a:cubicBezTo>
                    <a:pt x="409" y="24"/>
                    <a:pt x="407" y="25"/>
                    <a:pt x="405" y="25"/>
                  </a:cubicBezTo>
                  <a:cubicBezTo>
                    <a:pt x="403" y="25"/>
                    <a:pt x="401" y="24"/>
                    <a:pt x="400" y="23"/>
                  </a:cubicBezTo>
                  <a:lnTo>
                    <a:pt x="396" y="23"/>
                  </a:lnTo>
                  <a:cubicBezTo>
                    <a:pt x="396" y="19"/>
                    <a:pt x="389" y="19"/>
                    <a:pt x="389" y="16"/>
                  </a:cubicBezTo>
                  <a:cubicBezTo>
                    <a:pt x="386" y="16"/>
                    <a:pt x="385" y="11"/>
                    <a:pt x="383" y="11"/>
                  </a:cubicBezTo>
                  <a:cubicBezTo>
                    <a:pt x="383" y="11"/>
                    <a:pt x="382" y="11"/>
                    <a:pt x="381" y="12"/>
                  </a:cubicBezTo>
                  <a:lnTo>
                    <a:pt x="363" y="12"/>
                  </a:lnTo>
                  <a:cubicBezTo>
                    <a:pt x="359" y="12"/>
                    <a:pt x="359" y="12"/>
                    <a:pt x="356" y="16"/>
                  </a:cubicBezTo>
                  <a:cubicBezTo>
                    <a:pt x="352" y="19"/>
                    <a:pt x="352" y="23"/>
                    <a:pt x="349" y="26"/>
                  </a:cubicBezTo>
                  <a:cubicBezTo>
                    <a:pt x="349" y="26"/>
                    <a:pt x="349" y="30"/>
                    <a:pt x="345" y="30"/>
                  </a:cubicBezTo>
                  <a:cubicBezTo>
                    <a:pt x="345" y="34"/>
                    <a:pt x="341" y="38"/>
                    <a:pt x="337" y="38"/>
                  </a:cubicBezTo>
                  <a:lnTo>
                    <a:pt x="334" y="38"/>
                  </a:lnTo>
                  <a:cubicBezTo>
                    <a:pt x="334" y="36"/>
                    <a:pt x="333" y="35"/>
                    <a:pt x="332" y="35"/>
                  </a:cubicBezTo>
                  <a:cubicBezTo>
                    <a:pt x="331" y="35"/>
                    <a:pt x="330" y="36"/>
                    <a:pt x="330" y="38"/>
                  </a:cubicBezTo>
                  <a:lnTo>
                    <a:pt x="327" y="38"/>
                  </a:lnTo>
                  <a:lnTo>
                    <a:pt x="327" y="41"/>
                  </a:lnTo>
                  <a:cubicBezTo>
                    <a:pt x="327" y="48"/>
                    <a:pt x="327" y="52"/>
                    <a:pt x="323" y="60"/>
                  </a:cubicBezTo>
                  <a:lnTo>
                    <a:pt x="323" y="74"/>
                  </a:lnTo>
                  <a:cubicBezTo>
                    <a:pt x="323" y="78"/>
                    <a:pt x="319" y="85"/>
                    <a:pt x="319" y="89"/>
                  </a:cubicBezTo>
                  <a:lnTo>
                    <a:pt x="319" y="96"/>
                  </a:lnTo>
                  <a:lnTo>
                    <a:pt x="319" y="100"/>
                  </a:lnTo>
                  <a:lnTo>
                    <a:pt x="319" y="107"/>
                  </a:lnTo>
                  <a:cubicBezTo>
                    <a:pt x="315" y="114"/>
                    <a:pt x="315" y="126"/>
                    <a:pt x="312" y="133"/>
                  </a:cubicBezTo>
                  <a:cubicBezTo>
                    <a:pt x="312" y="140"/>
                    <a:pt x="312" y="148"/>
                    <a:pt x="308" y="155"/>
                  </a:cubicBezTo>
                  <a:cubicBezTo>
                    <a:pt x="308" y="166"/>
                    <a:pt x="308" y="173"/>
                    <a:pt x="305" y="180"/>
                  </a:cubicBezTo>
                  <a:cubicBezTo>
                    <a:pt x="305" y="184"/>
                    <a:pt x="305" y="188"/>
                    <a:pt x="301" y="188"/>
                  </a:cubicBezTo>
                  <a:cubicBezTo>
                    <a:pt x="301" y="192"/>
                    <a:pt x="305" y="195"/>
                    <a:pt x="301" y="195"/>
                  </a:cubicBezTo>
                  <a:lnTo>
                    <a:pt x="301" y="206"/>
                  </a:lnTo>
                  <a:cubicBezTo>
                    <a:pt x="301" y="210"/>
                    <a:pt x="297" y="214"/>
                    <a:pt x="297" y="214"/>
                  </a:cubicBezTo>
                  <a:lnTo>
                    <a:pt x="297" y="221"/>
                  </a:lnTo>
                  <a:lnTo>
                    <a:pt x="297" y="239"/>
                  </a:lnTo>
                  <a:cubicBezTo>
                    <a:pt x="293" y="246"/>
                    <a:pt x="290" y="258"/>
                    <a:pt x="290" y="265"/>
                  </a:cubicBezTo>
                  <a:cubicBezTo>
                    <a:pt x="286" y="280"/>
                    <a:pt x="286" y="294"/>
                    <a:pt x="283" y="309"/>
                  </a:cubicBezTo>
                  <a:lnTo>
                    <a:pt x="283" y="312"/>
                  </a:lnTo>
                  <a:lnTo>
                    <a:pt x="283" y="316"/>
                  </a:lnTo>
                  <a:cubicBezTo>
                    <a:pt x="283" y="324"/>
                    <a:pt x="283" y="327"/>
                    <a:pt x="279" y="331"/>
                  </a:cubicBezTo>
                  <a:cubicBezTo>
                    <a:pt x="275" y="334"/>
                    <a:pt x="275" y="338"/>
                    <a:pt x="275" y="338"/>
                  </a:cubicBezTo>
                  <a:cubicBezTo>
                    <a:pt x="279" y="342"/>
                    <a:pt x="275" y="342"/>
                    <a:pt x="275" y="346"/>
                  </a:cubicBezTo>
                  <a:lnTo>
                    <a:pt x="275" y="356"/>
                  </a:lnTo>
                  <a:lnTo>
                    <a:pt x="268" y="364"/>
                  </a:lnTo>
                  <a:lnTo>
                    <a:pt x="271" y="368"/>
                  </a:lnTo>
                  <a:lnTo>
                    <a:pt x="268" y="368"/>
                  </a:lnTo>
                  <a:lnTo>
                    <a:pt x="268" y="371"/>
                  </a:lnTo>
                  <a:cubicBezTo>
                    <a:pt x="268" y="375"/>
                    <a:pt x="268" y="378"/>
                    <a:pt x="264" y="382"/>
                  </a:cubicBezTo>
                  <a:cubicBezTo>
                    <a:pt x="264" y="386"/>
                    <a:pt x="264" y="390"/>
                    <a:pt x="261" y="393"/>
                  </a:cubicBezTo>
                  <a:lnTo>
                    <a:pt x="261" y="397"/>
                  </a:lnTo>
                  <a:lnTo>
                    <a:pt x="261" y="400"/>
                  </a:lnTo>
                  <a:lnTo>
                    <a:pt x="257" y="404"/>
                  </a:lnTo>
                  <a:lnTo>
                    <a:pt x="257" y="408"/>
                  </a:lnTo>
                  <a:cubicBezTo>
                    <a:pt x="257" y="412"/>
                    <a:pt x="257" y="412"/>
                    <a:pt x="253" y="415"/>
                  </a:cubicBezTo>
                  <a:lnTo>
                    <a:pt x="253" y="419"/>
                  </a:lnTo>
                  <a:cubicBezTo>
                    <a:pt x="253" y="419"/>
                    <a:pt x="249" y="422"/>
                    <a:pt x="249" y="426"/>
                  </a:cubicBezTo>
                  <a:lnTo>
                    <a:pt x="249" y="434"/>
                  </a:lnTo>
                  <a:cubicBezTo>
                    <a:pt x="246" y="434"/>
                    <a:pt x="246" y="437"/>
                    <a:pt x="246" y="441"/>
                  </a:cubicBezTo>
                  <a:cubicBezTo>
                    <a:pt x="246" y="444"/>
                    <a:pt x="242" y="448"/>
                    <a:pt x="242" y="452"/>
                  </a:cubicBezTo>
                  <a:lnTo>
                    <a:pt x="242" y="456"/>
                  </a:lnTo>
                  <a:cubicBezTo>
                    <a:pt x="239" y="459"/>
                    <a:pt x="239" y="459"/>
                    <a:pt x="239" y="463"/>
                  </a:cubicBezTo>
                  <a:cubicBezTo>
                    <a:pt x="235" y="470"/>
                    <a:pt x="235" y="481"/>
                    <a:pt x="231" y="488"/>
                  </a:cubicBezTo>
                  <a:cubicBezTo>
                    <a:pt x="231" y="488"/>
                    <a:pt x="231" y="492"/>
                    <a:pt x="227" y="496"/>
                  </a:cubicBezTo>
                  <a:lnTo>
                    <a:pt x="227" y="503"/>
                  </a:lnTo>
                  <a:cubicBezTo>
                    <a:pt x="224" y="503"/>
                    <a:pt x="227" y="507"/>
                    <a:pt x="227" y="510"/>
                  </a:cubicBezTo>
                  <a:lnTo>
                    <a:pt x="224" y="510"/>
                  </a:lnTo>
                  <a:lnTo>
                    <a:pt x="224" y="518"/>
                  </a:lnTo>
                  <a:cubicBezTo>
                    <a:pt x="224" y="522"/>
                    <a:pt x="220" y="522"/>
                    <a:pt x="220" y="525"/>
                  </a:cubicBezTo>
                  <a:lnTo>
                    <a:pt x="220" y="532"/>
                  </a:lnTo>
                  <a:cubicBezTo>
                    <a:pt x="220" y="536"/>
                    <a:pt x="217" y="536"/>
                    <a:pt x="220" y="540"/>
                  </a:cubicBezTo>
                  <a:cubicBezTo>
                    <a:pt x="217" y="540"/>
                    <a:pt x="217" y="544"/>
                    <a:pt x="217" y="547"/>
                  </a:cubicBezTo>
                  <a:cubicBezTo>
                    <a:pt x="213" y="562"/>
                    <a:pt x="209" y="573"/>
                    <a:pt x="205" y="588"/>
                  </a:cubicBezTo>
                  <a:lnTo>
                    <a:pt x="205" y="595"/>
                  </a:lnTo>
                  <a:cubicBezTo>
                    <a:pt x="205" y="598"/>
                    <a:pt x="202" y="598"/>
                    <a:pt x="205" y="602"/>
                  </a:cubicBezTo>
                  <a:lnTo>
                    <a:pt x="202" y="606"/>
                  </a:lnTo>
                  <a:cubicBezTo>
                    <a:pt x="202" y="610"/>
                    <a:pt x="198" y="613"/>
                    <a:pt x="198" y="617"/>
                  </a:cubicBezTo>
                  <a:cubicBezTo>
                    <a:pt x="198" y="624"/>
                    <a:pt x="195" y="632"/>
                    <a:pt x="195" y="639"/>
                  </a:cubicBezTo>
                  <a:cubicBezTo>
                    <a:pt x="195" y="642"/>
                    <a:pt x="191" y="642"/>
                    <a:pt x="191" y="646"/>
                  </a:cubicBezTo>
                  <a:lnTo>
                    <a:pt x="191" y="654"/>
                  </a:lnTo>
                  <a:lnTo>
                    <a:pt x="187" y="657"/>
                  </a:lnTo>
                  <a:cubicBezTo>
                    <a:pt x="191" y="661"/>
                    <a:pt x="187" y="661"/>
                    <a:pt x="187" y="664"/>
                  </a:cubicBezTo>
                  <a:cubicBezTo>
                    <a:pt x="187" y="668"/>
                    <a:pt x="183" y="672"/>
                    <a:pt x="187" y="676"/>
                  </a:cubicBezTo>
                  <a:cubicBezTo>
                    <a:pt x="183" y="679"/>
                    <a:pt x="183" y="683"/>
                    <a:pt x="183" y="683"/>
                  </a:cubicBezTo>
                  <a:lnTo>
                    <a:pt x="183" y="694"/>
                  </a:lnTo>
                  <a:cubicBezTo>
                    <a:pt x="180" y="705"/>
                    <a:pt x="176" y="716"/>
                    <a:pt x="173" y="730"/>
                  </a:cubicBezTo>
                  <a:lnTo>
                    <a:pt x="173" y="734"/>
                  </a:lnTo>
                  <a:lnTo>
                    <a:pt x="173" y="738"/>
                  </a:lnTo>
                  <a:lnTo>
                    <a:pt x="173" y="745"/>
                  </a:lnTo>
                  <a:lnTo>
                    <a:pt x="173" y="756"/>
                  </a:lnTo>
                  <a:cubicBezTo>
                    <a:pt x="173" y="764"/>
                    <a:pt x="169" y="767"/>
                    <a:pt x="169" y="771"/>
                  </a:cubicBezTo>
                  <a:cubicBezTo>
                    <a:pt x="169" y="774"/>
                    <a:pt x="169" y="778"/>
                    <a:pt x="165" y="782"/>
                  </a:cubicBezTo>
                  <a:lnTo>
                    <a:pt x="165" y="786"/>
                  </a:lnTo>
                  <a:lnTo>
                    <a:pt x="165" y="789"/>
                  </a:lnTo>
                  <a:lnTo>
                    <a:pt x="165" y="796"/>
                  </a:lnTo>
                  <a:cubicBezTo>
                    <a:pt x="165" y="800"/>
                    <a:pt x="161" y="804"/>
                    <a:pt x="161" y="808"/>
                  </a:cubicBezTo>
                  <a:lnTo>
                    <a:pt x="161" y="818"/>
                  </a:lnTo>
                  <a:cubicBezTo>
                    <a:pt x="161" y="822"/>
                    <a:pt x="158" y="822"/>
                    <a:pt x="161" y="822"/>
                  </a:cubicBezTo>
                  <a:lnTo>
                    <a:pt x="158" y="826"/>
                  </a:lnTo>
                  <a:lnTo>
                    <a:pt x="158" y="833"/>
                  </a:lnTo>
                  <a:cubicBezTo>
                    <a:pt x="158" y="837"/>
                    <a:pt x="158" y="844"/>
                    <a:pt x="154" y="848"/>
                  </a:cubicBezTo>
                  <a:lnTo>
                    <a:pt x="154" y="852"/>
                  </a:lnTo>
                  <a:lnTo>
                    <a:pt x="154" y="859"/>
                  </a:lnTo>
                  <a:cubicBezTo>
                    <a:pt x="154" y="862"/>
                    <a:pt x="154" y="862"/>
                    <a:pt x="151" y="866"/>
                  </a:cubicBezTo>
                  <a:cubicBezTo>
                    <a:pt x="151" y="884"/>
                    <a:pt x="143" y="899"/>
                    <a:pt x="143" y="918"/>
                  </a:cubicBezTo>
                  <a:cubicBezTo>
                    <a:pt x="143" y="921"/>
                    <a:pt x="139" y="921"/>
                    <a:pt x="139" y="925"/>
                  </a:cubicBezTo>
                  <a:lnTo>
                    <a:pt x="139" y="936"/>
                  </a:lnTo>
                  <a:cubicBezTo>
                    <a:pt x="136" y="940"/>
                    <a:pt x="136" y="947"/>
                    <a:pt x="136" y="950"/>
                  </a:cubicBezTo>
                  <a:lnTo>
                    <a:pt x="136" y="954"/>
                  </a:lnTo>
                  <a:cubicBezTo>
                    <a:pt x="136" y="962"/>
                    <a:pt x="136" y="965"/>
                    <a:pt x="132" y="969"/>
                  </a:cubicBezTo>
                  <a:cubicBezTo>
                    <a:pt x="136" y="972"/>
                    <a:pt x="132" y="976"/>
                    <a:pt x="132" y="980"/>
                  </a:cubicBezTo>
                  <a:lnTo>
                    <a:pt x="132" y="987"/>
                  </a:lnTo>
                  <a:cubicBezTo>
                    <a:pt x="129" y="998"/>
                    <a:pt x="125" y="1013"/>
                    <a:pt x="125" y="1024"/>
                  </a:cubicBezTo>
                  <a:cubicBezTo>
                    <a:pt x="125" y="1031"/>
                    <a:pt x="121" y="1035"/>
                    <a:pt x="125" y="1038"/>
                  </a:cubicBezTo>
                  <a:lnTo>
                    <a:pt x="125" y="1042"/>
                  </a:lnTo>
                  <a:cubicBezTo>
                    <a:pt x="121" y="1050"/>
                    <a:pt x="121" y="1060"/>
                    <a:pt x="117" y="1068"/>
                  </a:cubicBezTo>
                  <a:lnTo>
                    <a:pt x="117" y="1072"/>
                  </a:lnTo>
                  <a:cubicBezTo>
                    <a:pt x="121" y="1072"/>
                    <a:pt x="121" y="1075"/>
                    <a:pt x="117" y="1075"/>
                  </a:cubicBezTo>
                  <a:cubicBezTo>
                    <a:pt x="117" y="1082"/>
                    <a:pt x="117" y="1094"/>
                    <a:pt x="114" y="1101"/>
                  </a:cubicBezTo>
                  <a:lnTo>
                    <a:pt x="114" y="1116"/>
                  </a:lnTo>
                  <a:lnTo>
                    <a:pt x="114" y="1119"/>
                  </a:lnTo>
                  <a:lnTo>
                    <a:pt x="114" y="1130"/>
                  </a:lnTo>
                  <a:lnTo>
                    <a:pt x="114" y="1134"/>
                  </a:lnTo>
                  <a:cubicBezTo>
                    <a:pt x="114" y="1138"/>
                    <a:pt x="114" y="1141"/>
                    <a:pt x="110" y="1148"/>
                  </a:cubicBezTo>
                  <a:lnTo>
                    <a:pt x="110" y="1156"/>
                  </a:lnTo>
                  <a:cubicBezTo>
                    <a:pt x="110" y="1156"/>
                    <a:pt x="110" y="1152"/>
                    <a:pt x="114" y="1152"/>
                  </a:cubicBezTo>
                  <a:cubicBezTo>
                    <a:pt x="114" y="1152"/>
                    <a:pt x="114" y="1156"/>
                    <a:pt x="110" y="1156"/>
                  </a:cubicBezTo>
                  <a:lnTo>
                    <a:pt x="110" y="1163"/>
                  </a:lnTo>
                  <a:lnTo>
                    <a:pt x="110" y="1167"/>
                  </a:lnTo>
                  <a:lnTo>
                    <a:pt x="110" y="1170"/>
                  </a:lnTo>
                  <a:lnTo>
                    <a:pt x="110" y="1178"/>
                  </a:lnTo>
                  <a:cubicBezTo>
                    <a:pt x="110" y="1185"/>
                    <a:pt x="110" y="1192"/>
                    <a:pt x="107" y="1200"/>
                  </a:cubicBezTo>
                  <a:lnTo>
                    <a:pt x="107" y="1211"/>
                  </a:lnTo>
                  <a:lnTo>
                    <a:pt x="107" y="1218"/>
                  </a:lnTo>
                  <a:lnTo>
                    <a:pt x="107" y="1222"/>
                  </a:lnTo>
                  <a:lnTo>
                    <a:pt x="107" y="1229"/>
                  </a:lnTo>
                  <a:lnTo>
                    <a:pt x="107" y="1236"/>
                  </a:lnTo>
                  <a:cubicBezTo>
                    <a:pt x="103" y="1240"/>
                    <a:pt x="107" y="1244"/>
                    <a:pt x="103" y="1248"/>
                  </a:cubicBezTo>
                  <a:cubicBezTo>
                    <a:pt x="107" y="1255"/>
                    <a:pt x="103" y="1258"/>
                    <a:pt x="103" y="1266"/>
                  </a:cubicBezTo>
                  <a:lnTo>
                    <a:pt x="103" y="1277"/>
                  </a:lnTo>
                  <a:cubicBezTo>
                    <a:pt x="103" y="1280"/>
                    <a:pt x="99" y="1284"/>
                    <a:pt x="99" y="1288"/>
                  </a:cubicBezTo>
                  <a:lnTo>
                    <a:pt x="99" y="1299"/>
                  </a:lnTo>
                  <a:cubicBezTo>
                    <a:pt x="99" y="1302"/>
                    <a:pt x="95" y="1310"/>
                    <a:pt x="95" y="1314"/>
                  </a:cubicBezTo>
                  <a:lnTo>
                    <a:pt x="95" y="1321"/>
                  </a:lnTo>
                  <a:lnTo>
                    <a:pt x="95" y="1328"/>
                  </a:lnTo>
                  <a:cubicBezTo>
                    <a:pt x="92" y="1332"/>
                    <a:pt x="92" y="1339"/>
                    <a:pt x="92" y="1346"/>
                  </a:cubicBezTo>
                  <a:cubicBezTo>
                    <a:pt x="92" y="1350"/>
                    <a:pt x="92" y="1350"/>
                    <a:pt x="88" y="1354"/>
                  </a:cubicBezTo>
                  <a:lnTo>
                    <a:pt x="88" y="1358"/>
                  </a:lnTo>
                  <a:lnTo>
                    <a:pt x="88" y="1365"/>
                  </a:lnTo>
                  <a:lnTo>
                    <a:pt x="88" y="1368"/>
                  </a:lnTo>
                  <a:cubicBezTo>
                    <a:pt x="88" y="1372"/>
                    <a:pt x="85" y="1372"/>
                    <a:pt x="88" y="1376"/>
                  </a:cubicBezTo>
                  <a:lnTo>
                    <a:pt x="85" y="1380"/>
                  </a:lnTo>
                  <a:cubicBezTo>
                    <a:pt x="88" y="1383"/>
                    <a:pt x="85" y="1383"/>
                    <a:pt x="85" y="1383"/>
                  </a:cubicBezTo>
                  <a:lnTo>
                    <a:pt x="85" y="1390"/>
                  </a:lnTo>
                  <a:lnTo>
                    <a:pt x="85" y="1394"/>
                  </a:lnTo>
                  <a:cubicBezTo>
                    <a:pt x="81" y="1398"/>
                    <a:pt x="81" y="1405"/>
                    <a:pt x="81" y="1409"/>
                  </a:cubicBezTo>
                  <a:lnTo>
                    <a:pt x="81" y="1412"/>
                  </a:lnTo>
                  <a:cubicBezTo>
                    <a:pt x="81" y="1416"/>
                    <a:pt x="77" y="1416"/>
                    <a:pt x="77" y="1420"/>
                  </a:cubicBezTo>
                  <a:lnTo>
                    <a:pt x="77" y="1431"/>
                  </a:lnTo>
                  <a:cubicBezTo>
                    <a:pt x="77" y="1434"/>
                    <a:pt x="73" y="1438"/>
                    <a:pt x="73" y="1442"/>
                  </a:cubicBezTo>
                  <a:lnTo>
                    <a:pt x="73" y="1453"/>
                  </a:lnTo>
                  <a:cubicBezTo>
                    <a:pt x="70" y="1456"/>
                    <a:pt x="70" y="1460"/>
                    <a:pt x="70" y="1464"/>
                  </a:cubicBezTo>
                  <a:cubicBezTo>
                    <a:pt x="70" y="1464"/>
                    <a:pt x="70" y="1468"/>
                    <a:pt x="66" y="1471"/>
                  </a:cubicBezTo>
                  <a:lnTo>
                    <a:pt x="66" y="1482"/>
                  </a:lnTo>
                  <a:cubicBezTo>
                    <a:pt x="63" y="1486"/>
                    <a:pt x="66" y="1490"/>
                    <a:pt x="63" y="1493"/>
                  </a:cubicBezTo>
                  <a:cubicBezTo>
                    <a:pt x="63" y="1497"/>
                    <a:pt x="66" y="1497"/>
                    <a:pt x="63" y="1497"/>
                  </a:cubicBezTo>
                  <a:lnTo>
                    <a:pt x="63" y="1500"/>
                  </a:lnTo>
                  <a:lnTo>
                    <a:pt x="63" y="1508"/>
                  </a:lnTo>
                  <a:lnTo>
                    <a:pt x="59" y="1508"/>
                  </a:lnTo>
                  <a:lnTo>
                    <a:pt x="63" y="1512"/>
                  </a:lnTo>
                  <a:cubicBezTo>
                    <a:pt x="59" y="1522"/>
                    <a:pt x="59" y="1530"/>
                    <a:pt x="55" y="1537"/>
                  </a:cubicBezTo>
                  <a:lnTo>
                    <a:pt x="55" y="1544"/>
                  </a:lnTo>
                  <a:cubicBezTo>
                    <a:pt x="55" y="1548"/>
                    <a:pt x="55" y="1552"/>
                    <a:pt x="51" y="1556"/>
                  </a:cubicBezTo>
                  <a:lnTo>
                    <a:pt x="51" y="1563"/>
                  </a:lnTo>
                  <a:cubicBezTo>
                    <a:pt x="51" y="1566"/>
                    <a:pt x="48" y="1566"/>
                    <a:pt x="51" y="1566"/>
                  </a:cubicBezTo>
                  <a:lnTo>
                    <a:pt x="51" y="1570"/>
                  </a:lnTo>
                  <a:cubicBezTo>
                    <a:pt x="48" y="1570"/>
                    <a:pt x="48" y="1570"/>
                    <a:pt x="51" y="1574"/>
                  </a:cubicBezTo>
                  <a:lnTo>
                    <a:pt x="48" y="1578"/>
                  </a:lnTo>
                  <a:lnTo>
                    <a:pt x="48" y="1581"/>
                  </a:lnTo>
                  <a:lnTo>
                    <a:pt x="48" y="1585"/>
                  </a:lnTo>
                  <a:cubicBezTo>
                    <a:pt x="48" y="1588"/>
                    <a:pt x="48" y="1588"/>
                    <a:pt x="44" y="1588"/>
                  </a:cubicBezTo>
                  <a:lnTo>
                    <a:pt x="44" y="1592"/>
                  </a:lnTo>
                  <a:lnTo>
                    <a:pt x="44" y="1596"/>
                  </a:lnTo>
                  <a:cubicBezTo>
                    <a:pt x="41" y="1596"/>
                    <a:pt x="44" y="1600"/>
                    <a:pt x="44" y="1600"/>
                  </a:cubicBezTo>
                  <a:lnTo>
                    <a:pt x="41" y="1603"/>
                  </a:lnTo>
                  <a:cubicBezTo>
                    <a:pt x="41" y="1607"/>
                    <a:pt x="44" y="1607"/>
                    <a:pt x="41" y="1607"/>
                  </a:cubicBezTo>
                  <a:lnTo>
                    <a:pt x="41" y="1610"/>
                  </a:lnTo>
                  <a:cubicBezTo>
                    <a:pt x="44" y="1610"/>
                    <a:pt x="41" y="1614"/>
                    <a:pt x="44" y="1614"/>
                  </a:cubicBezTo>
                  <a:cubicBezTo>
                    <a:pt x="48" y="1614"/>
                    <a:pt x="48" y="1614"/>
                    <a:pt x="48" y="1610"/>
                  </a:cubicBezTo>
                  <a:cubicBezTo>
                    <a:pt x="48" y="1607"/>
                    <a:pt x="51" y="1600"/>
                    <a:pt x="55" y="1596"/>
                  </a:cubicBezTo>
                  <a:lnTo>
                    <a:pt x="55" y="1588"/>
                  </a:lnTo>
                  <a:lnTo>
                    <a:pt x="55" y="1585"/>
                  </a:lnTo>
                  <a:lnTo>
                    <a:pt x="55" y="1581"/>
                  </a:lnTo>
                  <a:cubicBezTo>
                    <a:pt x="59" y="1574"/>
                    <a:pt x="59" y="1566"/>
                    <a:pt x="63" y="1559"/>
                  </a:cubicBezTo>
                  <a:cubicBezTo>
                    <a:pt x="63" y="1556"/>
                    <a:pt x="63" y="1556"/>
                    <a:pt x="66" y="1552"/>
                  </a:cubicBezTo>
                  <a:cubicBezTo>
                    <a:pt x="63" y="1548"/>
                    <a:pt x="63" y="1548"/>
                    <a:pt x="66" y="1541"/>
                  </a:cubicBezTo>
                  <a:cubicBezTo>
                    <a:pt x="70" y="1544"/>
                    <a:pt x="73" y="1544"/>
                    <a:pt x="70" y="1552"/>
                  </a:cubicBezTo>
                  <a:lnTo>
                    <a:pt x="70" y="1559"/>
                  </a:lnTo>
                  <a:lnTo>
                    <a:pt x="70" y="1563"/>
                  </a:lnTo>
                  <a:cubicBezTo>
                    <a:pt x="66" y="1570"/>
                    <a:pt x="66" y="1574"/>
                    <a:pt x="66" y="1578"/>
                  </a:cubicBezTo>
                  <a:cubicBezTo>
                    <a:pt x="63" y="1581"/>
                    <a:pt x="66" y="1588"/>
                    <a:pt x="63" y="1592"/>
                  </a:cubicBezTo>
                  <a:lnTo>
                    <a:pt x="63" y="1596"/>
                  </a:lnTo>
                  <a:cubicBezTo>
                    <a:pt x="63" y="1596"/>
                    <a:pt x="59" y="1600"/>
                    <a:pt x="63" y="1600"/>
                  </a:cubicBezTo>
                  <a:lnTo>
                    <a:pt x="63" y="1603"/>
                  </a:lnTo>
                  <a:cubicBezTo>
                    <a:pt x="59" y="1603"/>
                    <a:pt x="59" y="1607"/>
                    <a:pt x="59" y="1607"/>
                  </a:cubicBezTo>
                  <a:cubicBezTo>
                    <a:pt x="59" y="1610"/>
                    <a:pt x="59" y="1610"/>
                    <a:pt x="55" y="1614"/>
                  </a:cubicBezTo>
                  <a:cubicBezTo>
                    <a:pt x="59" y="1618"/>
                    <a:pt x="55" y="1622"/>
                    <a:pt x="55" y="1622"/>
                  </a:cubicBezTo>
                  <a:lnTo>
                    <a:pt x="55" y="1629"/>
                  </a:lnTo>
                  <a:lnTo>
                    <a:pt x="51" y="1632"/>
                  </a:lnTo>
                  <a:cubicBezTo>
                    <a:pt x="55" y="1636"/>
                    <a:pt x="51" y="1636"/>
                    <a:pt x="51" y="1636"/>
                  </a:cubicBezTo>
                  <a:lnTo>
                    <a:pt x="51" y="1644"/>
                  </a:lnTo>
                  <a:lnTo>
                    <a:pt x="48" y="1647"/>
                  </a:lnTo>
                  <a:cubicBezTo>
                    <a:pt x="48" y="1654"/>
                    <a:pt x="44" y="1666"/>
                    <a:pt x="44" y="1673"/>
                  </a:cubicBezTo>
                  <a:cubicBezTo>
                    <a:pt x="44" y="1676"/>
                    <a:pt x="41" y="1680"/>
                    <a:pt x="41" y="1684"/>
                  </a:cubicBezTo>
                  <a:lnTo>
                    <a:pt x="41" y="1695"/>
                  </a:lnTo>
                  <a:cubicBezTo>
                    <a:pt x="44" y="1698"/>
                    <a:pt x="41" y="1706"/>
                    <a:pt x="41" y="1710"/>
                  </a:cubicBezTo>
                  <a:lnTo>
                    <a:pt x="41" y="1713"/>
                  </a:lnTo>
                  <a:lnTo>
                    <a:pt x="37" y="1720"/>
                  </a:lnTo>
                  <a:lnTo>
                    <a:pt x="37" y="1732"/>
                  </a:lnTo>
                  <a:cubicBezTo>
                    <a:pt x="37" y="1735"/>
                    <a:pt x="33" y="1735"/>
                    <a:pt x="33" y="1739"/>
                  </a:cubicBezTo>
                  <a:cubicBezTo>
                    <a:pt x="33" y="1746"/>
                    <a:pt x="33" y="1746"/>
                    <a:pt x="29" y="1754"/>
                  </a:cubicBezTo>
                  <a:lnTo>
                    <a:pt x="29" y="1757"/>
                  </a:lnTo>
                  <a:cubicBezTo>
                    <a:pt x="33" y="1761"/>
                    <a:pt x="29" y="1764"/>
                    <a:pt x="29" y="1768"/>
                  </a:cubicBezTo>
                  <a:cubicBezTo>
                    <a:pt x="26" y="1772"/>
                    <a:pt x="26" y="1776"/>
                    <a:pt x="26" y="1779"/>
                  </a:cubicBezTo>
                  <a:cubicBezTo>
                    <a:pt x="26" y="1783"/>
                    <a:pt x="26" y="1786"/>
                    <a:pt x="22" y="1790"/>
                  </a:cubicBezTo>
                  <a:cubicBezTo>
                    <a:pt x="22" y="1790"/>
                    <a:pt x="22" y="1794"/>
                    <a:pt x="26" y="1798"/>
                  </a:cubicBezTo>
                  <a:cubicBezTo>
                    <a:pt x="22" y="1798"/>
                    <a:pt x="22" y="1798"/>
                    <a:pt x="22" y="1801"/>
                  </a:cubicBezTo>
                  <a:cubicBezTo>
                    <a:pt x="22" y="1805"/>
                    <a:pt x="22" y="1805"/>
                    <a:pt x="19" y="1808"/>
                  </a:cubicBezTo>
                  <a:lnTo>
                    <a:pt x="19" y="1820"/>
                  </a:lnTo>
                  <a:cubicBezTo>
                    <a:pt x="15" y="1827"/>
                    <a:pt x="15" y="1830"/>
                    <a:pt x="15" y="1838"/>
                  </a:cubicBezTo>
                  <a:cubicBezTo>
                    <a:pt x="11" y="1842"/>
                    <a:pt x="15" y="1849"/>
                    <a:pt x="11" y="1852"/>
                  </a:cubicBezTo>
                  <a:lnTo>
                    <a:pt x="11" y="1860"/>
                  </a:lnTo>
                  <a:cubicBezTo>
                    <a:pt x="7" y="1860"/>
                    <a:pt x="11" y="1864"/>
                    <a:pt x="7" y="1864"/>
                  </a:cubicBezTo>
                  <a:cubicBezTo>
                    <a:pt x="7" y="1864"/>
                    <a:pt x="11" y="1867"/>
                    <a:pt x="7" y="1867"/>
                  </a:cubicBezTo>
                  <a:cubicBezTo>
                    <a:pt x="4" y="1871"/>
                    <a:pt x="7" y="1878"/>
                    <a:pt x="4" y="1882"/>
                  </a:cubicBezTo>
                  <a:lnTo>
                    <a:pt x="4" y="1886"/>
                  </a:lnTo>
                  <a:cubicBezTo>
                    <a:pt x="0" y="1889"/>
                    <a:pt x="4" y="1893"/>
                    <a:pt x="4" y="1896"/>
                  </a:cubicBezTo>
                  <a:cubicBezTo>
                    <a:pt x="4" y="1900"/>
                    <a:pt x="7" y="1900"/>
                    <a:pt x="4" y="1904"/>
                  </a:cubicBezTo>
                  <a:lnTo>
                    <a:pt x="7" y="1908"/>
                  </a:lnTo>
                  <a:lnTo>
                    <a:pt x="7" y="1911"/>
                  </a:lnTo>
                  <a:cubicBezTo>
                    <a:pt x="7" y="1915"/>
                    <a:pt x="4" y="1915"/>
                    <a:pt x="4" y="1915"/>
                  </a:cubicBezTo>
                  <a:lnTo>
                    <a:pt x="4" y="1930"/>
                  </a:lnTo>
                  <a:cubicBezTo>
                    <a:pt x="4" y="1933"/>
                    <a:pt x="4" y="1937"/>
                    <a:pt x="7" y="1937"/>
                  </a:cubicBezTo>
                  <a:lnTo>
                    <a:pt x="7" y="1940"/>
                  </a:lnTo>
                  <a:lnTo>
                    <a:pt x="7" y="1944"/>
                  </a:lnTo>
                  <a:cubicBezTo>
                    <a:pt x="11" y="1944"/>
                    <a:pt x="7" y="1948"/>
                    <a:pt x="11" y="1948"/>
                  </a:cubicBezTo>
                  <a:lnTo>
                    <a:pt x="11" y="1955"/>
                  </a:lnTo>
                  <a:lnTo>
                    <a:pt x="19" y="1955"/>
                  </a:lnTo>
                  <a:cubicBezTo>
                    <a:pt x="19" y="1959"/>
                    <a:pt x="19" y="1962"/>
                    <a:pt x="22" y="1962"/>
                  </a:cubicBezTo>
                  <a:cubicBezTo>
                    <a:pt x="22" y="1966"/>
                    <a:pt x="26" y="1966"/>
                    <a:pt x="26" y="1970"/>
                  </a:cubicBezTo>
                  <a:lnTo>
                    <a:pt x="26" y="1977"/>
                  </a:lnTo>
                  <a:cubicBezTo>
                    <a:pt x="29" y="1977"/>
                    <a:pt x="29" y="1981"/>
                    <a:pt x="29" y="1984"/>
                  </a:cubicBezTo>
                  <a:cubicBezTo>
                    <a:pt x="29" y="1988"/>
                    <a:pt x="33" y="1992"/>
                    <a:pt x="37" y="1996"/>
                  </a:cubicBezTo>
                  <a:cubicBezTo>
                    <a:pt x="37" y="1999"/>
                    <a:pt x="37" y="2003"/>
                    <a:pt x="41" y="2003"/>
                  </a:cubicBezTo>
                  <a:lnTo>
                    <a:pt x="41" y="2006"/>
                  </a:lnTo>
                  <a:cubicBezTo>
                    <a:pt x="41" y="2008"/>
                    <a:pt x="41" y="2008"/>
                    <a:pt x="42" y="2008"/>
                  </a:cubicBezTo>
                  <a:cubicBezTo>
                    <a:pt x="43" y="2008"/>
                    <a:pt x="44" y="2008"/>
                    <a:pt x="44" y="2010"/>
                  </a:cubicBezTo>
                  <a:cubicBezTo>
                    <a:pt x="44" y="2014"/>
                    <a:pt x="44" y="2014"/>
                    <a:pt x="48" y="2014"/>
                  </a:cubicBezTo>
                  <a:cubicBezTo>
                    <a:pt x="51" y="2014"/>
                    <a:pt x="55" y="2018"/>
                    <a:pt x="55" y="2018"/>
                  </a:cubicBezTo>
                  <a:cubicBezTo>
                    <a:pt x="59" y="2018"/>
                    <a:pt x="59" y="2018"/>
                    <a:pt x="59" y="2021"/>
                  </a:cubicBezTo>
                  <a:cubicBezTo>
                    <a:pt x="60" y="2020"/>
                    <a:pt x="61" y="2020"/>
                    <a:pt x="62" y="2020"/>
                  </a:cubicBezTo>
                  <a:cubicBezTo>
                    <a:pt x="63" y="2020"/>
                    <a:pt x="63" y="2021"/>
                    <a:pt x="63" y="2021"/>
                  </a:cubicBezTo>
                  <a:lnTo>
                    <a:pt x="66" y="2021"/>
                  </a:lnTo>
                  <a:cubicBezTo>
                    <a:pt x="66" y="2021"/>
                    <a:pt x="70" y="2021"/>
                    <a:pt x="70" y="2025"/>
                  </a:cubicBezTo>
                  <a:cubicBezTo>
                    <a:pt x="70" y="2025"/>
                    <a:pt x="73" y="2025"/>
                    <a:pt x="77" y="2028"/>
                  </a:cubicBezTo>
                  <a:lnTo>
                    <a:pt x="77" y="2025"/>
                  </a:lnTo>
                  <a:lnTo>
                    <a:pt x="81" y="2025"/>
                  </a:lnTo>
                  <a:lnTo>
                    <a:pt x="81" y="2028"/>
                  </a:lnTo>
                  <a:lnTo>
                    <a:pt x="92" y="2028"/>
                  </a:lnTo>
                  <a:cubicBezTo>
                    <a:pt x="93" y="2029"/>
                    <a:pt x="94" y="2030"/>
                    <a:pt x="94" y="2030"/>
                  </a:cubicBezTo>
                  <a:cubicBezTo>
                    <a:pt x="95" y="2030"/>
                    <a:pt x="95" y="2028"/>
                    <a:pt x="95" y="2028"/>
                  </a:cubicBezTo>
                  <a:lnTo>
                    <a:pt x="99" y="2032"/>
                  </a:lnTo>
                  <a:cubicBezTo>
                    <a:pt x="102" y="2032"/>
                    <a:pt x="104" y="2030"/>
                    <a:pt x="107" y="2030"/>
                  </a:cubicBezTo>
                  <a:cubicBezTo>
                    <a:pt x="108" y="2030"/>
                    <a:pt x="109" y="2031"/>
                    <a:pt x="110" y="2032"/>
                  </a:cubicBezTo>
                  <a:lnTo>
                    <a:pt x="114" y="2032"/>
                  </a:lnTo>
                  <a:cubicBezTo>
                    <a:pt x="117" y="2028"/>
                    <a:pt x="121" y="2028"/>
                    <a:pt x="125" y="2025"/>
                  </a:cubicBezTo>
                  <a:lnTo>
                    <a:pt x="125" y="2028"/>
                  </a:lnTo>
                  <a:cubicBezTo>
                    <a:pt x="125" y="2025"/>
                    <a:pt x="129" y="2025"/>
                    <a:pt x="129" y="2025"/>
                  </a:cubicBezTo>
                  <a:cubicBezTo>
                    <a:pt x="132" y="2025"/>
                    <a:pt x="132" y="2021"/>
                    <a:pt x="132" y="2021"/>
                  </a:cubicBezTo>
                  <a:cubicBezTo>
                    <a:pt x="132" y="2018"/>
                    <a:pt x="136" y="2018"/>
                    <a:pt x="139" y="2014"/>
                  </a:cubicBezTo>
                  <a:lnTo>
                    <a:pt x="139" y="2010"/>
                  </a:lnTo>
                  <a:lnTo>
                    <a:pt x="143" y="2010"/>
                  </a:lnTo>
                  <a:lnTo>
                    <a:pt x="147" y="2006"/>
                  </a:lnTo>
                  <a:cubicBezTo>
                    <a:pt x="149" y="2008"/>
                    <a:pt x="151" y="2008"/>
                    <a:pt x="151" y="2008"/>
                  </a:cubicBezTo>
                  <a:cubicBezTo>
                    <a:pt x="152" y="2008"/>
                    <a:pt x="152" y="2008"/>
                    <a:pt x="151" y="2010"/>
                  </a:cubicBezTo>
                  <a:cubicBezTo>
                    <a:pt x="154" y="2014"/>
                    <a:pt x="154" y="2018"/>
                    <a:pt x="154" y="2021"/>
                  </a:cubicBezTo>
                  <a:lnTo>
                    <a:pt x="154" y="2028"/>
                  </a:lnTo>
                  <a:cubicBezTo>
                    <a:pt x="151" y="2032"/>
                    <a:pt x="154" y="2036"/>
                    <a:pt x="158" y="2036"/>
                  </a:cubicBezTo>
                  <a:cubicBezTo>
                    <a:pt x="158" y="2040"/>
                    <a:pt x="161" y="2043"/>
                    <a:pt x="158" y="2043"/>
                  </a:cubicBezTo>
                  <a:cubicBezTo>
                    <a:pt x="158" y="2047"/>
                    <a:pt x="158" y="2050"/>
                    <a:pt x="154" y="2050"/>
                  </a:cubicBezTo>
                  <a:lnTo>
                    <a:pt x="151" y="2050"/>
                  </a:lnTo>
                  <a:lnTo>
                    <a:pt x="151" y="2054"/>
                  </a:lnTo>
                  <a:cubicBezTo>
                    <a:pt x="143" y="2058"/>
                    <a:pt x="139" y="2058"/>
                    <a:pt x="136" y="2058"/>
                  </a:cubicBezTo>
                  <a:lnTo>
                    <a:pt x="132" y="2058"/>
                  </a:lnTo>
                  <a:cubicBezTo>
                    <a:pt x="132" y="2062"/>
                    <a:pt x="129" y="2062"/>
                    <a:pt x="125" y="2062"/>
                  </a:cubicBezTo>
                  <a:lnTo>
                    <a:pt x="125" y="2065"/>
                  </a:lnTo>
                  <a:lnTo>
                    <a:pt x="117" y="2065"/>
                  </a:lnTo>
                  <a:cubicBezTo>
                    <a:pt x="117" y="2067"/>
                    <a:pt x="116" y="2067"/>
                    <a:pt x="115" y="2067"/>
                  </a:cubicBezTo>
                  <a:cubicBezTo>
                    <a:pt x="114" y="2067"/>
                    <a:pt x="112" y="2067"/>
                    <a:pt x="110" y="2069"/>
                  </a:cubicBezTo>
                  <a:cubicBezTo>
                    <a:pt x="110" y="2065"/>
                    <a:pt x="114" y="2065"/>
                    <a:pt x="114" y="2065"/>
                  </a:cubicBezTo>
                  <a:cubicBezTo>
                    <a:pt x="110" y="2065"/>
                    <a:pt x="107" y="2069"/>
                    <a:pt x="107" y="2072"/>
                  </a:cubicBezTo>
                  <a:lnTo>
                    <a:pt x="103" y="2072"/>
                  </a:lnTo>
                  <a:cubicBezTo>
                    <a:pt x="99" y="2072"/>
                    <a:pt x="99" y="2076"/>
                    <a:pt x="95" y="2076"/>
                  </a:cubicBezTo>
                  <a:cubicBezTo>
                    <a:pt x="95" y="2080"/>
                    <a:pt x="92" y="2080"/>
                    <a:pt x="92" y="2080"/>
                  </a:cubicBezTo>
                  <a:cubicBezTo>
                    <a:pt x="89" y="2080"/>
                    <a:pt x="88" y="2078"/>
                    <a:pt x="88" y="2078"/>
                  </a:cubicBezTo>
                  <a:cubicBezTo>
                    <a:pt x="88" y="2078"/>
                    <a:pt x="88" y="2079"/>
                    <a:pt x="88" y="2080"/>
                  </a:cubicBezTo>
                  <a:cubicBezTo>
                    <a:pt x="85" y="2080"/>
                    <a:pt x="85" y="2080"/>
                    <a:pt x="81" y="2084"/>
                  </a:cubicBezTo>
                  <a:cubicBezTo>
                    <a:pt x="81" y="2084"/>
                    <a:pt x="81" y="2085"/>
                    <a:pt x="80" y="2086"/>
                  </a:cubicBezTo>
                  <a:lnTo>
                    <a:pt x="80" y="2086"/>
                  </a:lnTo>
                  <a:cubicBezTo>
                    <a:pt x="81" y="2085"/>
                    <a:pt x="82" y="2085"/>
                    <a:pt x="83" y="2085"/>
                  </a:cubicBezTo>
                  <a:cubicBezTo>
                    <a:pt x="85" y="2085"/>
                    <a:pt x="86" y="2085"/>
                    <a:pt x="88" y="2084"/>
                  </a:cubicBezTo>
                  <a:lnTo>
                    <a:pt x="92" y="2084"/>
                  </a:lnTo>
                  <a:cubicBezTo>
                    <a:pt x="92" y="2083"/>
                    <a:pt x="92" y="2082"/>
                    <a:pt x="93" y="2082"/>
                  </a:cubicBezTo>
                  <a:cubicBezTo>
                    <a:pt x="94" y="2082"/>
                    <a:pt x="96" y="2084"/>
                    <a:pt x="99" y="2084"/>
                  </a:cubicBezTo>
                  <a:lnTo>
                    <a:pt x="103" y="2084"/>
                  </a:lnTo>
                  <a:lnTo>
                    <a:pt x="110" y="2080"/>
                  </a:lnTo>
                  <a:cubicBezTo>
                    <a:pt x="114" y="2080"/>
                    <a:pt x="114" y="2080"/>
                    <a:pt x="117" y="2076"/>
                  </a:cubicBezTo>
                  <a:lnTo>
                    <a:pt x="121" y="2076"/>
                  </a:lnTo>
                  <a:cubicBezTo>
                    <a:pt x="122" y="2077"/>
                    <a:pt x="123" y="2078"/>
                    <a:pt x="124" y="2078"/>
                  </a:cubicBezTo>
                  <a:cubicBezTo>
                    <a:pt x="125" y="2078"/>
                    <a:pt x="125" y="2076"/>
                    <a:pt x="125" y="2076"/>
                  </a:cubicBezTo>
                  <a:lnTo>
                    <a:pt x="125" y="2084"/>
                  </a:lnTo>
                  <a:lnTo>
                    <a:pt x="129" y="2084"/>
                  </a:lnTo>
                  <a:lnTo>
                    <a:pt x="129" y="2072"/>
                  </a:lnTo>
                  <a:lnTo>
                    <a:pt x="139" y="2072"/>
                  </a:lnTo>
                  <a:cubicBezTo>
                    <a:pt x="139" y="2069"/>
                    <a:pt x="143" y="2069"/>
                    <a:pt x="147" y="2065"/>
                  </a:cubicBezTo>
                  <a:lnTo>
                    <a:pt x="151" y="2065"/>
                  </a:lnTo>
                  <a:cubicBezTo>
                    <a:pt x="154" y="2062"/>
                    <a:pt x="158" y="2062"/>
                    <a:pt x="158" y="2062"/>
                  </a:cubicBezTo>
                  <a:lnTo>
                    <a:pt x="165" y="2062"/>
                  </a:lnTo>
                  <a:cubicBezTo>
                    <a:pt x="165" y="2063"/>
                    <a:pt x="165" y="2063"/>
                    <a:pt x="166" y="2063"/>
                  </a:cubicBezTo>
                  <a:cubicBezTo>
                    <a:pt x="167" y="2063"/>
                    <a:pt x="169" y="2062"/>
                    <a:pt x="169" y="2062"/>
                  </a:cubicBezTo>
                  <a:cubicBezTo>
                    <a:pt x="169" y="2062"/>
                    <a:pt x="173" y="2062"/>
                    <a:pt x="173" y="2065"/>
                  </a:cubicBezTo>
                  <a:cubicBezTo>
                    <a:pt x="176" y="2065"/>
                    <a:pt x="176" y="2069"/>
                    <a:pt x="176" y="2069"/>
                  </a:cubicBezTo>
                  <a:cubicBezTo>
                    <a:pt x="180" y="2069"/>
                    <a:pt x="180" y="2069"/>
                    <a:pt x="180" y="2065"/>
                  </a:cubicBezTo>
                  <a:cubicBezTo>
                    <a:pt x="181" y="2066"/>
                    <a:pt x="182" y="2067"/>
                    <a:pt x="182" y="2067"/>
                  </a:cubicBezTo>
                  <a:cubicBezTo>
                    <a:pt x="183" y="2067"/>
                    <a:pt x="183" y="2065"/>
                    <a:pt x="183" y="2065"/>
                  </a:cubicBezTo>
                  <a:cubicBezTo>
                    <a:pt x="187" y="2062"/>
                    <a:pt x="191" y="2062"/>
                    <a:pt x="195" y="2062"/>
                  </a:cubicBezTo>
                  <a:lnTo>
                    <a:pt x="202" y="2062"/>
                  </a:lnTo>
                  <a:cubicBezTo>
                    <a:pt x="204" y="2059"/>
                    <a:pt x="207" y="2056"/>
                    <a:pt x="209" y="2056"/>
                  </a:cubicBezTo>
                  <a:cubicBezTo>
                    <a:pt x="211" y="2056"/>
                    <a:pt x="212" y="2057"/>
                    <a:pt x="213" y="2058"/>
                  </a:cubicBezTo>
                  <a:cubicBezTo>
                    <a:pt x="215" y="2058"/>
                    <a:pt x="216" y="2056"/>
                    <a:pt x="216" y="2056"/>
                  </a:cubicBezTo>
                  <a:cubicBezTo>
                    <a:pt x="217" y="2056"/>
                    <a:pt x="217" y="2057"/>
                    <a:pt x="217" y="2058"/>
                  </a:cubicBezTo>
                  <a:lnTo>
                    <a:pt x="220" y="2058"/>
                  </a:lnTo>
                  <a:cubicBezTo>
                    <a:pt x="222" y="2060"/>
                    <a:pt x="224" y="2060"/>
                    <a:pt x="225" y="2060"/>
                  </a:cubicBezTo>
                  <a:cubicBezTo>
                    <a:pt x="226" y="2060"/>
                    <a:pt x="227" y="2060"/>
                    <a:pt x="227" y="2062"/>
                  </a:cubicBezTo>
                  <a:cubicBezTo>
                    <a:pt x="227" y="2063"/>
                    <a:pt x="228" y="2063"/>
                    <a:pt x="228" y="2063"/>
                  </a:cubicBezTo>
                  <a:cubicBezTo>
                    <a:pt x="229" y="2063"/>
                    <a:pt x="231" y="2062"/>
                    <a:pt x="231" y="2062"/>
                  </a:cubicBezTo>
                  <a:lnTo>
                    <a:pt x="235" y="2065"/>
                  </a:lnTo>
                  <a:lnTo>
                    <a:pt x="239" y="2069"/>
                  </a:lnTo>
                  <a:cubicBezTo>
                    <a:pt x="246" y="2072"/>
                    <a:pt x="249" y="2076"/>
                    <a:pt x="253" y="2080"/>
                  </a:cubicBezTo>
                  <a:cubicBezTo>
                    <a:pt x="253" y="2080"/>
                    <a:pt x="253" y="2084"/>
                    <a:pt x="257" y="2084"/>
                  </a:cubicBezTo>
                  <a:cubicBezTo>
                    <a:pt x="261" y="2084"/>
                    <a:pt x="261" y="2087"/>
                    <a:pt x="264" y="2087"/>
                  </a:cubicBezTo>
                  <a:cubicBezTo>
                    <a:pt x="264" y="2091"/>
                    <a:pt x="268" y="2091"/>
                    <a:pt x="271" y="2094"/>
                  </a:cubicBezTo>
                  <a:cubicBezTo>
                    <a:pt x="275" y="2094"/>
                    <a:pt x="275" y="2094"/>
                    <a:pt x="279" y="2098"/>
                  </a:cubicBezTo>
                  <a:lnTo>
                    <a:pt x="283" y="2098"/>
                  </a:lnTo>
                  <a:lnTo>
                    <a:pt x="283" y="2102"/>
                  </a:lnTo>
                  <a:cubicBezTo>
                    <a:pt x="286" y="2102"/>
                    <a:pt x="286" y="2102"/>
                    <a:pt x="290" y="2106"/>
                  </a:cubicBezTo>
                  <a:cubicBezTo>
                    <a:pt x="297" y="2106"/>
                    <a:pt x="297" y="2109"/>
                    <a:pt x="301" y="2113"/>
                  </a:cubicBezTo>
                  <a:cubicBezTo>
                    <a:pt x="305" y="2113"/>
                    <a:pt x="305" y="2113"/>
                    <a:pt x="308" y="2116"/>
                  </a:cubicBezTo>
                  <a:cubicBezTo>
                    <a:pt x="309" y="2115"/>
                    <a:pt x="310" y="2115"/>
                    <a:pt x="311" y="2115"/>
                  </a:cubicBezTo>
                  <a:cubicBezTo>
                    <a:pt x="312" y="2115"/>
                    <a:pt x="313" y="2116"/>
                    <a:pt x="315" y="2116"/>
                  </a:cubicBezTo>
                  <a:cubicBezTo>
                    <a:pt x="315" y="2116"/>
                    <a:pt x="315" y="2118"/>
                    <a:pt x="316" y="2118"/>
                  </a:cubicBezTo>
                  <a:cubicBezTo>
                    <a:pt x="317" y="2118"/>
                    <a:pt x="318" y="2117"/>
                    <a:pt x="319" y="2116"/>
                  </a:cubicBezTo>
                  <a:lnTo>
                    <a:pt x="323" y="2120"/>
                  </a:lnTo>
                  <a:lnTo>
                    <a:pt x="327" y="2120"/>
                  </a:lnTo>
                  <a:lnTo>
                    <a:pt x="327" y="2124"/>
                  </a:lnTo>
                  <a:cubicBezTo>
                    <a:pt x="327" y="2123"/>
                    <a:pt x="327" y="2122"/>
                    <a:pt x="328" y="2122"/>
                  </a:cubicBezTo>
                  <a:cubicBezTo>
                    <a:pt x="329" y="2122"/>
                    <a:pt x="330" y="2124"/>
                    <a:pt x="330" y="2124"/>
                  </a:cubicBezTo>
                  <a:cubicBezTo>
                    <a:pt x="334" y="2124"/>
                    <a:pt x="334" y="2128"/>
                    <a:pt x="337" y="2128"/>
                  </a:cubicBezTo>
                  <a:lnTo>
                    <a:pt x="341" y="2128"/>
                  </a:lnTo>
                  <a:cubicBezTo>
                    <a:pt x="345" y="2131"/>
                    <a:pt x="349" y="2131"/>
                    <a:pt x="349" y="2131"/>
                  </a:cubicBezTo>
                  <a:lnTo>
                    <a:pt x="352" y="2131"/>
                  </a:lnTo>
                  <a:cubicBezTo>
                    <a:pt x="352" y="2133"/>
                    <a:pt x="353" y="2134"/>
                    <a:pt x="354" y="2134"/>
                  </a:cubicBezTo>
                  <a:cubicBezTo>
                    <a:pt x="355" y="2134"/>
                    <a:pt x="356" y="2133"/>
                    <a:pt x="356" y="2131"/>
                  </a:cubicBezTo>
                  <a:lnTo>
                    <a:pt x="359" y="2135"/>
                  </a:lnTo>
                  <a:lnTo>
                    <a:pt x="363" y="2135"/>
                  </a:lnTo>
                  <a:lnTo>
                    <a:pt x="367" y="2138"/>
                  </a:lnTo>
                  <a:cubicBezTo>
                    <a:pt x="371" y="2138"/>
                    <a:pt x="371" y="2138"/>
                    <a:pt x="374" y="2142"/>
                  </a:cubicBezTo>
                  <a:lnTo>
                    <a:pt x="378" y="2142"/>
                  </a:lnTo>
                  <a:lnTo>
                    <a:pt x="381" y="2146"/>
                  </a:lnTo>
                  <a:cubicBezTo>
                    <a:pt x="381" y="2147"/>
                    <a:pt x="382" y="2148"/>
                    <a:pt x="382" y="2148"/>
                  </a:cubicBezTo>
                  <a:cubicBezTo>
                    <a:pt x="383" y="2148"/>
                    <a:pt x="385" y="2146"/>
                    <a:pt x="385" y="2146"/>
                  </a:cubicBezTo>
                  <a:cubicBezTo>
                    <a:pt x="389" y="2150"/>
                    <a:pt x="389" y="2150"/>
                    <a:pt x="393" y="2150"/>
                  </a:cubicBezTo>
                  <a:cubicBezTo>
                    <a:pt x="396" y="2150"/>
                    <a:pt x="400" y="2150"/>
                    <a:pt x="403" y="2153"/>
                  </a:cubicBezTo>
                  <a:lnTo>
                    <a:pt x="407" y="2157"/>
                  </a:lnTo>
                  <a:lnTo>
                    <a:pt x="407" y="2150"/>
                  </a:lnTo>
                  <a:cubicBezTo>
                    <a:pt x="411" y="2146"/>
                    <a:pt x="411" y="2146"/>
                    <a:pt x="415" y="2146"/>
                  </a:cubicBezTo>
                  <a:lnTo>
                    <a:pt x="429" y="2146"/>
                  </a:lnTo>
                  <a:cubicBezTo>
                    <a:pt x="429" y="2146"/>
                    <a:pt x="431" y="2144"/>
                    <a:pt x="432" y="2144"/>
                  </a:cubicBezTo>
                  <a:cubicBezTo>
                    <a:pt x="433" y="2144"/>
                    <a:pt x="433" y="2145"/>
                    <a:pt x="433" y="2146"/>
                  </a:cubicBezTo>
                  <a:cubicBezTo>
                    <a:pt x="437" y="2146"/>
                    <a:pt x="437" y="2146"/>
                    <a:pt x="437" y="2142"/>
                  </a:cubicBezTo>
                  <a:cubicBezTo>
                    <a:pt x="440" y="2142"/>
                    <a:pt x="444" y="2138"/>
                    <a:pt x="447" y="2138"/>
                  </a:cubicBezTo>
                  <a:cubicBezTo>
                    <a:pt x="451" y="2138"/>
                    <a:pt x="451" y="2135"/>
                    <a:pt x="451" y="2135"/>
                  </a:cubicBezTo>
                  <a:lnTo>
                    <a:pt x="459" y="2135"/>
                  </a:lnTo>
                  <a:cubicBezTo>
                    <a:pt x="459" y="2131"/>
                    <a:pt x="459" y="2131"/>
                    <a:pt x="462" y="2131"/>
                  </a:cubicBezTo>
                  <a:lnTo>
                    <a:pt x="462" y="2128"/>
                  </a:lnTo>
                  <a:cubicBezTo>
                    <a:pt x="464" y="2128"/>
                    <a:pt x="465" y="2129"/>
                    <a:pt x="466" y="2129"/>
                  </a:cubicBezTo>
                  <a:cubicBezTo>
                    <a:pt x="466" y="2129"/>
                    <a:pt x="466" y="2129"/>
                    <a:pt x="466" y="2128"/>
                  </a:cubicBezTo>
                  <a:cubicBezTo>
                    <a:pt x="469" y="2128"/>
                    <a:pt x="466" y="2124"/>
                    <a:pt x="469" y="2124"/>
                  </a:cubicBezTo>
                  <a:lnTo>
                    <a:pt x="473" y="2124"/>
                  </a:lnTo>
                  <a:cubicBezTo>
                    <a:pt x="477" y="2124"/>
                    <a:pt x="477" y="2124"/>
                    <a:pt x="481" y="2120"/>
                  </a:cubicBezTo>
                  <a:cubicBezTo>
                    <a:pt x="483" y="2120"/>
                    <a:pt x="485" y="2118"/>
                    <a:pt x="488" y="2118"/>
                  </a:cubicBezTo>
                  <a:cubicBezTo>
                    <a:pt x="489" y="2118"/>
                    <a:pt x="490" y="2119"/>
                    <a:pt x="491" y="2120"/>
                  </a:cubicBezTo>
                  <a:lnTo>
                    <a:pt x="491" y="2124"/>
                  </a:lnTo>
                  <a:cubicBezTo>
                    <a:pt x="491" y="2120"/>
                    <a:pt x="495" y="2120"/>
                    <a:pt x="495" y="2120"/>
                  </a:cubicBezTo>
                  <a:cubicBezTo>
                    <a:pt x="497" y="2122"/>
                    <a:pt x="499" y="2122"/>
                    <a:pt x="500" y="2122"/>
                  </a:cubicBezTo>
                  <a:cubicBezTo>
                    <a:pt x="502" y="2122"/>
                    <a:pt x="503" y="2122"/>
                    <a:pt x="503" y="2124"/>
                  </a:cubicBezTo>
                  <a:cubicBezTo>
                    <a:pt x="503" y="2124"/>
                    <a:pt x="503" y="2128"/>
                    <a:pt x="506" y="2128"/>
                  </a:cubicBezTo>
                  <a:lnTo>
                    <a:pt x="510" y="2131"/>
                  </a:lnTo>
                  <a:lnTo>
                    <a:pt x="513" y="2135"/>
                  </a:lnTo>
                  <a:cubicBezTo>
                    <a:pt x="510" y="2135"/>
                    <a:pt x="510" y="2138"/>
                    <a:pt x="510" y="2138"/>
                  </a:cubicBezTo>
                  <a:cubicBezTo>
                    <a:pt x="510" y="2142"/>
                    <a:pt x="513" y="2142"/>
                    <a:pt x="513" y="2146"/>
                  </a:cubicBezTo>
                  <a:cubicBezTo>
                    <a:pt x="510" y="2150"/>
                    <a:pt x="513" y="2150"/>
                    <a:pt x="513" y="2150"/>
                  </a:cubicBezTo>
                  <a:cubicBezTo>
                    <a:pt x="517" y="2153"/>
                    <a:pt x="521" y="2157"/>
                    <a:pt x="525" y="2157"/>
                  </a:cubicBezTo>
                  <a:lnTo>
                    <a:pt x="525" y="2160"/>
                  </a:lnTo>
                  <a:lnTo>
                    <a:pt x="539" y="2160"/>
                  </a:lnTo>
                  <a:cubicBezTo>
                    <a:pt x="539" y="2160"/>
                    <a:pt x="539" y="2162"/>
                    <a:pt x="540" y="2162"/>
                  </a:cubicBezTo>
                  <a:cubicBezTo>
                    <a:pt x="541" y="2162"/>
                    <a:pt x="542" y="2161"/>
                    <a:pt x="543" y="2160"/>
                  </a:cubicBezTo>
                  <a:lnTo>
                    <a:pt x="543" y="2164"/>
                  </a:lnTo>
                  <a:lnTo>
                    <a:pt x="550" y="2164"/>
                  </a:lnTo>
                  <a:cubicBezTo>
                    <a:pt x="554" y="2168"/>
                    <a:pt x="557" y="2168"/>
                    <a:pt x="557" y="2172"/>
                  </a:cubicBezTo>
                  <a:lnTo>
                    <a:pt x="561" y="2172"/>
                  </a:lnTo>
                  <a:cubicBezTo>
                    <a:pt x="561" y="2175"/>
                    <a:pt x="565" y="2179"/>
                    <a:pt x="565" y="2179"/>
                  </a:cubicBezTo>
                  <a:lnTo>
                    <a:pt x="569" y="2182"/>
                  </a:lnTo>
                  <a:cubicBezTo>
                    <a:pt x="572" y="2186"/>
                    <a:pt x="576" y="2186"/>
                    <a:pt x="576" y="2190"/>
                  </a:cubicBezTo>
                  <a:lnTo>
                    <a:pt x="579" y="2190"/>
                  </a:lnTo>
                  <a:cubicBezTo>
                    <a:pt x="583" y="2190"/>
                    <a:pt x="583" y="2194"/>
                    <a:pt x="587" y="2194"/>
                  </a:cubicBezTo>
                  <a:cubicBezTo>
                    <a:pt x="587" y="2194"/>
                    <a:pt x="591" y="2197"/>
                    <a:pt x="594" y="2197"/>
                  </a:cubicBezTo>
                  <a:lnTo>
                    <a:pt x="594" y="2201"/>
                  </a:lnTo>
                  <a:cubicBezTo>
                    <a:pt x="598" y="2201"/>
                    <a:pt x="601" y="2204"/>
                    <a:pt x="601" y="2204"/>
                  </a:cubicBezTo>
                  <a:cubicBezTo>
                    <a:pt x="602" y="2203"/>
                    <a:pt x="603" y="2203"/>
                    <a:pt x="604" y="2203"/>
                  </a:cubicBezTo>
                  <a:cubicBezTo>
                    <a:pt x="605" y="2203"/>
                    <a:pt x="605" y="2204"/>
                    <a:pt x="605" y="2204"/>
                  </a:cubicBezTo>
                  <a:cubicBezTo>
                    <a:pt x="609" y="2204"/>
                    <a:pt x="609" y="2204"/>
                    <a:pt x="613" y="2208"/>
                  </a:cubicBezTo>
                  <a:cubicBezTo>
                    <a:pt x="616" y="2208"/>
                    <a:pt x="620" y="2208"/>
                    <a:pt x="623" y="2212"/>
                  </a:cubicBezTo>
                  <a:cubicBezTo>
                    <a:pt x="623" y="2212"/>
                    <a:pt x="627" y="2212"/>
                    <a:pt x="627" y="2216"/>
                  </a:cubicBezTo>
                  <a:cubicBezTo>
                    <a:pt x="631" y="2219"/>
                    <a:pt x="635" y="2223"/>
                    <a:pt x="638" y="2226"/>
                  </a:cubicBezTo>
                  <a:cubicBezTo>
                    <a:pt x="638" y="2226"/>
                    <a:pt x="638" y="2230"/>
                    <a:pt x="642" y="2230"/>
                  </a:cubicBezTo>
                  <a:cubicBezTo>
                    <a:pt x="645" y="2230"/>
                    <a:pt x="645" y="2238"/>
                    <a:pt x="649" y="2238"/>
                  </a:cubicBezTo>
                  <a:cubicBezTo>
                    <a:pt x="657" y="2238"/>
                    <a:pt x="657" y="2245"/>
                    <a:pt x="660" y="2245"/>
                  </a:cubicBezTo>
                  <a:lnTo>
                    <a:pt x="664" y="2245"/>
                  </a:lnTo>
                  <a:cubicBezTo>
                    <a:pt x="664" y="2245"/>
                    <a:pt x="667" y="2248"/>
                    <a:pt x="667" y="2252"/>
                  </a:cubicBezTo>
                  <a:lnTo>
                    <a:pt x="671" y="2248"/>
                  </a:lnTo>
                  <a:cubicBezTo>
                    <a:pt x="675" y="2248"/>
                    <a:pt x="679" y="2248"/>
                    <a:pt x="682" y="2245"/>
                  </a:cubicBezTo>
                  <a:lnTo>
                    <a:pt x="686" y="2245"/>
                  </a:lnTo>
                  <a:cubicBezTo>
                    <a:pt x="689" y="2245"/>
                    <a:pt x="689" y="2245"/>
                    <a:pt x="693" y="2241"/>
                  </a:cubicBezTo>
                  <a:cubicBezTo>
                    <a:pt x="697" y="2241"/>
                    <a:pt x="701" y="2238"/>
                    <a:pt x="701" y="2238"/>
                  </a:cubicBezTo>
                  <a:cubicBezTo>
                    <a:pt x="704" y="2230"/>
                    <a:pt x="704" y="2226"/>
                    <a:pt x="704" y="2223"/>
                  </a:cubicBezTo>
                  <a:lnTo>
                    <a:pt x="708" y="2219"/>
                  </a:lnTo>
                  <a:cubicBezTo>
                    <a:pt x="711" y="2216"/>
                    <a:pt x="711" y="2212"/>
                    <a:pt x="715" y="2208"/>
                  </a:cubicBezTo>
                  <a:cubicBezTo>
                    <a:pt x="715" y="2204"/>
                    <a:pt x="715" y="2201"/>
                    <a:pt x="719" y="2197"/>
                  </a:cubicBezTo>
                  <a:cubicBezTo>
                    <a:pt x="719" y="2194"/>
                    <a:pt x="723" y="2190"/>
                    <a:pt x="723" y="2190"/>
                  </a:cubicBezTo>
                  <a:cubicBezTo>
                    <a:pt x="723" y="2186"/>
                    <a:pt x="723" y="2186"/>
                    <a:pt x="726" y="2182"/>
                  </a:cubicBezTo>
                  <a:cubicBezTo>
                    <a:pt x="730" y="2179"/>
                    <a:pt x="730" y="2175"/>
                    <a:pt x="730" y="2175"/>
                  </a:cubicBezTo>
                  <a:cubicBezTo>
                    <a:pt x="730" y="2172"/>
                    <a:pt x="730" y="2172"/>
                    <a:pt x="733" y="2168"/>
                  </a:cubicBezTo>
                  <a:cubicBezTo>
                    <a:pt x="733" y="2160"/>
                    <a:pt x="737" y="2157"/>
                    <a:pt x="737" y="2150"/>
                  </a:cubicBezTo>
                  <a:lnTo>
                    <a:pt x="741" y="2146"/>
                  </a:lnTo>
                  <a:cubicBezTo>
                    <a:pt x="737" y="2142"/>
                    <a:pt x="745" y="2138"/>
                    <a:pt x="741" y="2138"/>
                  </a:cubicBezTo>
                  <a:lnTo>
                    <a:pt x="745" y="2135"/>
                  </a:lnTo>
                  <a:cubicBezTo>
                    <a:pt x="741" y="2131"/>
                    <a:pt x="741" y="2131"/>
                    <a:pt x="745" y="2128"/>
                  </a:cubicBezTo>
                  <a:cubicBezTo>
                    <a:pt x="745" y="2128"/>
                    <a:pt x="748" y="2124"/>
                    <a:pt x="748" y="2120"/>
                  </a:cubicBezTo>
                  <a:lnTo>
                    <a:pt x="748" y="2116"/>
                  </a:lnTo>
                  <a:lnTo>
                    <a:pt x="748" y="2113"/>
                  </a:lnTo>
                  <a:cubicBezTo>
                    <a:pt x="752" y="2109"/>
                    <a:pt x="752" y="2106"/>
                    <a:pt x="752" y="2102"/>
                  </a:cubicBezTo>
                  <a:lnTo>
                    <a:pt x="755" y="2098"/>
                  </a:lnTo>
                  <a:cubicBezTo>
                    <a:pt x="752" y="2094"/>
                    <a:pt x="755" y="2094"/>
                    <a:pt x="755" y="2091"/>
                  </a:cubicBezTo>
                  <a:lnTo>
                    <a:pt x="759" y="2087"/>
                  </a:lnTo>
                  <a:lnTo>
                    <a:pt x="759" y="2084"/>
                  </a:lnTo>
                  <a:lnTo>
                    <a:pt x="759" y="2080"/>
                  </a:lnTo>
                  <a:cubicBezTo>
                    <a:pt x="759" y="2076"/>
                    <a:pt x="763" y="2076"/>
                    <a:pt x="763" y="2072"/>
                  </a:cubicBezTo>
                  <a:cubicBezTo>
                    <a:pt x="767" y="2065"/>
                    <a:pt x="767" y="2054"/>
                    <a:pt x="770" y="2047"/>
                  </a:cubicBezTo>
                  <a:cubicBezTo>
                    <a:pt x="774" y="2043"/>
                    <a:pt x="774" y="2040"/>
                    <a:pt x="774" y="2036"/>
                  </a:cubicBezTo>
                  <a:cubicBezTo>
                    <a:pt x="774" y="2032"/>
                    <a:pt x="774" y="2028"/>
                    <a:pt x="777" y="2025"/>
                  </a:cubicBezTo>
                  <a:lnTo>
                    <a:pt x="777" y="2021"/>
                  </a:lnTo>
                  <a:cubicBezTo>
                    <a:pt x="781" y="2018"/>
                    <a:pt x="781" y="2014"/>
                    <a:pt x="781" y="2010"/>
                  </a:cubicBezTo>
                  <a:cubicBezTo>
                    <a:pt x="781" y="2006"/>
                    <a:pt x="785" y="2006"/>
                    <a:pt x="785" y="2003"/>
                  </a:cubicBezTo>
                  <a:cubicBezTo>
                    <a:pt x="785" y="1992"/>
                    <a:pt x="789" y="1984"/>
                    <a:pt x="789" y="1977"/>
                  </a:cubicBezTo>
                  <a:cubicBezTo>
                    <a:pt x="789" y="1974"/>
                    <a:pt x="789" y="1974"/>
                    <a:pt x="792" y="1970"/>
                  </a:cubicBezTo>
                  <a:cubicBezTo>
                    <a:pt x="792" y="1966"/>
                    <a:pt x="792" y="1962"/>
                    <a:pt x="796" y="1959"/>
                  </a:cubicBezTo>
                  <a:cubicBezTo>
                    <a:pt x="792" y="1952"/>
                    <a:pt x="796" y="1948"/>
                    <a:pt x="796" y="1944"/>
                  </a:cubicBezTo>
                  <a:cubicBezTo>
                    <a:pt x="799" y="1940"/>
                    <a:pt x="796" y="1937"/>
                    <a:pt x="799" y="1933"/>
                  </a:cubicBezTo>
                  <a:lnTo>
                    <a:pt x="799" y="1918"/>
                  </a:lnTo>
                  <a:cubicBezTo>
                    <a:pt x="799" y="1915"/>
                    <a:pt x="799" y="1915"/>
                    <a:pt x="803" y="1911"/>
                  </a:cubicBezTo>
                  <a:lnTo>
                    <a:pt x="803" y="1904"/>
                  </a:lnTo>
                  <a:cubicBezTo>
                    <a:pt x="803" y="1900"/>
                    <a:pt x="803" y="1896"/>
                    <a:pt x="807" y="1893"/>
                  </a:cubicBezTo>
                  <a:lnTo>
                    <a:pt x="807" y="1889"/>
                  </a:lnTo>
                  <a:lnTo>
                    <a:pt x="807" y="1886"/>
                  </a:lnTo>
                  <a:cubicBezTo>
                    <a:pt x="811" y="1874"/>
                    <a:pt x="814" y="1864"/>
                    <a:pt x="814" y="1849"/>
                  </a:cubicBezTo>
                  <a:lnTo>
                    <a:pt x="818" y="1849"/>
                  </a:lnTo>
                  <a:lnTo>
                    <a:pt x="814" y="1845"/>
                  </a:lnTo>
                  <a:cubicBezTo>
                    <a:pt x="818" y="1842"/>
                    <a:pt x="821" y="1842"/>
                    <a:pt x="818" y="1842"/>
                  </a:cubicBezTo>
                  <a:lnTo>
                    <a:pt x="818" y="1838"/>
                  </a:lnTo>
                  <a:cubicBezTo>
                    <a:pt x="821" y="1838"/>
                    <a:pt x="818" y="1838"/>
                    <a:pt x="818" y="1834"/>
                  </a:cubicBezTo>
                  <a:cubicBezTo>
                    <a:pt x="818" y="1834"/>
                    <a:pt x="821" y="1830"/>
                    <a:pt x="821" y="1827"/>
                  </a:cubicBezTo>
                  <a:cubicBezTo>
                    <a:pt x="825" y="1823"/>
                    <a:pt x="821" y="1820"/>
                    <a:pt x="825" y="1816"/>
                  </a:cubicBezTo>
                  <a:lnTo>
                    <a:pt x="825" y="1812"/>
                  </a:lnTo>
                  <a:cubicBezTo>
                    <a:pt x="825" y="1812"/>
                    <a:pt x="825" y="1808"/>
                    <a:pt x="829" y="1805"/>
                  </a:cubicBezTo>
                  <a:lnTo>
                    <a:pt x="829" y="1798"/>
                  </a:lnTo>
                  <a:cubicBezTo>
                    <a:pt x="833" y="1794"/>
                    <a:pt x="833" y="1794"/>
                    <a:pt x="833" y="1790"/>
                  </a:cubicBezTo>
                  <a:lnTo>
                    <a:pt x="833" y="1779"/>
                  </a:lnTo>
                  <a:lnTo>
                    <a:pt x="833" y="1772"/>
                  </a:lnTo>
                  <a:cubicBezTo>
                    <a:pt x="836" y="1772"/>
                    <a:pt x="836" y="1768"/>
                    <a:pt x="836" y="1764"/>
                  </a:cubicBezTo>
                  <a:lnTo>
                    <a:pt x="836" y="1761"/>
                  </a:lnTo>
                  <a:cubicBezTo>
                    <a:pt x="840" y="1754"/>
                    <a:pt x="840" y="1746"/>
                    <a:pt x="840" y="1742"/>
                  </a:cubicBezTo>
                  <a:cubicBezTo>
                    <a:pt x="843" y="1735"/>
                    <a:pt x="843" y="1732"/>
                    <a:pt x="843" y="1724"/>
                  </a:cubicBezTo>
                  <a:cubicBezTo>
                    <a:pt x="847" y="1713"/>
                    <a:pt x="847" y="1706"/>
                    <a:pt x="847" y="1695"/>
                  </a:cubicBezTo>
                  <a:cubicBezTo>
                    <a:pt x="851" y="1691"/>
                    <a:pt x="851" y="1684"/>
                    <a:pt x="851" y="1676"/>
                  </a:cubicBezTo>
                  <a:lnTo>
                    <a:pt x="851" y="1673"/>
                  </a:lnTo>
                  <a:lnTo>
                    <a:pt x="855" y="1676"/>
                  </a:lnTo>
                  <a:cubicBezTo>
                    <a:pt x="855" y="1669"/>
                    <a:pt x="855" y="1662"/>
                    <a:pt x="858" y="1658"/>
                  </a:cubicBezTo>
                  <a:lnTo>
                    <a:pt x="856" y="1658"/>
                  </a:lnTo>
                  <a:cubicBezTo>
                    <a:pt x="858" y="1649"/>
                    <a:pt x="859" y="1642"/>
                    <a:pt x="862" y="1632"/>
                  </a:cubicBezTo>
                  <a:lnTo>
                    <a:pt x="862" y="1614"/>
                  </a:lnTo>
                  <a:lnTo>
                    <a:pt x="858" y="1614"/>
                  </a:lnTo>
                  <a:cubicBezTo>
                    <a:pt x="862" y="1610"/>
                    <a:pt x="862" y="1610"/>
                    <a:pt x="862" y="1607"/>
                  </a:cubicBezTo>
                  <a:lnTo>
                    <a:pt x="855" y="1600"/>
                  </a:lnTo>
                  <a:cubicBezTo>
                    <a:pt x="858" y="1596"/>
                    <a:pt x="858" y="1592"/>
                    <a:pt x="858" y="1592"/>
                  </a:cubicBezTo>
                  <a:lnTo>
                    <a:pt x="862" y="1588"/>
                  </a:lnTo>
                  <a:lnTo>
                    <a:pt x="862" y="1585"/>
                  </a:lnTo>
                  <a:lnTo>
                    <a:pt x="862" y="1581"/>
                  </a:lnTo>
                  <a:cubicBezTo>
                    <a:pt x="862" y="1578"/>
                    <a:pt x="862" y="1574"/>
                    <a:pt x="865" y="1574"/>
                  </a:cubicBezTo>
                  <a:cubicBezTo>
                    <a:pt x="865" y="1566"/>
                    <a:pt x="865" y="1559"/>
                    <a:pt x="869" y="1552"/>
                  </a:cubicBezTo>
                  <a:cubicBezTo>
                    <a:pt x="869" y="1548"/>
                    <a:pt x="869" y="1548"/>
                    <a:pt x="865" y="1548"/>
                  </a:cubicBezTo>
                  <a:cubicBezTo>
                    <a:pt x="869" y="1544"/>
                    <a:pt x="869" y="1544"/>
                    <a:pt x="869" y="1541"/>
                  </a:cubicBezTo>
                  <a:lnTo>
                    <a:pt x="869" y="1537"/>
                  </a:lnTo>
                  <a:cubicBezTo>
                    <a:pt x="873" y="1537"/>
                    <a:pt x="873" y="1534"/>
                    <a:pt x="873" y="1534"/>
                  </a:cubicBezTo>
                  <a:cubicBezTo>
                    <a:pt x="869" y="1530"/>
                    <a:pt x="873" y="1526"/>
                    <a:pt x="873" y="1519"/>
                  </a:cubicBezTo>
                  <a:cubicBezTo>
                    <a:pt x="873" y="1515"/>
                    <a:pt x="873" y="1508"/>
                    <a:pt x="877" y="1504"/>
                  </a:cubicBezTo>
                  <a:lnTo>
                    <a:pt x="877" y="1500"/>
                  </a:lnTo>
                  <a:cubicBezTo>
                    <a:pt x="877" y="1497"/>
                    <a:pt x="880" y="1493"/>
                    <a:pt x="877" y="1493"/>
                  </a:cubicBezTo>
                  <a:cubicBezTo>
                    <a:pt x="877" y="1490"/>
                    <a:pt x="880" y="1486"/>
                    <a:pt x="880" y="1482"/>
                  </a:cubicBezTo>
                  <a:cubicBezTo>
                    <a:pt x="877" y="1478"/>
                    <a:pt x="880" y="1475"/>
                    <a:pt x="880" y="1475"/>
                  </a:cubicBezTo>
                  <a:lnTo>
                    <a:pt x="880" y="1468"/>
                  </a:lnTo>
                  <a:cubicBezTo>
                    <a:pt x="880" y="1464"/>
                    <a:pt x="880" y="1460"/>
                    <a:pt x="884" y="1453"/>
                  </a:cubicBezTo>
                  <a:lnTo>
                    <a:pt x="884" y="1434"/>
                  </a:lnTo>
                  <a:cubicBezTo>
                    <a:pt x="887" y="1427"/>
                    <a:pt x="884" y="1424"/>
                    <a:pt x="887" y="1420"/>
                  </a:cubicBezTo>
                  <a:lnTo>
                    <a:pt x="887" y="1409"/>
                  </a:lnTo>
                  <a:lnTo>
                    <a:pt x="887" y="1394"/>
                  </a:lnTo>
                  <a:cubicBezTo>
                    <a:pt x="891" y="1390"/>
                    <a:pt x="891" y="1387"/>
                    <a:pt x="891" y="1383"/>
                  </a:cubicBezTo>
                  <a:lnTo>
                    <a:pt x="891" y="1376"/>
                  </a:lnTo>
                  <a:lnTo>
                    <a:pt x="887" y="1376"/>
                  </a:lnTo>
                  <a:cubicBezTo>
                    <a:pt x="887" y="1372"/>
                    <a:pt x="887" y="1372"/>
                    <a:pt x="891" y="1368"/>
                  </a:cubicBezTo>
                  <a:lnTo>
                    <a:pt x="891" y="1365"/>
                  </a:lnTo>
                  <a:cubicBezTo>
                    <a:pt x="891" y="1365"/>
                    <a:pt x="895" y="1361"/>
                    <a:pt x="891" y="1358"/>
                  </a:cubicBezTo>
                  <a:lnTo>
                    <a:pt x="891" y="1350"/>
                  </a:lnTo>
                  <a:cubicBezTo>
                    <a:pt x="895" y="1346"/>
                    <a:pt x="891" y="1343"/>
                    <a:pt x="895" y="1339"/>
                  </a:cubicBezTo>
                  <a:cubicBezTo>
                    <a:pt x="891" y="1332"/>
                    <a:pt x="895" y="1328"/>
                    <a:pt x="895" y="1324"/>
                  </a:cubicBezTo>
                  <a:cubicBezTo>
                    <a:pt x="899" y="1321"/>
                    <a:pt x="899" y="1321"/>
                    <a:pt x="899" y="1317"/>
                  </a:cubicBezTo>
                  <a:lnTo>
                    <a:pt x="899" y="1314"/>
                  </a:lnTo>
                  <a:lnTo>
                    <a:pt x="899" y="1310"/>
                  </a:lnTo>
                  <a:lnTo>
                    <a:pt x="899" y="1302"/>
                  </a:lnTo>
                  <a:lnTo>
                    <a:pt x="899" y="1295"/>
                  </a:lnTo>
                  <a:cubicBezTo>
                    <a:pt x="895" y="1292"/>
                    <a:pt x="895" y="1288"/>
                    <a:pt x="895" y="1284"/>
                  </a:cubicBezTo>
                  <a:cubicBezTo>
                    <a:pt x="895" y="1280"/>
                    <a:pt x="899" y="1277"/>
                    <a:pt x="899" y="1277"/>
                  </a:cubicBezTo>
                  <a:cubicBezTo>
                    <a:pt x="895" y="1273"/>
                    <a:pt x="899" y="1270"/>
                    <a:pt x="899" y="1270"/>
                  </a:cubicBezTo>
                  <a:lnTo>
                    <a:pt x="899" y="1258"/>
                  </a:lnTo>
                  <a:lnTo>
                    <a:pt x="899" y="1251"/>
                  </a:lnTo>
                  <a:lnTo>
                    <a:pt x="902" y="1248"/>
                  </a:lnTo>
                  <a:cubicBezTo>
                    <a:pt x="899" y="1248"/>
                    <a:pt x="899" y="1244"/>
                    <a:pt x="899" y="1244"/>
                  </a:cubicBezTo>
                  <a:cubicBezTo>
                    <a:pt x="899" y="1236"/>
                    <a:pt x="906" y="1233"/>
                    <a:pt x="902" y="1229"/>
                  </a:cubicBezTo>
                  <a:lnTo>
                    <a:pt x="902" y="1226"/>
                  </a:lnTo>
                  <a:lnTo>
                    <a:pt x="902" y="1218"/>
                  </a:lnTo>
                  <a:cubicBezTo>
                    <a:pt x="902" y="1218"/>
                    <a:pt x="902" y="1214"/>
                    <a:pt x="906" y="1211"/>
                  </a:cubicBezTo>
                  <a:cubicBezTo>
                    <a:pt x="906" y="1207"/>
                    <a:pt x="906" y="1207"/>
                    <a:pt x="902" y="1204"/>
                  </a:cubicBezTo>
                  <a:lnTo>
                    <a:pt x="902" y="1196"/>
                  </a:lnTo>
                  <a:cubicBezTo>
                    <a:pt x="903" y="1197"/>
                    <a:pt x="904" y="1198"/>
                    <a:pt x="905" y="1198"/>
                  </a:cubicBezTo>
                  <a:cubicBezTo>
                    <a:pt x="906" y="1198"/>
                    <a:pt x="906" y="1196"/>
                    <a:pt x="906" y="1196"/>
                  </a:cubicBezTo>
                  <a:lnTo>
                    <a:pt x="906" y="1192"/>
                  </a:lnTo>
                  <a:cubicBezTo>
                    <a:pt x="909" y="1189"/>
                    <a:pt x="906" y="1185"/>
                    <a:pt x="906" y="1185"/>
                  </a:cubicBezTo>
                  <a:cubicBezTo>
                    <a:pt x="906" y="1182"/>
                    <a:pt x="909" y="1182"/>
                    <a:pt x="906" y="1178"/>
                  </a:cubicBezTo>
                  <a:lnTo>
                    <a:pt x="909" y="1178"/>
                  </a:lnTo>
                  <a:lnTo>
                    <a:pt x="909" y="1170"/>
                  </a:lnTo>
                  <a:cubicBezTo>
                    <a:pt x="913" y="1167"/>
                    <a:pt x="913" y="1163"/>
                    <a:pt x="909" y="1160"/>
                  </a:cubicBezTo>
                  <a:cubicBezTo>
                    <a:pt x="913" y="1160"/>
                    <a:pt x="913" y="1156"/>
                    <a:pt x="913" y="1156"/>
                  </a:cubicBezTo>
                  <a:lnTo>
                    <a:pt x="913" y="1152"/>
                  </a:lnTo>
                  <a:cubicBezTo>
                    <a:pt x="913" y="1145"/>
                    <a:pt x="917" y="1138"/>
                    <a:pt x="917" y="1130"/>
                  </a:cubicBezTo>
                  <a:lnTo>
                    <a:pt x="917" y="1126"/>
                  </a:lnTo>
                  <a:cubicBezTo>
                    <a:pt x="917" y="1123"/>
                    <a:pt x="917" y="1119"/>
                    <a:pt x="921" y="1119"/>
                  </a:cubicBezTo>
                  <a:lnTo>
                    <a:pt x="921" y="1112"/>
                  </a:lnTo>
                  <a:lnTo>
                    <a:pt x="921" y="1104"/>
                  </a:lnTo>
                  <a:lnTo>
                    <a:pt x="921" y="1101"/>
                  </a:lnTo>
                  <a:lnTo>
                    <a:pt x="921" y="1097"/>
                  </a:lnTo>
                  <a:lnTo>
                    <a:pt x="921" y="1094"/>
                  </a:lnTo>
                  <a:lnTo>
                    <a:pt x="921" y="1086"/>
                  </a:lnTo>
                  <a:cubicBezTo>
                    <a:pt x="921" y="1082"/>
                    <a:pt x="924" y="1079"/>
                    <a:pt x="924" y="1075"/>
                  </a:cubicBezTo>
                  <a:cubicBezTo>
                    <a:pt x="928" y="1075"/>
                    <a:pt x="928" y="1072"/>
                    <a:pt x="928" y="1072"/>
                  </a:cubicBezTo>
                  <a:cubicBezTo>
                    <a:pt x="928" y="1064"/>
                    <a:pt x="931" y="1060"/>
                    <a:pt x="931" y="1057"/>
                  </a:cubicBezTo>
                  <a:lnTo>
                    <a:pt x="931" y="1042"/>
                  </a:lnTo>
                  <a:cubicBezTo>
                    <a:pt x="935" y="1038"/>
                    <a:pt x="931" y="1038"/>
                    <a:pt x="931" y="1035"/>
                  </a:cubicBezTo>
                  <a:lnTo>
                    <a:pt x="935" y="1035"/>
                  </a:lnTo>
                  <a:lnTo>
                    <a:pt x="935" y="1031"/>
                  </a:lnTo>
                  <a:lnTo>
                    <a:pt x="935" y="1016"/>
                  </a:lnTo>
                  <a:lnTo>
                    <a:pt x="935" y="1013"/>
                  </a:lnTo>
                  <a:lnTo>
                    <a:pt x="939" y="1009"/>
                  </a:lnTo>
                  <a:lnTo>
                    <a:pt x="939" y="1006"/>
                  </a:lnTo>
                  <a:lnTo>
                    <a:pt x="939" y="1002"/>
                  </a:lnTo>
                  <a:lnTo>
                    <a:pt x="939" y="998"/>
                  </a:lnTo>
                  <a:lnTo>
                    <a:pt x="943" y="994"/>
                  </a:lnTo>
                  <a:lnTo>
                    <a:pt x="943" y="991"/>
                  </a:lnTo>
                  <a:cubicBezTo>
                    <a:pt x="939" y="991"/>
                    <a:pt x="939" y="987"/>
                    <a:pt x="943" y="987"/>
                  </a:cubicBezTo>
                  <a:cubicBezTo>
                    <a:pt x="939" y="987"/>
                    <a:pt x="943" y="984"/>
                    <a:pt x="943" y="984"/>
                  </a:cubicBezTo>
                  <a:lnTo>
                    <a:pt x="943" y="976"/>
                  </a:lnTo>
                  <a:lnTo>
                    <a:pt x="943" y="972"/>
                  </a:lnTo>
                  <a:cubicBezTo>
                    <a:pt x="946" y="969"/>
                    <a:pt x="946" y="965"/>
                    <a:pt x="946" y="962"/>
                  </a:cubicBezTo>
                  <a:cubicBezTo>
                    <a:pt x="946" y="962"/>
                    <a:pt x="946" y="954"/>
                    <a:pt x="950" y="950"/>
                  </a:cubicBezTo>
                  <a:cubicBezTo>
                    <a:pt x="950" y="947"/>
                    <a:pt x="950" y="947"/>
                    <a:pt x="946" y="947"/>
                  </a:cubicBezTo>
                  <a:lnTo>
                    <a:pt x="946" y="943"/>
                  </a:lnTo>
                  <a:cubicBezTo>
                    <a:pt x="946" y="940"/>
                    <a:pt x="950" y="936"/>
                    <a:pt x="950" y="932"/>
                  </a:cubicBezTo>
                  <a:cubicBezTo>
                    <a:pt x="953" y="932"/>
                    <a:pt x="950" y="928"/>
                    <a:pt x="950" y="928"/>
                  </a:cubicBezTo>
                  <a:lnTo>
                    <a:pt x="950" y="925"/>
                  </a:lnTo>
                  <a:cubicBezTo>
                    <a:pt x="950" y="921"/>
                    <a:pt x="950" y="918"/>
                    <a:pt x="953" y="918"/>
                  </a:cubicBezTo>
                  <a:cubicBezTo>
                    <a:pt x="953" y="914"/>
                    <a:pt x="950" y="910"/>
                    <a:pt x="953" y="906"/>
                  </a:cubicBezTo>
                  <a:lnTo>
                    <a:pt x="953" y="903"/>
                  </a:lnTo>
                  <a:lnTo>
                    <a:pt x="953" y="899"/>
                  </a:lnTo>
                  <a:cubicBezTo>
                    <a:pt x="953" y="892"/>
                    <a:pt x="957" y="884"/>
                    <a:pt x="957" y="881"/>
                  </a:cubicBezTo>
                  <a:lnTo>
                    <a:pt x="961" y="881"/>
                  </a:lnTo>
                  <a:lnTo>
                    <a:pt x="961" y="866"/>
                  </a:lnTo>
                  <a:cubicBezTo>
                    <a:pt x="961" y="862"/>
                    <a:pt x="961" y="859"/>
                    <a:pt x="965" y="859"/>
                  </a:cubicBezTo>
                  <a:cubicBezTo>
                    <a:pt x="965" y="855"/>
                    <a:pt x="968" y="852"/>
                    <a:pt x="968" y="848"/>
                  </a:cubicBezTo>
                  <a:lnTo>
                    <a:pt x="968" y="840"/>
                  </a:lnTo>
                  <a:lnTo>
                    <a:pt x="968" y="833"/>
                  </a:lnTo>
                  <a:lnTo>
                    <a:pt x="968" y="830"/>
                  </a:lnTo>
                  <a:lnTo>
                    <a:pt x="968" y="826"/>
                  </a:lnTo>
                  <a:cubicBezTo>
                    <a:pt x="968" y="822"/>
                    <a:pt x="972" y="818"/>
                    <a:pt x="968" y="815"/>
                  </a:cubicBezTo>
                  <a:cubicBezTo>
                    <a:pt x="972" y="815"/>
                    <a:pt x="972" y="811"/>
                    <a:pt x="972" y="808"/>
                  </a:cubicBezTo>
                  <a:lnTo>
                    <a:pt x="975" y="804"/>
                  </a:lnTo>
                  <a:cubicBezTo>
                    <a:pt x="979" y="800"/>
                    <a:pt x="979" y="800"/>
                    <a:pt x="979" y="796"/>
                  </a:cubicBezTo>
                  <a:lnTo>
                    <a:pt x="979" y="793"/>
                  </a:lnTo>
                  <a:lnTo>
                    <a:pt x="983" y="789"/>
                  </a:lnTo>
                  <a:cubicBezTo>
                    <a:pt x="979" y="789"/>
                    <a:pt x="983" y="786"/>
                    <a:pt x="983" y="786"/>
                  </a:cubicBezTo>
                  <a:lnTo>
                    <a:pt x="983" y="778"/>
                  </a:lnTo>
                  <a:lnTo>
                    <a:pt x="983" y="774"/>
                  </a:lnTo>
                  <a:cubicBezTo>
                    <a:pt x="983" y="767"/>
                    <a:pt x="987" y="764"/>
                    <a:pt x="987" y="760"/>
                  </a:cubicBezTo>
                  <a:lnTo>
                    <a:pt x="987" y="756"/>
                  </a:lnTo>
                  <a:cubicBezTo>
                    <a:pt x="987" y="752"/>
                    <a:pt x="990" y="752"/>
                    <a:pt x="990" y="752"/>
                  </a:cubicBezTo>
                  <a:lnTo>
                    <a:pt x="990" y="749"/>
                  </a:lnTo>
                  <a:cubicBezTo>
                    <a:pt x="990" y="745"/>
                    <a:pt x="994" y="742"/>
                    <a:pt x="994" y="738"/>
                  </a:cubicBezTo>
                  <a:lnTo>
                    <a:pt x="994" y="730"/>
                  </a:lnTo>
                  <a:cubicBezTo>
                    <a:pt x="994" y="727"/>
                    <a:pt x="997" y="727"/>
                    <a:pt x="997" y="723"/>
                  </a:cubicBezTo>
                  <a:lnTo>
                    <a:pt x="997" y="720"/>
                  </a:lnTo>
                  <a:cubicBezTo>
                    <a:pt x="997" y="716"/>
                    <a:pt x="1001" y="712"/>
                    <a:pt x="1001" y="708"/>
                  </a:cubicBezTo>
                  <a:cubicBezTo>
                    <a:pt x="997" y="701"/>
                    <a:pt x="997" y="698"/>
                    <a:pt x="1001" y="694"/>
                  </a:cubicBezTo>
                  <a:lnTo>
                    <a:pt x="1005" y="686"/>
                  </a:lnTo>
                  <a:cubicBezTo>
                    <a:pt x="1005" y="683"/>
                    <a:pt x="1009" y="683"/>
                    <a:pt x="1005" y="679"/>
                  </a:cubicBezTo>
                  <a:cubicBezTo>
                    <a:pt x="1005" y="679"/>
                    <a:pt x="1005" y="676"/>
                    <a:pt x="1009" y="676"/>
                  </a:cubicBezTo>
                  <a:cubicBezTo>
                    <a:pt x="1009" y="672"/>
                    <a:pt x="1009" y="672"/>
                    <a:pt x="1012" y="668"/>
                  </a:cubicBezTo>
                  <a:cubicBezTo>
                    <a:pt x="1012" y="661"/>
                    <a:pt x="1016" y="650"/>
                    <a:pt x="1019" y="642"/>
                  </a:cubicBezTo>
                  <a:lnTo>
                    <a:pt x="1019" y="635"/>
                  </a:lnTo>
                  <a:lnTo>
                    <a:pt x="1023" y="632"/>
                  </a:lnTo>
                  <a:cubicBezTo>
                    <a:pt x="1023" y="628"/>
                    <a:pt x="1023" y="624"/>
                    <a:pt x="1027" y="624"/>
                  </a:cubicBezTo>
                  <a:lnTo>
                    <a:pt x="1027" y="617"/>
                  </a:lnTo>
                  <a:cubicBezTo>
                    <a:pt x="1027" y="617"/>
                    <a:pt x="1027" y="613"/>
                    <a:pt x="1031" y="613"/>
                  </a:cubicBezTo>
                  <a:lnTo>
                    <a:pt x="1031" y="606"/>
                  </a:lnTo>
                  <a:cubicBezTo>
                    <a:pt x="1031" y="602"/>
                    <a:pt x="1034" y="602"/>
                    <a:pt x="1034" y="598"/>
                  </a:cubicBezTo>
                  <a:lnTo>
                    <a:pt x="1034" y="591"/>
                  </a:lnTo>
                  <a:cubicBezTo>
                    <a:pt x="1034" y="591"/>
                    <a:pt x="1038" y="588"/>
                    <a:pt x="1034" y="584"/>
                  </a:cubicBezTo>
                  <a:lnTo>
                    <a:pt x="1038" y="580"/>
                  </a:lnTo>
                  <a:lnTo>
                    <a:pt x="1038" y="573"/>
                  </a:lnTo>
                  <a:cubicBezTo>
                    <a:pt x="1041" y="569"/>
                    <a:pt x="1041" y="566"/>
                    <a:pt x="1041" y="566"/>
                  </a:cubicBezTo>
                  <a:cubicBezTo>
                    <a:pt x="1041" y="562"/>
                    <a:pt x="1041" y="558"/>
                    <a:pt x="1045" y="558"/>
                  </a:cubicBezTo>
                  <a:lnTo>
                    <a:pt x="1045" y="554"/>
                  </a:lnTo>
                  <a:cubicBezTo>
                    <a:pt x="1049" y="551"/>
                    <a:pt x="1045" y="551"/>
                    <a:pt x="1049" y="547"/>
                  </a:cubicBezTo>
                  <a:lnTo>
                    <a:pt x="1049" y="544"/>
                  </a:lnTo>
                  <a:lnTo>
                    <a:pt x="1049" y="536"/>
                  </a:lnTo>
                  <a:cubicBezTo>
                    <a:pt x="1049" y="532"/>
                    <a:pt x="1053" y="532"/>
                    <a:pt x="1053" y="529"/>
                  </a:cubicBezTo>
                  <a:lnTo>
                    <a:pt x="1049" y="525"/>
                  </a:lnTo>
                  <a:lnTo>
                    <a:pt x="1053" y="525"/>
                  </a:lnTo>
                  <a:lnTo>
                    <a:pt x="1053" y="522"/>
                  </a:lnTo>
                  <a:lnTo>
                    <a:pt x="1053" y="518"/>
                  </a:lnTo>
                  <a:lnTo>
                    <a:pt x="1053" y="514"/>
                  </a:lnTo>
                  <a:lnTo>
                    <a:pt x="1056" y="514"/>
                  </a:lnTo>
                  <a:cubicBezTo>
                    <a:pt x="1053" y="510"/>
                    <a:pt x="1053" y="507"/>
                    <a:pt x="1056" y="503"/>
                  </a:cubicBezTo>
                  <a:lnTo>
                    <a:pt x="1060" y="500"/>
                  </a:lnTo>
                  <a:cubicBezTo>
                    <a:pt x="1060" y="500"/>
                    <a:pt x="1056" y="500"/>
                    <a:pt x="1056" y="496"/>
                  </a:cubicBezTo>
                  <a:lnTo>
                    <a:pt x="1060" y="496"/>
                  </a:lnTo>
                  <a:lnTo>
                    <a:pt x="1056" y="492"/>
                  </a:lnTo>
                  <a:cubicBezTo>
                    <a:pt x="1060" y="492"/>
                    <a:pt x="1060" y="488"/>
                    <a:pt x="1060" y="488"/>
                  </a:cubicBezTo>
                  <a:cubicBezTo>
                    <a:pt x="1060" y="485"/>
                    <a:pt x="1063" y="485"/>
                    <a:pt x="1063" y="481"/>
                  </a:cubicBezTo>
                  <a:cubicBezTo>
                    <a:pt x="1060" y="478"/>
                    <a:pt x="1063" y="474"/>
                    <a:pt x="1063" y="470"/>
                  </a:cubicBezTo>
                  <a:lnTo>
                    <a:pt x="1060" y="470"/>
                  </a:lnTo>
                  <a:cubicBezTo>
                    <a:pt x="1063" y="466"/>
                    <a:pt x="1063" y="463"/>
                    <a:pt x="1063" y="459"/>
                  </a:cubicBezTo>
                  <a:cubicBezTo>
                    <a:pt x="1063" y="456"/>
                    <a:pt x="1063" y="448"/>
                    <a:pt x="1067" y="444"/>
                  </a:cubicBezTo>
                  <a:lnTo>
                    <a:pt x="1067" y="434"/>
                  </a:lnTo>
                  <a:cubicBezTo>
                    <a:pt x="1067" y="430"/>
                    <a:pt x="1067" y="430"/>
                    <a:pt x="1071" y="422"/>
                  </a:cubicBezTo>
                  <a:lnTo>
                    <a:pt x="1067" y="419"/>
                  </a:lnTo>
                  <a:cubicBezTo>
                    <a:pt x="1067" y="415"/>
                    <a:pt x="1071" y="415"/>
                    <a:pt x="1067" y="412"/>
                  </a:cubicBezTo>
                  <a:cubicBezTo>
                    <a:pt x="1067" y="408"/>
                    <a:pt x="1067" y="404"/>
                    <a:pt x="1071" y="404"/>
                  </a:cubicBezTo>
                  <a:lnTo>
                    <a:pt x="1071" y="397"/>
                  </a:lnTo>
                  <a:cubicBezTo>
                    <a:pt x="1071" y="397"/>
                    <a:pt x="1075" y="393"/>
                    <a:pt x="1071" y="393"/>
                  </a:cubicBezTo>
                  <a:cubicBezTo>
                    <a:pt x="1071" y="390"/>
                    <a:pt x="1075" y="390"/>
                    <a:pt x="1075" y="386"/>
                  </a:cubicBezTo>
                  <a:lnTo>
                    <a:pt x="1075" y="382"/>
                  </a:lnTo>
                  <a:cubicBezTo>
                    <a:pt x="1078" y="368"/>
                    <a:pt x="1078" y="356"/>
                    <a:pt x="1082" y="346"/>
                  </a:cubicBezTo>
                  <a:cubicBezTo>
                    <a:pt x="1082" y="346"/>
                    <a:pt x="1082" y="342"/>
                    <a:pt x="1078" y="342"/>
                  </a:cubicBezTo>
                  <a:lnTo>
                    <a:pt x="1082" y="338"/>
                  </a:lnTo>
                  <a:lnTo>
                    <a:pt x="1082" y="331"/>
                  </a:lnTo>
                  <a:cubicBezTo>
                    <a:pt x="1085" y="327"/>
                    <a:pt x="1082" y="324"/>
                    <a:pt x="1085" y="324"/>
                  </a:cubicBezTo>
                  <a:lnTo>
                    <a:pt x="1085" y="320"/>
                  </a:lnTo>
                  <a:cubicBezTo>
                    <a:pt x="1082" y="320"/>
                    <a:pt x="1082" y="316"/>
                    <a:pt x="1082" y="316"/>
                  </a:cubicBezTo>
                  <a:cubicBezTo>
                    <a:pt x="1085" y="312"/>
                    <a:pt x="1085" y="309"/>
                    <a:pt x="1085" y="305"/>
                  </a:cubicBezTo>
                  <a:lnTo>
                    <a:pt x="1085" y="298"/>
                  </a:lnTo>
                  <a:lnTo>
                    <a:pt x="1085" y="294"/>
                  </a:lnTo>
                  <a:cubicBezTo>
                    <a:pt x="1085" y="294"/>
                    <a:pt x="1085" y="290"/>
                    <a:pt x="1089" y="290"/>
                  </a:cubicBezTo>
                  <a:lnTo>
                    <a:pt x="1089" y="283"/>
                  </a:lnTo>
                  <a:lnTo>
                    <a:pt x="1089" y="276"/>
                  </a:lnTo>
                  <a:lnTo>
                    <a:pt x="1089" y="265"/>
                  </a:lnTo>
                  <a:cubicBezTo>
                    <a:pt x="1093" y="261"/>
                    <a:pt x="1093" y="258"/>
                    <a:pt x="1093" y="254"/>
                  </a:cubicBezTo>
                  <a:lnTo>
                    <a:pt x="1093" y="243"/>
                  </a:lnTo>
                  <a:lnTo>
                    <a:pt x="1093" y="236"/>
                  </a:lnTo>
                  <a:cubicBezTo>
                    <a:pt x="1093" y="236"/>
                    <a:pt x="1093" y="232"/>
                    <a:pt x="1097" y="232"/>
                  </a:cubicBezTo>
                  <a:lnTo>
                    <a:pt x="1097" y="228"/>
                  </a:lnTo>
                  <a:lnTo>
                    <a:pt x="1097" y="224"/>
                  </a:lnTo>
                  <a:lnTo>
                    <a:pt x="1097" y="217"/>
                  </a:lnTo>
                  <a:lnTo>
                    <a:pt x="1100" y="217"/>
                  </a:lnTo>
                  <a:cubicBezTo>
                    <a:pt x="1100" y="214"/>
                    <a:pt x="1104" y="214"/>
                    <a:pt x="1100" y="210"/>
                  </a:cubicBezTo>
                  <a:cubicBezTo>
                    <a:pt x="1100" y="206"/>
                    <a:pt x="1104" y="206"/>
                    <a:pt x="1104" y="206"/>
                  </a:cubicBezTo>
                  <a:lnTo>
                    <a:pt x="1104" y="199"/>
                  </a:lnTo>
                  <a:cubicBezTo>
                    <a:pt x="1104" y="195"/>
                    <a:pt x="1107" y="195"/>
                    <a:pt x="1107" y="192"/>
                  </a:cubicBezTo>
                  <a:cubicBezTo>
                    <a:pt x="1107" y="192"/>
                    <a:pt x="1111" y="184"/>
                    <a:pt x="1115" y="180"/>
                  </a:cubicBezTo>
                  <a:cubicBezTo>
                    <a:pt x="1119" y="180"/>
                    <a:pt x="1119" y="177"/>
                    <a:pt x="1119" y="173"/>
                  </a:cubicBezTo>
                  <a:lnTo>
                    <a:pt x="1115" y="173"/>
                  </a:lnTo>
                  <a:cubicBezTo>
                    <a:pt x="1119" y="170"/>
                    <a:pt x="1119" y="166"/>
                    <a:pt x="1119" y="162"/>
                  </a:cubicBezTo>
                  <a:cubicBezTo>
                    <a:pt x="1115" y="162"/>
                    <a:pt x="1115" y="158"/>
                    <a:pt x="1119" y="155"/>
                  </a:cubicBezTo>
                  <a:lnTo>
                    <a:pt x="1115" y="155"/>
                  </a:lnTo>
                  <a:cubicBezTo>
                    <a:pt x="1107" y="155"/>
                    <a:pt x="1104" y="151"/>
                    <a:pt x="1100" y="148"/>
                  </a:cubicBezTo>
                  <a:cubicBezTo>
                    <a:pt x="1104" y="144"/>
                    <a:pt x="1097" y="144"/>
                    <a:pt x="1097" y="140"/>
                  </a:cubicBezTo>
                  <a:lnTo>
                    <a:pt x="1093" y="136"/>
                  </a:lnTo>
                  <a:lnTo>
                    <a:pt x="1082" y="136"/>
                  </a:lnTo>
                  <a:cubicBezTo>
                    <a:pt x="1078" y="136"/>
                    <a:pt x="1075" y="133"/>
                    <a:pt x="1075" y="133"/>
                  </a:cubicBezTo>
                  <a:lnTo>
                    <a:pt x="1075" y="129"/>
                  </a:lnTo>
                  <a:lnTo>
                    <a:pt x="1071" y="133"/>
                  </a:lnTo>
                  <a:cubicBezTo>
                    <a:pt x="1067" y="133"/>
                    <a:pt x="1067" y="129"/>
                    <a:pt x="1063" y="129"/>
                  </a:cubicBezTo>
                  <a:cubicBezTo>
                    <a:pt x="1063" y="126"/>
                    <a:pt x="1060" y="126"/>
                    <a:pt x="1056" y="126"/>
                  </a:cubicBezTo>
                  <a:cubicBezTo>
                    <a:pt x="1053" y="129"/>
                    <a:pt x="1049" y="133"/>
                    <a:pt x="1041" y="133"/>
                  </a:cubicBezTo>
                  <a:cubicBezTo>
                    <a:pt x="1038" y="133"/>
                    <a:pt x="1034" y="133"/>
                    <a:pt x="1031" y="136"/>
                  </a:cubicBezTo>
                  <a:lnTo>
                    <a:pt x="1031" y="133"/>
                  </a:lnTo>
                  <a:lnTo>
                    <a:pt x="983" y="133"/>
                  </a:lnTo>
                  <a:lnTo>
                    <a:pt x="983" y="129"/>
                  </a:lnTo>
                  <a:lnTo>
                    <a:pt x="979" y="133"/>
                  </a:lnTo>
                  <a:cubicBezTo>
                    <a:pt x="975" y="133"/>
                    <a:pt x="972" y="133"/>
                    <a:pt x="968" y="136"/>
                  </a:cubicBezTo>
                  <a:lnTo>
                    <a:pt x="965" y="136"/>
                  </a:lnTo>
                  <a:cubicBezTo>
                    <a:pt x="965" y="133"/>
                    <a:pt x="965" y="133"/>
                    <a:pt x="961" y="133"/>
                  </a:cubicBezTo>
                  <a:lnTo>
                    <a:pt x="953" y="133"/>
                  </a:lnTo>
                  <a:cubicBezTo>
                    <a:pt x="950" y="133"/>
                    <a:pt x="946" y="129"/>
                    <a:pt x="943" y="129"/>
                  </a:cubicBezTo>
                  <a:lnTo>
                    <a:pt x="939" y="129"/>
                  </a:lnTo>
                  <a:cubicBezTo>
                    <a:pt x="938" y="128"/>
                    <a:pt x="936" y="128"/>
                    <a:pt x="935" y="128"/>
                  </a:cubicBezTo>
                  <a:cubicBezTo>
                    <a:pt x="933" y="128"/>
                    <a:pt x="931" y="129"/>
                    <a:pt x="931" y="129"/>
                  </a:cubicBezTo>
                  <a:lnTo>
                    <a:pt x="928" y="129"/>
                  </a:lnTo>
                  <a:cubicBezTo>
                    <a:pt x="924" y="133"/>
                    <a:pt x="924" y="133"/>
                    <a:pt x="921" y="133"/>
                  </a:cubicBezTo>
                  <a:lnTo>
                    <a:pt x="909" y="133"/>
                  </a:lnTo>
                  <a:cubicBezTo>
                    <a:pt x="909" y="134"/>
                    <a:pt x="908" y="135"/>
                    <a:pt x="907" y="135"/>
                  </a:cubicBezTo>
                  <a:cubicBezTo>
                    <a:pt x="907" y="135"/>
                    <a:pt x="906" y="134"/>
                    <a:pt x="906" y="133"/>
                  </a:cubicBezTo>
                  <a:lnTo>
                    <a:pt x="895" y="133"/>
                  </a:lnTo>
                  <a:cubicBezTo>
                    <a:pt x="892" y="133"/>
                    <a:pt x="891" y="134"/>
                    <a:pt x="890" y="134"/>
                  </a:cubicBezTo>
                  <a:cubicBezTo>
                    <a:pt x="889" y="134"/>
                    <a:pt x="888" y="134"/>
                    <a:pt x="887" y="133"/>
                  </a:cubicBezTo>
                  <a:lnTo>
                    <a:pt x="884" y="133"/>
                  </a:lnTo>
                  <a:cubicBezTo>
                    <a:pt x="884" y="133"/>
                    <a:pt x="880" y="133"/>
                    <a:pt x="880" y="129"/>
                  </a:cubicBezTo>
                  <a:cubicBezTo>
                    <a:pt x="877" y="129"/>
                    <a:pt x="873" y="129"/>
                    <a:pt x="873" y="126"/>
                  </a:cubicBezTo>
                  <a:lnTo>
                    <a:pt x="869" y="126"/>
                  </a:lnTo>
                  <a:lnTo>
                    <a:pt x="869" y="122"/>
                  </a:lnTo>
                  <a:cubicBezTo>
                    <a:pt x="865" y="122"/>
                    <a:pt x="862" y="118"/>
                    <a:pt x="862" y="118"/>
                  </a:cubicBezTo>
                  <a:cubicBezTo>
                    <a:pt x="858" y="118"/>
                    <a:pt x="858" y="114"/>
                    <a:pt x="855" y="114"/>
                  </a:cubicBezTo>
                  <a:lnTo>
                    <a:pt x="855" y="111"/>
                  </a:lnTo>
                  <a:lnTo>
                    <a:pt x="851" y="111"/>
                  </a:lnTo>
                  <a:cubicBezTo>
                    <a:pt x="847" y="107"/>
                    <a:pt x="847" y="107"/>
                    <a:pt x="843" y="107"/>
                  </a:cubicBezTo>
                  <a:cubicBezTo>
                    <a:pt x="843" y="107"/>
                    <a:pt x="843" y="104"/>
                    <a:pt x="840" y="104"/>
                  </a:cubicBezTo>
                  <a:lnTo>
                    <a:pt x="833" y="104"/>
                  </a:lnTo>
                  <a:cubicBezTo>
                    <a:pt x="829" y="104"/>
                    <a:pt x="821" y="100"/>
                    <a:pt x="818" y="96"/>
                  </a:cubicBezTo>
                  <a:cubicBezTo>
                    <a:pt x="818" y="92"/>
                    <a:pt x="818" y="92"/>
                    <a:pt x="814" y="92"/>
                  </a:cubicBezTo>
                  <a:cubicBezTo>
                    <a:pt x="812" y="92"/>
                    <a:pt x="811" y="91"/>
                    <a:pt x="810" y="91"/>
                  </a:cubicBezTo>
                  <a:cubicBezTo>
                    <a:pt x="809" y="91"/>
                    <a:pt x="808" y="91"/>
                    <a:pt x="807" y="92"/>
                  </a:cubicBezTo>
                  <a:lnTo>
                    <a:pt x="803" y="89"/>
                  </a:lnTo>
                  <a:lnTo>
                    <a:pt x="792" y="89"/>
                  </a:lnTo>
                  <a:lnTo>
                    <a:pt x="792" y="85"/>
                  </a:lnTo>
                  <a:cubicBezTo>
                    <a:pt x="789" y="86"/>
                    <a:pt x="786" y="86"/>
                    <a:pt x="783" y="86"/>
                  </a:cubicBezTo>
                  <a:cubicBezTo>
                    <a:pt x="775" y="86"/>
                    <a:pt x="768" y="83"/>
                    <a:pt x="763" y="78"/>
                  </a:cubicBezTo>
                  <a:cubicBezTo>
                    <a:pt x="763" y="82"/>
                    <a:pt x="759" y="82"/>
                    <a:pt x="759" y="85"/>
                  </a:cubicBezTo>
                  <a:cubicBezTo>
                    <a:pt x="757" y="87"/>
                    <a:pt x="756" y="88"/>
                    <a:pt x="755" y="88"/>
                  </a:cubicBezTo>
                  <a:cubicBezTo>
                    <a:pt x="754" y="88"/>
                    <a:pt x="753" y="87"/>
                    <a:pt x="752" y="85"/>
                  </a:cubicBezTo>
                  <a:lnTo>
                    <a:pt x="748" y="82"/>
                  </a:lnTo>
                  <a:lnTo>
                    <a:pt x="745" y="82"/>
                  </a:lnTo>
                  <a:cubicBezTo>
                    <a:pt x="741" y="78"/>
                    <a:pt x="741" y="78"/>
                    <a:pt x="741" y="74"/>
                  </a:cubicBezTo>
                  <a:lnTo>
                    <a:pt x="741" y="70"/>
                  </a:lnTo>
                  <a:lnTo>
                    <a:pt x="737" y="70"/>
                  </a:lnTo>
                  <a:cubicBezTo>
                    <a:pt x="737" y="72"/>
                    <a:pt x="737" y="72"/>
                    <a:pt x="736" y="72"/>
                  </a:cubicBezTo>
                  <a:cubicBezTo>
                    <a:pt x="736" y="72"/>
                    <a:pt x="735" y="72"/>
                    <a:pt x="733" y="74"/>
                  </a:cubicBezTo>
                  <a:cubicBezTo>
                    <a:pt x="733" y="72"/>
                    <a:pt x="732" y="72"/>
                    <a:pt x="731" y="72"/>
                  </a:cubicBezTo>
                  <a:cubicBezTo>
                    <a:pt x="730" y="72"/>
                    <a:pt x="728" y="72"/>
                    <a:pt x="726" y="70"/>
                  </a:cubicBezTo>
                  <a:cubicBezTo>
                    <a:pt x="725" y="71"/>
                    <a:pt x="724" y="72"/>
                    <a:pt x="724" y="72"/>
                  </a:cubicBezTo>
                  <a:cubicBezTo>
                    <a:pt x="722" y="72"/>
                    <a:pt x="721" y="70"/>
                    <a:pt x="719" y="70"/>
                  </a:cubicBezTo>
                  <a:cubicBezTo>
                    <a:pt x="719" y="70"/>
                    <a:pt x="715" y="70"/>
                    <a:pt x="715" y="67"/>
                  </a:cubicBezTo>
                  <a:cubicBezTo>
                    <a:pt x="715" y="63"/>
                    <a:pt x="711" y="63"/>
                    <a:pt x="711" y="60"/>
                  </a:cubicBezTo>
                  <a:lnTo>
                    <a:pt x="708" y="60"/>
                  </a:lnTo>
                  <a:cubicBezTo>
                    <a:pt x="708" y="58"/>
                    <a:pt x="707" y="58"/>
                    <a:pt x="707" y="58"/>
                  </a:cubicBezTo>
                  <a:cubicBezTo>
                    <a:pt x="706" y="58"/>
                    <a:pt x="704" y="60"/>
                    <a:pt x="704" y="60"/>
                  </a:cubicBezTo>
                  <a:cubicBezTo>
                    <a:pt x="703" y="60"/>
                    <a:pt x="703" y="61"/>
                    <a:pt x="702" y="61"/>
                  </a:cubicBezTo>
                  <a:cubicBezTo>
                    <a:pt x="701" y="61"/>
                    <a:pt x="701" y="59"/>
                    <a:pt x="701" y="59"/>
                  </a:cubicBezTo>
                  <a:cubicBezTo>
                    <a:pt x="701" y="59"/>
                    <a:pt x="701" y="59"/>
                    <a:pt x="701" y="60"/>
                  </a:cubicBezTo>
                  <a:cubicBezTo>
                    <a:pt x="697" y="56"/>
                    <a:pt x="693" y="56"/>
                    <a:pt x="693" y="56"/>
                  </a:cubicBezTo>
                  <a:cubicBezTo>
                    <a:pt x="693" y="52"/>
                    <a:pt x="689" y="52"/>
                    <a:pt x="689" y="48"/>
                  </a:cubicBezTo>
                  <a:lnTo>
                    <a:pt x="689" y="52"/>
                  </a:lnTo>
                  <a:cubicBezTo>
                    <a:pt x="686" y="56"/>
                    <a:pt x="686" y="56"/>
                    <a:pt x="682" y="56"/>
                  </a:cubicBezTo>
                  <a:lnTo>
                    <a:pt x="679" y="56"/>
                  </a:lnTo>
                  <a:cubicBezTo>
                    <a:pt x="679" y="52"/>
                    <a:pt x="671" y="52"/>
                    <a:pt x="671" y="52"/>
                  </a:cubicBezTo>
                  <a:cubicBezTo>
                    <a:pt x="667" y="52"/>
                    <a:pt x="664" y="52"/>
                    <a:pt x="664" y="56"/>
                  </a:cubicBezTo>
                  <a:lnTo>
                    <a:pt x="660" y="60"/>
                  </a:lnTo>
                  <a:cubicBezTo>
                    <a:pt x="657" y="60"/>
                    <a:pt x="653" y="56"/>
                    <a:pt x="649" y="56"/>
                  </a:cubicBezTo>
                  <a:lnTo>
                    <a:pt x="645" y="56"/>
                  </a:lnTo>
                  <a:cubicBezTo>
                    <a:pt x="645" y="52"/>
                    <a:pt x="642" y="52"/>
                    <a:pt x="638" y="52"/>
                  </a:cubicBezTo>
                  <a:lnTo>
                    <a:pt x="638" y="45"/>
                  </a:lnTo>
                  <a:lnTo>
                    <a:pt x="638" y="41"/>
                  </a:lnTo>
                  <a:cubicBezTo>
                    <a:pt x="635" y="45"/>
                    <a:pt x="635" y="45"/>
                    <a:pt x="631" y="45"/>
                  </a:cubicBezTo>
                  <a:cubicBezTo>
                    <a:pt x="631" y="48"/>
                    <a:pt x="627" y="48"/>
                    <a:pt x="627" y="48"/>
                  </a:cubicBezTo>
                  <a:cubicBezTo>
                    <a:pt x="623" y="45"/>
                    <a:pt x="620" y="45"/>
                    <a:pt x="620" y="41"/>
                  </a:cubicBezTo>
                  <a:cubicBezTo>
                    <a:pt x="616" y="41"/>
                    <a:pt x="616" y="41"/>
                    <a:pt x="620" y="38"/>
                  </a:cubicBezTo>
                  <a:lnTo>
                    <a:pt x="616" y="38"/>
                  </a:lnTo>
                  <a:cubicBezTo>
                    <a:pt x="613" y="38"/>
                    <a:pt x="613" y="41"/>
                    <a:pt x="609" y="41"/>
                  </a:cubicBezTo>
                  <a:cubicBezTo>
                    <a:pt x="605" y="45"/>
                    <a:pt x="601" y="45"/>
                    <a:pt x="598" y="45"/>
                  </a:cubicBezTo>
                  <a:cubicBezTo>
                    <a:pt x="595" y="45"/>
                    <a:pt x="593" y="43"/>
                    <a:pt x="592" y="43"/>
                  </a:cubicBezTo>
                  <a:cubicBezTo>
                    <a:pt x="591" y="43"/>
                    <a:pt x="591" y="43"/>
                    <a:pt x="591" y="45"/>
                  </a:cubicBezTo>
                  <a:lnTo>
                    <a:pt x="583" y="45"/>
                  </a:lnTo>
                  <a:cubicBezTo>
                    <a:pt x="583" y="45"/>
                    <a:pt x="579" y="45"/>
                    <a:pt x="579" y="41"/>
                  </a:cubicBezTo>
                  <a:lnTo>
                    <a:pt x="579" y="38"/>
                  </a:lnTo>
                  <a:lnTo>
                    <a:pt x="576" y="41"/>
                  </a:lnTo>
                  <a:cubicBezTo>
                    <a:pt x="576" y="41"/>
                    <a:pt x="572" y="41"/>
                    <a:pt x="572" y="45"/>
                  </a:cubicBezTo>
                  <a:cubicBezTo>
                    <a:pt x="572" y="45"/>
                    <a:pt x="569" y="45"/>
                    <a:pt x="569" y="48"/>
                  </a:cubicBezTo>
                  <a:lnTo>
                    <a:pt x="561" y="48"/>
                  </a:lnTo>
                  <a:cubicBezTo>
                    <a:pt x="561" y="48"/>
                    <a:pt x="559" y="47"/>
                    <a:pt x="557" y="47"/>
                  </a:cubicBezTo>
                  <a:cubicBezTo>
                    <a:pt x="556" y="47"/>
                    <a:pt x="555" y="47"/>
                    <a:pt x="554" y="48"/>
                  </a:cubicBezTo>
                  <a:cubicBezTo>
                    <a:pt x="554" y="48"/>
                    <a:pt x="550" y="45"/>
                    <a:pt x="547" y="45"/>
                  </a:cubicBezTo>
                  <a:lnTo>
                    <a:pt x="543" y="45"/>
                  </a:lnTo>
                  <a:cubicBezTo>
                    <a:pt x="539" y="45"/>
                    <a:pt x="539" y="45"/>
                    <a:pt x="535" y="48"/>
                  </a:cubicBezTo>
                  <a:lnTo>
                    <a:pt x="532" y="48"/>
                  </a:lnTo>
                  <a:cubicBezTo>
                    <a:pt x="528" y="48"/>
                    <a:pt x="525" y="48"/>
                    <a:pt x="521" y="45"/>
                  </a:cubicBezTo>
                  <a:lnTo>
                    <a:pt x="517" y="45"/>
                  </a:lnTo>
                  <a:lnTo>
                    <a:pt x="517" y="41"/>
                  </a:lnTo>
                  <a:lnTo>
                    <a:pt x="513" y="38"/>
                  </a:lnTo>
                  <a:lnTo>
                    <a:pt x="510" y="38"/>
                  </a:lnTo>
                  <a:cubicBezTo>
                    <a:pt x="510" y="36"/>
                    <a:pt x="509" y="36"/>
                    <a:pt x="508" y="36"/>
                  </a:cubicBezTo>
                  <a:cubicBezTo>
                    <a:pt x="507" y="36"/>
                    <a:pt x="506" y="36"/>
                    <a:pt x="506" y="34"/>
                  </a:cubicBezTo>
                  <a:lnTo>
                    <a:pt x="503" y="30"/>
                  </a:lnTo>
                  <a:lnTo>
                    <a:pt x="503" y="26"/>
                  </a:lnTo>
                  <a:lnTo>
                    <a:pt x="491" y="26"/>
                  </a:lnTo>
                  <a:cubicBezTo>
                    <a:pt x="488" y="23"/>
                    <a:pt x="484" y="23"/>
                    <a:pt x="484" y="23"/>
                  </a:cubicBezTo>
                  <a:lnTo>
                    <a:pt x="481" y="19"/>
                  </a:lnTo>
                  <a:cubicBezTo>
                    <a:pt x="477" y="16"/>
                    <a:pt x="477" y="12"/>
                    <a:pt x="473" y="8"/>
                  </a:cubicBezTo>
                  <a:cubicBezTo>
                    <a:pt x="469" y="8"/>
                    <a:pt x="469" y="12"/>
                    <a:pt x="469" y="12"/>
                  </a:cubicBezTo>
                  <a:cubicBezTo>
                    <a:pt x="469" y="16"/>
                    <a:pt x="466" y="16"/>
                    <a:pt x="466" y="16"/>
                  </a:cubicBezTo>
                  <a:lnTo>
                    <a:pt x="466" y="19"/>
                  </a:lnTo>
                  <a:lnTo>
                    <a:pt x="451" y="19"/>
                  </a:lnTo>
                  <a:cubicBezTo>
                    <a:pt x="444" y="16"/>
                    <a:pt x="444" y="16"/>
                    <a:pt x="440" y="8"/>
                  </a:cubicBezTo>
                  <a:cubicBezTo>
                    <a:pt x="437" y="8"/>
                    <a:pt x="437" y="1"/>
                    <a:pt x="4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3" name="Google Shape;2013;p22"/>
            <p:cNvSpPr/>
            <p:nvPr/>
          </p:nvSpPr>
          <p:spPr>
            <a:xfrm>
              <a:off x="754513" y="3020325"/>
              <a:ext cx="25" cy="25"/>
            </a:xfrm>
            <a:custGeom>
              <a:avLst/>
              <a:gdLst/>
              <a:ahLst/>
              <a:cxnLst/>
              <a:rect l="l" t="t" r="r" b="b"/>
              <a:pathLst>
                <a:path w="1" h="1" extrusionOk="0">
                  <a:moveTo>
                    <a:pt x="0" y="1"/>
                  </a:moveTo>
                  <a:lnTo>
                    <a:pt x="0" y="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4" name="Google Shape;2014;p22"/>
            <p:cNvSpPr/>
            <p:nvPr/>
          </p:nvSpPr>
          <p:spPr>
            <a:xfrm>
              <a:off x="756713" y="3010525"/>
              <a:ext cx="25" cy="25"/>
            </a:xfrm>
            <a:custGeom>
              <a:avLst/>
              <a:gdLst/>
              <a:ahLst/>
              <a:cxnLst/>
              <a:rect l="l" t="t" r="r" b="b"/>
              <a:pathLst>
                <a:path w="1" h="1" extrusionOk="0">
                  <a:moveTo>
                    <a:pt x="0" y="0"/>
                  </a:moveTo>
                  <a:lnTo>
                    <a:pt x="0" y="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5" name="Google Shape;2015;p22"/>
            <p:cNvSpPr/>
            <p:nvPr/>
          </p:nvSpPr>
          <p:spPr>
            <a:xfrm>
              <a:off x="741763" y="2975325"/>
              <a:ext cx="125" cy="100"/>
            </a:xfrm>
            <a:custGeom>
              <a:avLst/>
              <a:gdLst/>
              <a:ahLst/>
              <a:cxnLst/>
              <a:rect l="l" t="t" r="r" b="b"/>
              <a:pathLst>
                <a:path w="5" h="4" extrusionOk="0">
                  <a:moveTo>
                    <a:pt x="1" y="0"/>
                  </a:moveTo>
                  <a:lnTo>
                    <a:pt x="4" y="4"/>
                  </a:lnTo>
                  <a:lnTo>
                    <a:pt x="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6" name="Google Shape;2016;p22"/>
            <p:cNvSpPr/>
            <p:nvPr/>
          </p:nvSpPr>
          <p:spPr>
            <a:xfrm>
              <a:off x="568513" y="3029975"/>
              <a:ext cx="60600" cy="48500"/>
            </a:xfrm>
            <a:custGeom>
              <a:avLst/>
              <a:gdLst/>
              <a:ahLst/>
              <a:cxnLst/>
              <a:rect l="l" t="t" r="r" b="b"/>
              <a:pathLst>
                <a:path w="2424" h="1940" extrusionOk="0">
                  <a:moveTo>
                    <a:pt x="506" y="99"/>
                  </a:moveTo>
                  <a:lnTo>
                    <a:pt x="506" y="102"/>
                  </a:lnTo>
                  <a:lnTo>
                    <a:pt x="506" y="106"/>
                  </a:lnTo>
                  <a:cubicBezTo>
                    <a:pt x="506" y="102"/>
                    <a:pt x="506" y="102"/>
                    <a:pt x="503" y="102"/>
                  </a:cubicBezTo>
                  <a:lnTo>
                    <a:pt x="506" y="99"/>
                  </a:lnTo>
                  <a:close/>
                  <a:moveTo>
                    <a:pt x="701" y="183"/>
                  </a:moveTo>
                  <a:lnTo>
                    <a:pt x="704" y="187"/>
                  </a:lnTo>
                  <a:lnTo>
                    <a:pt x="701" y="187"/>
                  </a:lnTo>
                  <a:lnTo>
                    <a:pt x="701" y="183"/>
                  </a:lnTo>
                  <a:close/>
                  <a:moveTo>
                    <a:pt x="723" y="264"/>
                  </a:moveTo>
                  <a:lnTo>
                    <a:pt x="723" y="268"/>
                  </a:lnTo>
                  <a:lnTo>
                    <a:pt x="718" y="264"/>
                  </a:lnTo>
                  <a:close/>
                  <a:moveTo>
                    <a:pt x="1852" y="972"/>
                  </a:moveTo>
                  <a:cubicBezTo>
                    <a:pt x="1852" y="975"/>
                    <a:pt x="1852" y="975"/>
                    <a:pt x="1855" y="975"/>
                  </a:cubicBezTo>
                  <a:lnTo>
                    <a:pt x="1855" y="975"/>
                  </a:lnTo>
                  <a:cubicBezTo>
                    <a:pt x="1854" y="974"/>
                    <a:pt x="1853" y="973"/>
                    <a:pt x="1852" y="972"/>
                  </a:cubicBezTo>
                  <a:close/>
                  <a:moveTo>
                    <a:pt x="440" y="0"/>
                  </a:moveTo>
                  <a:cubicBezTo>
                    <a:pt x="440" y="7"/>
                    <a:pt x="437" y="7"/>
                    <a:pt x="429" y="11"/>
                  </a:cubicBezTo>
                  <a:cubicBezTo>
                    <a:pt x="427" y="10"/>
                    <a:pt x="427" y="9"/>
                    <a:pt x="426" y="9"/>
                  </a:cubicBezTo>
                  <a:cubicBezTo>
                    <a:pt x="425" y="9"/>
                    <a:pt x="424" y="11"/>
                    <a:pt x="422" y="11"/>
                  </a:cubicBezTo>
                  <a:cubicBezTo>
                    <a:pt x="418" y="11"/>
                    <a:pt x="418" y="11"/>
                    <a:pt x="415" y="14"/>
                  </a:cubicBezTo>
                  <a:cubicBezTo>
                    <a:pt x="415" y="18"/>
                    <a:pt x="410" y="18"/>
                    <a:pt x="407" y="22"/>
                  </a:cubicBezTo>
                  <a:cubicBezTo>
                    <a:pt x="407" y="26"/>
                    <a:pt x="407" y="26"/>
                    <a:pt x="403" y="26"/>
                  </a:cubicBezTo>
                  <a:lnTo>
                    <a:pt x="400" y="29"/>
                  </a:lnTo>
                  <a:cubicBezTo>
                    <a:pt x="403" y="29"/>
                    <a:pt x="403" y="29"/>
                    <a:pt x="403" y="33"/>
                  </a:cubicBezTo>
                  <a:lnTo>
                    <a:pt x="396" y="33"/>
                  </a:lnTo>
                  <a:cubicBezTo>
                    <a:pt x="393" y="33"/>
                    <a:pt x="393" y="36"/>
                    <a:pt x="393" y="40"/>
                  </a:cubicBezTo>
                  <a:lnTo>
                    <a:pt x="393" y="58"/>
                  </a:lnTo>
                  <a:cubicBezTo>
                    <a:pt x="388" y="62"/>
                    <a:pt x="388" y="62"/>
                    <a:pt x="388" y="70"/>
                  </a:cubicBezTo>
                  <a:cubicBezTo>
                    <a:pt x="385" y="70"/>
                    <a:pt x="385" y="73"/>
                    <a:pt x="385" y="73"/>
                  </a:cubicBezTo>
                  <a:cubicBezTo>
                    <a:pt x="385" y="77"/>
                    <a:pt x="381" y="77"/>
                    <a:pt x="381" y="80"/>
                  </a:cubicBezTo>
                  <a:lnTo>
                    <a:pt x="381" y="84"/>
                  </a:lnTo>
                  <a:cubicBezTo>
                    <a:pt x="378" y="88"/>
                    <a:pt x="378" y="92"/>
                    <a:pt x="374" y="95"/>
                  </a:cubicBezTo>
                  <a:cubicBezTo>
                    <a:pt x="374" y="95"/>
                    <a:pt x="371" y="99"/>
                    <a:pt x="371" y="102"/>
                  </a:cubicBezTo>
                  <a:lnTo>
                    <a:pt x="371" y="106"/>
                  </a:lnTo>
                  <a:lnTo>
                    <a:pt x="371" y="114"/>
                  </a:lnTo>
                  <a:lnTo>
                    <a:pt x="363" y="114"/>
                  </a:lnTo>
                  <a:cubicBezTo>
                    <a:pt x="366" y="114"/>
                    <a:pt x="366" y="117"/>
                    <a:pt x="366" y="117"/>
                  </a:cubicBezTo>
                  <a:cubicBezTo>
                    <a:pt x="363" y="117"/>
                    <a:pt x="363" y="121"/>
                    <a:pt x="366" y="124"/>
                  </a:cubicBezTo>
                  <a:cubicBezTo>
                    <a:pt x="366" y="128"/>
                    <a:pt x="366" y="128"/>
                    <a:pt x="363" y="132"/>
                  </a:cubicBezTo>
                  <a:lnTo>
                    <a:pt x="359" y="136"/>
                  </a:lnTo>
                  <a:cubicBezTo>
                    <a:pt x="356" y="136"/>
                    <a:pt x="356" y="139"/>
                    <a:pt x="356" y="139"/>
                  </a:cubicBezTo>
                  <a:cubicBezTo>
                    <a:pt x="352" y="143"/>
                    <a:pt x="352" y="146"/>
                    <a:pt x="349" y="150"/>
                  </a:cubicBezTo>
                  <a:lnTo>
                    <a:pt x="349" y="154"/>
                  </a:lnTo>
                  <a:cubicBezTo>
                    <a:pt x="344" y="154"/>
                    <a:pt x="344" y="158"/>
                    <a:pt x="344" y="158"/>
                  </a:cubicBezTo>
                  <a:lnTo>
                    <a:pt x="344" y="161"/>
                  </a:lnTo>
                  <a:lnTo>
                    <a:pt x="344" y="172"/>
                  </a:lnTo>
                  <a:cubicBezTo>
                    <a:pt x="341" y="172"/>
                    <a:pt x="344" y="176"/>
                    <a:pt x="341" y="180"/>
                  </a:cubicBezTo>
                  <a:cubicBezTo>
                    <a:pt x="344" y="183"/>
                    <a:pt x="341" y="183"/>
                    <a:pt x="337" y="187"/>
                  </a:cubicBezTo>
                  <a:lnTo>
                    <a:pt x="334" y="187"/>
                  </a:lnTo>
                  <a:lnTo>
                    <a:pt x="334" y="194"/>
                  </a:lnTo>
                  <a:lnTo>
                    <a:pt x="334" y="202"/>
                  </a:lnTo>
                  <a:lnTo>
                    <a:pt x="330" y="205"/>
                  </a:lnTo>
                  <a:lnTo>
                    <a:pt x="327" y="205"/>
                  </a:lnTo>
                  <a:cubicBezTo>
                    <a:pt x="323" y="208"/>
                    <a:pt x="323" y="210"/>
                    <a:pt x="321" y="210"/>
                  </a:cubicBezTo>
                  <a:cubicBezTo>
                    <a:pt x="320" y="210"/>
                    <a:pt x="320" y="210"/>
                    <a:pt x="319" y="209"/>
                  </a:cubicBezTo>
                  <a:lnTo>
                    <a:pt x="315" y="212"/>
                  </a:lnTo>
                  <a:cubicBezTo>
                    <a:pt x="312" y="216"/>
                    <a:pt x="308" y="216"/>
                    <a:pt x="305" y="216"/>
                  </a:cubicBezTo>
                  <a:cubicBezTo>
                    <a:pt x="305" y="220"/>
                    <a:pt x="300" y="220"/>
                    <a:pt x="297" y="220"/>
                  </a:cubicBezTo>
                  <a:lnTo>
                    <a:pt x="293" y="220"/>
                  </a:lnTo>
                  <a:lnTo>
                    <a:pt x="293" y="224"/>
                  </a:lnTo>
                  <a:cubicBezTo>
                    <a:pt x="290" y="224"/>
                    <a:pt x="290" y="227"/>
                    <a:pt x="286" y="227"/>
                  </a:cubicBezTo>
                  <a:cubicBezTo>
                    <a:pt x="286" y="227"/>
                    <a:pt x="286" y="231"/>
                    <a:pt x="283" y="231"/>
                  </a:cubicBezTo>
                  <a:lnTo>
                    <a:pt x="278" y="234"/>
                  </a:lnTo>
                  <a:cubicBezTo>
                    <a:pt x="278" y="238"/>
                    <a:pt x="271" y="246"/>
                    <a:pt x="268" y="246"/>
                  </a:cubicBezTo>
                  <a:cubicBezTo>
                    <a:pt x="264" y="246"/>
                    <a:pt x="261" y="246"/>
                    <a:pt x="261" y="249"/>
                  </a:cubicBezTo>
                  <a:lnTo>
                    <a:pt x="256" y="253"/>
                  </a:lnTo>
                  <a:cubicBezTo>
                    <a:pt x="256" y="256"/>
                    <a:pt x="253" y="256"/>
                    <a:pt x="253" y="256"/>
                  </a:cubicBezTo>
                  <a:cubicBezTo>
                    <a:pt x="249" y="260"/>
                    <a:pt x="249" y="264"/>
                    <a:pt x="249" y="268"/>
                  </a:cubicBezTo>
                  <a:lnTo>
                    <a:pt x="246" y="268"/>
                  </a:lnTo>
                  <a:cubicBezTo>
                    <a:pt x="246" y="278"/>
                    <a:pt x="239" y="286"/>
                    <a:pt x="227" y="290"/>
                  </a:cubicBezTo>
                  <a:cubicBezTo>
                    <a:pt x="227" y="290"/>
                    <a:pt x="227" y="293"/>
                    <a:pt x="231" y="297"/>
                  </a:cubicBezTo>
                  <a:cubicBezTo>
                    <a:pt x="234" y="300"/>
                    <a:pt x="231" y="304"/>
                    <a:pt x="227" y="304"/>
                  </a:cubicBezTo>
                  <a:lnTo>
                    <a:pt x="224" y="304"/>
                  </a:lnTo>
                  <a:cubicBezTo>
                    <a:pt x="224" y="304"/>
                    <a:pt x="224" y="308"/>
                    <a:pt x="220" y="308"/>
                  </a:cubicBezTo>
                  <a:lnTo>
                    <a:pt x="209" y="308"/>
                  </a:lnTo>
                  <a:cubicBezTo>
                    <a:pt x="212" y="308"/>
                    <a:pt x="209" y="312"/>
                    <a:pt x="209" y="312"/>
                  </a:cubicBezTo>
                  <a:cubicBezTo>
                    <a:pt x="205" y="312"/>
                    <a:pt x="209" y="319"/>
                    <a:pt x="205" y="319"/>
                  </a:cubicBezTo>
                  <a:cubicBezTo>
                    <a:pt x="205" y="322"/>
                    <a:pt x="205" y="322"/>
                    <a:pt x="202" y="326"/>
                  </a:cubicBezTo>
                  <a:cubicBezTo>
                    <a:pt x="202" y="326"/>
                    <a:pt x="200" y="328"/>
                    <a:pt x="198" y="328"/>
                  </a:cubicBezTo>
                  <a:cubicBezTo>
                    <a:pt x="197" y="328"/>
                    <a:pt x="196" y="327"/>
                    <a:pt x="195" y="326"/>
                  </a:cubicBezTo>
                  <a:cubicBezTo>
                    <a:pt x="190" y="326"/>
                    <a:pt x="190" y="326"/>
                    <a:pt x="187" y="330"/>
                  </a:cubicBezTo>
                  <a:cubicBezTo>
                    <a:pt x="183" y="330"/>
                    <a:pt x="183" y="334"/>
                    <a:pt x="183" y="334"/>
                  </a:cubicBezTo>
                  <a:cubicBezTo>
                    <a:pt x="187" y="337"/>
                    <a:pt x="180" y="337"/>
                    <a:pt x="183" y="337"/>
                  </a:cubicBezTo>
                  <a:cubicBezTo>
                    <a:pt x="176" y="337"/>
                    <a:pt x="176" y="341"/>
                    <a:pt x="176" y="344"/>
                  </a:cubicBezTo>
                  <a:cubicBezTo>
                    <a:pt x="173" y="344"/>
                    <a:pt x="173" y="344"/>
                    <a:pt x="168" y="341"/>
                  </a:cubicBezTo>
                  <a:lnTo>
                    <a:pt x="168" y="341"/>
                  </a:lnTo>
                  <a:cubicBezTo>
                    <a:pt x="168" y="344"/>
                    <a:pt x="173" y="344"/>
                    <a:pt x="173" y="348"/>
                  </a:cubicBezTo>
                  <a:lnTo>
                    <a:pt x="173" y="352"/>
                  </a:lnTo>
                  <a:lnTo>
                    <a:pt x="173" y="356"/>
                  </a:lnTo>
                  <a:cubicBezTo>
                    <a:pt x="168" y="356"/>
                    <a:pt x="165" y="359"/>
                    <a:pt x="165" y="363"/>
                  </a:cubicBezTo>
                  <a:cubicBezTo>
                    <a:pt x="161" y="366"/>
                    <a:pt x="161" y="366"/>
                    <a:pt x="165" y="370"/>
                  </a:cubicBezTo>
                  <a:lnTo>
                    <a:pt x="165" y="378"/>
                  </a:lnTo>
                  <a:cubicBezTo>
                    <a:pt x="165" y="381"/>
                    <a:pt x="161" y="381"/>
                    <a:pt x="158" y="381"/>
                  </a:cubicBezTo>
                  <a:lnTo>
                    <a:pt x="158" y="385"/>
                  </a:lnTo>
                  <a:cubicBezTo>
                    <a:pt x="154" y="385"/>
                    <a:pt x="154" y="388"/>
                    <a:pt x="151" y="388"/>
                  </a:cubicBezTo>
                  <a:lnTo>
                    <a:pt x="146" y="388"/>
                  </a:lnTo>
                  <a:cubicBezTo>
                    <a:pt x="143" y="388"/>
                    <a:pt x="143" y="388"/>
                    <a:pt x="139" y="385"/>
                  </a:cubicBezTo>
                  <a:lnTo>
                    <a:pt x="139" y="385"/>
                  </a:lnTo>
                  <a:cubicBezTo>
                    <a:pt x="143" y="388"/>
                    <a:pt x="143" y="392"/>
                    <a:pt x="143" y="396"/>
                  </a:cubicBezTo>
                  <a:cubicBezTo>
                    <a:pt x="143" y="396"/>
                    <a:pt x="143" y="400"/>
                    <a:pt x="139" y="400"/>
                  </a:cubicBezTo>
                  <a:cubicBezTo>
                    <a:pt x="139" y="403"/>
                    <a:pt x="136" y="403"/>
                    <a:pt x="132" y="407"/>
                  </a:cubicBezTo>
                  <a:lnTo>
                    <a:pt x="129" y="403"/>
                  </a:lnTo>
                  <a:lnTo>
                    <a:pt x="129" y="414"/>
                  </a:lnTo>
                  <a:cubicBezTo>
                    <a:pt x="129" y="418"/>
                    <a:pt x="129" y="425"/>
                    <a:pt x="124" y="425"/>
                  </a:cubicBezTo>
                  <a:lnTo>
                    <a:pt x="124" y="432"/>
                  </a:lnTo>
                  <a:lnTo>
                    <a:pt x="121" y="436"/>
                  </a:lnTo>
                  <a:cubicBezTo>
                    <a:pt x="121" y="440"/>
                    <a:pt x="121" y="440"/>
                    <a:pt x="117" y="440"/>
                  </a:cubicBezTo>
                  <a:lnTo>
                    <a:pt x="114" y="440"/>
                  </a:lnTo>
                  <a:lnTo>
                    <a:pt x="117" y="444"/>
                  </a:lnTo>
                  <a:cubicBezTo>
                    <a:pt x="114" y="444"/>
                    <a:pt x="117" y="447"/>
                    <a:pt x="117" y="447"/>
                  </a:cubicBezTo>
                  <a:lnTo>
                    <a:pt x="117" y="451"/>
                  </a:lnTo>
                  <a:lnTo>
                    <a:pt x="121" y="454"/>
                  </a:lnTo>
                  <a:cubicBezTo>
                    <a:pt x="121" y="454"/>
                    <a:pt x="121" y="458"/>
                    <a:pt x="117" y="462"/>
                  </a:cubicBezTo>
                  <a:lnTo>
                    <a:pt x="114" y="466"/>
                  </a:lnTo>
                  <a:cubicBezTo>
                    <a:pt x="114" y="469"/>
                    <a:pt x="110" y="473"/>
                    <a:pt x="110" y="473"/>
                  </a:cubicBezTo>
                  <a:lnTo>
                    <a:pt x="107" y="476"/>
                  </a:lnTo>
                  <a:lnTo>
                    <a:pt x="107" y="484"/>
                  </a:lnTo>
                  <a:lnTo>
                    <a:pt x="107" y="491"/>
                  </a:lnTo>
                  <a:cubicBezTo>
                    <a:pt x="102" y="495"/>
                    <a:pt x="102" y="495"/>
                    <a:pt x="95" y="498"/>
                  </a:cubicBezTo>
                  <a:lnTo>
                    <a:pt x="88" y="498"/>
                  </a:lnTo>
                  <a:cubicBezTo>
                    <a:pt x="88" y="501"/>
                    <a:pt x="88" y="504"/>
                    <a:pt x="87" y="504"/>
                  </a:cubicBezTo>
                  <a:cubicBezTo>
                    <a:pt x="86" y="504"/>
                    <a:pt x="86" y="503"/>
                    <a:pt x="85" y="502"/>
                  </a:cubicBezTo>
                  <a:cubicBezTo>
                    <a:pt x="85" y="502"/>
                    <a:pt x="85" y="506"/>
                    <a:pt x="80" y="506"/>
                  </a:cubicBezTo>
                  <a:lnTo>
                    <a:pt x="70" y="506"/>
                  </a:lnTo>
                  <a:lnTo>
                    <a:pt x="70" y="510"/>
                  </a:lnTo>
                  <a:lnTo>
                    <a:pt x="70" y="513"/>
                  </a:lnTo>
                  <a:lnTo>
                    <a:pt x="66" y="517"/>
                  </a:lnTo>
                  <a:cubicBezTo>
                    <a:pt x="63" y="517"/>
                    <a:pt x="63" y="520"/>
                    <a:pt x="58" y="520"/>
                  </a:cubicBezTo>
                  <a:lnTo>
                    <a:pt x="55" y="520"/>
                  </a:lnTo>
                  <a:cubicBezTo>
                    <a:pt x="51" y="520"/>
                    <a:pt x="48" y="520"/>
                    <a:pt x="41" y="524"/>
                  </a:cubicBezTo>
                  <a:lnTo>
                    <a:pt x="44" y="528"/>
                  </a:lnTo>
                  <a:cubicBezTo>
                    <a:pt x="44" y="532"/>
                    <a:pt x="48" y="532"/>
                    <a:pt x="48" y="535"/>
                  </a:cubicBezTo>
                  <a:lnTo>
                    <a:pt x="48" y="542"/>
                  </a:lnTo>
                  <a:lnTo>
                    <a:pt x="48" y="546"/>
                  </a:lnTo>
                  <a:cubicBezTo>
                    <a:pt x="44" y="546"/>
                    <a:pt x="44" y="550"/>
                    <a:pt x="44" y="550"/>
                  </a:cubicBezTo>
                  <a:cubicBezTo>
                    <a:pt x="41" y="554"/>
                    <a:pt x="36" y="554"/>
                    <a:pt x="29" y="554"/>
                  </a:cubicBezTo>
                  <a:lnTo>
                    <a:pt x="26" y="554"/>
                  </a:lnTo>
                  <a:cubicBezTo>
                    <a:pt x="26" y="554"/>
                    <a:pt x="22" y="554"/>
                    <a:pt x="22" y="557"/>
                  </a:cubicBezTo>
                  <a:cubicBezTo>
                    <a:pt x="26" y="557"/>
                    <a:pt x="26" y="561"/>
                    <a:pt x="29" y="561"/>
                  </a:cubicBezTo>
                  <a:cubicBezTo>
                    <a:pt x="33" y="561"/>
                    <a:pt x="33" y="568"/>
                    <a:pt x="36" y="568"/>
                  </a:cubicBezTo>
                  <a:cubicBezTo>
                    <a:pt x="36" y="572"/>
                    <a:pt x="33" y="572"/>
                    <a:pt x="33" y="576"/>
                  </a:cubicBezTo>
                  <a:cubicBezTo>
                    <a:pt x="33" y="576"/>
                    <a:pt x="33" y="579"/>
                    <a:pt x="29" y="579"/>
                  </a:cubicBezTo>
                  <a:cubicBezTo>
                    <a:pt x="33" y="583"/>
                    <a:pt x="33" y="586"/>
                    <a:pt x="33" y="586"/>
                  </a:cubicBezTo>
                  <a:cubicBezTo>
                    <a:pt x="33" y="590"/>
                    <a:pt x="33" y="594"/>
                    <a:pt x="29" y="598"/>
                  </a:cubicBezTo>
                  <a:cubicBezTo>
                    <a:pt x="29" y="598"/>
                    <a:pt x="29" y="601"/>
                    <a:pt x="26" y="601"/>
                  </a:cubicBezTo>
                  <a:cubicBezTo>
                    <a:pt x="22" y="601"/>
                    <a:pt x="19" y="605"/>
                    <a:pt x="14" y="605"/>
                  </a:cubicBezTo>
                  <a:cubicBezTo>
                    <a:pt x="14" y="608"/>
                    <a:pt x="7" y="605"/>
                    <a:pt x="7" y="612"/>
                  </a:cubicBezTo>
                  <a:cubicBezTo>
                    <a:pt x="7" y="612"/>
                    <a:pt x="7" y="616"/>
                    <a:pt x="4" y="616"/>
                  </a:cubicBezTo>
                  <a:cubicBezTo>
                    <a:pt x="4" y="620"/>
                    <a:pt x="4" y="623"/>
                    <a:pt x="0" y="627"/>
                  </a:cubicBezTo>
                  <a:cubicBezTo>
                    <a:pt x="0" y="630"/>
                    <a:pt x="0" y="630"/>
                    <a:pt x="4" y="638"/>
                  </a:cubicBezTo>
                  <a:cubicBezTo>
                    <a:pt x="7" y="642"/>
                    <a:pt x="11" y="642"/>
                    <a:pt x="11" y="645"/>
                  </a:cubicBezTo>
                  <a:cubicBezTo>
                    <a:pt x="11" y="649"/>
                    <a:pt x="14" y="649"/>
                    <a:pt x="14" y="652"/>
                  </a:cubicBezTo>
                  <a:cubicBezTo>
                    <a:pt x="19" y="656"/>
                    <a:pt x="22" y="660"/>
                    <a:pt x="22" y="664"/>
                  </a:cubicBezTo>
                  <a:cubicBezTo>
                    <a:pt x="19" y="664"/>
                    <a:pt x="19" y="667"/>
                    <a:pt x="19" y="667"/>
                  </a:cubicBezTo>
                  <a:cubicBezTo>
                    <a:pt x="14" y="667"/>
                    <a:pt x="14" y="667"/>
                    <a:pt x="14" y="671"/>
                  </a:cubicBezTo>
                  <a:lnTo>
                    <a:pt x="14" y="674"/>
                  </a:lnTo>
                  <a:lnTo>
                    <a:pt x="19" y="674"/>
                  </a:lnTo>
                  <a:cubicBezTo>
                    <a:pt x="26" y="678"/>
                    <a:pt x="29" y="682"/>
                    <a:pt x="36" y="686"/>
                  </a:cubicBezTo>
                  <a:cubicBezTo>
                    <a:pt x="41" y="689"/>
                    <a:pt x="48" y="693"/>
                    <a:pt x="51" y="696"/>
                  </a:cubicBezTo>
                  <a:cubicBezTo>
                    <a:pt x="55" y="700"/>
                    <a:pt x="58" y="704"/>
                    <a:pt x="66" y="704"/>
                  </a:cubicBezTo>
                  <a:cubicBezTo>
                    <a:pt x="66" y="708"/>
                    <a:pt x="70" y="708"/>
                    <a:pt x="70" y="711"/>
                  </a:cubicBezTo>
                  <a:cubicBezTo>
                    <a:pt x="73" y="711"/>
                    <a:pt x="73" y="711"/>
                    <a:pt x="77" y="715"/>
                  </a:cubicBezTo>
                  <a:cubicBezTo>
                    <a:pt x="77" y="715"/>
                    <a:pt x="80" y="715"/>
                    <a:pt x="85" y="718"/>
                  </a:cubicBezTo>
                  <a:cubicBezTo>
                    <a:pt x="92" y="722"/>
                    <a:pt x="99" y="730"/>
                    <a:pt x="107" y="733"/>
                  </a:cubicBezTo>
                  <a:cubicBezTo>
                    <a:pt x="114" y="740"/>
                    <a:pt x="121" y="744"/>
                    <a:pt x="129" y="752"/>
                  </a:cubicBezTo>
                  <a:cubicBezTo>
                    <a:pt x="136" y="755"/>
                    <a:pt x="146" y="759"/>
                    <a:pt x="154" y="766"/>
                  </a:cubicBezTo>
                  <a:cubicBezTo>
                    <a:pt x="154" y="770"/>
                    <a:pt x="158" y="770"/>
                    <a:pt x="161" y="774"/>
                  </a:cubicBezTo>
                  <a:cubicBezTo>
                    <a:pt x="161" y="774"/>
                    <a:pt x="165" y="774"/>
                    <a:pt x="168" y="777"/>
                  </a:cubicBezTo>
                  <a:cubicBezTo>
                    <a:pt x="173" y="777"/>
                    <a:pt x="173" y="781"/>
                    <a:pt x="176" y="784"/>
                  </a:cubicBezTo>
                  <a:cubicBezTo>
                    <a:pt x="180" y="784"/>
                    <a:pt x="183" y="788"/>
                    <a:pt x="183" y="788"/>
                  </a:cubicBezTo>
                  <a:cubicBezTo>
                    <a:pt x="187" y="792"/>
                    <a:pt x="190" y="792"/>
                    <a:pt x="190" y="792"/>
                  </a:cubicBezTo>
                  <a:lnTo>
                    <a:pt x="190" y="796"/>
                  </a:lnTo>
                  <a:cubicBezTo>
                    <a:pt x="198" y="799"/>
                    <a:pt x="205" y="799"/>
                    <a:pt x="209" y="803"/>
                  </a:cubicBezTo>
                  <a:cubicBezTo>
                    <a:pt x="220" y="810"/>
                    <a:pt x="224" y="818"/>
                    <a:pt x="234" y="821"/>
                  </a:cubicBezTo>
                  <a:cubicBezTo>
                    <a:pt x="246" y="832"/>
                    <a:pt x="264" y="840"/>
                    <a:pt x="275" y="850"/>
                  </a:cubicBezTo>
                  <a:cubicBezTo>
                    <a:pt x="278" y="850"/>
                    <a:pt x="278" y="854"/>
                    <a:pt x="283" y="854"/>
                  </a:cubicBezTo>
                  <a:lnTo>
                    <a:pt x="286" y="858"/>
                  </a:lnTo>
                  <a:cubicBezTo>
                    <a:pt x="290" y="862"/>
                    <a:pt x="293" y="862"/>
                    <a:pt x="297" y="869"/>
                  </a:cubicBezTo>
                  <a:cubicBezTo>
                    <a:pt x="300" y="869"/>
                    <a:pt x="300" y="872"/>
                    <a:pt x="305" y="872"/>
                  </a:cubicBezTo>
                  <a:cubicBezTo>
                    <a:pt x="308" y="872"/>
                    <a:pt x="308" y="872"/>
                    <a:pt x="312" y="876"/>
                  </a:cubicBezTo>
                  <a:cubicBezTo>
                    <a:pt x="315" y="880"/>
                    <a:pt x="319" y="880"/>
                    <a:pt x="322" y="884"/>
                  </a:cubicBezTo>
                  <a:cubicBezTo>
                    <a:pt x="327" y="887"/>
                    <a:pt x="327" y="887"/>
                    <a:pt x="327" y="891"/>
                  </a:cubicBezTo>
                  <a:lnTo>
                    <a:pt x="330" y="891"/>
                  </a:lnTo>
                  <a:lnTo>
                    <a:pt x="334" y="894"/>
                  </a:lnTo>
                  <a:cubicBezTo>
                    <a:pt x="337" y="898"/>
                    <a:pt x="341" y="902"/>
                    <a:pt x="344" y="902"/>
                  </a:cubicBezTo>
                  <a:cubicBezTo>
                    <a:pt x="349" y="906"/>
                    <a:pt x="349" y="909"/>
                    <a:pt x="352" y="913"/>
                  </a:cubicBezTo>
                  <a:cubicBezTo>
                    <a:pt x="356" y="913"/>
                    <a:pt x="356" y="913"/>
                    <a:pt x="359" y="916"/>
                  </a:cubicBezTo>
                  <a:cubicBezTo>
                    <a:pt x="359" y="916"/>
                    <a:pt x="359" y="920"/>
                    <a:pt x="363" y="920"/>
                  </a:cubicBezTo>
                  <a:lnTo>
                    <a:pt x="366" y="924"/>
                  </a:lnTo>
                  <a:cubicBezTo>
                    <a:pt x="371" y="924"/>
                    <a:pt x="371" y="928"/>
                    <a:pt x="374" y="931"/>
                  </a:cubicBezTo>
                  <a:lnTo>
                    <a:pt x="378" y="935"/>
                  </a:lnTo>
                  <a:lnTo>
                    <a:pt x="381" y="938"/>
                  </a:lnTo>
                  <a:cubicBezTo>
                    <a:pt x="385" y="942"/>
                    <a:pt x="388" y="942"/>
                    <a:pt x="388" y="946"/>
                  </a:cubicBezTo>
                  <a:cubicBezTo>
                    <a:pt x="393" y="950"/>
                    <a:pt x="396" y="950"/>
                    <a:pt x="400" y="953"/>
                  </a:cubicBezTo>
                  <a:cubicBezTo>
                    <a:pt x="400" y="957"/>
                    <a:pt x="403" y="957"/>
                    <a:pt x="407" y="960"/>
                  </a:cubicBezTo>
                  <a:lnTo>
                    <a:pt x="410" y="964"/>
                  </a:lnTo>
                  <a:cubicBezTo>
                    <a:pt x="415" y="968"/>
                    <a:pt x="415" y="968"/>
                    <a:pt x="415" y="972"/>
                  </a:cubicBezTo>
                  <a:lnTo>
                    <a:pt x="418" y="972"/>
                  </a:lnTo>
                  <a:cubicBezTo>
                    <a:pt x="425" y="979"/>
                    <a:pt x="432" y="982"/>
                    <a:pt x="440" y="990"/>
                  </a:cubicBezTo>
                  <a:cubicBezTo>
                    <a:pt x="440" y="990"/>
                    <a:pt x="444" y="994"/>
                    <a:pt x="447" y="994"/>
                  </a:cubicBezTo>
                  <a:cubicBezTo>
                    <a:pt x="447" y="997"/>
                    <a:pt x="451" y="997"/>
                    <a:pt x="451" y="1001"/>
                  </a:cubicBezTo>
                  <a:cubicBezTo>
                    <a:pt x="454" y="1004"/>
                    <a:pt x="459" y="1004"/>
                    <a:pt x="462" y="1004"/>
                  </a:cubicBezTo>
                  <a:lnTo>
                    <a:pt x="462" y="1008"/>
                  </a:lnTo>
                  <a:cubicBezTo>
                    <a:pt x="462" y="1012"/>
                    <a:pt x="466" y="1012"/>
                    <a:pt x="469" y="1012"/>
                  </a:cubicBezTo>
                  <a:cubicBezTo>
                    <a:pt x="469" y="1016"/>
                    <a:pt x="473" y="1016"/>
                    <a:pt x="473" y="1019"/>
                  </a:cubicBezTo>
                  <a:cubicBezTo>
                    <a:pt x="476" y="1019"/>
                    <a:pt x="481" y="1023"/>
                    <a:pt x="481" y="1023"/>
                  </a:cubicBezTo>
                  <a:cubicBezTo>
                    <a:pt x="484" y="1023"/>
                    <a:pt x="484" y="1026"/>
                    <a:pt x="488" y="1026"/>
                  </a:cubicBezTo>
                  <a:cubicBezTo>
                    <a:pt x="488" y="1030"/>
                    <a:pt x="491" y="1030"/>
                    <a:pt x="495" y="1034"/>
                  </a:cubicBezTo>
                  <a:cubicBezTo>
                    <a:pt x="506" y="1041"/>
                    <a:pt x="520" y="1052"/>
                    <a:pt x="535" y="1063"/>
                  </a:cubicBezTo>
                  <a:lnTo>
                    <a:pt x="539" y="1067"/>
                  </a:lnTo>
                  <a:cubicBezTo>
                    <a:pt x="542" y="1070"/>
                    <a:pt x="542" y="1074"/>
                    <a:pt x="547" y="1074"/>
                  </a:cubicBezTo>
                  <a:lnTo>
                    <a:pt x="550" y="1074"/>
                  </a:lnTo>
                  <a:cubicBezTo>
                    <a:pt x="554" y="1078"/>
                    <a:pt x="557" y="1082"/>
                    <a:pt x="561" y="1085"/>
                  </a:cubicBezTo>
                  <a:cubicBezTo>
                    <a:pt x="569" y="1089"/>
                    <a:pt x="576" y="1096"/>
                    <a:pt x="583" y="1100"/>
                  </a:cubicBezTo>
                  <a:cubicBezTo>
                    <a:pt x="583" y="1104"/>
                    <a:pt x="583" y="1104"/>
                    <a:pt x="586" y="1104"/>
                  </a:cubicBezTo>
                  <a:cubicBezTo>
                    <a:pt x="591" y="1107"/>
                    <a:pt x="594" y="1107"/>
                    <a:pt x="594" y="1114"/>
                  </a:cubicBezTo>
                  <a:lnTo>
                    <a:pt x="598" y="1114"/>
                  </a:lnTo>
                  <a:cubicBezTo>
                    <a:pt x="601" y="1114"/>
                    <a:pt x="601" y="1118"/>
                    <a:pt x="601" y="1118"/>
                  </a:cubicBezTo>
                  <a:cubicBezTo>
                    <a:pt x="608" y="1118"/>
                    <a:pt x="608" y="1126"/>
                    <a:pt x="616" y="1126"/>
                  </a:cubicBezTo>
                  <a:lnTo>
                    <a:pt x="616" y="1129"/>
                  </a:lnTo>
                  <a:cubicBezTo>
                    <a:pt x="616" y="1131"/>
                    <a:pt x="618" y="1131"/>
                    <a:pt x="620" y="1131"/>
                  </a:cubicBezTo>
                  <a:cubicBezTo>
                    <a:pt x="621" y="1131"/>
                    <a:pt x="623" y="1131"/>
                    <a:pt x="623" y="1133"/>
                  </a:cubicBezTo>
                  <a:cubicBezTo>
                    <a:pt x="627" y="1133"/>
                    <a:pt x="627" y="1136"/>
                    <a:pt x="630" y="1140"/>
                  </a:cubicBezTo>
                  <a:cubicBezTo>
                    <a:pt x="642" y="1148"/>
                    <a:pt x="652" y="1155"/>
                    <a:pt x="664" y="1166"/>
                  </a:cubicBezTo>
                  <a:lnTo>
                    <a:pt x="671" y="1166"/>
                  </a:lnTo>
                  <a:lnTo>
                    <a:pt x="674" y="1170"/>
                  </a:lnTo>
                  <a:cubicBezTo>
                    <a:pt x="679" y="1173"/>
                    <a:pt x="679" y="1173"/>
                    <a:pt x="682" y="1173"/>
                  </a:cubicBezTo>
                  <a:cubicBezTo>
                    <a:pt x="686" y="1177"/>
                    <a:pt x="689" y="1180"/>
                    <a:pt x="693" y="1180"/>
                  </a:cubicBezTo>
                  <a:lnTo>
                    <a:pt x="704" y="1192"/>
                  </a:lnTo>
                  <a:cubicBezTo>
                    <a:pt x="708" y="1195"/>
                    <a:pt x="715" y="1195"/>
                    <a:pt x="718" y="1199"/>
                  </a:cubicBezTo>
                  <a:lnTo>
                    <a:pt x="723" y="1199"/>
                  </a:lnTo>
                  <a:lnTo>
                    <a:pt x="726" y="1202"/>
                  </a:lnTo>
                  <a:cubicBezTo>
                    <a:pt x="726" y="1206"/>
                    <a:pt x="730" y="1206"/>
                    <a:pt x="733" y="1210"/>
                  </a:cubicBezTo>
                  <a:cubicBezTo>
                    <a:pt x="737" y="1210"/>
                    <a:pt x="740" y="1214"/>
                    <a:pt x="745" y="1217"/>
                  </a:cubicBezTo>
                  <a:cubicBezTo>
                    <a:pt x="748" y="1217"/>
                    <a:pt x="748" y="1221"/>
                    <a:pt x="752" y="1221"/>
                  </a:cubicBezTo>
                  <a:lnTo>
                    <a:pt x="755" y="1224"/>
                  </a:lnTo>
                  <a:lnTo>
                    <a:pt x="759" y="1228"/>
                  </a:lnTo>
                  <a:cubicBezTo>
                    <a:pt x="762" y="1228"/>
                    <a:pt x="762" y="1228"/>
                    <a:pt x="767" y="1232"/>
                  </a:cubicBezTo>
                  <a:cubicBezTo>
                    <a:pt x="770" y="1236"/>
                    <a:pt x="774" y="1239"/>
                    <a:pt x="781" y="1243"/>
                  </a:cubicBezTo>
                  <a:lnTo>
                    <a:pt x="784" y="1243"/>
                  </a:lnTo>
                  <a:cubicBezTo>
                    <a:pt x="784" y="1243"/>
                    <a:pt x="789" y="1246"/>
                    <a:pt x="792" y="1246"/>
                  </a:cubicBezTo>
                  <a:cubicBezTo>
                    <a:pt x="792" y="1250"/>
                    <a:pt x="796" y="1250"/>
                    <a:pt x="796" y="1254"/>
                  </a:cubicBezTo>
                  <a:cubicBezTo>
                    <a:pt x="814" y="1265"/>
                    <a:pt x="828" y="1280"/>
                    <a:pt x="847" y="1290"/>
                  </a:cubicBezTo>
                  <a:cubicBezTo>
                    <a:pt x="850" y="1290"/>
                    <a:pt x="850" y="1294"/>
                    <a:pt x="855" y="1294"/>
                  </a:cubicBezTo>
                  <a:cubicBezTo>
                    <a:pt x="858" y="1298"/>
                    <a:pt x="858" y="1298"/>
                    <a:pt x="862" y="1302"/>
                  </a:cubicBezTo>
                  <a:cubicBezTo>
                    <a:pt x="869" y="1305"/>
                    <a:pt x="872" y="1309"/>
                    <a:pt x="880" y="1312"/>
                  </a:cubicBezTo>
                  <a:lnTo>
                    <a:pt x="884" y="1316"/>
                  </a:lnTo>
                  <a:cubicBezTo>
                    <a:pt x="887" y="1316"/>
                    <a:pt x="891" y="1320"/>
                    <a:pt x="894" y="1324"/>
                  </a:cubicBezTo>
                  <a:lnTo>
                    <a:pt x="899" y="1324"/>
                  </a:lnTo>
                  <a:cubicBezTo>
                    <a:pt x="899" y="1324"/>
                    <a:pt x="902" y="1327"/>
                    <a:pt x="906" y="1327"/>
                  </a:cubicBezTo>
                  <a:cubicBezTo>
                    <a:pt x="906" y="1331"/>
                    <a:pt x="909" y="1331"/>
                    <a:pt x="913" y="1334"/>
                  </a:cubicBezTo>
                  <a:cubicBezTo>
                    <a:pt x="928" y="1342"/>
                    <a:pt x="938" y="1353"/>
                    <a:pt x="950" y="1360"/>
                  </a:cubicBezTo>
                  <a:cubicBezTo>
                    <a:pt x="953" y="1364"/>
                    <a:pt x="957" y="1368"/>
                    <a:pt x="965" y="1368"/>
                  </a:cubicBezTo>
                  <a:cubicBezTo>
                    <a:pt x="975" y="1375"/>
                    <a:pt x="982" y="1378"/>
                    <a:pt x="994" y="1386"/>
                  </a:cubicBezTo>
                  <a:lnTo>
                    <a:pt x="994" y="1390"/>
                  </a:lnTo>
                  <a:cubicBezTo>
                    <a:pt x="995" y="1389"/>
                    <a:pt x="996" y="1388"/>
                    <a:pt x="996" y="1388"/>
                  </a:cubicBezTo>
                  <a:cubicBezTo>
                    <a:pt x="998" y="1388"/>
                    <a:pt x="998" y="1390"/>
                    <a:pt x="1001" y="1390"/>
                  </a:cubicBezTo>
                  <a:cubicBezTo>
                    <a:pt x="1009" y="1397"/>
                    <a:pt x="1016" y="1400"/>
                    <a:pt x="1023" y="1408"/>
                  </a:cubicBezTo>
                  <a:lnTo>
                    <a:pt x="1026" y="1408"/>
                  </a:lnTo>
                  <a:cubicBezTo>
                    <a:pt x="1031" y="1412"/>
                    <a:pt x="1034" y="1412"/>
                    <a:pt x="1038" y="1415"/>
                  </a:cubicBezTo>
                  <a:lnTo>
                    <a:pt x="1041" y="1415"/>
                  </a:lnTo>
                  <a:cubicBezTo>
                    <a:pt x="1045" y="1419"/>
                    <a:pt x="1048" y="1419"/>
                    <a:pt x="1053" y="1422"/>
                  </a:cubicBezTo>
                  <a:lnTo>
                    <a:pt x="1056" y="1426"/>
                  </a:lnTo>
                  <a:cubicBezTo>
                    <a:pt x="1063" y="1426"/>
                    <a:pt x="1067" y="1430"/>
                    <a:pt x="1070" y="1434"/>
                  </a:cubicBezTo>
                  <a:cubicBezTo>
                    <a:pt x="1075" y="1437"/>
                    <a:pt x="1078" y="1437"/>
                    <a:pt x="1082" y="1441"/>
                  </a:cubicBezTo>
                  <a:cubicBezTo>
                    <a:pt x="1078" y="1437"/>
                    <a:pt x="1078" y="1437"/>
                    <a:pt x="1075" y="1434"/>
                  </a:cubicBezTo>
                  <a:lnTo>
                    <a:pt x="1075" y="1434"/>
                  </a:lnTo>
                  <a:cubicBezTo>
                    <a:pt x="1078" y="1437"/>
                    <a:pt x="1078" y="1437"/>
                    <a:pt x="1082" y="1437"/>
                  </a:cubicBezTo>
                  <a:cubicBezTo>
                    <a:pt x="1082" y="1441"/>
                    <a:pt x="1085" y="1441"/>
                    <a:pt x="1085" y="1441"/>
                  </a:cubicBezTo>
                  <a:cubicBezTo>
                    <a:pt x="1089" y="1441"/>
                    <a:pt x="1089" y="1444"/>
                    <a:pt x="1089" y="1444"/>
                  </a:cubicBezTo>
                  <a:cubicBezTo>
                    <a:pt x="1092" y="1444"/>
                    <a:pt x="1092" y="1444"/>
                    <a:pt x="1097" y="1448"/>
                  </a:cubicBezTo>
                  <a:lnTo>
                    <a:pt x="1100" y="1452"/>
                  </a:lnTo>
                  <a:cubicBezTo>
                    <a:pt x="1100" y="1448"/>
                    <a:pt x="1100" y="1448"/>
                    <a:pt x="1097" y="1445"/>
                  </a:cubicBezTo>
                  <a:lnTo>
                    <a:pt x="1097" y="1445"/>
                  </a:lnTo>
                  <a:lnTo>
                    <a:pt x="1100" y="1448"/>
                  </a:lnTo>
                  <a:cubicBezTo>
                    <a:pt x="1107" y="1456"/>
                    <a:pt x="1114" y="1459"/>
                    <a:pt x="1122" y="1463"/>
                  </a:cubicBezTo>
                  <a:cubicBezTo>
                    <a:pt x="1126" y="1466"/>
                    <a:pt x="1129" y="1466"/>
                    <a:pt x="1133" y="1466"/>
                  </a:cubicBezTo>
                  <a:cubicBezTo>
                    <a:pt x="1136" y="1470"/>
                    <a:pt x="1141" y="1470"/>
                    <a:pt x="1141" y="1474"/>
                  </a:cubicBezTo>
                  <a:lnTo>
                    <a:pt x="1144" y="1474"/>
                  </a:lnTo>
                  <a:cubicBezTo>
                    <a:pt x="1148" y="1478"/>
                    <a:pt x="1151" y="1478"/>
                    <a:pt x="1151" y="1481"/>
                  </a:cubicBezTo>
                  <a:cubicBezTo>
                    <a:pt x="1155" y="1481"/>
                    <a:pt x="1158" y="1481"/>
                    <a:pt x="1158" y="1485"/>
                  </a:cubicBezTo>
                  <a:cubicBezTo>
                    <a:pt x="1163" y="1488"/>
                    <a:pt x="1166" y="1488"/>
                    <a:pt x="1170" y="1492"/>
                  </a:cubicBezTo>
                  <a:cubicBezTo>
                    <a:pt x="1177" y="1492"/>
                    <a:pt x="1180" y="1496"/>
                    <a:pt x="1188" y="1500"/>
                  </a:cubicBezTo>
                  <a:cubicBezTo>
                    <a:pt x="1192" y="1503"/>
                    <a:pt x="1195" y="1507"/>
                    <a:pt x="1199" y="1507"/>
                  </a:cubicBezTo>
                  <a:cubicBezTo>
                    <a:pt x="1202" y="1510"/>
                    <a:pt x="1207" y="1514"/>
                    <a:pt x="1210" y="1514"/>
                  </a:cubicBezTo>
                  <a:cubicBezTo>
                    <a:pt x="1214" y="1518"/>
                    <a:pt x="1217" y="1522"/>
                    <a:pt x="1221" y="1522"/>
                  </a:cubicBezTo>
                  <a:cubicBezTo>
                    <a:pt x="1224" y="1525"/>
                    <a:pt x="1232" y="1529"/>
                    <a:pt x="1236" y="1532"/>
                  </a:cubicBezTo>
                  <a:cubicBezTo>
                    <a:pt x="1239" y="1532"/>
                    <a:pt x="1239" y="1532"/>
                    <a:pt x="1243" y="1536"/>
                  </a:cubicBezTo>
                  <a:cubicBezTo>
                    <a:pt x="1246" y="1536"/>
                    <a:pt x="1246" y="1540"/>
                    <a:pt x="1246" y="1540"/>
                  </a:cubicBezTo>
                  <a:cubicBezTo>
                    <a:pt x="1254" y="1544"/>
                    <a:pt x="1261" y="1551"/>
                    <a:pt x="1268" y="1554"/>
                  </a:cubicBezTo>
                  <a:cubicBezTo>
                    <a:pt x="1268" y="1554"/>
                    <a:pt x="1273" y="1554"/>
                    <a:pt x="1273" y="1558"/>
                  </a:cubicBezTo>
                  <a:cubicBezTo>
                    <a:pt x="1273" y="1558"/>
                    <a:pt x="1276" y="1562"/>
                    <a:pt x="1280" y="1562"/>
                  </a:cubicBezTo>
                  <a:cubicBezTo>
                    <a:pt x="1280" y="1562"/>
                    <a:pt x="1283" y="1562"/>
                    <a:pt x="1283" y="1566"/>
                  </a:cubicBezTo>
                  <a:cubicBezTo>
                    <a:pt x="1287" y="1566"/>
                    <a:pt x="1287" y="1566"/>
                    <a:pt x="1290" y="1569"/>
                  </a:cubicBezTo>
                  <a:lnTo>
                    <a:pt x="1295" y="1573"/>
                  </a:lnTo>
                  <a:lnTo>
                    <a:pt x="1298" y="1573"/>
                  </a:lnTo>
                  <a:lnTo>
                    <a:pt x="1302" y="1576"/>
                  </a:lnTo>
                  <a:lnTo>
                    <a:pt x="1305" y="1576"/>
                  </a:lnTo>
                  <a:cubicBezTo>
                    <a:pt x="1305" y="1576"/>
                    <a:pt x="1305" y="1580"/>
                    <a:pt x="1309" y="1580"/>
                  </a:cubicBezTo>
                  <a:lnTo>
                    <a:pt x="1312" y="1584"/>
                  </a:lnTo>
                  <a:cubicBezTo>
                    <a:pt x="1317" y="1588"/>
                    <a:pt x="1320" y="1591"/>
                    <a:pt x="1327" y="1595"/>
                  </a:cubicBezTo>
                  <a:cubicBezTo>
                    <a:pt x="1327" y="1595"/>
                    <a:pt x="1331" y="1595"/>
                    <a:pt x="1331" y="1598"/>
                  </a:cubicBezTo>
                  <a:cubicBezTo>
                    <a:pt x="1334" y="1598"/>
                    <a:pt x="1334" y="1602"/>
                    <a:pt x="1334" y="1602"/>
                  </a:cubicBezTo>
                  <a:cubicBezTo>
                    <a:pt x="1342" y="1602"/>
                    <a:pt x="1346" y="1606"/>
                    <a:pt x="1349" y="1610"/>
                  </a:cubicBezTo>
                  <a:cubicBezTo>
                    <a:pt x="1353" y="1613"/>
                    <a:pt x="1356" y="1613"/>
                    <a:pt x="1361" y="1617"/>
                  </a:cubicBezTo>
                  <a:cubicBezTo>
                    <a:pt x="1361" y="1620"/>
                    <a:pt x="1364" y="1620"/>
                    <a:pt x="1368" y="1624"/>
                  </a:cubicBezTo>
                  <a:cubicBezTo>
                    <a:pt x="1371" y="1628"/>
                    <a:pt x="1375" y="1628"/>
                    <a:pt x="1378" y="1632"/>
                  </a:cubicBezTo>
                  <a:cubicBezTo>
                    <a:pt x="1383" y="1635"/>
                    <a:pt x="1383" y="1635"/>
                    <a:pt x="1386" y="1639"/>
                  </a:cubicBezTo>
                  <a:cubicBezTo>
                    <a:pt x="1390" y="1642"/>
                    <a:pt x="1393" y="1642"/>
                    <a:pt x="1397" y="1646"/>
                  </a:cubicBezTo>
                  <a:cubicBezTo>
                    <a:pt x="1397" y="1646"/>
                    <a:pt x="1405" y="1646"/>
                    <a:pt x="1405" y="1654"/>
                  </a:cubicBezTo>
                  <a:lnTo>
                    <a:pt x="1408" y="1654"/>
                  </a:lnTo>
                  <a:cubicBezTo>
                    <a:pt x="1408" y="1654"/>
                    <a:pt x="1412" y="1654"/>
                    <a:pt x="1412" y="1657"/>
                  </a:cubicBezTo>
                  <a:lnTo>
                    <a:pt x="1415" y="1657"/>
                  </a:lnTo>
                  <a:cubicBezTo>
                    <a:pt x="1419" y="1657"/>
                    <a:pt x="1419" y="1661"/>
                    <a:pt x="1419" y="1661"/>
                  </a:cubicBezTo>
                  <a:lnTo>
                    <a:pt x="1422" y="1664"/>
                  </a:lnTo>
                  <a:lnTo>
                    <a:pt x="1427" y="1664"/>
                  </a:lnTo>
                  <a:cubicBezTo>
                    <a:pt x="1434" y="1672"/>
                    <a:pt x="1441" y="1676"/>
                    <a:pt x="1452" y="1683"/>
                  </a:cubicBezTo>
                  <a:cubicBezTo>
                    <a:pt x="1452" y="1683"/>
                    <a:pt x="1456" y="1686"/>
                    <a:pt x="1459" y="1686"/>
                  </a:cubicBezTo>
                  <a:cubicBezTo>
                    <a:pt x="1459" y="1690"/>
                    <a:pt x="1463" y="1690"/>
                    <a:pt x="1466" y="1694"/>
                  </a:cubicBezTo>
                  <a:cubicBezTo>
                    <a:pt x="1471" y="1694"/>
                    <a:pt x="1471" y="1698"/>
                    <a:pt x="1474" y="1698"/>
                  </a:cubicBezTo>
                  <a:cubicBezTo>
                    <a:pt x="1474" y="1701"/>
                    <a:pt x="1478" y="1701"/>
                    <a:pt x="1478" y="1701"/>
                  </a:cubicBezTo>
                  <a:cubicBezTo>
                    <a:pt x="1481" y="1705"/>
                    <a:pt x="1481" y="1705"/>
                    <a:pt x="1485" y="1705"/>
                  </a:cubicBezTo>
                  <a:lnTo>
                    <a:pt x="1488" y="1708"/>
                  </a:lnTo>
                  <a:lnTo>
                    <a:pt x="1488" y="1712"/>
                  </a:lnTo>
                  <a:cubicBezTo>
                    <a:pt x="1490" y="1711"/>
                    <a:pt x="1491" y="1710"/>
                    <a:pt x="1491" y="1710"/>
                  </a:cubicBezTo>
                  <a:cubicBezTo>
                    <a:pt x="1493" y="1710"/>
                    <a:pt x="1494" y="1712"/>
                    <a:pt x="1496" y="1712"/>
                  </a:cubicBezTo>
                  <a:cubicBezTo>
                    <a:pt x="1496" y="1716"/>
                    <a:pt x="1500" y="1716"/>
                    <a:pt x="1500" y="1720"/>
                  </a:cubicBezTo>
                  <a:cubicBezTo>
                    <a:pt x="1503" y="1720"/>
                    <a:pt x="1503" y="1720"/>
                    <a:pt x="1507" y="1723"/>
                  </a:cubicBezTo>
                  <a:lnTo>
                    <a:pt x="1510" y="1727"/>
                  </a:lnTo>
                  <a:lnTo>
                    <a:pt x="1515" y="1727"/>
                  </a:lnTo>
                  <a:cubicBezTo>
                    <a:pt x="1515" y="1729"/>
                    <a:pt x="1516" y="1729"/>
                    <a:pt x="1516" y="1729"/>
                  </a:cubicBezTo>
                  <a:cubicBezTo>
                    <a:pt x="1517" y="1729"/>
                    <a:pt x="1518" y="1729"/>
                    <a:pt x="1518" y="1730"/>
                  </a:cubicBezTo>
                  <a:cubicBezTo>
                    <a:pt x="1518" y="1730"/>
                    <a:pt x="1520" y="1732"/>
                    <a:pt x="1522" y="1732"/>
                  </a:cubicBezTo>
                  <a:cubicBezTo>
                    <a:pt x="1523" y="1732"/>
                    <a:pt x="1524" y="1732"/>
                    <a:pt x="1525" y="1730"/>
                  </a:cubicBezTo>
                  <a:cubicBezTo>
                    <a:pt x="1525" y="1730"/>
                    <a:pt x="1525" y="1727"/>
                    <a:pt x="1522" y="1727"/>
                  </a:cubicBezTo>
                  <a:cubicBezTo>
                    <a:pt x="1518" y="1723"/>
                    <a:pt x="1515" y="1716"/>
                    <a:pt x="1507" y="1712"/>
                  </a:cubicBezTo>
                  <a:cubicBezTo>
                    <a:pt x="1507" y="1712"/>
                    <a:pt x="1503" y="1708"/>
                    <a:pt x="1500" y="1705"/>
                  </a:cubicBezTo>
                  <a:cubicBezTo>
                    <a:pt x="1496" y="1705"/>
                    <a:pt x="1496" y="1705"/>
                    <a:pt x="1493" y="1701"/>
                  </a:cubicBezTo>
                  <a:cubicBezTo>
                    <a:pt x="1488" y="1698"/>
                    <a:pt x="1481" y="1694"/>
                    <a:pt x="1474" y="1686"/>
                  </a:cubicBezTo>
                  <a:cubicBezTo>
                    <a:pt x="1471" y="1686"/>
                    <a:pt x="1471" y="1686"/>
                    <a:pt x="1471" y="1683"/>
                  </a:cubicBezTo>
                  <a:cubicBezTo>
                    <a:pt x="1463" y="1679"/>
                    <a:pt x="1463" y="1679"/>
                    <a:pt x="1456" y="1676"/>
                  </a:cubicBezTo>
                  <a:cubicBezTo>
                    <a:pt x="1459" y="1674"/>
                    <a:pt x="1461" y="1673"/>
                    <a:pt x="1463" y="1673"/>
                  </a:cubicBezTo>
                  <a:cubicBezTo>
                    <a:pt x="1465" y="1673"/>
                    <a:pt x="1467" y="1674"/>
                    <a:pt x="1471" y="1676"/>
                  </a:cubicBezTo>
                  <a:lnTo>
                    <a:pt x="1474" y="1679"/>
                  </a:lnTo>
                  <a:cubicBezTo>
                    <a:pt x="1478" y="1679"/>
                    <a:pt x="1481" y="1683"/>
                    <a:pt x="1481" y="1683"/>
                  </a:cubicBezTo>
                  <a:cubicBezTo>
                    <a:pt x="1485" y="1686"/>
                    <a:pt x="1493" y="1690"/>
                    <a:pt x="1496" y="1694"/>
                  </a:cubicBezTo>
                  <a:cubicBezTo>
                    <a:pt x="1500" y="1698"/>
                    <a:pt x="1503" y="1698"/>
                    <a:pt x="1507" y="1701"/>
                  </a:cubicBezTo>
                  <a:cubicBezTo>
                    <a:pt x="1510" y="1701"/>
                    <a:pt x="1510" y="1705"/>
                    <a:pt x="1510" y="1705"/>
                  </a:cubicBezTo>
                  <a:cubicBezTo>
                    <a:pt x="1515" y="1708"/>
                    <a:pt x="1515" y="1708"/>
                    <a:pt x="1518" y="1708"/>
                  </a:cubicBezTo>
                  <a:cubicBezTo>
                    <a:pt x="1518" y="1712"/>
                    <a:pt x="1522" y="1712"/>
                    <a:pt x="1522" y="1716"/>
                  </a:cubicBezTo>
                  <a:cubicBezTo>
                    <a:pt x="1525" y="1716"/>
                    <a:pt x="1525" y="1720"/>
                    <a:pt x="1529" y="1720"/>
                  </a:cubicBezTo>
                  <a:cubicBezTo>
                    <a:pt x="1532" y="1720"/>
                    <a:pt x="1537" y="1723"/>
                    <a:pt x="1537" y="1723"/>
                  </a:cubicBezTo>
                  <a:cubicBezTo>
                    <a:pt x="1540" y="1727"/>
                    <a:pt x="1540" y="1727"/>
                    <a:pt x="1544" y="1730"/>
                  </a:cubicBezTo>
                  <a:lnTo>
                    <a:pt x="1547" y="1734"/>
                  </a:lnTo>
                  <a:lnTo>
                    <a:pt x="1551" y="1738"/>
                  </a:lnTo>
                  <a:lnTo>
                    <a:pt x="1554" y="1738"/>
                  </a:lnTo>
                  <a:cubicBezTo>
                    <a:pt x="1559" y="1742"/>
                    <a:pt x="1559" y="1742"/>
                    <a:pt x="1559" y="1745"/>
                  </a:cubicBezTo>
                  <a:cubicBezTo>
                    <a:pt x="1569" y="1749"/>
                    <a:pt x="1576" y="1756"/>
                    <a:pt x="1584" y="1764"/>
                  </a:cubicBezTo>
                  <a:cubicBezTo>
                    <a:pt x="1588" y="1764"/>
                    <a:pt x="1591" y="1767"/>
                    <a:pt x="1595" y="1771"/>
                  </a:cubicBezTo>
                  <a:cubicBezTo>
                    <a:pt x="1598" y="1771"/>
                    <a:pt x="1603" y="1771"/>
                    <a:pt x="1603" y="1774"/>
                  </a:cubicBezTo>
                  <a:cubicBezTo>
                    <a:pt x="1610" y="1774"/>
                    <a:pt x="1613" y="1778"/>
                    <a:pt x="1620" y="1782"/>
                  </a:cubicBezTo>
                  <a:lnTo>
                    <a:pt x="1625" y="1786"/>
                  </a:lnTo>
                  <a:cubicBezTo>
                    <a:pt x="1625" y="1786"/>
                    <a:pt x="1628" y="1789"/>
                    <a:pt x="1632" y="1793"/>
                  </a:cubicBezTo>
                  <a:lnTo>
                    <a:pt x="1639" y="1796"/>
                  </a:lnTo>
                  <a:cubicBezTo>
                    <a:pt x="1642" y="1800"/>
                    <a:pt x="1647" y="1804"/>
                    <a:pt x="1650" y="1804"/>
                  </a:cubicBezTo>
                  <a:cubicBezTo>
                    <a:pt x="1654" y="1808"/>
                    <a:pt x="1657" y="1808"/>
                    <a:pt x="1661" y="1815"/>
                  </a:cubicBezTo>
                  <a:lnTo>
                    <a:pt x="1664" y="1815"/>
                  </a:lnTo>
                  <a:cubicBezTo>
                    <a:pt x="1669" y="1818"/>
                    <a:pt x="1672" y="1822"/>
                    <a:pt x="1676" y="1822"/>
                  </a:cubicBezTo>
                  <a:lnTo>
                    <a:pt x="1686" y="1833"/>
                  </a:lnTo>
                  <a:cubicBezTo>
                    <a:pt x="1691" y="1833"/>
                    <a:pt x="1694" y="1837"/>
                    <a:pt x="1694" y="1837"/>
                  </a:cubicBezTo>
                  <a:cubicBezTo>
                    <a:pt x="1698" y="1840"/>
                    <a:pt x="1701" y="1840"/>
                    <a:pt x="1705" y="1840"/>
                  </a:cubicBezTo>
                  <a:lnTo>
                    <a:pt x="1705" y="1848"/>
                  </a:lnTo>
                  <a:cubicBezTo>
                    <a:pt x="1708" y="1848"/>
                    <a:pt x="1713" y="1852"/>
                    <a:pt x="1713" y="1852"/>
                  </a:cubicBezTo>
                  <a:cubicBezTo>
                    <a:pt x="1716" y="1855"/>
                    <a:pt x="1720" y="1859"/>
                    <a:pt x="1723" y="1862"/>
                  </a:cubicBezTo>
                  <a:cubicBezTo>
                    <a:pt x="1730" y="1862"/>
                    <a:pt x="1735" y="1866"/>
                    <a:pt x="1742" y="1870"/>
                  </a:cubicBezTo>
                  <a:cubicBezTo>
                    <a:pt x="1745" y="1877"/>
                    <a:pt x="1752" y="1877"/>
                    <a:pt x="1757" y="1884"/>
                  </a:cubicBezTo>
                  <a:cubicBezTo>
                    <a:pt x="1758" y="1883"/>
                    <a:pt x="1758" y="1883"/>
                    <a:pt x="1759" y="1883"/>
                  </a:cubicBezTo>
                  <a:cubicBezTo>
                    <a:pt x="1760" y="1883"/>
                    <a:pt x="1760" y="1885"/>
                    <a:pt x="1760" y="1888"/>
                  </a:cubicBezTo>
                  <a:lnTo>
                    <a:pt x="1767" y="1888"/>
                  </a:lnTo>
                  <a:cubicBezTo>
                    <a:pt x="1767" y="1892"/>
                    <a:pt x="1771" y="1892"/>
                    <a:pt x="1771" y="1892"/>
                  </a:cubicBezTo>
                  <a:cubicBezTo>
                    <a:pt x="1774" y="1899"/>
                    <a:pt x="1779" y="1899"/>
                    <a:pt x="1786" y="1903"/>
                  </a:cubicBezTo>
                  <a:lnTo>
                    <a:pt x="1789" y="1906"/>
                  </a:lnTo>
                  <a:cubicBezTo>
                    <a:pt x="1789" y="1910"/>
                    <a:pt x="1793" y="1910"/>
                    <a:pt x="1796" y="1910"/>
                  </a:cubicBezTo>
                  <a:cubicBezTo>
                    <a:pt x="1798" y="1912"/>
                    <a:pt x="1800" y="1912"/>
                    <a:pt x="1802" y="1912"/>
                  </a:cubicBezTo>
                  <a:cubicBezTo>
                    <a:pt x="1804" y="1912"/>
                    <a:pt x="1806" y="1912"/>
                    <a:pt x="1808" y="1914"/>
                  </a:cubicBezTo>
                  <a:cubicBezTo>
                    <a:pt x="1811" y="1914"/>
                    <a:pt x="1815" y="1914"/>
                    <a:pt x="1815" y="1918"/>
                  </a:cubicBezTo>
                  <a:cubicBezTo>
                    <a:pt x="1818" y="1918"/>
                    <a:pt x="1818" y="1921"/>
                    <a:pt x="1818" y="1921"/>
                  </a:cubicBezTo>
                  <a:cubicBezTo>
                    <a:pt x="1823" y="1925"/>
                    <a:pt x="1830" y="1925"/>
                    <a:pt x="1833" y="1928"/>
                  </a:cubicBezTo>
                  <a:lnTo>
                    <a:pt x="1845" y="1928"/>
                  </a:lnTo>
                  <a:cubicBezTo>
                    <a:pt x="1845" y="1928"/>
                    <a:pt x="1848" y="1928"/>
                    <a:pt x="1848" y="1932"/>
                  </a:cubicBezTo>
                  <a:cubicBezTo>
                    <a:pt x="1849" y="1931"/>
                    <a:pt x="1850" y="1930"/>
                    <a:pt x="1851" y="1930"/>
                  </a:cubicBezTo>
                  <a:cubicBezTo>
                    <a:pt x="1852" y="1930"/>
                    <a:pt x="1853" y="1932"/>
                    <a:pt x="1855" y="1932"/>
                  </a:cubicBezTo>
                  <a:lnTo>
                    <a:pt x="1859" y="1932"/>
                  </a:lnTo>
                  <a:cubicBezTo>
                    <a:pt x="1862" y="1932"/>
                    <a:pt x="1862" y="1928"/>
                    <a:pt x="1867" y="1928"/>
                  </a:cubicBezTo>
                  <a:cubicBezTo>
                    <a:pt x="1868" y="1930"/>
                    <a:pt x="1869" y="1931"/>
                    <a:pt x="1870" y="1931"/>
                  </a:cubicBezTo>
                  <a:cubicBezTo>
                    <a:pt x="1871" y="1931"/>
                    <a:pt x="1872" y="1930"/>
                    <a:pt x="1874" y="1928"/>
                  </a:cubicBezTo>
                  <a:lnTo>
                    <a:pt x="1881" y="1928"/>
                  </a:lnTo>
                  <a:cubicBezTo>
                    <a:pt x="1883" y="1928"/>
                    <a:pt x="1886" y="1930"/>
                    <a:pt x="1887" y="1930"/>
                  </a:cubicBezTo>
                  <a:cubicBezTo>
                    <a:pt x="1888" y="1930"/>
                    <a:pt x="1889" y="1930"/>
                    <a:pt x="1889" y="1928"/>
                  </a:cubicBezTo>
                  <a:cubicBezTo>
                    <a:pt x="1892" y="1928"/>
                    <a:pt x="1896" y="1932"/>
                    <a:pt x="1896" y="1932"/>
                  </a:cubicBezTo>
                  <a:lnTo>
                    <a:pt x="1925" y="1932"/>
                  </a:lnTo>
                  <a:cubicBezTo>
                    <a:pt x="1927" y="1932"/>
                    <a:pt x="1928" y="1930"/>
                    <a:pt x="1928" y="1930"/>
                  </a:cubicBezTo>
                  <a:cubicBezTo>
                    <a:pt x="1928" y="1930"/>
                    <a:pt x="1928" y="1931"/>
                    <a:pt x="1928" y="1932"/>
                  </a:cubicBezTo>
                  <a:cubicBezTo>
                    <a:pt x="1933" y="1932"/>
                    <a:pt x="1933" y="1932"/>
                    <a:pt x="1936" y="1928"/>
                  </a:cubicBezTo>
                  <a:cubicBezTo>
                    <a:pt x="1940" y="1928"/>
                    <a:pt x="1940" y="1925"/>
                    <a:pt x="1943" y="1925"/>
                  </a:cubicBezTo>
                  <a:cubicBezTo>
                    <a:pt x="1943" y="1925"/>
                    <a:pt x="1943" y="1921"/>
                    <a:pt x="1947" y="1921"/>
                  </a:cubicBezTo>
                  <a:cubicBezTo>
                    <a:pt x="1947" y="1918"/>
                    <a:pt x="1947" y="1918"/>
                    <a:pt x="1950" y="1918"/>
                  </a:cubicBezTo>
                  <a:cubicBezTo>
                    <a:pt x="1950" y="1914"/>
                    <a:pt x="1950" y="1914"/>
                    <a:pt x="1955" y="1914"/>
                  </a:cubicBezTo>
                  <a:cubicBezTo>
                    <a:pt x="1958" y="1914"/>
                    <a:pt x="1958" y="1914"/>
                    <a:pt x="1962" y="1910"/>
                  </a:cubicBezTo>
                  <a:lnTo>
                    <a:pt x="1962" y="1906"/>
                  </a:lnTo>
                  <a:cubicBezTo>
                    <a:pt x="1965" y="1906"/>
                    <a:pt x="1965" y="1903"/>
                    <a:pt x="1965" y="1899"/>
                  </a:cubicBezTo>
                  <a:cubicBezTo>
                    <a:pt x="1969" y="1899"/>
                    <a:pt x="1969" y="1896"/>
                    <a:pt x="1969" y="1896"/>
                  </a:cubicBezTo>
                  <a:cubicBezTo>
                    <a:pt x="1972" y="1896"/>
                    <a:pt x="1969" y="1892"/>
                    <a:pt x="1969" y="1892"/>
                  </a:cubicBezTo>
                  <a:lnTo>
                    <a:pt x="1972" y="1888"/>
                  </a:lnTo>
                  <a:cubicBezTo>
                    <a:pt x="1977" y="1884"/>
                    <a:pt x="1977" y="1881"/>
                    <a:pt x="1977" y="1881"/>
                  </a:cubicBezTo>
                  <a:lnTo>
                    <a:pt x="1980" y="1877"/>
                  </a:lnTo>
                  <a:cubicBezTo>
                    <a:pt x="1977" y="1874"/>
                    <a:pt x="1980" y="1870"/>
                    <a:pt x="1980" y="1866"/>
                  </a:cubicBezTo>
                  <a:lnTo>
                    <a:pt x="1980" y="1859"/>
                  </a:lnTo>
                  <a:lnTo>
                    <a:pt x="1977" y="1855"/>
                  </a:lnTo>
                  <a:cubicBezTo>
                    <a:pt x="1972" y="1852"/>
                    <a:pt x="1972" y="1848"/>
                    <a:pt x="1969" y="1844"/>
                  </a:cubicBezTo>
                  <a:lnTo>
                    <a:pt x="1965" y="1844"/>
                  </a:lnTo>
                  <a:cubicBezTo>
                    <a:pt x="1965" y="1840"/>
                    <a:pt x="1969" y="1840"/>
                    <a:pt x="1969" y="1840"/>
                  </a:cubicBezTo>
                  <a:lnTo>
                    <a:pt x="1969" y="1837"/>
                  </a:lnTo>
                  <a:cubicBezTo>
                    <a:pt x="1965" y="1833"/>
                    <a:pt x="1965" y="1833"/>
                    <a:pt x="1969" y="1833"/>
                  </a:cubicBezTo>
                  <a:cubicBezTo>
                    <a:pt x="1969" y="1833"/>
                    <a:pt x="1969" y="1832"/>
                    <a:pt x="1970" y="1832"/>
                  </a:cubicBezTo>
                  <a:cubicBezTo>
                    <a:pt x="1970" y="1832"/>
                    <a:pt x="1971" y="1832"/>
                    <a:pt x="1972" y="1833"/>
                  </a:cubicBezTo>
                  <a:cubicBezTo>
                    <a:pt x="1974" y="1832"/>
                    <a:pt x="1975" y="1832"/>
                    <a:pt x="1976" y="1832"/>
                  </a:cubicBezTo>
                  <a:cubicBezTo>
                    <a:pt x="1979" y="1832"/>
                    <a:pt x="1981" y="1833"/>
                    <a:pt x="1984" y="1833"/>
                  </a:cubicBezTo>
                  <a:cubicBezTo>
                    <a:pt x="1987" y="1833"/>
                    <a:pt x="1987" y="1837"/>
                    <a:pt x="1991" y="1837"/>
                  </a:cubicBezTo>
                  <a:cubicBezTo>
                    <a:pt x="1993" y="1839"/>
                    <a:pt x="1996" y="1842"/>
                    <a:pt x="1999" y="1842"/>
                  </a:cubicBezTo>
                  <a:cubicBezTo>
                    <a:pt x="2000" y="1842"/>
                    <a:pt x="2001" y="1841"/>
                    <a:pt x="2002" y="1840"/>
                  </a:cubicBezTo>
                  <a:lnTo>
                    <a:pt x="2009" y="1840"/>
                  </a:lnTo>
                  <a:cubicBezTo>
                    <a:pt x="2009" y="1844"/>
                    <a:pt x="2013" y="1848"/>
                    <a:pt x="2013" y="1852"/>
                  </a:cubicBezTo>
                  <a:cubicBezTo>
                    <a:pt x="2016" y="1852"/>
                    <a:pt x="2016" y="1855"/>
                    <a:pt x="2016" y="1855"/>
                  </a:cubicBezTo>
                  <a:lnTo>
                    <a:pt x="2016" y="1874"/>
                  </a:lnTo>
                  <a:lnTo>
                    <a:pt x="2013" y="1870"/>
                  </a:lnTo>
                  <a:lnTo>
                    <a:pt x="2013" y="1874"/>
                  </a:lnTo>
                  <a:cubicBezTo>
                    <a:pt x="2016" y="1877"/>
                    <a:pt x="2016" y="1877"/>
                    <a:pt x="2016" y="1881"/>
                  </a:cubicBezTo>
                  <a:lnTo>
                    <a:pt x="2013" y="1881"/>
                  </a:lnTo>
                  <a:lnTo>
                    <a:pt x="2016" y="1884"/>
                  </a:lnTo>
                  <a:lnTo>
                    <a:pt x="2016" y="1888"/>
                  </a:lnTo>
                  <a:lnTo>
                    <a:pt x="2016" y="1899"/>
                  </a:lnTo>
                  <a:cubicBezTo>
                    <a:pt x="2013" y="1899"/>
                    <a:pt x="2016" y="1896"/>
                    <a:pt x="2013" y="1896"/>
                  </a:cubicBezTo>
                  <a:cubicBezTo>
                    <a:pt x="2013" y="1899"/>
                    <a:pt x="2013" y="1903"/>
                    <a:pt x="2016" y="1903"/>
                  </a:cubicBezTo>
                  <a:lnTo>
                    <a:pt x="2016" y="1906"/>
                  </a:lnTo>
                  <a:lnTo>
                    <a:pt x="2016" y="1910"/>
                  </a:lnTo>
                  <a:cubicBezTo>
                    <a:pt x="2016" y="1910"/>
                    <a:pt x="2021" y="1914"/>
                    <a:pt x="2021" y="1918"/>
                  </a:cubicBezTo>
                  <a:lnTo>
                    <a:pt x="2021" y="1925"/>
                  </a:lnTo>
                  <a:cubicBezTo>
                    <a:pt x="2021" y="1921"/>
                    <a:pt x="2024" y="1921"/>
                    <a:pt x="2024" y="1918"/>
                  </a:cubicBezTo>
                  <a:lnTo>
                    <a:pt x="2031" y="1918"/>
                  </a:lnTo>
                  <a:lnTo>
                    <a:pt x="2028" y="1914"/>
                  </a:lnTo>
                  <a:lnTo>
                    <a:pt x="2028" y="1903"/>
                  </a:lnTo>
                  <a:lnTo>
                    <a:pt x="2028" y="1899"/>
                  </a:lnTo>
                  <a:lnTo>
                    <a:pt x="2028" y="1892"/>
                  </a:lnTo>
                  <a:cubicBezTo>
                    <a:pt x="2031" y="1892"/>
                    <a:pt x="2028" y="1888"/>
                    <a:pt x="2031" y="1888"/>
                  </a:cubicBezTo>
                  <a:cubicBezTo>
                    <a:pt x="2031" y="1892"/>
                    <a:pt x="2035" y="1892"/>
                    <a:pt x="2038" y="1892"/>
                  </a:cubicBezTo>
                  <a:cubicBezTo>
                    <a:pt x="2035" y="1888"/>
                    <a:pt x="2031" y="1888"/>
                    <a:pt x="2028" y="1884"/>
                  </a:cubicBezTo>
                  <a:cubicBezTo>
                    <a:pt x="2028" y="1884"/>
                    <a:pt x="2031" y="1881"/>
                    <a:pt x="2028" y="1881"/>
                  </a:cubicBezTo>
                  <a:cubicBezTo>
                    <a:pt x="2028" y="1877"/>
                    <a:pt x="2028" y="1877"/>
                    <a:pt x="2031" y="1874"/>
                  </a:cubicBezTo>
                  <a:cubicBezTo>
                    <a:pt x="2028" y="1870"/>
                    <a:pt x="2028" y="1866"/>
                    <a:pt x="2028" y="1862"/>
                  </a:cubicBezTo>
                  <a:lnTo>
                    <a:pt x="2028" y="1859"/>
                  </a:lnTo>
                  <a:lnTo>
                    <a:pt x="2028" y="1852"/>
                  </a:lnTo>
                  <a:cubicBezTo>
                    <a:pt x="2028" y="1852"/>
                    <a:pt x="2028" y="1848"/>
                    <a:pt x="2031" y="1844"/>
                  </a:cubicBezTo>
                  <a:lnTo>
                    <a:pt x="2031" y="1840"/>
                  </a:lnTo>
                  <a:lnTo>
                    <a:pt x="2038" y="1840"/>
                  </a:lnTo>
                  <a:cubicBezTo>
                    <a:pt x="2038" y="1837"/>
                    <a:pt x="2043" y="1837"/>
                    <a:pt x="2043" y="1837"/>
                  </a:cubicBezTo>
                  <a:lnTo>
                    <a:pt x="2043" y="1833"/>
                  </a:lnTo>
                  <a:cubicBezTo>
                    <a:pt x="2046" y="1833"/>
                    <a:pt x="2043" y="1830"/>
                    <a:pt x="2043" y="1830"/>
                  </a:cubicBezTo>
                  <a:cubicBezTo>
                    <a:pt x="2038" y="1826"/>
                    <a:pt x="2038" y="1822"/>
                    <a:pt x="2043" y="1818"/>
                  </a:cubicBezTo>
                  <a:lnTo>
                    <a:pt x="2043" y="1815"/>
                  </a:lnTo>
                  <a:lnTo>
                    <a:pt x="2043" y="1811"/>
                  </a:lnTo>
                  <a:cubicBezTo>
                    <a:pt x="2043" y="1804"/>
                    <a:pt x="2043" y="1800"/>
                    <a:pt x="2046" y="1796"/>
                  </a:cubicBezTo>
                  <a:lnTo>
                    <a:pt x="2046" y="1793"/>
                  </a:lnTo>
                  <a:lnTo>
                    <a:pt x="2050" y="1789"/>
                  </a:lnTo>
                  <a:cubicBezTo>
                    <a:pt x="2052" y="1789"/>
                    <a:pt x="2053" y="1788"/>
                    <a:pt x="2053" y="1788"/>
                  </a:cubicBezTo>
                  <a:cubicBezTo>
                    <a:pt x="2053" y="1788"/>
                    <a:pt x="2053" y="1788"/>
                    <a:pt x="2053" y="1789"/>
                  </a:cubicBezTo>
                  <a:cubicBezTo>
                    <a:pt x="2057" y="1789"/>
                    <a:pt x="2053" y="1786"/>
                    <a:pt x="2057" y="1782"/>
                  </a:cubicBezTo>
                  <a:lnTo>
                    <a:pt x="2060" y="1782"/>
                  </a:lnTo>
                  <a:cubicBezTo>
                    <a:pt x="2065" y="1782"/>
                    <a:pt x="2065" y="1782"/>
                    <a:pt x="2068" y="1778"/>
                  </a:cubicBezTo>
                  <a:cubicBezTo>
                    <a:pt x="2072" y="1778"/>
                    <a:pt x="2075" y="1774"/>
                    <a:pt x="2082" y="1774"/>
                  </a:cubicBezTo>
                  <a:cubicBezTo>
                    <a:pt x="2087" y="1774"/>
                    <a:pt x="2087" y="1771"/>
                    <a:pt x="2090" y="1771"/>
                  </a:cubicBezTo>
                  <a:cubicBezTo>
                    <a:pt x="2090" y="1767"/>
                    <a:pt x="2094" y="1767"/>
                    <a:pt x="2097" y="1767"/>
                  </a:cubicBezTo>
                  <a:cubicBezTo>
                    <a:pt x="2101" y="1767"/>
                    <a:pt x="2101" y="1764"/>
                    <a:pt x="2104" y="1764"/>
                  </a:cubicBezTo>
                  <a:cubicBezTo>
                    <a:pt x="2104" y="1760"/>
                    <a:pt x="2109" y="1760"/>
                    <a:pt x="2112" y="1760"/>
                  </a:cubicBezTo>
                  <a:lnTo>
                    <a:pt x="2112" y="1756"/>
                  </a:lnTo>
                  <a:lnTo>
                    <a:pt x="2116" y="1756"/>
                  </a:lnTo>
                  <a:cubicBezTo>
                    <a:pt x="2119" y="1752"/>
                    <a:pt x="2119" y="1752"/>
                    <a:pt x="2123" y="1752"/>
                  </a:cubicBezTo>
                  <a:cubicBezTo>
                    <a:pt x="2123" y="1752"/>
                    <a:pt x="2126" y="1752"/>
                    <a:pt x="2126" y="1749"/>
                  </a:cubicBezTo>
                  <a:cubicBezTo>
                    <a:pt x="2126" y="1745"/>
                    <a:pt x="2131" y="1745"/>
                    <a:pt x="2134" y="1742"/>
                  </a:cubicBezTo>
                  <a:cubicBezTo>
                    <a:pt x="2138" y="1742"/>
                    <a:pt x="2138" y="1742"/>
                    <a:pt x="2141" y="1738"/>
                  </a:cubicBezTo>
                  <a:cubicBezTo>
                    <a:pt x="2141" y="1734"/>
                    <a:pt x="2145" y="1734"/>
                    <a:pt x="2145" y="1734"/>
                  </a:cubicBezTo>
                  <a:cubicBezTo>
                    <a:pt x="2145" y="1734"/>
                    <a:pt x="2148" y="1734"/>
                    <a:pt x="2148" y="1730"/>
                  </a:cubicBezTo>
                  <a:lnTo>
                    <a:pt x="2153" y="1727"/>
                  </a:lnTo>
                  <a:lnTo>
                    <a:pt x="2156" y="1727"/>
                  </a:lnTo>
                  <a:cubicBezTo>
                    <a:pt x="2156" y="1723"/>
                    <a:pt x="2156" y="1723"/>
                    <a:pt x="2160" y="1723"/>
                  </a:cubicBezTo>
                  <a:cubicBezTo>
                    <a:pt x="2160" y="1720"/>
                    <a:pt x="2163" y="1720"/>
                    <a:pt x="2163" y="1716"/>
                  </a:cubicBezTo>
                  <a:lnTo>
                    <a:pt x="2167" y="1716"/>
                  </a:lnTo>
                  <a:cubicBezTo>
                    <a:pt x="2170" y="1712"/>
                    <a:pt x="2170" y="1708"/>
                    <a:pt x="2175" y="1708"/>
                  </a:cubicBezTo>
                  <a:lnTo>
                    <a:pt x="2175" y="1705"/>
                  </a:lnTo>
                  <a:lnTo>
                    <a:pt x="2178" y="1705"/>
                  </a:lnTo>
                  <a:lnTo>
                    <a:pt x="2182" y="1701"/>
                  </a:lnTo>
                  <a:cubicBezTo>
                    <a:pt x="2182" y="1698"/>
                    <a:pt x="2182" y="1698"/>
                    <a:pt x="2185" y="1698"/>
                  </a:cubicBezTo>
                  <a:cubicBezTo>
                    <a:pt x="2189" y="1694"/>
                    <a:pt x="2192" y="1694"/>
                    <a:pt x="2192" y="1690"/>
                  </a:cubicBezTo>
                  <a:cubicBezTo>
                    <a:pt x="2197" y="1690"/>
                    <a:pt x="2197" y="1690"/>
                    <a:pt x="2197" y="1686"/>
                  </a:cubicBezTo>
                  <a:lnTo>
                    <a:pt x="2200" y="1686"/>
                  </a:lnTo>
                  <a:cubicBezTo>
                    <a:pt x="2204" y="1686"/>
                    <a:pt x="2204" y="1683"/>
                    <a:pt x="2204" y="1683"/>
                  </a:cubicBezTo>
                  <a:cubicBezTo>
                    <a:pt x="2207" y="1683"/>
                    <a:pt x="2207" y="1679"/>
                    <a:pt x="2207" y="1676"/>
                  </a:cubicBezTo>
                  <a:cubicBezTo>
                    <a:pt x="2211" y="1672"/>
                    <a:pt x="2211" y="1668"/>
                    <a:pt x="2219" y="1668"/>
                  </a:cubicBezTo>
                  <a:lnTo>
                    <a:pt x="2222" y="1668"/>
                  </a:lnTo>
                  <a:cubicBezTo>
                    <a:pt x="2219" y="1668"/>
                    <a:pt x="2214" y="1664"/>
                    <a:pt x="2214" y="1664"/>
                  </a:cubicBezTo>
                  <a:lnTo>
                    <a:pt x="2214" y="1657"/>
                  </a:lnTo>
                  <a:cubicBezTo>
                    <a:pt x="2214" y="1654"/>
                    <a:pt x="2219" y="1654"/>
                    <a:pt x="2214" y="1650"/>
                  </a:cubicBezTo>
                  <a:cubicBezTo>
                    <a:pt x="2219" y="1646"/>
                    <a:pt x="2219" y="1642"/>
                    <a:pt x="2219" y="1642"/>
                  </a:cubicBezTo>
                  <a:lnTo>
                    <a:pt x="2219" y="1635"/>
                  </a:lnTo>
                  <a:cubicBezTo>
                    <a:pt x="2222" y="1635"/>
                    <a:pt x="2222" y="1635"/>
                    <a:pt x="2222" y="1632"/>
                  </a:cubicBezTo>
                  <a:cubicBezTo>
                    <a:pt x="2219" y="1628"/>
                    <a:pt x="2219" y="1624"/>
                    <a:pt x="2219" y="1620"/>
                  </a:cubicBezTo>
                  <a:cubicBezTo>
                    <a:pt x="2222" y="1620"/>
                    <a:pt x="2219" y="1617"/>
                    <a:pt x="2219" y="1613"/>
                  </a:cubicBezTo>
                  <a:cubicBezTo>
                    <a:pt x="2219" y="1613"/>
                    <a:pt x="2222" y="1613"/>
                    <a:pt x="2219" y="1610"/>
                  </a:cubicBezTo>
                  <a:cubicBezTo>
                    <a:pt x="2214" y="1610"/>
                    <a:pt x="2219" y="1606"/>
                    <a:pt x="2219" y="1606"/>
                  </a:cubicBezTo>
                  <a:lnTo>
                    <a:pt x="2214" y="1602"/>
                  </a:lnTo>
                  <a:cubicBezTo>
                    <a:pt x="2214" y="1602"/>
                    <a:pt x="2219" y="1598"/>
                    <a:pt x="2214" y="1598"/>
                  </a:cubicBezTo>
                  <a:cubicBezTo>
                    <a:pt x="2214" y="1595"/>
                    <a:pt x="2214" y="1595"/>
                    <a:pt x="2211" y="1595"/>
                  </a:cubicBezTo>
                  <a:cubicBezTo>
                    <a:pt x="2211" y="1591"/>
                    <a:pt x="2214" y="1591"/>
                    <a:pt x="2214" y="1591"/>
                  </a:cubicBezTo>
                  <a:lnTo>
                    <a:pt x="2214" y="1584"/>
                  </a:lnTo>
                  <a:cubicBezTo>
                    <a:pt x="2214" y="1580"/>
                    <a:pt x="2214" y="1573"/>
                    <a:pt x="2219" y="1573"/>
                  </a:cubicBezTo>
                  <a:lnTo>
                    <a:pt x="2219" y="1569"/>
                  </a:lnTo>
                  <a:lnTo>
                    <a:pt x="2222" y="1566"/>
                  </a:lnTo>
                  <a:cubicBezTo>
                    <a:pt x="2222" y="1566"/>
                    <a:pt x="2222" y="1564"/>
                    <a:pt x="2223" y="1564"/>
                  </a:cubicBezTo>
                  <a:cubicBezTo>
                    <a:pt x="2224" y="1564"/>
                    <a:pt x="2225" y="1565"/>
                    <a:pt x="2226" y="1566"/>
                  </a:cubicBezTo>
                  <a:cubicBezTo>
                    <a:pt x="2226" y="1562"/>
                    <a:pt x="2229" y="1562"/>
                    <a:pt x="2233" y="1562"/>
                  </a:cubicBezTo>
                  <a:cubicBezTo>
                    <a:pt x="2233" y="1562"/>
                    <a:pt x="2236" y="1562"/>
                    <a:pt x="2236" y="1558"/>
                  </a:cubicBezTo>
                  <a:lnTo>
                    <a:pt x="2241" y="1558"/>
                  </a:lnTo>
                  <a:cubicBezTo>
                    <a:pt x="2241" y="1562"/>
                    <a:pt x="2244" y="1562"/>
                    <a:pt x="2244" y="1562"/>
                  </a:cubicBezTo>
                  <a:cubicBezTo>
                    <a:pt x="2248" y="1562"/>
                    <a:pt x="2248" y="1562"/>
                    <a:pt x="2251" y="1566"/>
                  </a:cubicBezTo>
                  <a:cubicBezTo>
                    <a:pt x="2252" y="1567"/>
                    <a:pt x="2253" y="1567"/>
                    <a:pt x="2254" y="1567"/>
                  </a:cubicBezTo>
                  <a:cubicBezTo>
                    <a:pt x="2255" y="1567"/>
                    <a:pt x="2256" y="1566"/>
                    <a:pt x="2258" y="1566"/>
                  </a:cubicBezTo>
                  <a:cubicBezTo>
                    <a:pt x="2263" y="1562"/>
                    <a:pt x="2266" y="1562"/>
                    <a:pt x="2270" y="1562"/>
                  </a:cubicBezTo>
                  <a:cubicBezTo>
                    <a:pt x="2270" y="1558"/>
                    <a:pt x="2273" y="1558"/>
                    <a:pt x="2273" y="1554"/>
                  </a:cubicBezTo>
                  <a:cubicBezTo>
                    <a:pt x="2277" y="1551"/>
                    <a:pt x="2277" y="1551"/>
                    <a:pt x="2277" y="1547"/>
                  </a:cubicBezTo>
                  <a:cubicBezTo>
                    <a:pt x="2277" y="1547"/>
                    <a:pt x="2280" y="1547"/>
                    <a:pt x="2280" y="1544"/>
                  </a:cubicBezTo>
                  <a:lnTo>
                    <a:pt x="2285" y="1544"/>
                  </a:lnTo>
                  <a:lnTo>
                    <a:pt x="2288" y="1540"/>
                  </a:lnTo>
                  <a:cubicBezTo>
                    <a:pt x="2288" y="1536"/>
                    <a:pt x="2292" y="1536"/>
                    <a:pt x="2295" y="1536"/>
                  </a:cubicBezTo>
                  <a:lnTo>
                    <a:pt x="2299" y="1532"/>
                  </a:lnTo>
                  <a:lnTo>
                    <a:pt x="2310" y="1532"/>
                  </a:lnTo>
                  <a:cubicBezTo>
                    <a:pt x="2314" y="1529"/>
                    <a:pt x="2317" y="1529"/>
                    <a:pt x="2321" y="1529"/>
                  </a:cubicBezTo>
                  <a:lnTo>
                    <a:pt x="2324" y="1525"/>
                  </a:lnTo>
                  <a:cubicBezTo>
                    <a:pt x="2324" y="1522"/>
                    <a:pt x="2329" y="1522"/>
                    <a:pt x="2329" y="1522"/>
                  </a:cubicBezTo>
                  <a:cubicBezTo>
                    <a:pt x="2332" y="1518"/>
                    <a:pt x="2336" y="1518"/>
                    <a:pt x="2336" y="1514"/>
                  </a:cubicBezTo>
                  <a:lnTo>
                    <a:pt x="2339" y="1514"/>
                  </a:lnTo>
                  <a:cubicBezTo>
                    <a:pt x="2343" y="1514"/>
                    <a:pt x="2346" y="1510"/>
                    <a:pt x="2346" y="1510"/>
                  </a:cubicBezTo>
                  <a:cubicBezTo>
                    <a:pt x="2346" y="1509"/>
                    <a:pt x="2347" y="1509"/>
                    <a:pt x="2349" y="1509"/>
                  </a:cubicBezTo>
                  <a:cubicBezTo>
                    <a:pt x="2350" y="1509"/>
                    <a:pt x="2351" y="1509"/>
                    <a:pt x="2351" y="1507"/>
                  </a:cubicBezTo>
                  <a:cubicBezTo>
                    <a:pt x="2351" y="1507"/>
                    <a:pt x="2354" y="1507"/>
                    <a:pt x="2354" y="1503"/>
                  </a:cubicBezTo>
                  <a:cubicBezTo>
                    <a:pt x="2354" y="1500"/>
                    <a:pt x="2358" y="1500"/>
                    <a:pt x="2361" y="1496"/>
                  </a:cubicBezTo>
                  <a:cubicBezTo>
                    <a:pt x="2365" y="1496"/>
                    <a:pt x="2365" y="1492"/>
                    <a:pt x="2368" y="1492"/>
                  </a:cubicBezTo>
                  <a:cubicBezTo>
                    <a:pt x="2376" y="1492"/>
                    <a:pt x="2380" y="1488"/>
                    <a:pt x="2383" y="1488"/>
                  </a:cubicBezTo>
                  <a:lnTo>
                    <a:pt x="2390" y="1488"/>
                  </a:lnTo>
                  <a:cubicBezTo>
                    <a:pt x="2390" y="1485"/>
                    <a:pt x="2398" y="1485"/>
                    <a:pt x="2398" y="1481"/>
                  </a:cubicBezTo>
                  <a:cubicBezTo>
                    <a:pt x="2400" y="1480"/>
                    <a:pt x="2403" y="1480"/>
                    <a:pt x="2405" y="1480"/>
                  </a:cubicBezTo>
                  <a:cubicBezTo>
                    <a:pt x="2407" y="1480"/>
                    <a:pt x="2409" y="1480"/>
                    <a:pt x="2409" y="1478"/>
                  </a:cubicBezTo>
                  <a:cubicBezTo>
                    <a:pt x="2409" y="1477"/>
                    <a:pt x="2409" y="1476"/>
                    <a:pt x="2410" y="1476"/>
                  </a:cubicBezTo>
                  <a:cubicBezTo>
                    <a:pt x="2411" y="1476"/>
                    <a:pt x="2412" y="1478"/>
                    <a:pt x="2412" y="1478"/>
                  </a:cubicBezTo>
                  <a:cubicBezTo>
                    <a:pt x="2417" y="1474"/>
                    <a:pt x="2420" y="1474"/>
                    <a:pt x="2420" y="1474"/>
                  </a:cubicBezTo>
                  <a:lnTo>
                    <a:pt x="2420" y="1466"/>
                  </a:lnTo>
                  <a:lnTo>
                    <a:pt x="2420" y="1459"/>
                  </a:lnTo>
                  <a:lnTo>
                    <a:pt x="2420" y="1452"/>
                  </a:lnTo>
                  <a:cubicBezTo>
                    <a:pt x="2420" y="1448"/>
                    <a:pt x="2420" y="1448"/>
                    <a:pt x="2424" y="1444"/>
                  </a:cubicBezTo>
                  <a:cubicBezTo>
                    <a:pt x="2420" y="1441"/>
                    <a:pt x="2420" y="1437"/>
                    <a:pt x="2420" y="1434"/>
                  </a:cubicBezTo>
                  <a:cubicBezTo>
                    <a:pt x="2417" y="1430"/>
                    <a:pt x="2412" y="1426"/>
                    <a:pt x="2405" y="1422"/>
                  </a:cubicBezTo>
                  <a:lnTo>
                    <a:pt x="2402" y="1419"/>
                  </a:lnTo>
                  <a:cubicBezTo>
                    <a:pt x="2402" y="1415"/>
                    <a:pt x="2398" y="1412"/>
                    <a:pt x="2395" y="1408"/>
                  </a:cubicBezTo>
                  <a:lnTo>
                    <a:pt x="2383" y="1397"/>
                  </a:lnTo>
                  <a:cubicBezTo>
                    <a:pt x="2383" y="1397"/>
                    <a:pt x="2380" y="1393"/>
                    <a:pt x="2376" y="1393"/>
                  </a:cubicBezTo>
                  <a:cubicBezTo>
                    <a:pt x="2376" y="1390"/>
                    <a:pt x="2376" y="1390"/>
                    <a:pt x="2373" y="1386"/>
                  </a:cubicBezTo>
                  <a:lnTo>
                    <a:pt x="2373" y="1382"/>
                  </a:lnTo>
                  <a:cubicBezTo>
                    <a:pt x="2368" y="1382"/>
                    <a:pt x="2368" y="1378"/>
                    <a:pt x="2365" y="1378"/>
                  </a:cubicBezTo>
                  <a:cubicBezTo>
                    <a:pt x="2365" y="1375"/>
                    <a:pt x="2361" y="1375"/>
                    <a:pt x="2361" y="1371"/>
                  </a:cubicBezTo>
                  <a:cubicBezTo>
                    <a:pt x="2354" y="1364"/>
                    <a:pt x="2351" y="1360"/>
                    <a:pt x="2346" y="1356"/>
                  </a:cubicBezTo>
                  <a:lnTo>
                    <a:pt x="2343" y="1353"/>
                  </a:lnTo>
                  <a:cubicBezTo>
                    <a:pt x="2336" y="1353"/>
                    <a:pt x="2336" y="1349"/>
                    <a:pt x="2332" y="1349"/>
                  </a:cubicBezTo>
                  <a:lnTo>
                    <a:pt x="2332" y="1346"/>
                  </a:lnTo>
                  <a:cubicBezTo>
                    <a:pt x="2329" y="1346"/>
                    <a:pt x="2329" y="1346"/>
                    <a:pt x="2324" y="1342"/>
                  </a:cubicBezTo>
                  <a:cubicBezTo>
                    <a:pt x="2324" y="1338"/>
                    <a:pt x="2321" y="1334"/>
                    <a:pt x="2317" y="1331"/>
                  </a:cubicBezTo>
                  <a:lnTo>
                    <a:pt x="2314" y="1331"/>
                  </a:lnTo>
                  <a:cubicBezTo>
                    <a:pt x="2314" y="1331"/>
                    <a:pt x="2310" y="1331"/>
                    <a:pt x="2310" y="1327"/>
                  </a:cubicBezTo>
                  <a:cubicBezTo>
                    <a:pt x="2307" y="1324"/>
                    <a:pt x="2302" y="1320"/>
                    <a:pt x="2299" y="1320"/>
                  </a:cubicBezTo>
                  <a:lnTo>
                    <a:pt x="2295" y="1316"/>
                  </a:lnTo>
                  <a:cubicBezTo>
                    <a:pt x="2292" y="1316"/>
                    <a:pt x="2292" y="1312"/>
                    <a:pt x="2292" y="1312"/>
                  </a:cubicBezTo>
                  <a:cubicBezTo>
                    <a:pt x="2292" y="1309"/>
                    <a:pt x="2292" y="1309"/>
                    <a:pt x="2288" y="1309"/>
                  </a:cubicBezTo>
                  <a:lnTo>
                    <a:pt x="2288" y="1305"/>
                  </a:lnTo>
                  <a:lnTo>
                    <a:pt x="2285" y="1305"/>
                  </a:lnTo>
                  <a:lnTo>
                    <a:pt x="2280" y="1302"/>
                  </a:lnTo>
                  <a:cubicBezTo>
                    <a:pt x="2277" y="1298"/>
                    <a:pt x="2277" y="1298"/>
                    <a:pt x="2273" y="1294"/>
                  </a:cubicBezTo>
                  <a:cubicBezTo>
                    <a:pt x="2266" y="1287"/>
                    <a:pt x="2258" y="1283"/>
                    <a:pt x="2251" y="1276"/>
                  </a:cubicBezTo>
                  <a:lnTo>
                    <a:pt x="2251" y="1272"/>
                  </a:lnTo>
                  <a:cubicBezTo>
                    <a:pt x="2248" y="1272"/>
                    <a:pt x="2244" y="1268"/>
                    <a:pt x="2241" y="1265"/>
                  </a:cubicBezTo>
                  <a:cubicBezTo>
                    <a:pt x="2236" y="1265"/>
                    <a:pt x="2233" y="1261"/>
                    <a:pt x="2233" y="1258"/>
                  </a:cubicBezTo>
                  <a:cubicBezTo>
                    <a:pt x="2229" y="1258"/>
                    <a:pt x="2229" y="1258"/>
                    <a:pt x="2226" y="1254"/>
                  </a:cubicBezTo>
                  <a:cubicBezTo>
                    <a:pt x="2226" y="1250"/>
                    <a:pt x="2222" y="1250"/>
                    <a:pt x="2219" y="1246"/>
                  </a:cubicBezTo>
                  <a:cubicBezTo>
                    <a:pt x="2214" y="1246"/>
                    <a:pt x="2214" y="1243"/>
                    <a:pt x="2211" y="1239"/>
                  </a:cubicBezTo>
                  <a:cubicBezTo>
                    <a:pt x="2204" y="1232"/>
                    <a:pt x="2192" y="1228"/>
                    <a:pt x="2185" y="1221"/>
                  </a:cubicBezTo>
                  <a:cubicBezTo>
                    <a:pt x="2185" y="1221"/>
                    <a:pt x="2182" y="1221"/>
                    <a:pt x="2182" y="1217"/>
                  </a:cubicBezTo>
                  <a:cubicBezTo>
                    <a:pt x="2178" y="1214"/>
                    <a:pt x="2170" y="1214"/>
                    <a:pt x="2170" y="1206"/>
                  </a:cubicBezTo>
                  <a:cubicBezTo>
                    <a:pt x="2163" y="1206"/>
                    <a:pt x="2160" y="1199"/>
                    <a:pt x="2156" y="1199"/>
                  </a:cubicBezTo>
                  <a:cubicBezTo>
                    <a:pt x="2153" y="1195"/>
                    <a:pt x="2145" y="1195"/>
                    <a:pt x="2145" y="1192"/>
                  </a:cubicBezTo>
                  <a:cubicBezTo>
                    <a:pt x="2138" y="1188"/>
                    <a:pt x="2138" y="1188"/>
                    <a:pt x="2134" y="1184"/>
                  </a:cubicBezTo>
                  <a:lnTo>
                    <a:pt x="2131" y="1180"/>
                  </a:lnTo>
                  <a:cubicBezTo>
                    <a:pt x="2126" y="1180"/>
                    <a:pt x="2126" y="1180"/>
                    <a:pt x="2123" y="1177"/>
                  </a:cubicBezTo>
                  <a:cubicBezTo>
                    <a:pt x="2123" y="1177"/>
                    <a:pt x="2119" y="1173"/>
                    <a:pt x="2116" y="1173"/>
                  </a:cubicBezTo>
                  <a:cubicBezTo>
                    <a:pt x="2112" y="1170"/>
                    <a:pt x="2112" y="1166"/>
                    <a:pt x="2109" y="1166"/>
                  </a:cubicBezTo>
                  <a:cubicBezTo>
                    <a:pt x="2104" y="1166"/>
                    <a:pt x="2104" y="1162"/>
                    <a:pt x="2104" y="1162"/>
                  </a:cubicBezTo>
                  <a:cubicBezTo>
                    <a:pt x="2104" y="1160"/>
                    <a:pt x="2103" y="1160"/>
                    <a:pt x="2103" y="1160"/>
                  </a:cubicBezTo>
                  <a:cubicBezTo>
                    <a:pt x="2102" y="1160"/>
                    <a:pt x="2101" y="1160"/>
                    <a:pt x="2101" y="1158"/>
                  </a:cubicBezTo>
                  <a:cubicBezTo>
                    <a:pt x="2090" y="1151"/>
                    <a:pt x="2079" y="1140"/>
                    <a:pt x="2068" y="1133"/>
                  </a:cubicBezTo>
                  <a:cubicBezTo>
                    <a:pt x="2068" y="1133"/>
                    <a:pt x="2065" y="1133"/>
                    <a:pt x="2065" y="1129"/>
                  </a:cubicBezTo>
                  <a:lnTo>
                    <a:pt x="2060" y="1129"/>
                  </a:lnTo>
                  <a:cubicBezTo>
                    <a:pt x="2060" y="1129"/>
                    <a:pt x="2060" y="1126"/>
                    <a:pt x="2057" y="1126"/>
                  </a:cubicBezTo>
                  <a:cubicBezTo>
                    <a:pt x="2057" y="1122"/>
                    <a:pt x="2053" y="1122"/>
                    <a:pt x="2053" y="1122"/>
                  </a:cubicBezTo>
                  <a:cubicBezTo>
                    <a:pt x="2050" y="1122"/>
                    <a:pt x="2046" y="1118"/>
                    <a:pt x="2046" y="1118"/>
                  </a:cubicBezTo>
                  <a:cubicBezTo>
                    <a:pt x="2043" y="1114"/>
                    <a:pt x="2038" y="1111"/>
                    <a:pt x="2035" y="1107"/>
                  </a:cubicBezTo>
                  <a:lnTo>
                    <a:pt x="2031" y="1107"/>
                  </a:lnTo>
                  <a:cubicBezTo>
                    <a:pt x="2031" y="1104"/>
                    <a:pt x="2028" y="1104"/>
                    <a:pt x="2024" y="1100"/>
                  </a:cubicBezTo>
                  <a:cubicBezTo>
                    <a:pt x="2021" y="1100"/>
                    <a:pt x="2021" y="1096"/>
                    <a:pt x="2016" y="1092"/>
                  </a:cubicBezTo>
                  <a:cubicBezTo>
                    <a:pt x="2016" y="1089"/>
                    <a:pt x="2013" y="1089"/>
                    <a:pt x="2013" y="1089"/>
                  </a:cubicBezTo>
                  <a:cubicBezTo>
                    <a:pt x="2006" y="1089"/>
                    <a:pt x="2006" y="1085"/>
                    <a:pt x="2002" y="1082"/>
                  </a:cubicBezTo>
                  <a:cubicBezTo>
                    <a:pt x="1999" y="1082"/>
                    <a:pt x="1999" y="1078"/>
                    <a:pt x="1994" y="1078"/>
                  </a:cubicBezTo>
                  <a:cubicBezTo>
                    <a:pt x="1991" y="1074"/>
                    <a:pt x="1991" y="1074"/>
                    <a:pt x="1987" y="1070"/>
                  </a:cubicBezTo>
                  <a:cubicBezTo>
                    <a:pt x="1987" y="1070"/>
                    <a:pt x="1984" y="1070"/>
                    <a:pt x="1984" y="1067"/>
                  </a:cubicBezTo>
                  <a:cubicBezTo>
                    <a:pt x="1977" y="1063"/>
                    <a:pt x="1969" y="1060"/>
                    <a:pt x="1965" y="1056"/>
                  </a:cubicBezTo>
                  <a:cubicBezTo>
                    <a:pt x="1958" y="1052"/>
                    <a:pt x="1955" y="1045"/>
                    <a:pt x="1947" y="1045"/>
                  </a:cubicBezTo>
                  <a:cubicBezTo>
                    <a:pt x="1940" y="1038"/>
                    <a:pt x="1928" y="1034"/>
                    <a:pt x="1921" y="1026"/>
                  </a:cubicBezTo>
                  <a:cubicBezTo>
                    <a:pt x="1918" y="1023"/>
                    <a:pt x="1911" y="1016"/>
                    <a:pt x="1903" y="1012"/>
                  </a:cubicBezTo>
                  <a:lnTo>
                    <a:pt x="1903" y="1016"/>
                  </a:lnTo>
                  <a:cubicBezTo>
                    <a:pt x="1903" y="1012"/>
                    <a:pt x="1899" y="1012"/>
                    <a:pt x="1899" y="1012"/>
                  </a:cubicBezTo>
                  <a:lnTo>
                    <a:pt x="1903" y="1012"/>
                  </a:lnTo>
                  <a:cubicBezTo>
                    <a:pt x="1896" y="1004"/>
                    <a:pt x="1892" y="1001"/>
                    <a:pt x="1884" y="997"/>
                  </a:cubicBezTo>
                  <a:lnTo>
                    <a:pt x="1884" y="997"/>
                  </a:lnTo>
                  <a:lnTo>
                    <a:pt x="1889" y="1001"/>
                  </a:lnTo>
                  <a:cubicBezTo>
                    <a:pt x="1877" y="997"/>
                    <a:pt x="1870" y="990"/>
                    <a:pt x="1862" y="982"/>
                  </a:cubicBezTo>
                  <a:lnTo>
                    <a:pt x="1867" y="982"/>
                  </a:lnTo>
                  <a:cubicBezTo>
                    <a:pt x="1862" y="979"/>
                    <a:pt x="1859" y="979"/>
                    <a:pt x="1855" y="975"/>
                  </a:cubicBezTo>
                  <a:cubicBezTo>
                    <a:pt x="1855" y="975"/>
                    <a:pt x="1855" y="975"/>
                    <a:pt x="1855" y="975"/>
                  </a:cubicBezTo>
                  <a:lnTo>
                    <a:pt x="1855" y="975"/>
                  </a:lnTo>
                  <a:cubicBezTo>
                    <a:pt x="1857" y="978"/>
                    <a:pt x="1859" y="980"/>
                    <a:pt x="1859" y="982"/>
                  </a:cubicBezTo>
                  <a:cubicBezTo>
                    <a:pt x="1855" y="979"/>
                    <a:pt x="1848" y="975"/>
                    <a:pt x="1845" y="972"/>
                  </a:cubicBezTo>
                  <a:lnTo>
                    <a:pt x="1840" y="975"/>
                  </a:lnTo>
                  <a:cubicBezTo>
                    <a:pt x="1840" y="972"/>
                    <a:pt x="1837" y="972"/>
                    <a:pt x="1837" y="968"/>
                  </a:cubicBezTo>
                  <a:lnTo>
                    <a:pt x="1823" y="968"/>
                  </a:lnTo>
                  <a:lnTo>
                    <a:pt x="1818" y="964"/>
                  </a:lnTo>
                  <a:cubicBezTo>
                    <a:pt x="1818" y="964"/>
                    <a:pt x="1818" y="960"/>
                    <a:pt x="1815" y="960"/>
                  </a:cubicBezTo>
                  <a:lnTo>
                    <a:pt x="1811" y="957"/>
                  </a:lnTo>
                  <a:lnTo>
                    <a:pt x="1808" y="953"/>
                  </a:lnTo>
                  <a:cubicBezTo>
                    <a:pt x="1804" y="953"/>
                    <a:pt x="1804" y="950"/>
                    <a:pt x="1801" y="950"/>
                  </a:cubicBezTo>
                  <a:cubicBezTo>
                    <a:pt x="1793" y="942"/>
                    <a:pt x="1786" y="938"/>
                    <a:pt x="1782" y="935"/>
                  </a:cubicBezTo>
                  <a:cubicBezTo>
                    <a:pt x="1781" y="934"/>
                    <a:pt x="1780" y="933"/>
                    <a:pt x="1780" y="933"/>
                  </a:cubicBezTo>
                  <a:cubicBezTo>
                    <a:pt x="1779" y="933"/>
                    <a:pt x="1779" y="935"/>
                    <a:pt x="1779" y="935"/>
                  </a:cubicBezTo>
                  <a:cubicBezTo>
                    <a:pt x="1774" y="931"/>
                    <a:pt x="1771" y="931"/>
                    <a:pt x="1771" y="928"/>
                  </a:cubicBezTo>
                  <a:lnTo>
                    <a:pt x="1767" y="928"/>
                  </a:lnTo>
                  <a:cubicBezTo>
                    <a:pt x="1767" y="924"/>
                    <a:pt x="1764" y="924"/>
                    <a:pt x="1764" y="920"/>
                  </a:cubicBezTo>
                  <a:cubicBezTo>
                    <a:pt x="1757" y="920"/>
                    <a:pt x="1757" y="916"/>
                    <a:pt x="1749" y="916"/>
                  </a:cubicBezTo>
                  <a:cubicBezTo>
                    <a:pt x="1745" y="909"/>
                    <a:pt x="1738" y="909"/>
                    <a:pt x="1735" y="902"/>
                  </a:cubicBezTo>
                  <a:lnTo>
                    <a:pt x="1730" y="898"/>
                  </a:lnTo>
                  <a:cubicBezTo>
                    <a:pt x="1727" y="898"/>
                    <a:pt x="1727" y="894"/>
                    <a:pt x="1723" y="894"/>
                  </a:cubicBezTo>
                  <a:cubicBezTo>
                    <a:pt x="1720" y="894"/>
                    <a:pt x="1716" y="891"/>
                    <a:pt x="1716" y="891"/>
                  </a:cubicBezTo>
                  <a:lnTo>
                    <a:pt x="1713" y="887"/>
                  </a:lnTo>
                  <a:cubicBezTo>
                    <a:pt x="1708" y="887"/>
                    <a:pt x="1708" y="887"/>
                    <a:pt x="1705" y="884"/>
                  </a:cubicBezTo>
                  <a:cubicBezTo>
                    <a:pt x="1705" y="884"/>
                    <a:pt x="1701" y="884"/>
                    <a:pt x="1701" y="880"/>
                  </a:cubicBezTo>
                  <a:cubicBezTo>
                    <a:pt x="1694" y="880"/>
                    <a:pt x="1691" y="876"/>
                    <a:pt x="1686" y="872"/>
                  </a:cubicBezTo>
                  <a:cubicBezTo>
                    <a:pt x="1679" y="869"/>
                    <a:pt x="1672" y="862"/>
                    <a:pt x="1664" y="858"/>
                  </a:cubicBezTo>
                  <a:cubicBezTo>
                    <a:pt x="1661" y="858"/>
                    <a:pt x="1657" y="854"/>
                    <a:pt x="1650" y="850"/>
                  </a:cubicBezTo>
                  <a:cubicBezTo>
                    <a:pt x="1647" y="850"/>
                    <a:pt x="1647" y="847"/>
                    <a:pt x="1642" y="843"/>
                  </a:cubicBezTo>
                  <a:cubicBezTo>
                    <a:pt x="1639" y="843"/>
                    <a:pt x="1632" y="840"/>
                    <a:pt x="1628" y="836"/>
                  </a:cubicBezTo>
                  <a:cubicBezTo>
                    <a:pt x="1625" y="832"/>
                    <a:pt x="1620" y="832"/>
                    <a:pt x="1617" y="828"/>
                  </a:cubicBezTo>
                  <a:cubicBezTo>
                    <a:pt x="1613" y="828"/>
                    <a:pt x="1613" y="828"/>
                    <a:pt x="1610" y="825"/>
                  </a:cubicBezTo>
                  <a:lnTo>
                    <a:pt x="1606" y="828"/>
                  </a:lnTo>
                  <a:cubicBezTo>
                    <a:pt x="1606" y="825"/>
                    <a:pt x="1603" y="825"/>
                    <a:pt x="1603" y="821"/>
                  </a:cubicBezTo>
                  <a:lnTo>
                    <a:pt x="1598" y="818"/>
                  </a:lnTo>
                  <a:cubicBezTo>
                    <a:pt x="1598" y="819"/>
                    <a:pt x="1597" y="819"/>
                    <a:pt x="1597" y="819"/>
                  </a:cubicBezTo>
                  <a:cubicBezTo>
                    <a:pt x="1595" y="819"/>
                    <a:pt x="1594" y="814"/>
                    <a:pt x="1591" y="814"/>
                  </a:cubicBezTo>
                  <a:cubicBezTo>
                    <a:pt x="1591" y="814"/>
                    <a:pt x="1588" y="814"/>
                    <a:pt x="1584" y="810"/>
                  </a:cubicBezTo>
                  <a:cubicBezTo>
                    <a:pt x="1581" y="806"/>
                    <a:pt x="1576" y="806"/>
                    <a:pt x="1573" y="803"/>
                  </a:cubicBezTo>
                  <a:cubicBezTo>
                    <a:pt x="1566" y="803"/>
                    <a:pt x="1562" y="799"/>
                    <a:pt x="1559" y="796"/>
                  </a:cubicBezTo>
                  <a:cubicBezTo>
                    <a:pt x="1554" y="792"/>
                    <a:pt x="1554" y="788"/>
                    <a:pt x="1551" y="788"/>
                  </a:cubicBezTo>
                  <a:lnTo>
                    <a:pt x="1547" y="788"/>
                  </a:lnTo>
                  <a:cubicBezTo>
                    <a:pt x="1547" y="784"/>
                    <a:pt x="1547" y="784"/>
                    <a:pt x="1544" y="784"/>
                  </a:cubicBezTo>
                  <a:cubicBezTo>
                    <a:pt x="1544" y="784"/>
                    <a:pt x="1540" y="784"/>
                    <a:pt x="1537" y="781"/>
                  </a:cubicBezTo>
                  <a:cubicBezTo>
                    <a:pt x="1537" y="781"/>
                    <a:pt x="1532" y="777"/>
                    <a:pt x="1529" y="777"/>
                  </a:cubicBezTo>
                  <a:cubicBezTo>
                    <a:pt x="1525" y="777"/>
                    <a:pt x="1522" y="774"/>
                    <a:pt x="1518" y="774"/>
                  </a:cubicBezTo>
                  <a:lnTo>
                    <a:pt x="1515" y="774"/>
                  </a:lnTo>
                  <a:lnTo>
                    <a:pt x="1510" y="770"/>
                  </a:lnTo>
                  <a:cubicBezTo>
                    <a:pt x="1507" y="766"/>
                    <a:pt x="1503" y="766"/>
                    <a:pt x="1500" y="766"/>
                  </a:cubicBezTo>
                  <a:lnTo>
                    <a:pt x="1493" y="759"/>
                  </a:lnTo>
                  <a:cubicBezTo>
                    <a:pt x="1488" y="755"/>
                    <a:pt x="1488" y="755"/>
                    <a:pt x="1485" y="755"/>
                  </a:cubicBezTo>
                  <a:lnTo>
                    <a:pt x="1481" y="752"/>
                  </a:lnTo>
                  <a:lnTo>
                    <a:pt x="1478" y="752"/>
                  </a:lnTo>
                  <a:cubicBezTo>
                    <a:pt x="1471" y="748"/>
                    <a:pt x="1466" y="740"/>
                    <a:pt x="1463" y="740"/>
                  </a:cubicBezTo>
                  <a:lnTo>
                    <a:pt x="1459" y="740"/>
                  </a:lnTo>
                  <a:cubicBezTo>
                    <a:pt x="1456" y="737"/>
                    <a:pt x="1456" y="737"/>
                    <a:pt x="1452" y="733"/>
                  </a:cubicBezTo>
                  <a:cubicBezTo>
                    <a:pt x="1452" y="733"/>
                    <a:pt x="1449" y="730"/>
                    <a:pt x="1444" y="730"/>
                  </a:cubicBezTo>
                  <a:cubicBezTo>
                    <a:pt x="1444" y="726"/>
                    <a:pt x="1441" y="726"/>
                    <a:pt x="1437" y="726"/>
                  </a:cubicBezTo>
                  <a:cubicBezTo>
                    <a:pt x="1434" y="726"/>
                    <a:pt x="1434" y="726"/>
                    <a:pt x="1430" y="722"/>
                  </a:cubicBezTo>
                  <a:cubicBezTo>
                    <a:pt x="1434" y="722"/>
                    <a:pt x="1430" y="722"/>
                    <a:pt x="1430" y="718"/>
                  </a:cubicBezTo>
                  <a:lnTo>
                    <a:pt x="1427" y="718"/>
                  </a:lnTo>
                  <a:cubicBezTo>
                    <a:pt x="1422" y="715"/>
                    <a:pt x="1419" y="715"/>
                    <a:pt x="1419" y="715"/>
                  </a:cubicBezTo>
                  <a:cubicBezTo>
                    <a:pt x="1415" y="711"/>
                    <a:pt x="1415" y="711"/>
                    <a:pt x="1412" y="711"/>
                  </a:cubicBezTo>
                  <a:lnTo>
                    <a:pt x="1412" y="708"/>
                  </a:lnTo>
                  <a:cubicBezTo>
                    <a:pt x="1412" y="704"/>
                    <a:pt x="1408" y="704"/>
                    <a:pt x="1405" y="700"/>
                  </a:cubicBezTo>
                  <a:cubicBezTo>
                    <a:pt x="1400" y="700"/>
                    <a:pt x="1400" y="696"/>
                    <a:pt x="1397" y="696"/>
                  </a:cubicBezTo>
                  <a:lnTo>
                    <a:pt x="1393" y="696"/>
                  </a:lnTo>
                  <a:cubicBezTo>
                    <a:pt x="1393" y="695"/>
                    <a:pt x="1393" y="695"/>
                    <a:pt x="1393" y="695"/>
                  </a:cubicBezTo>
                  <a:cubicBezTo>
                    <a:pt x="1392" y="695"/>
                    <a:pt x="1391" y="695"/>
                    <a:pt x="1390" y="693"/>
                  </a:cubicBezTo>
                  <a:lnTo>
                    <a:pt x="1386" y="689"/>
                  </a:lnTo>
                  <a:cubicBezTo>
                    <a:pt x="1378" y="686"/>
                    <a:pt x="1375" y="682"/>
                    <a:pt x="1368" y="674"/>
                  </a:cubicBezTo>
                  <a:lnTo>
                    <a:pt x="1364" y="674"/>
                  </a:lnTo>
                  <a:cubicBezTo>
                    <a:pt x="1361" y="674"/>
                    <a:pt x="1356" y="671"/>
                    <a:pt x="1356" y="667"/>
                  </a:cubicBezTo>
                  <a:cubicBezTo>
                    <a:pt x="1353" y="667"/>
                    <a:pt x="1349" y="664"/>
                    <a:pt x="1346" y="664"/>
                  </a:cubicBezTo>
                  <a:lnTo>
                    <a:pt x="1342" y="660"/>
                  </a:lnTo>
                  <a:lnTo>
                    <a:pt x="1339" y="660"/>
                  </a:lnTo>
                  <a:cubicBezTo>
                    <a:pt x="1334" y="656"/>
                    <a:pt x="1334" y="656"/>
                    <a:pt x="1331" y="656"/>
                  </a:cubicBezTo>
                  <a:cubicBezTo>
                    <a:pt x="1327" y="652"/>
                    <a:pt x="1324" y="652"/>
                    <a:pt x="1324" y="649"/>
                  </a:cubicBezTo>
                  <a:cubicBezTo>
                    <a:pt x="1320" y="649"/>
                    <a:pt x="1317" y="645"/>
                    <a:pt x="1312" y="642"/>
                  </a:cubicBezTo>
                  <a:cubicBezTo>
                    <a:pt x="1312" y="638"/>
                    <a:pt x="1312" y="638"/>
                    <a:pt x="1309" y="638"/>
                  </a:cubicBezTo>
                  <a:cubicBezTo>
                    <a:pt x="1305" y="634"/>
                    <a:pt x="1302" y="630"/>
                    <a:pt x="1298" y="627"/>
                  </a:cubicBezTo>
                  <a:cubicBezTo>
                    <a:pt x="1295" y="623"/>
                    <a:pt x="1287" y="620"/>
                    <a:pt x="1283" y="616"/>
                  </a:cubicBezTo>
                  <a:lnTo>
                    <a:pt x="1276" y="616"/>
                  </a:lnTo>
                  <a:lnTo>
                    <a:pt x="1276" y="612"/>
                  </a:lnTo>
                  <a:lnTo>
                    <a:pt x="1273" y="612"/>
                  </a:lnTo>
                  <a:cubicBezTo>
                    <a:pt x="1268" y="608"/>
                    <a:pt x="1261" y="605"/>
                    <a:pt x="1258" y="601"/>
                  </a:cubicBezTo>
                  <a:lnTo>
                    <a:pt x="1254" y="601"/>
                  </a:lnTo>
                  <a:cubicBezTo>
                    <a:pt x="1254" y="601"/>
                    <a:pt x="1254" y="598"/>
                    <a:pt x="1251" y="598"/>
                  </a:cubicBezTo>
                  <a:lnTo>
                    <a:pt x="1251" y="594"/>
                  </a:lnTo>
                  <a:cubicBezTo>
                    <a:pt x="1246" y="594"/>
                    <a:pt x="1246" y="590"/>
                    <a:pt x="1243" y="590"/>
                  </a:cubicBezTo>
                  <a:lnTo>
                    <a:pt x="1239" y="590"/>
                  </a:lnTo>
                  <a:cubicBezTo>
                    <a:pt x="1239" y="586"/>
                    <a:pt x="1239" y="586"/>
                    <a:pt x="1236" y="586"/>
                  </a:cubicBezTo>
                  <a:lnTo>
                    <a:pt x="1236" y="583"/>
                  </a:lnTo>
                  <a:lnTo>
                    <a:pt x="1229" y="583"/>
                  </a:lnTo>
                  <a:cubicBezTo>
                    <a:pt x="1229" y="583"/>
                    <a:pt x="1229" y="579"/>
                    <a:pt x="1224" y="579"/>
                  </a:cubicBezTo>
                  <a:lnTo>
                    <a:pt x="1221" y="576"/>
                  </a:lnTo>
                  <a:lnTo>
                    <a:pt x="1217" y="572"/>
                  </a:lnTo>
                  <a:cubicBezTo>
                    <a:pt x="1214" y="568"/>
                    <a:pt x="1210" y="568"/>
                    <a:pt x="1207" y="564"/>
                  </a:cubicBezTo>
                  <a:cubicBezTo>
                    <a:pt x="1202" y="561"/>
                    <a:pt x="1199" y="561"/>
                    <a:pt x="1195" y="557"/>
                  </a:cubicBezTo>
                  <a:cubicBezTo>
                    <a:pt x="1192" y="557"/>
                    <a:pt x="1192" y="554"/>
                    <a:pt x="1188" y="554"/>
                  </a:cubicBezTo>
                  <a:cubicBezTo>
                    <a:pt x="1188" y="555"/>
                    <a:pt x="1188" y="555"/>
                    <a:pt x="1188" y="555"/>
                  </a:cubicBezTo>
                  <a:cubicBezTo>
                    <a:pt x="1188" y="555"/>
                    <a:pt x="1187" y="554"/>
                    <a:pt x="1185" y="554"/>
                  </a:cubicBezTo>
                  <a:cubicBezTo>
                    <a:pt x="1185" y="550"/>
                    <a:pt x="1180" y="546"/>
                    <a:pt x="1177" y="546"/>
                  </a:cubicBezTo>
                  <a:cubicBezTo>
                    <a:pt x="1177" y="542"/>
                    <a:pt x="1173" y="542"/>
                    <a:pt x="1173" y="542"/>
                  </a:cubicBezTo>
                  <a:lnTo>
                    <a:pt x="1170" y="542"/>
                  </a:lnTo>
                  <a:cubicBezTo>
                    <a:pt x="1166" y="539"/>
                    <a:pt x="1163" y="539"/>
                    <a:pt x="1163" y="535"/>
                  </a:cubicBezTo>
                  <a:cubicBezTo>
                    <a:pt x="1158" y="532"/>
                    <a:pt x="1155" y="535"/>
                    <a:pt x="1151" y="528"/>
                  </a:cubicBezTo>
                  <a:lnTo>
                    <a:pt x="1148" y="528"/>
                  </a:lnTo>
                  <a:lnTo>
                    <a:pt x="1144" y="524"/>
                  </a:lnTo>
                  <a:cubicBezTo>
                    <a:pt x="1136" y="524"/>
                    <a:pt x="1133" y="517"/>
                    <a:pt x="1126" y="513"/>
                  </a:cubicBezTo>
                  <a:lnTo>
                    <a:pt x="1126" y="510"/>
                  </a:lnTo>
                  <a:cubicBezTo>
                    <a:pt x="1122" y="506"/>
                    <a:pt x="1119" y="506"/>
                    <a:pt x="1111" y="502"/>
                  </a:cubicBezTo>
                  <a:cubicBezTo>
                    <a:pt x="1111" y="498"/>
                    <a:pt x="1107" y="498"/>
                    <a:pt x="1107" y="495"/>
                  </a:cubicBezTo>
                  <a:lnTo>
                    <a:pt x="1104" y="495"/>
                  </a:lnTo>
                  <a:cubicBezTo>
                    <a:pt x="1104" y="491"/>
                    <a:pt x="1100" y="488"/>
                    <a:pt x="1097" y="488"/>
                  </a:cubicBezTo>
                  <a:cubicBezTo>
                    <a:pt x="1092" y="484"/>
                    <a:pt x="1089" y="484"/>
                    <a:pt x="1089" y="480"/>
                  </a:cubicBezTo>
                  <a:lnTo>
                    <a:pt x="1082" y="480"/>
                  </a:lnTo>
                  <a:lnTo>
                    <a:pt x="1078" y="476"/>
                  </a:lnTo>
                  <a:lnTo>
                    <a:pt x="1075" y="473"/>
                  </a:lnTo>
                  <a:cubicBezTo>
                    <a:pt x="1070" y="473"/>
                    <a:pt x="1067" y="469"/>
                    <a:pt x="1067" y="469"/>
                  </a:cubicBezTo>
                  <a:cubicBezTo>
                    <a:pt x="1063" y="466"/>
                    <a:pt x="1060" y="466"/>
                    <a:pt x="1056" y="462"/>
                  </a:cubicBezTo>
                  <a:lnTo>
                    <a:pt x="1056" y="458"/>
                  </a:lnTo>
                  <a:cubicBezTo>
                    <a:pt x="1053" y="454"/>
                    <a:pt x="1053" y="451"/>
                    <a:pt x="1048" y="451"/>
                  </a:cubicBezTo>
                  <a:lnTo>
                    <a:pt x="1045" y="447"/>
                  </a:lnTo>
                  <a:lnTo>
                    <a:pt x="1041" y="444"/>
                  </a:lnTo>
                  <a:lnTo>
                    <a:pt x="1038" y="444"/>
                  </a:lnTo>
                  <a:cubicBezTo>
                    <a:pt x="1034" y="440"/>
                    <a:pt x="1034" y="440"/>
                    <a:pt x="1031" y="440"/>
                  </a:cubicBezTo>
                  <a:cubicBezTo>
                    <a:pt x="1031" y="440"/>
                    <a:pt x="1031" y="436"/>
                    <a:pt x="1026" y="436"/>
                  </a:cubicBezTo>
                  <a:lnTo>
                    <a:pt x="1026" y="432"/>
                  </a:lnTo>
                  <a:cubicBezTo>
                    <a:pt x="1019" y="432"/>
                    <a:pt x="1019" y="429"/>
                    <a:pt x="1012" y="425"/>
                  </a:cubicBezTo>
                  <a:cubicBezTo>
                    <a:pt x="1012" y="425"/>
                    <a:pt x="1012" y="422"/>
                    <a:pt x="1009" y="422"/>
                  </a:cubicBezTo>
                  <a:cubicBezTo>
                    <a:pt x="1009" y="422"/>
                    <a:pt x="1009" y="418"/>
                    <a:pt x="1004" y="418"/>
                  </a:cubicBezTo>
                  <a:lnTo>
                    <a:pt x="1004" y="414"/>
                  </a:lnTo>
                  <a:cubicBezTo>
                    <a:pt x="1001" y="414"/>
                    <a:pt x="997" y="410"/>
                    <a:pt x="990" y="407"/>
                  </a:cubicBezTo>
                  <a:lnTo>
                    <a:pt x="987" y="403"/>
                  </a:lnTo>
                  <a:cubicBezTo>
                    <a:pt x="982" y="400"/>
                    <a:pt x="982" y="400"/>
                    <a:pt x="979" y="396"/>
                  </a:cubicBezTo>
                  <a:lnTo>
                    <a:pt x="975" y="392"/>
                  </a:lnTo>
                  <a:cubicBezTo>
                    <a:pt x="972" y="392"/>
                    <a:pt x="968" y="388"/>
                    <a:pt x="965" y="385"/>
                  </a:cubicBezTo>
                  <a:cubicBezTo>
                    <a:pt x="960" y="385"/>
                    <a:pt x="953" y="381"/>
                    <a:pt x="950" y="378"/>
                  </a:cubicBezTo>
                  <a:cubicBezTo>
                    <a:pt x="946" y="374"/>
                    <a:pt x="946" y="374"/>
                    <a:pt x="943" y="370"/>
                  </a:cubicBezTo>
                  <a:cubicBezTo>
                    <a:pt x="943" y="370"/>
                    <a:pt x="943" y="366"/>
                    <a:pt x="938" y="366"/>
                  </a:cubicBezTo>
                  <a:lnTo>
                    <a:pt x="935" y="363"/>
                  </a:lnTo>
                  <a:cubicBezTo>
                    <a:pt x="935" y="359"/>
                    <a:pt x="931" y="359"/>
                    <a:pt x="931" y="359"/>
                  </a:cubicBezTo>
                  <a:cubicBezTo>
                    <a:pt x="921" y="352"/>
                    <a:pt x="913" y="344"/>
                    <a:pt x="906" y="337"/>
                  </a:cubicBezTo>
                  <a:cubicBezTo>
                    <a:pt x="906" y="334"/>
                    <a:pt x="902" y="334"/>
                    <a:pt x="899" y="330"/>
                  </a:cubicBezTo>
                  <a:lnTo>
                    <a:pt x="894" y="326"/>
                  </a:lnTo>
                  <a:cubicBezTo>
                    <a:pt x="891" y="322"/>
                    <a:pt x="891" y="322"/>
                    <a:pt x="891" y="319"/>
                  </a:cubicBezTo>
                  <a:cubicBezTo>
                    <a:pt x="887" y="319"/>
                    <a:pt x="884" y="319"/>
                    <a:pt x="884" y="315"/>
                  </a:cubicBezTo>
                  <a:cubicBezTo>
                    <a:pt x="884" y="315"/>
                    <a:pt x="880" y="312"/>
                    <a:pt x="877" y="312"/>
                  </a:cubicBezTo>
                  <a:cubicBezTo>
                    <a:pt x="877" y="308"/>
                    <a:pt x="877" y="304"/>
                    <a:pt x="872" y="304"/>
                  </a:cubicBezTo>
                  <a:cubicBezTo>
                    <a:pt x="869" y="304"/>
                    <a:pt x="869" y="300"/>
                    <a:pt x="865" y="300"/>
                  </a:cubicBezTo>
                  <a:lnTo>
                    <a:pt x="862" y="297"/>
                  </a:lnTo>
                  <a:cubicBezTo>
                    <a:pt x="858" y="293"/>
                    <a:pt x="855" y="293"/>
                    <a:pt x="855" y="293"/>
                  </a:cubicBezTo>
                  <a:lnTo>
                    <a:pt x="847" y="290"/>
                  </a:lnTo>
                  <a:cubicBezTo>
                    <a:pt x="847" y="286"/>
                    <a:pt x="843" y="286"/>
                    <a:pt x="843" y="282"/>
                  </a:cubicBezTo>
                  <a:cubicBezTo>
                    <a:pt x="840" y="278"/>
                    <a:pt x="836" y="278"/>
                    <a:pt x="836" y="275"/>
                  </a:cubicBezTo>
                  <a:cubicBezTo>
                    <a:pt x="833" y="271"/>
                    <a:pt x="828" y="271"/>
                    <a:pt x="828" y="268"/>
                  </a:cubicBezTo>
                  <a:lnTo>
                    <a:pt x="825" y="268"/>
                  </a:lnTo>
                  <a:cubicBezTo>
                    <a:pt x="825" y="264"/>
                    <a:pt x="821" y="264"/>
                    <a:pt x="821" y="260"/>
                  </a:cubicBezTo>
                  <a:lnTo>
                    <a:pt x="818" y="260"/>
                  </a:lnTo>
                  <a:lnTo>
                    <a:pt x="811" y="253"/>
                  </a:lnTo>
                  <a:cubicBezTo>
                    <a:pt x="806" y="253"/>
                    <a:pt x="803" y="249"/>
                    <a:pt x="799" y="246"/>
                  </a:cubicBezTo>
                  <a:lnTo>
                    <a:pt x="796" y="246"/>
                  </a:lnTo>
                  <a:lnTo>
                    <a:pt x="792" y="242"/>
                  </a:lnTo>
                  <a:cubicBezTo>
                    <a:pt x="792" y="242"/>
                    <a:pt x="789" y="242"/>
                    <a:pt x="789" y="238"/>
                  </a:cubicBezTo>
                  <a:cubicBezTo>
                    <a:pt x="784" y="238"/>
                    <a:pt x="781" y="234"/>
                    <a:pt x="777" y="231"/>
                  </a:cubicBezTo>
                  <a:lnTo>
                    <a:pt x="774" y="227"/>
                  </a:lnTo>
                  <a:lnTo>
                    <a:pt x="770" y="227"/>
                  </a:lnTo>
                  <a:lnTo>
                    <a:pt x="770" y="224"/>
                  </a:lnTo>
                  <a:lnTo>
                    <a:pt x="767" y="224"/>
                  </a:lnTo>
                  <a:cubicBezTo>
                    <a:pt x="767" y="224"/>
                    <a:pt x="767" y="220"/>
                    <a:pt x="762" y="220"/>
                  </a:cubicBezTo>
                  <a:cubicBezTo>
                    <a:pt x="762" y="216"/>
                    <a:pt x="759" y="216"/>
                    <a:pt x="759" y="216"/>
                  </a:cubicBezTo>
                  <a:cubicBezTo>
                    <a:pt x="755" y="216"/>
                    <a:pt x="752" y="212"/>
                    <a:pt x="748" y="209"/>
                  </a:cubicBezTo>
                  <a:lnTo>
                    <a:pt x="745" y="209"/>
                  </a:lnTo>
                  <a:cubicBezTo>
                    <a:pt x="740" y="205"/>
                    <a:pt x="737" y="205"/>
                    <a:pt x="737" y="202"/>
                  </a:cubicBezTo>
                  <a:cubicBezTo>
                    <a:pt x="730" y="202"/>
                    <a:pt x="726" y="194"/>
                    <a:pt x="723" y="194"/>
                  </a:cubicBezTo>
                  <a:cubicBezTo>
                    <a:pt x="718" y="190"/>
                    <a:pt x="715" y="187"/>
                    <a:pt x="711" y="187"/>
                  </a:cubicBezTo>
                  <a:cubicBezTo>
                    <a:pt x="704" y="183"/>
                    <a:pt x="704" y="183"/>
                    <a:pt x="701" y="180"/>
                  </a:cubicBezTo>
                  <a:cubicBezTo>
                    <a:pt x="701" y="180"/>
                    <a:pt x="699" y="178"/>
                    <a:pt x="697" y="178"/>
                  </a:cubicBezTo>
                  <a:cubicBezTo>
                    <a:pt x="697" y="178"/>
                    <a:pt x="696" y="179"/>
                    <a:pt x="696" y="180"/>
                  </a:cubicBezTo>
                  <a:lnTo>
                    <a:pt x="696" y="176"/>
                  </a:lnTo>
                  <a:cubicBezTo>
                    <a:pt x="693" y="176"/>
                    <a:pt x="689" y="172"/>
                    <a:pt x="689" y="172"/>
                  </a:cubicBezTo>
                  <a:cubicBezTo>
                    <a:pt x="686" y="172"/>
                    <a:pt x="682" y="168"/>
                    <a:pt x="679" y="168"/>
                  </a:cubicBezTo>
                  <a:cubicBezTo>
                    <a:pt x="679" y="165"/>
                    <a:pt x="674" y="165"/>
                    <a:pt x="674" y="165"/>
                  </a:cubicBezTo>
                  <a:cubicBezTo>
                    <a:pt x="672" y="162"/>
                    <a:pt x="671" y="160"/>
                    <a:pt x="670" y="160"/>
                  </a:cubicBezTo>
                  <a:cubicBezTo>
                    <a:pt x="669" y="160"/>
                    <a:pt x="668" y="160"/>
                    <a:pt x="667" y="161"/>
                  </a:cubicBezTo>
                  <a:cubicBezTo>
                    <a:pt x="667" y="161"/>
                    <a:pt x="667" y="158"/>
                    <a:pt x="664" y="158"/>
                  </a:cubicBezTo>
                  <a:lnTo>
                    <a:pt x="660" y="154"/>
                  </a:lnTo>
                  <a:cubicBezTo>
                    <a:pt x="649" y="143"/>
                    <a:pt x="638" y="136"/>
                    <a:pt x="627" y="128"/>
                  </a:cubicBezTo>
                  <a:lnTo>
                    <a:pt x="620" y="128"/>
                  </a:lnTo>
                  <a:lnTo>
                    <a:pt x="620" y="124"/>
                  </a:lnTo>
                  <a:cubicBezTo>
                    <a:pt x="616" y="124"/>
                    <a:pt x="613" y="121"/>
                    <a:pt x="613" y="121"/>
                  </a:cubicBezTo>
                  <a:cubicBezTo>
                    <a:pt x="608" y="117"/>
                    <a:pt x="605" y="117"/>
                    <a:pt x="601" y="114"/>
                  </a:cubicBezTo>
                  <a:cubicBezTo>
                    <a:pt x="598" y="114"/>
                    <a:pt x="598" y="114"/>
                    <a:pt x="594" y="110"/>
                  </a:cubicBezTo>
                  <a:cubicBezTo>
                    <a:pt x="591" y="106"/>
                    <a:pt x="586" y="106"/>
                    <a:pt x="583" y="102"/>
                  </a:cubicBezTo>
                  <a:cubicBezTo>
                    <a:pt x="583" y="102"/>
                    <a:pt x="583" y="99"/>
                    <a:pt x="579" y="99"/>
                  </a:cubicBezTo>
                  <a:lnTo>
                    <a:pt x="576" y="99"/>
                  </a:lnTo>
                  <a:cubicBezTo>
                    <a:pt x="572" y="95"/>
                    <a:pt x="572" y="95"/>
                    <a:pt x="569" y="92"/>
                  </a:cubicBezTo>
                  <a:lnTo>
                    <a:pt x="564" y="92"/>
                  </a:lnTo>
                  <a:cubicBezTo>
                    <a:pt x="561" y="88"/>
                    <a:pt x="561" y="88"/>
                    <a:pt x="557" y="84"/>
                  </a:cubicBezTo>
                  <a:cubicBezTo>
                    <a:pt x="554" y="84"/>
                    <a:pt x="550" y="80"/>
                    <a:pt x="547" y="80"/>
                  </a:cubicBezTo>
                  <a:cubicBezTo>
                    <a:pt x="542" y="77"/>
                    <a:pt x="539" y="73"/>
                    <a:pt x="535" y="70"/>
                  </a:cubicBezTo>
                  <a:cubicBezTo>
                    <a:pt x="532" y="70"/>
                    <a:pt x="528" y="66"/>
                    <a:pt x="525" y="66"/>
                  </a:cubicBezTo>
                  <a:cubicBezTo>
                    <a:pt x="520" y="62"/>
                    <a:pt x="520" y="62"/>
                    <a:pt x="517" y="62"/>
                  </a:cubicBezTo>
                  <a:lnTo>
                    <a:pt x="513" y="58"/>
                  </a:lnTo>
                  <a:lnTo>
                    <a:pt x="510" y="55"/>
                  </a:lnTo>
                  <a:cubicBezTo>
                    <a:pt x="506" y="55"/>
                    <a:pt x="506" y="55"/>
                    <a:pt x="506" y="51"/>
                  </a:cubicBezTo>
                  <a:cubicBezTo>
                    <a:pt x="506" y="51"/>
                    <a:pt x="503" y="51"/>
                    <a:pt x="503" y="48"/>
                  </a:cubicBezTo>
                  <a:lnTo>
                    <a:pt x="498" y="48"/>
                  </a:lnTo>
                  <a:cubicBezTo>
                    <a:pt x="498" y="44"/>
                    <a:pt x="495" y="40"/>
                    <a:pt x="495" y="40"/>
                  </a:cubicBezTo>
                  <a:cubicBezTo>
                    <a:pt x="491" y="40"/>
                    <a:pt x="491" y="36"/>
                    <a:pt x="488" y="36"/>
                  </a:cubicBezTo>
                  <a:lnTo>
                    <a:pt x="484" y="33"/>
                  </a:lnTo>
                  <a:cubicBezTo>
                    <a:pt x="481" y="29"/>
                    <a:pt x="481" y="29"/>
                    <a:pt x="476" y="26"/>
                  </a:cubicBezTo>
                  <a:cubicBezTo>
                    <a:pt x="476" y="26"/>
                    <a:pt x="473" y="18"/>
                    <a:pt x="469" y="14"/>
                  </a:cubicBezTo>
                  <a:cubicBezTo>
                    <a:pt x="469" y="11"/>
                    <a:pt x="469" y="7"/>
                    <a:pt x="466" y="7"/>
                  </a:cubicBezTo>
                  <a:lnTo>
                    <a:pt x="462" y="11"/>
                  </a:lnTo>
                  <a:cubicBezTo>
                    <a:pt x="459" y="4"/>
                    <a:pt x="459" y="4"/>
                    <a:pt x="451" y="4"/>
                  </a:cubicBezTo>
                  <a:cubicBezTo>
                    <a:pt x="447" y="4"/>
                    <a:pt x="444" y="0"/>
                    <a:pt x="440" y="0"/>
                  </a:cubicBezTo>
                  <a:close/>
                  <a:moveTo>
                    <a:pt x="2016" y="1925"/>
                  </a:moveTo>
                  <a:cubicBezTo>
                    <a:pt x="2021" y="1928"/>
                    <a:pt x="2021" y="1928"/>
                    <a:pt x="2021" y="1932"/>
                  </a:cubicBezTo>
                  <a:lnTo>
                    <a:pt x="2021" y="1940"/>
                  </a:lnTo>
                  <a:lnTo>
                    <a:pt x="2024" y="1940"/>
                  </a:lnTo>
                  <a:cubicBezTo>
                    <a:pt x="2021" y="1936"/>
                    <a:pt x="2024" y="1932"/>
                    <a:pt x="2021" y="192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7" name="Google Shape;2017;p22"/>
            <p:cNvSpPr/>
            <p:nvPr/>
          </p:nvSpPr>
          <p:spPr>
            <a:xfrm>
              <a:off x="624788" y="3061875"/>
              <a:ext cx="25" cy="25"/>
            </a:xfrm>
            <a:custGeom>
              <a:avLst/>
              <a:gdLst/>
              <a:ahLst/>
              <a:cxnLst/>
              <a:rect l="l" t="t" r="r" b="b"/>
              <a:pathLst>
                <a:path w="1" h="1" extrusionOk="0">
                  <a:moveTo>
                    <a:pt x="0" y="0"/>
                  </a:moveTo>
                  <a:lnTo>
                    <a:pt x="0" y="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8" name="Google Shape;2018;p22"/>
            <p:cNvSpPr/>
            <p:nvPr/>
          </p:nvSpPr>
          <p:spPr>
            <a:xfrm>
              <a:off x="615513" y="3054900"/>
              <a:ext cx="125" cy="25"/>
            </a:xfrm>
            <a:custGeom>
              <a:avLst/>
              <a:gdLst/>
              <a:ahLst/>
              <a:cxnLst/>
              <a:rect l="l" t="t" r="r" b="b"/>
              <a:pathLst>
                <a:path w="5" h="1" extrusionOk="0">
                  <a:moveTo>
                    <a:pt x="4" y="0"/>
                  </a:moveTo>
                  <a:lnTo>
                    <a:pt x="1" y="0"/>
                  </a:lnTo>
                  <a:lnTo>
                    <a:pt x="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19" name="Google Shape;2019;p22"/>
          <p:cNvSpPr/>
          <p:nvPr/>
        </p:nvSpPr>
        <p:spPr>
          <a:xfrm>
            <a:off x="8051998" y="4281600"/>
            <a:ext cx="484853" cy="484790"/>
          </a:xfrm>
          <a:custGeom>
            <a:avLst/>
            <a:gdLst/>
            <a:ahLst/>
            <a:cxnLst/>
            <a:rect l="l" t="t" r="r" b="b"/>
            <a:pathLst>
              <a:path w="8281" h="8281" extrusionOk="0">
                <a:moveTo>
                  <a:pt x="2981" y="1"/>
                </a:moveTo>
                <a:cubicBezTo>
                  <a:pt x="2849" y="1"/>
                  <a:pt x="2739" y="111"/>
                  <a:pt x="2739" y="246"/>
                </a:cubicBezTo>
                <a:lnTo>
                  <a:pt x="2739" y="2501"/>
                </a:lnTo>
                <a:cubicBezTo>
                  <a:pt x="2739" y="2633"/>
                  <a:pt x="2633" y="2743"/>
                  <a:pt x="2497" y="2743"/>
                </a:cubicBezTo>
                <a:lnTo>
                  <a:pt x="243" y="2743"/>
                </a:lnTo>
                <a:cubicBezTo>
                  <a:pt x="111" y="2743"/>
                  <a:pt x="1" y="2849"/>
                  <a:pt x="1" y="2985"/>
                </a:cubicBezTo>
                <a:lnTo>
                  <a:pt x="1" y="5300"/>
                </a:lnTo>
                <a:cubicBezTo>
                  <a:pt x="1" y="5435"/>
                  <a:pt x="111" y="5542"/>
                  <a:pt x="243" y="5542"/>
                </a:cubicBezTo>
                <a:lnTo>
                  <a:pt x="2497" y="5542"/>
                </a:lnTo>
                <a:cubicBezTo>
                  <a:pt x="2633" y="5542"/>
                  <a:pt x="2739" y="5652"/>
                  <a:pt x="2739" y="5784"/>
                </a:cubicBezTo>
                <a:lnTo>
                  <a:pt x="2739" y="8038"/>
                </a:lnTo>
                <a:cubicBezTo>
                  <a:pt x="2739" y="8174"/>
                  <a:pt x="2849" y="8280"/>
                  <a:pt x="2981" y="8280"/>
                </a:cubicBezTo>
                <a:lnTo>
                  <a:pt x="5299" y="8280"/>
                </a:lnTo>
                <a:cubicBezTo>
                  <a:pt x="5431" y="8280"/>
                  <a:pt x="5541" y="8174"/>
                  <a:pt x="5541" y="8038"/>
                </a:cubicBezTo>
                <a:lnTo>
                  <a:pt x="5541" y="5784"/>
                </a:lnTo>
                <a:cubicBezTo>
                  <a:pt x="5541" y="5652"/>
                  <a:pt x="5647" y="5542"/>
                  <a:pt x="5783" y="5542"/>
                </a:cubicBezTo>
                <a:lnTo>
                  <a:pt x="8038" y="5542"/>
                </a:lnTo>
                <a:cubicBezTo>
                  <a:pt x="8170" y="5542"/>
                  <a:pt x="8280" y="5435"/>
                  <a:pt x="8280" y="5300"/>
                </a:cubicBezTo>
                <a:lnTo>
                  <a:pt x="8280" y="2985"/>
                </a:lnTo>
                <a:cubicBezTo>
                  <a:pt x="8280" y="2849"/>
                  <a:pt x="8170" y="2743"/>
                  <a:pt x="8038" y="2743"/>
                </a:cubicBezTo>
                <a:lnTo>
                  <a:pt x="5783" y="2743"/>
                </a:lnTo>
                <a:cubicBezTo>
                  <a:pt x="5647" y="2743"/>
                  <a:pt x="5541" y="2633"/>
                  <a:pt x="5541" y="2501"/>
                </a:cubicBezTo>
                <a:lnTo>
                  <a:pt x="5541" y="246"/>
                </a:lnTo>
                <a:cubicBezTo>
                  <a:pt x="5541" y="111"/>
                  <a:pt x="5431" y="1"/>
                  <a:pt x="52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20" name="Google Shape;2020;p22"/>
          <p:cNvGrpSpPr/>
          <p:nvPr/>
        </p:nvGrpSpPr>
        <p:grpSpPr>
          <a:xfrm rot="-3770112">
            <a:off x="-600817" y="3572088"/>
            <a:ext cx="1602397" cy="934220"/>
            <a:chOff x="3864475" y="2225200"/>
            <a:chExt cx="862200" cy="502675"/>
          </a:xfrm>
        </p:grpSpPr>
        <p:sp>
          <p:nvSpPr>
            <p:cNvPr id="2021" name="Google Shape;2021;p22"/>
            <p:cNvSpPr/>
            <p:nvPr/>
          </p:nvSpPr>
          <p:spPr>
            <a:xfrm>
              <a:off x="3864475" y="2415975"/>
              <a:ext cx="759175" cy="138475"/>
            </a:xfrm>
            <a:custGeom>
              <a:avLst/>
              <a:gdLst/>
              <a:ahLst/>
              <a:cxnLst/>
              <a:rect l="l" t="t" r="r" b="b"/>
              <a:pathLst>
                <a:path w="30367" h="5539" extrusionOk="0">
                  <a:moveTo>
                    <a:pt x="5707" y="0"/>
                  </a:moveTo>
                  <a:cubicBezTo>
                    <a:pt x="3849" y="0"/>
                    <a:pt x="1937" y="353"/>
                    <a:pt x="1" y="1056"/>
                  </a:cubicBezTo>
                  <a:lnTo>
                    <a:pt x="48" y="1185"/>
                  </a:lnTo>
                  <a:cubicBezTo>
                    <a:pt x="1967" y="489"/>
                    <a:pt x="3860" y="139"/>
                    <a:pt x="5699" y="139"/>
                  </a:cubicBezTo>
                  <a:cubicBezTo>
                    <a:pt x="6429" y="139"/>
                    <a:pt x="7151" y="194"/>
                    <a:pt x="7862" y="305"/>
                  </a:cubicBezTo>
                  <a:cubicBezTo>
                    <a:pt x="10473" y="708"/>
                    <a:pt x="12123" y="1709"/>
                    <a:pt x="13869" y="2766"/>
                  </a:cubicBezTo>
                  <a:cubicBezTo>
                    <a:pt x="15204" y="3576"/>
                    <a:pt x="16582" y="4412"/>
                    <a:pt x="18427" y="4959"/>
                  </a:cubicBezTo>
                  <a:cubicBezTo>
                    <a:pt x="19724" y="5345"/>
                    <a:pt x="21101" y="5539"/>
                    <a:pt x="22529" y="5539"/>
                  </a:cubicBezTo>
                  <a:cubicBezTo>
                    <a:pt x="22792" y="5539"/>
                    <a:pt x="23056" y="5532"/>
                    <a:pt x="23322" y="5519"/>
                  </a:cubicBezTo>
                  <a:cubicBezTo>
                    <a:pt x="25519" y="5409"/>
                    <a:pt x="27887" y="4849"/>
                    <a:pt x="30366" y="3847"/>
                  </a:cubicBezTo>
                  <a:lnTo>
                    <a:pt x="30315" y="3722"/>
                  </a:lnTo>
                  <a:cubicBezTo>
                    <a:pt x="27543" y="4839"/>
                    <a:pt x="24932" y="5398"/>
                    <a:pt x="22508" y="5398"/>
                  </a:cubicBezTo>
                  <a:cubicBezTo>
                    <a:pt x="21094" y="5398"/>
                    <a:pt x="19744" y="5208"/>
                    <a:pt x="18463" y="4827"/>
                  </a:cubicBezTo>
                  <a:cubicBezTo>
                    <a:pt x="16637" y="4284"/>
                    <a:pt x="15266" y="3451"/>
                    <a:pt x="13942" y="2648"/>
                  </a:cubicBezTo>
                  <a:cubicBezTo>
                    <a:pt x="12182" y="1581"/>
                    <a:pt x="10521" y="576"/>
                    <a:pt x="7884" y="166"/>
                  </a:cubicBezTo>
                  <a:cubicBezTo>
                    <a:pt x="7168" y="56"/>
                    <a:pt x="6442" y="0"/>
                    <a:pt x="5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2" name="Google Shape;2022;p22"/>
            <p:cNvSpPr/>
            <p:nvPr/>
          </p:nvSpPr>
          <p:spPr>
            <a:xfrm>
              <a:off x="4514975" y="2460875"/>
              <a:ext cx="211700" cy="117500"/>
            </a:xfrm>
            <a:custGeom>
              <a:avLst/>
              <a:gdLst/>
              <a:ahLst/>
              <a:cxnLst/>
              <a:rect l="l" t="t" r="r" b="b"/>
              <a:pathLst>
                <a:path w="8468" h="4700" extrusionOk="0">
                  <a:moveTo>
                    <a:pt x="8259" y="0"/>
                  </a:moveTo>
                  <a:cubicBezTo>
                    <a:pt x="7928" y="0"/>
                    <a:pt x="6807" y="1364"/>
                    <a:pt x="5226" y="1380"/>
                  </a:cubicBezTo>
                  <a:cubicBezTo>
                    <a:pt x="5217" y="1381"/>
                    <a:pt x="5208" y="1381"/>
                    <a:pt x="5198" y="1381"/>
                  </a:cubicBezTo>
                  <a:cubicBezTo>
                    <a:pt x="4016" y="1381"/>
                    <a:pt x="3646" y="613"/>
                    <a:pt x="2812" y="613"/>
                  </a:cubicBezTo>
                  <a:cubicBezTo>
                    <a:pt x="2692" y="613"/>
                    <a:pt x="2563" y="629"/>
                    <a:pt x="2421" y="665"/>
                  </a:cubicBezTo>
                  <a:cubicBezTo>
                    <a:pt x="1119" y="995"/>
                    <a:pt x="1" y="3334"/>
                    <a:pt x="1" y="3334"/>
                  </a:cubicBezTo>
                  <a:cubicBezTo>
                    <a:pt x="1" y="3334"/>
                    <a:pt x="440" y="4700"/>
                    <a:pt x="1434" y="4700"/>
                  </a:cubicBezTo>
                  <a:cubicBezTo>
                    <a:pt x="1799" y="4700"/>
                    <a:pt x="2239" y="4516"/>
                    <a:pt x="2759" y="4013"/>
                  </a:cubicBezTo>
                  <a:cubicBezTo>
                    <a:pt x="4291" y="2532"/>
                    <a:pt x="6227" y="3060"/>
                    <a:pt x="7173" y="2165"/>
                  </a:cubicBezTo>
                  <a:cubicBezTo>
                    <a:pt x="7940" y="1442"/>
                    <a:pt x="8468" y="320"/>
                    <a:pt x="8339" y="52"/>
                  </a:cubicBezTo>
                  <a:cubicBezTo>
                    <a:pt x="8322" y="16"/>
                    <a:pt x="8296" y="0"/>
                    <a:pt x="8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3" name="Google Shape;2023;p22"/>
            <p:cNvSpPr/>
            <p:nvPr/>
          </p:nvSpPr>
          <p:spPr>
            <a:xfrm>
              <a:off x="4100150" y="2225200"/>
              <a:ext cx="121500" cy="217325"/>
            </a:xfrm>
            <a:custGeom>
              <a:avLst/>
              <a:gdLst/>
              <a:ahLst/>
              <a:cxnLst/>
              <a:rect l="l" t="t" r="r" b="b"/>
              <a:pathLst>
                <a:path w="4860" h="8693" extrusionOk="0">
                  <a:moveTo>
                    <a:pt x="3879" y="1"/>
                  </a:moveTo>
                  <a:cubicBezTo>
                    <a:pt x="3539" y="1"/>
                    <a:pt x="4011" y="1923"/>
                    <a:pt x="2927" y="3246"/>
                  </a:cubicBezTo>
                  <a:cubicBezTo>
                    <a:pt x="2058" y="4309"/>
                    <a:pt x="1094" y="3873"/>
                    <a:pt x="584" y="4937"/>
                  </a:cubicBezTo>
                  <a:cubicBezTo>
                    <a:pt x="1" y="6150"/>
                    <a:pt x="1075" y="8508"/>
                    <a:pt x="1075" y="8508"/>
                  </a:cubicBezTo>
                  <a:cubicBezTo>
                    <a:pt x="1075" y="8508"/>
                    <a:pt x="1531" y="8692"/>
                    <a:pt x="2037" y="8692"/>
                  </a:cubicBezTo>
                  <a:cubicBezTo>
                    <a:pt x="2713" y="8692"/>
                    <a:pt x="3478" y="8364"/>
                    <a:pt x="3367" y="6829"/>
                  </a:cubicBezTo>
                  <a:cubicBezTo>
                    <a:pt x="3213" y="4702"/>
                    <a:pt x="4860" y="3550"/>
                    <a:pt x="4779" y="2252"/>
                  </a:cubicBezTo>
                  <a:cubicBezTo>
                    <a:pt x="4717" y="1203"/>
                    <a:pt x="4193" y="78"/>
                    <a:pt x="3907" y="5"/>
                  </a:cubicBezTo>
                  <a:cubicBezTo>
                    <a:pt x="3897" y="2"/>
                    <a:pt x="3887" y="1"/>
                    <a:pt x="38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4" name="Google Shape;2024;p22"/>
            <p:cNvSpPr/>
            <p:nvPr/>
          </p:nvSpPr>
          <p:spPr>
            <a:xfrm>
              <a:off x="4298175" y="2537825"/>
              <a:ext cx="179250" cy="190050"/>
            </a:xfrm>
            <a:custGeom>
              <a:avLst/>
              <a:gdLst/>
              <a:ahLst/>
              <a:cxnLst/>
              <a:rect l="l" t="t" r="r" b="b"/>
              <a:pathLst>
                <a:path w="7170" h="7602" extrusionOk="0">
                  <a:moveTo>
                    <a:pt x="1057" y="0"/>
                  </a:moveTo>
                  <a:cubicBezTo>
                    <a:pt x="1056" y="0"/>
                    <a:pt x="0" y="806"/>
                    <a:pt x="1695" y="3109"/>
                  </a:cubicBezTo>
                  <a:cubicBezTo>
                    <a:pt x="3140" y="5075"/>
                    <a:pt x="3331" y="6289"/>
                    <a:pt x="4489" y="6978"/>
                  </a:cubicBezTo>
                  <a:cubicBezTo>
                    <a:pt x="5175" y="7389"/>
                    <a:pt x="6024" y="7602"/>
                    <a:pt x="6512" y="7602"/>
                  </a:cubicBezTo>
                  <a:cubicBezTo>
                    <a:pt x="6690" y="7602"/>
                    <a:pt x="6820" y="7574"/>
                    <a:pt x="6876" y="7517"/>
                  </a:cubicBezTo>
                  <a:cubicBezTo>
                    <a:pt x="7169" y="7227"/>
                    <a:pt x="5189" y="6531"/>
                    <a:pt x="4607" y="4745"/>
                  </a:cubicBezTo>
                  <a:cubicBezTo>
                    <a:pt x="4145" y="3341"/>
                    <a:pt x="5025" y="2735"/>
                    <a:pt x="4379" y="1654"/>
                  </a:cubicBezTo>
                  <a:cubicBezTo>
                    <a:pt x="3642" y="425"/>
                    <a:pt x="1057" y="0"/>
                    <a:pt x="10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5" name="Google Shape;2025;p22"/>
            <p:cNvSpPr/>
            <p:nvPr/>
          </p:nvSpPr>
          <p:spPr>
            <a:xfrm>
              <a:off x="4066350" y="2428900"/>
              <a:ext cx="88575" cy="201350"/>
            </a:xfrm>
            <a:custGeom>
              <a:avLst/>
              <a:gdLst/>
              <a:ahLst/>
              <a:cxnLst/>
              <a:rect l="l" t="t" r="r" b="b"/>
              <a:pathLst>
                <a:path w="3543" h="8054" extrusionOk="0">
                  <a:moveTo>
                    <a:pt x="1122" y="1"/>
                  </a:moveTo>
                  <a:cubicBezTo>
                    <a:pt x="1122" y="1"/>
                    <a:pt x="0" y="287"/>
                    <a:pt x="569" y="2718"/>
                  </a:cubicBezTo>
                  <a:cubicBezTo>
                    <a:pt x="1048" y="4794"/>
                    <a:pt x="789" y="5835"/>
                    <a:pt x="1478" y="6788"/>
                  </a:cubicBezTo>
                  <a:cubicBezTo>
                    <a:pt x="1996" y="7500"/>
                    <a:pt x="2830" y="8053"/>
                    <a:pt x="3143" y="8053"/>
                  </a:cubicBezTo>
                  <a:cubicBezTo>
                    <a:pt x="3169" y="8053"/>
                    <a:pt x="3191" y="8049"/>
                    <a:pt x="3209" y="8042"/>
                  </a:cubicBezTo>
                  <a:cubicBezTo>
                    <a:pt x="3542" y="7910"/>
                    <a:pt x="2197" y="6667"/>
                    <a:pt x="2339" y="5031"/>
                  </a:cubicBezTo>
                  <a:cubicBezTo>
                    <a:pt x="2456" y="3748"/>
                    <a:pt x="3370" y="3565"/>
                    <a:pt x="3223" y="2476"/>
                  </a:cubicBezTo>
                  <a:cubicBezTo>
                    <a:pt x="3055" y="1233"/>
                    <a:pt x="1122" y="1"/>
                    <a:pt x="1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6" name="Google Shape;2026;p22"/>
            <p:cNvSpPr/>
            <p:nvPr/>
          </p:nvSpPr>
          <p:spPr>
            <a:xfrm>
              <a:off x="4433025" y="2552300"/>
              <a:ext cx="223900" cy="168200"/>
            </a:xfrm>
            <a:custGeom>
              <a:avLst/>
              <a:gdLst/>
              <a:ahLst/>
              <a:cxnLst/>
              <a:rect l="l" t="t" r="r" b="b"/>
              <a:pathLst>
                <a:path w="8956" h="6728" extrusionOk="0">
                  <a:moveTo>
                    <a:pt x="489" y="0"/>
                  </a:moveTo>
                  <a:cubicBezTo>
                    <a:pt x="489" y="0"/>
                    <a:pt x="0" y="1801"/>
                    <a:pt x="621" y="2501"/>
                  </a:cubicBezTo>
                  <a:cubicBezTo>
                    <a:pt x="1137" y="3080"/>
                    <a:pt x="1621" y="2772"/>
                    <a:pt x="2593" y="3370"/>
                  </a:cubicBezTo>
                  <a:cubicBezTo>
                    <a:pt x="3785" y="4100"/>
                    <a:pt x="3565" y="4870"/>
                    <a:pt x="4507" y="5237"/>
                  </a:cubicBezTo>
                  <a:cubicBezTo>
                    <a:pt x="4725" y="5322"/>
                    <a:pt x="4921" y="5353"/>
                    <a:pt x="5106" y="5353"/>
                  </a:cubicBezTo>
                  <a:cubicBezTo>
                    <a:pt x="5599" y="5353"/>
                    <a:pt x="6008" y="5133"/>
                    <a:pt x="6517" y="5133"/>
                  </a:cubicBezTo>
                  <a:cubicBezTo>
                    <a:pt x="6715" y="5133"/>
                    <a:pt x="6927" y="5166"/>
                    <a:pt x="7166" y="5259"/>
                  </a:cubicBezTo>
                  <a:cubicBezTo>
                    <a:pt x="8207" y="5661"/>
                    <a:pt x="8535" y="6727"/>
                    <a:pt x="8715" y="6727"/>
                  </a:cubicBezTo>
                  <a:cubicBezTo>
                    <a:pt x="8722" y="6727"/>
                    <a:pt x="8728" y="6725"/>
                    <a:pt x="8735" y="6722"/>
                  </a:cubicBezTo>
                  <a:cubicBezTo>
                    <a:pt x="8955" y="6616"/>
                    <a:pt x="8787" y="4606"/>
                    <a:pt x="7470" y="3697"/>
                  </a:cubicBezTo>
                  <a:cubicBezTo>
                    <a:pt x="6495" y="3018"/>
                    <a:pt x="5417" y="3488"/>
                    <a:pt x="4467" y="2549"/>
                  </a:cubicBezTo>
                  <a:cubicBezTo>
                    <a:pt x="3917" y="2006"/>
                    <a:pt x="4137" y="1713"/>
                    <a:pt x="3554" y="1053"/>
                  </a:cubicBezTo>
                  <a:cubicBezTo>
                    <a:pt x="2729" y="122"/>
                    <a:pt x="489" y="0"/>
                    <a:pt x="4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7" name="Google Shape;2027;p22"/>
            <p:cNvSpPr/>
            <p:nvPr/>
          </p:nvSpPr>
          <p:spPr>
            <a:xfrm>
              <a:off x="4294150" y="2308625"/>
              <a:ext cx="176125" cy="227825"/>
            </a:xfrm>
            <a:custGeom>
              <a:avLst/>
              <a:gdLst/>
              <a:ahLst/>
              <a:cxnLst/>
              <a:rect l="l" t="t" r="r" b="b"/>
              <a:pathLst>
                <a:path w="7045" h="9113" extrusionOk="0">
                  <a:moveTo>
                    <a:pt x="6234" y="0"/>
                  </a:moveTo>
                  <a:cubicBezTo>
                    <a:pt x="6049" y="0"/>
                    <a:pt x="6162" y="1139"/>
                    <a:pt x="5325" y="1904"/>
                  </a:cubicBezTo>
                  <a:cubicBezTo>
                    <a:pt x="4485" y="2674"/>
                    <a:pt x="3693" y="2142"/>
                    <a:pt x="2898" y="2876"/>
                  </a:cubicBezTo>
                  <a:cubicBezTo>
                    <a:pt x="2167" y="3550"/>
                    <a:pt x="2644" y="4177"/>
                    <a:pt x="1815" y="5274"/>
                  </a:cubicBezTo>
                  <a:cubicBezTo>
                    <a:pt x="1137" y="6168"/>
                    <a:pt x="583" y="6062"/>
                    <a:pt x="319" y="6777"/>
                  </a:cubicBezTo>
                  <a:cubicBezTo>
                    <a:pt x="0" y="7639"/>
                    <a:pt x="1093" y="9113"/>
                    <a:pt x="1093" y="9113"/>
                  </a:cubicBezTo>
                  <a:cubicBezTo>
                    <a:pt x="1093" y="9113"/>
                    <a:pt x="3103" y="8200"/>
                    <a:pt x="3524" y="7052"/>
                  </a:cubicBezTo>
                  <a:cubicBezTo>
                    <a:pt x="3825" y="6238"/>
                    <a:pt x="3517" y="6047"/>
                    <a:pt x="3825" y="5354"/>
                  </a:cubicBezTo>
                  <a:cubicBezTo>
                    <a:pt x="4357" y="4152"/>
                    <a:pt x="5511" y="4196"/>
                    <a:pt x="6164" y="3228"/>
                  </a:cubicBezTo>
                  <a:cubicBezTo>
                    <a:pt x="7044" y="1922"/>
                    <a:pt x="6476" y="22"/>
                    <a:pt x="6237" y="0"/>
                  </a:cubicBezTo>
                  <a:cubicBezTo>
                    <a:pt x="6236" y="0"/>
                    <a:pt x="6235" y="0"/>
                    <a:pt x="62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8" name="Google Shape;2028;p22"/>
            <p:cNvSpPr/>
            <p:nvPr/>
          </p:nvSpPr>
          <p:spPr>
            <a:xfrm>
              <a:off x="4413975" y="2352350"/>
              <a:ext cx="138000" cy="202925"/>
            </a:xfrm>
            <a:custGeom>
              <a:avLst/>
              <a:gdLst/>
              <a:ahLst/>
              <a:cxnLst/>
              <a:rect l="l" t="t" r="r" b="b"/>
              <a:pathLst>
                <a:path w="5520" h="8117" extrusionOk="0">
                  <a:moveTo>
                    <a:pt x="4895" y="0"/>
                  </a:moveTo>
                  <a:cubicBezTo>
                    <a:pt x="4660" y="0"/>
                    <a:pt x="4590" y="883"/>
                    <a:pt x="3370" y="2205"/>
                  </a:cubicBezTo>
                  <a:cubicBezTo>
                    <a:pt x="2666" y="2960"/>
                    <a:pt x="2365" y="2696"/>
                    <a:pt x="1698" y="3422"/>
                  </a:cubicBezTo>
                  <a:cubicBezTo>
                    <a:pt x="0" y="5259"/>
                    <a:pt x="249" y="8020"/>
                    <a:pt x="249" y="8020"/>
                  </a:cubicBezTo>
                  <a:cubicBezTo>
                    <a:pt x="249" y="8020"/>
                    <a:pt x="576" y="8116"/>
                    <a:pt x="997" y="8116"/>
                  </a:cubicBezTo>
                  <a:cubicBezTo>
                    <a:pt x="1462" y="8116"/>
                    <a:pt x="2041" y="7999"/>
                    <a:pt x="2424" y="7507"/>
                  </a:cubicBezTo>
                  <a:cubicBezTo>
                    <a:pt x="2948" y="6836"/>
                    <a:pt x="2857" y="6355"/>
                    <a:pt x="3377" y="5131"/>
                  </a:cubicBezTo>
                  <a:cubicBezTo>
                    <a:pt x="4041" y="3572"/>
                    <a:pt x="4606" y="3799"/>
                    <a:pt x="5024" y="2520"/>
                  </a:cubicBezTo>
                  <a:cubicBezTo>
                    <a:pt x="5519" y="995"/>
                    <a:pt x="5200" y="107"/>
                    <a:pt x="4936" y="8"/>
                  </a:cubicBezTo>
                  <a:cubicBezTo>
                    <a:pt x="4922" y="3"/>
                    <a:pt x="4908" y="0"/>
                    <a:pt x="48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9" name="Google Shape;2029;p22"/>
            <p:cNvSpPr/>
            <p:nvPr/>
          </p:nvSpPr>
          <p:spPr>
            <a:xfrm>
              <a:off x="4200175" y="2307950"/>
              <a:ext cx="137725" cy="172925"/>
            </a:xfrm>
            <a:custGeom>
              <a:avLst/>
              <a:gdLst/>
              <a:ahLst/>
              <a:cxnLst/>
              <a:rect l="l" t="t" r="r" b="b"/>
              <a:pathLst>
                <a:path w="5509" h="6917" extrusionOk="0">
                  <a:moveTo>
                    <a:pt x="5045" y="1"/>
                  </a:moveTo>
                  <a:cubicBezTo>
                    <a:pt x="4834" y="1"/>
                    <a:pt x="4663" y="783"/>
                    <a:pt x="3440" y="1825"/>
                  </a:cubicBezTo>
                  <a:cubicBezTo>
                    <a:pt x="2725" y="2433"/>
                    <a:pt x="2480" y="2162"/>
                    <a:pt x="1801" y="2741"/>
                  </a:cubicBezTo>
                  <a:cubicBezTo>
                    <a:pt x="74" y="4219"/>
                    <a:pt x="1" y="6734"/>
                    <a:pt x="1" y="6734"/>
                  </a:cubicBezTo>
                  <a:cubicBezTo>
                    <a:pt x="1" y="6734"/>
                    <a:pt x="428" y="6916"/>
                    <a:pt x="934" y="6916"/>
                  </a:cubicBezTo>
                  <a:cubicBezTo>
                    <a:pt x="1297" y="6916"/>
                    <a:pt x="1701" y="6823"/>
                    <a:pt x="2018" y="6503"/>
                  </a:cubicBezTo>
                  <a:cubicBezTo>
                    <a:pt x="2564" y="5953"/>
                    <a:pt x="2531" y="5513"/>
                    <a:pt x="3136" y="4465"/>
                  </a:cubicBezTo>
                  <a:cubicBezTo>
                    <a:pt x="3898" y="3130"/>
                    <a:pt x="4382" y="3397"/>
                    <a:pt x="4896" y="2287"/>
                  </a:cubicBezTo>
                  <a:cubicBezTo>
                    <a:pt x="5508" y="967"/>
                    <a:pt x="5314" y="130"/>
                    <a:pt x="5090" y="13"/>
                  </a:cubicBezTo>
                  <a:cubicBezTo>
                    <a:pt x="5074" y="5"/>
                    <a:pt x="5059" y="1"/>
                    <a:pt x="5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0" name="Google Shape;2030;p22"/>
            <p:cNvSpPr/>
            <p:nvPr/>
          </p:nvSpPr>
          <p:spPr>
            <a:xfrm>
              <a:off x="4177250" y="2476950"/>
              <a:ext cx="107475" cy="208950"/>
            </a:xfrm>
            <a:custGeom>
              <a:avLst/>
              <a:gdLst/>
              <a:ahLst/>
              <a:cxnLst/>
              <a:rect l="l" t="t" r="r" b="b"/>
              <a:pathLst>
                <a:path w="4299" h="8358" extrusionOk="0">
                  <a:moveTo>
                    <a:pt x="1072" y="0"/>
                  </a:moveTo>
                  <a:cubicBezTo>
                    <a:pt x="1023" y="0"/>
                    <a:pt x="973" y="4"/>
                    <a:pt x="925" y="11"/>
                  </a:cubicBezTo>
                  <a:cubicBezTo>
                    <a:pt x="925" y="11"/>
                    <a:pt x="1" y="1493"/>
                    <a:pt x="177" y="2212"/>
                  </a:cubicBezTo>
                  <a:cubicBezTo>
                    <a:pt x="361" y="2948"/>
                    <a:pt x="1266" y="2985"/>
                    <a:pt x="1607" y="4011"/>
                  </a:cubicBezTo>
                  <a:cubicBezTo>
                    <a:pt x="1757" y="4466"/>
                    <a:pt x="1593" y="4495"/>
                    <a:pt x="1754" y="4962"/>
                  </a:cubicBezTo>
                  <a:cubicBezTo>
                    <a:pt x="2047" y="5815"/>
                    <a:pt x="2762" y="5793"/>
                    <a:pt x="3143" y="6656"/>
                  </a:cubicBezTo>
                  <a:cubicBezTo>
                    <a:pt x="3551" y="7572"/>
                    <a:pt x="3459" y="8339"/>
                    <a:pt x="3653" y="8357"/>
                  </a:cubicBezTo>
                  <a:cubicBezTo>
                    <a:pt x="3655" y="8357"/>
                    <a:pt x="3657" y="8357"/>
                    <a:pt x="3659" y="8357"/>
                  </a:cubicBezTo>
                  <a:cubicBezTo>
                    <a:pt x="3878" y="8357"/>
                    <a:pt x="4299" y="7416"/>
                    <a:pt x="4280" y="6384"/>
                  </a:cubicBezTo>
                  <a:cubicBezTo>
                    <a:pt x="4265" y="5559"/>
                    <a:pt x="3983" y="5409"/>
                    <a:pt x="3551" y="3774"/>
                  </a:cubicBezTo>
                  <a:cubicBezTo>
                    <a:pt x="3257" y="2677"/>
                    <a:pt x="3275" y="1899"/>
                    <a:pt x="3041" y="1401"/>
                  </a:cubicBezTo>
                  <a:cubicBezTo>
                    <a:pt x="2909" y="1119"/>
                    <a:pt x="1949" y="0"/>
                    <a:pt x="1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31" name="Google Shape;2031;p22"/>
          <p:cNvGrpSpPr/>
          <p:nvPr/>
        </p:nvGrpSpPr>
        <p:grpSpPr>
          <a:xfrm>
            <a:off x="863184" y="4344588"/>
            <a:ext cx="991401" cy="463875"/>
            <a:chOff x="1651034" y="1344550"/>
            <a:chExt cx="1156018" cy="540963"/>
          </a:xfrm>
        </p:grpSpPr>
        <p:sp>
          <p:nvSpPr>
            <p:cNvPr id="2032" name="Google Shape;2032;p22"/>
            <p:cNvSpPr/>
            <p:nvPr/>
          </p:nvSpPr>
          <p:spPr>
            <a:xfrm>
              <a:off x="1651034" y="1344550"/>
              <a:ext cx="1156018" cy="540963"/>
            </a:xfrm>
            <a:custGeom>
              <a:avLst/>
              <a:gdLst/>
              <a:ahLst/>
              <a:cxnLst/>
              <a:rect l="l" t="t" r="r" b="b"/>
              <a:pathLst>
                <a:path w="32016" h="14982" extrusionOk="0">
                  <a:moveTo>
                    <a:pt x="15704" y="1"/>
                  </a:moveTo>
                  <a:cubicBezTo>
                    <a:pt x="6218" y="1"/>
                    <a:pt x="0" y="7449"/>
                    <a:pt x="0" y="7449"/>
                  </a:cubicBezTo>
                  <a:cubicBezTo>
                    <a:pt x="5649" y="13098"/>
                    <a:pt x="11090" y="14982"/>
                    <a:pt x="15833" y="14982"/>
                  </a:cubicBezTo>
                  <a:cubicBezTo>
                    <a:pt x="25319" y="14982"/>
                    <a:pt x="32016" y="7449"/>
                    <a:pt x="32016" y="7449"/>
                  </a:cubicBezTo>
                  <a:cubicBezTo>
                    <a:pt x="26007" y="1863"/>
                    <a:pt x="20447" y="1"/>
                    <a:pt x="157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3" name="Google Shape;2033;p22"/>
            <p:cNvSpPr/>
            <p:nvPr/>
          </p:nvSpPr>
          <p:spPr>
            <a:xfrm>
              <a:off x="2014737" y="1400732"/>
              <a:ext cx="428777" cy="428740"/>
            </a:xfrm>
            <a:custGeom>
              <a:avLst/>
              <a:gdLst/>
              <a:ahLst/>
              <a:cxnLst/>
              <a:rect l="l" t="t" r="r" b="b"/>
              <a:pathLst>
                <a:path w="11875" h="11874" extrusionOk="0">
                  <a:moveTo>
                    <a:pt x="5937" y="1"/>
                  </a:moveTo>
                  <a:cubicBezTo>
                    <a:pt x="2659" y="1"/>
                    <a:pt x="0" y="2658"/>
                    <a:pt x="0" y="5937"/>
                  </a:cubicBezTo>
                  <a:cubicBezTo>
                    <a:pt x="0" y="9215"/>
                    <a:pt x="2659" y="11874"/>
                    <a:pt x="5937" y="11874"/>
                  </a:cubicBezTo>
                  <a:cubicBezTo>
                    <a:pt x="9215" y="11874"/>
                    <a:pt x="11874" y="9215"/>
                    <a:pt x="11874" y="5937"/>
                  </a:cubicBezTo>
                  <a:cubicBezTo>
                    <a:pt x="11874" y="2658"/>
                    <a:pt x="9215" y="1"/>
                    <a:pt x="59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4" name="Google Shape;2034;p22"/>
            <p:cNvSpPr/>
            <p:nvPr/>
          </p:nvSpPr>
          <p:spPr>
            <a:xfrm>
              <a:off x="2131650" y="1517645"/>
              <a:ext cx="194908" cy="194908"/>
            </a:xfrm>
            <a:custGeom>
              <a:avLst/>
              <a:gdLst/>
              <a:ahLst/>
              <a:cxnLst/>
              <a:rect l="l" t="t" r="r" b="b"/>
              <a:pathLst>
                <a:path w="5398" h="5398" extrusionOk="0">
                  <a:moveTo>
                    <a:pt x="2699" y="0"/>
                  </a:moveTo>
                  <a:cubicBezTo>
                    <a:pt x="1207" y="0"/>
                    <a:pt x="0" y="1207"/>
                    <a:pt x="0" y="2699"/>
                  </a:cubicBezTo>
                  <a:cubicBezTo>
                    <a:pt x="0" y="4188"/>
                    <a:pt x="1207" y="5398"/>
                    <a:pt x="2699" y="5398"/>
                  </a:cubicBezTo>
                  <a:cubicBezTo>
                    <a:pt x="4187" y="5398"/>
                    <a:pt x="5397" y="4188"/>
                    <a:pt x="5397" y="2699"/>
                  </a:cubicBezTo>
                  <a:cubicBezTo>
                    <a:pt x="5397" y="1207"/>
                    <a:pt x="4187" y="0"/>
                    <a:pt x="26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5" name="Google Shape;2035;p22"/>
            <p:cNvSpPr/>
            <p:nvPr/>
          </p:nvSpPr>
          <p:spPr>
            <a:xfrm>
              <a:off x="2351937" y="1478181"/>
              <a:ext cx="151760" cy="151760"/>
            </a:xfrm>
            <a:custGeom>
              <a:avLst/>
              <a:gdLst/>
              <a:ahLst/>
              <a:cxnLst/>
              <a:rect l="l" t="t" r="r" b="b"/>
              <a:pathLst>
                <a:path w="4203" h="4203" extrusionOk="0">
                  <a:moveTo>
                    <a:pt x="2102" y="0"/>
                  </a:moveTo>
                  <a:cubicBezTo>
                    <a:pt x="943" y="0"/>
                    <a:pt x="1" y="943"/>
                    <a:pt x="1" y="2102"/>
                  </a:cubicBezTo>
                  <a:cubicBezTo>
                    <a:pt x="1" y="3260"/>
                    <a:pt x="943" y="4203"/>
                    <a:pt x="2102" y="4203"/>
                  </a:cubicBezTo>
                  <a:cubicBezTo>
                    <a:pt x="3261" y="4203"/>
                    <a:pt x="4203" y="3260"/>
                    <a:pt x="4203" y="2102"/>
                  </a:cubicBezTo>
                  <a:cubicBezTo>
                    <a:pt x="4203" y="943"/>
                    <a:pt x="3261" y="0"/>
                    <a:pt x="2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36" name="Google Shape;2036;p22"/>
          <p:cNvSpPr/>
          <p:nvPr/>
        </p:nvSpPr>
        <p:spPr>
          <a:xfrm>
            <a:off x="7975059" y="-304380"/>
            <a:ext cx="1758050" cy="1322109"/>
          </a:xfrm>
          <a:custGeom>
            <a:avLst/>
            <a:gdLst/>
            <a:ahLst/>
            <a:cxnLst/>
            <a:rect l="l" t="t" r="r" b="b"/>
            <a:pathLst>
              <a:path w="13847" h="10414" extrusionOk="0">
                <a:moveTo>
                  <a:pt x="6012" y="23"/>
                </a:moveTo>
                <a:cubicBezTo>
                  <a:pt x="6015" y="23"/>
                  <a:pt x="6017" y="24"/>
                  <a:pt x="6019" y="26"/>
                </a:cubicBezTo>
                <a:lnTo>
                  <a:pt x="6038" y="26"/>
                </a:lnTo>
                <a:cubicBezTo>
                  <a:pt x="6034" y="26"/>
                  <a:pt x="6030" y="28"/>
                  <a:pt x="6027" y="29"/>
                </a:cubicBezTo>
                <a:cubicBezTo>
                  <a:pt x="6023" y="26"/>
                  <a:pt x="6005" y="26"/>
                  <a:pt x="6001" y="26"/>
                </a:cubicBezTo>
                <a:cubicBezTo>
                  <a:pt x="6005" y="24"/>
                  <a:pt x="6008" y="23"/>
                  <a:pt x="6012" y="23"/>
                </a:cubicBezTo>
                <a:close/>
                <a:moveTo>
                  <a:pt x="5992" y="31"/>
                </a:moveTo>
                <a:cubicBezTo>
                  <a:pt x="5994" y="31"/>
                  <a:pt x="5996" y="32"/>
                  <a:pt x="5997" y="33"/>
                </a:cubicBezTo>
                <a:cubicBezTo>
                  <a:pt x="5997" y="33"/>
                  <a:pt x="5996" y="33"/>
                  <a:pt x="5996" y="33"/>
                </a:cubicBezTo>
                <a:lnTo>
                  <a:pt x="5996" y="33"/>
                </a:lnTo>
                <a:cubicBezTo>
                  <a:pt x="5995" y="33"/>
                  <a:pt x="5994" y="33"/>
                  <a:pt x="5993" y="33"/>
                </a:cubicBezTo>
                <a:lnTo>
                  <a:pt x="5979" y="33"/>
                </a:lnTo>
                <a:cubicBezTo>
                  <a:pt x="5984" y="33"/>
                  <a:pt x="5989" y="31"/>
                  <a:pt x="5992" y="31"/>
                </a:cubicBezTo>
                <a:close/>
                <a:moveTo>
                  <a:pt x="6669" y="211"/>
                </a:moveTo>
                <a:cubicBezTo>
                  <a:pt x="6671" y="211"/>
                  <a:pt x="6671" y="212"/>
                  <a:pt x="6665" y="213"/>
                </a:cubicBezTo>
                <a:cubicBezTo>
                  <a:pt x="6661" y="213"/>
                  <a:pt x="6657" y="213"/>
                  <a:pt x="6652" y="213"/>
                </a:cubicBezTo>
                <a:lnTo>
                  <a:pt x="6652" y="213"/>
                </a:lnTo>
                <a:cubicBezTo>
                  <a:pt x="6659" y="212"/>
                  <a:pt x="6666" y="211"/>
                  <a:pt x="6669" y="211"/>
                </a:cubicBezTo>
                <a:close/>
                <a:moveTo>
                  <a:pt x="6619" y="216"/>
                </a:moveTo>
                <a:cubicBezTo>
                  <a:pt x="6616" y="216"/>
                  <a:pt x="6616" y="217"/>
                  <a:pt x="6621" y="217"/>
                </a:cubicBezTo>
                <a:cubicBezTo>
                  <a:pt x="6620" y="216"/>
                  <a:pt x="6620" y="216"/>
                  <a:pt x="6619" y="216"/>
                </a:cubicBezTo>
                <a:close/>
                <a:moveTo>
                  <a:pt x="6778" y="215"/>
                </a:moveTo>
                <a:cubicBezTo>
                  <a:pt x="6780" y="215"/>
                  <a:pt x="6785" y="216"/>
                  <a:pt x="6789" y="216"/>
                </a:cubicBezTo>
                <a:lnTo>
                  <a:pt x="6789" y="216"/>
                </a:lnTo>
                <a:cubicBezTo>
                  <a:pt x="6785" y="217"/>
                  <a:pt x="6782" y="217"/>
                  <a:pt x="6779" y="217"/>
                </a:cubicBezTo>
                <a:cubicBezTo>
                  <a:pt x="6776" y="216"/>
                  <a:pt x="6777" y="215"/>
                  <a:pt x="6778" y="215"/>
                </a:cubicBezTo>
                <a:close/>
                <a:moveTo>
                  <a:pt x="5333" y="1195"/>
                </a:moveTo>
                <a:cubicBezTo>
                  <a:pt x="5337" y="1196"/>
                  <a:pt x="5340" y="1196"/>
                  <a:pt x="5343" y="1196"/>
                </a:cubicBezTo>
                <a:lnTo>
                  <a:pt x="5343" y="1196"/>
                </a:lnTo>
                <a:cubicBezTo>
                  <a:pt x="5346" y="1196"/>
                  <a:pt x="5349" y="1196"/>
                  <a:pt x="5352" y="1195"/>
                </a:cubicBezTo>
                <a:lnTo>
                  <a:pt x="5352" y="1195"/>
                </a:lnTo>
                <a:cubicBezTo>
                  <a:pt x="5351" y="1196"/>
                  <a:pt x="5351" y="1196"/>
                  <a:pt x="5350" y="1197"/>
                </a:cubicBezTo>
                <a:lnTo>
                  <a:pt x="5350" y="1197"/>
                </a:lnTo>
                <a:cubicBezTo>
                  <a:pt x="5348" y="1197"/>
                  <a:pt x="5345" y="1196"/>
                  <a:pt x="5343" y="1196"/>
                </a:cubicBezTo>
                <a:lnTo>
                  <a:pt x="5343" y="1196"/>
                </a:lnTo>
                <a:cubicBezTo>
                  <a:pt x="5341" y="1196"/>
                  <a:pt x="5338" y="1197"/>
                  <a:pt x="5336" y="1197"/>
                </a:cubicBezTo>
                <a:lnTo>
                  <a:pt x="5336" y="1197"/>
                </a:lnTo>
                <a:cubicBezTo>
                  <a:pt x="5335" y="1196"/>
                  <a:pt x="5334" y="1196"/>
                  <a:pt x="5333" y="1195"/>
                </a:cubicBezTo>
                <a:close/>
                <a:moveTo>
                  <a:pt x="4292" y="1278"/>
                </a:moveTo>
                <a:cubicBezTo>
                  <a:pt x="4295" y="1278"/>
                  <a:pt x="4297" y="1278"/>
                  <a:pt x="4296" y="1280"/>
                </a:cubicBezTo>
                <a:cubicBezTo>
                  <a:pt x="4298" y="1280"/>
                  <a:pt x="4301" y="1280"/>
                  <a:pt x="4305" y="1280"/>
                </a:cubicBezTo>
                <a:lnTo>
                  <a:pt x="4305" y="1280"/>
                </a:lnTo>
                <a:cubicBezTo>
                  <a:pt x="4290" y="1281"/>
                  <a:pt x="4273" y="1286"/>
                  <a:pt x="4260" y="1286"/>
                </a:cubicBezTo>
                <a:cubicBezTo>
                  <a:pt x="4256" y="1286"/>
                  <a:pt x="4252" y="1285"/>
                  <a:pt x="4248" y="1283"/>
                </a:cubicBezTo>
                <a:cubicBezTo>
                  <a:pt x="4241" y="1287"/>
                  <a:pt x="4237" y="1287"/>
                  <a:pt x="4233" y="1287"/>
                </a:cubicBezTo>
                <a:cubicBezTo>
                  <a:pt x="4239" y="1284"/>
                  <a:pt x="4244" y="1282"/>
                  <a:pt x="4248" y="1282"/>
                </a:cubicBezTo>
                <a:cubicBezTo>
                  <a:pt x="4249" y="1282"/>
                  <a:pt x="4251" y="1282"/>
                  <a:pt x="4252" y="1283"/>
                </a:cubicBezTo>
                <a:cubicBezTo>
                  <a:pt x="4251" y="1284"/>
                  <a:pt x="4251" y="1284"/>
                  <a:pt x="4252" y="1284"/>
                </a:cubicBezTo>
                <a:cubicBezTo>
                  <a:pt x="4255" y="1284"/>
                  <a:pt x="4281" y="1278"/>
                  <a:pt x="4292" y="1278"/>
                </a:cubicBezTo>
                <a:close/>
                <a:moveTo>
                  <a:pt x="12474" y="2111"/>
                </a:moveTo>
                <a:cubicBezTo>
                  <a:pt x="12479" y="2119"/>
                  <a:pt x="12483" y="2127"/>
                  <a:pt x="12487" y="2134"/>
                </a:cubicBezTo>
                <a:lnTo>
                  <a:pt x="12484" y="2138"/>
                </a:lnTo>
                <a:cubicBezTo>
                  <a:pt x="12481" y="2129"/>
                  <a:pt x="12477" y="2120"/>
                  <a:pt x="12474" y="2111"/>
                </a:cubicBezTo>
                <a:close/>
                <a:moveTo>
                  <a:pt x="9852" y="4526"/>
                </a:moveTo>
                <a:lnTo>
                  <a:pt x="9852" y="4526"/>
                </a:lnTo>
                <a:cubicBezTo>
                  <a:pt x="9833" y="4535"/>
                  <a:pt x="9828" y="4539"/>
                  <a:pt x="9831" y="4539"/>
                </a:cubicBezTo>
                <a:cubicBezTo>
                  <a:pt x="9835" y="4539"/>
                  <a:pt x="9860" y="4529"/>
                  <a:pt x="9862" y="4529"/>
                </a:cubicBezTo>
                <a:cubicBezTo>
                  <a:pt x="9862" y="4529"/>
                  <a:pt x="9862" y="4529"/>
                  <a:pt x="9862" y="4529"/>
                </a:cubicBezTo>
                <a:cubicBezTo>
                  <a:pt x="9865" y="4529"/>
                  <a:pt x="9867" y="4529"/>
                  <a:pt x="9869" y="4528"/>
                </a:cubicBezTo>
                <a:lnTo>
                  <a:pt x="9869" y="4528"/>
                </a:lnTo>
                <a:cubicBezTo>
                  <a:pt x="9864" y="4531"/>
                  <a:pt x="9861" y="4533"/>
                  <a:pt x="9855" y="4533"/>
                </a:cubicBezTo>
                <a:cubicBezTo>
                  <a:pt x="9797" y="4564"/>
                  <a:pt x="9702" y="4612"/>
                  <a:pt x="9617" y="4652"/>
                </a:cubicBezTo>
                <a:lnTo>
                  <a:pt x="9617" y="4652"/>
                </a:lnTo>
                <a:cubicBezTo>
                  <a:pt x="9613" y="4649"/>
                  <a:pt x="9608" y="4645"/>
                  <a:pt x="9603" y="4642"/>
                </a:cubicBezTo>
                <a:lnTo>
                  <a:pt x="9603" y="4642"/>
                </a:lnTo>
                <a:cubicBezTo>
                  <a:pt x="9687" y="4603"/>
                  <a:pt x="9771" y="4564"/>
                  <a:pt x="9852" y="4526"/>
                </a:cubicBezTo>
                <a:close/>
                <a:moveTo>
                  <a:pt x="9356" y="4727"/>
                </a:moveTo>
                <a:lnTo>
                  <a:pt x="9356" y="4727"/>
                </a:lnTo>
                <a:cubicBezTo>
                  <a:pt x="9355" y="4728"/>
                  <a:pt x="9354" y="4730"/>
                  <a:pt x="9353" y="4731"/>
                </a:cubicBezTo>
                <a:cubicBezTo>
                  <a:pt x="9353" y="4730"/>
                  <a:pt x="9352" y="4730"/>
                  <a:pt x="9352" y="4730"/>
                </a:cubicBezTo>
                <a:lnTo>
                  <a:pt x="9352" y="4730"/>
                </a:lnTo>
                <a:cubicBezTo>
                  <a:pt x="9354" y="4729"/>
                  <a:pt x="9355" y="4728"/>
                  <a:pt x="9356" y="4727"/>
                </a:cubicBezTo>
                <a:close/>
                <a:moveTo>
                  <a:pt x="9325" y="4762"/>
                </a:moveTo>
                <a:cubicBezTo>
                  <a:pt x="9334" y="4768"/>
                  <a:pt x="9342" y="4775"/>
                  <a:pt x="9351" y="4782"/>
                </a:cubicBezTo>
                <a:lnTo>
                  <a:pt x="9351" y="4782"/>
                </a:lnTo>
                <a:cubicBezTo>
                  <a:pt x="9256" y="4824"/>
                  <a:pt x="9161" y="4865"/>
                  <a:pt x="9066" y="4905"/>
                </a:cubicBezTo>
                <a:lnTo>
                  <a:pt x="9066" y="4905"/>
                </a:lnTo>
                <a:cubicBezTo>
                  <a:pt x="9048" y="4894"/>
                  <a:pt x="9030" y="4882"/>
                  <a:pt x="9012" y="4870"/>
                </a:cubicBezTo>
                <a:lnTo>
                  <a:pt x="9012" y="4870"/>
                </a:lnTo>
                <a:cubicBezTo>
                  <a:pt x="9074" y="4846"/>
                  <a:pt x="9134" y="4823"/>
                  <a:pt x="9192" y="4804"/>
                </a:cubicBezTo>
                <a:cubicBezTo>
                  <a:pt x="9202" y="4793"/>
                  <a:pt x="9239" y="4785"/>
                  <a:pt x="9253" y="4775"/>
                </a:cubicBezTo>
                <a:cubicBezTo>
                  <a:pt x="9256" y="4774"/>
                  <a:pt x="9257" y="4774"/>
                  <a:pt x="9259" y="4774"/>
                </a:cubicBezTo>
                <a:cubicBezTo>
                  <a:pt x="9271" y="4774"/>
                  <a:pt x="9254" y="4787"/>
                  <a:pt x="9224" y="4800"/>
                </a:cubicBezTo>
                <a:cubicBezTo>
                  <a:pt x="9258" y="4788"/>
                  <a:pt x="9291" y="4775"/>
                  <a:pt x="9325" y="4762"/>
                </a:cubicBezTo>
                <a:close/>
                <a:moveTo>
                  <a:pt x="607" y="5013"/>
                </a:moveTo>
                <a:cubicBezTo>
                  <a:pt x="607" y="5013"/>
                  <a:pt x="607" y="5013"/>
                  <a:pt x="607" y="5013"/>
                </a:cubicBezTo>
                <a:lnTo>
                  <a:pt x="607" y="5013"/>
                </a:lnTo>
                <a:cubicBezTo>
                  <a:pt x="607" y="5014"/>
                  <a:pt x="607" y="5014"/>
                  <a:pt x="607" y="5014"/>
                </a:cubicBezTo>
                <a:cubicBezTo>
                  <a:pt x="607" y="5014"/>
                  <a:pt x="607" y="5014"/>
                  <a:pt x="607" y="5013"/>
                </a:cubicBezTo>
                <a:close/>
                <a:moveTo>
                  <a:pt x="9016" y="5017"/>
                </a:moveTo>
                <a:cubicBezTo>
                  <a:pt x="9016" y="5017"/>
                  <a:pt x="9015" y="5017"/>
                  <a:pt x="9015" y="5017"/>
                </a:cubicBezTo>
                <a:lnTo>
                  <a:pt x="9015" y="5017"/>
                </a:lnTo>
                <a:cubicBezTo>
                  <a:pt x="9013" y="5018"/>
                  <a:pt x="9010" y="5019"/>
                  <a:pt x="9007" y="5020"/>
                </a:cubicBezTo>
                <a:lnTo>
                  <a:pt x="9007" y="5020"/>
                </a:lnTo>
                <a:cubicBezTo>
                  <a:pt x="9005" y="5021"/>
                  <a:pt x="9002" y="5021"/>
                  <a:pt x="9000" y="5021"/>
                </a:cubicBezTo>
                <a:lnTo>
                  <a:pt x="9000" y="5021"/>
                </a:lnTo>
                <a:cubicBezTo>
                  <a:pt x="9005" y="5019"/>
                  <a:pt x="9012" y="5017"/>
                  <a:pt x="9016" y="5017"/>
                </a:cubicBezTo>
                <a:close/>
                <a:moveTo>
                  <a:pt x="8218" y="5179"/>
                </a:moveTo>
                <a:lnTo>
                  <a:pt x="8218" y="5179"/>
                </a:lnTo>
                <a:cubicBezTo>
                  <a:pt x="8209" y="5181"/>
                  <a:pt x="8202" y="5184"/>
                  <a:pt x="8194" y="5186"/>
                </a:cubicBezTo>
                <a:cubicBezTo>
                  <a:pt x="8194" y="5186"/>
                  <a:pt x="8195" y="5186"/>
                  <a:pt x="8196" y="5186"/>
                </a:cubicBezTo>
                <a:cubicBezTo>
                  <a:pt x="8201" y="5186"/>
                  <a:pt x="8209" y="5183"/>
                  <a:pt x="8218" y="5179"/>
                </a:cubicBezTo>
                <a:close/>
                <a:moveTo>
                  <a:pt x="7220" y="4449"/>
                </a:moveTo>
                <a:cubicBezTo>
                  <a:pt x="7631" y="4449"/>
                  <a:pt x="8136" y="4741"/>
                  <a:pt x="8572" y="5019"/>
                </a:cubicBezTo>
                <a:lnTo>
                  <a:pt x="8572" y="5019"/>
                </a:lnTo>
                <a:cubicBezTo>
                  <a:pt x="8467" y="5062"/>
                  <a:pt x="8363" y="5106"/>
                  <a:pt x="8263" y="5152"/>
                </a:cubicBezTo>
                <a:cubicBezTo>
                  <a:pt x="8260" y="5156"/>
                  <a:pt x="8260" y="5159"/>
                  <a:pt x="8256" y="5167"/>
                </a:cubicBezTo>
                <a:cubicBezTo>
                  <a:pt x="8255" y="5167"/>
                  <a:pt x="8254" y="5167"/>
                  <a:pt x="8253" y="5167"/>
                </a:cubicBezTo>
                <a:cubicBezTo>
                  <a:pt x="8244" y="5167"/>
                  <a:pt x="8230" y="5174"/>
                  <a:pt x="8218" y="5179"/>
                </a:cubicBezTo>
                <a:lnTo>
                  <a:pt x="8218" y="5179"/>
                </a:lnTo>
                <a:cubicBezTo>
                  <a:pt x="8332" y="5147"/>
                  <a:pt x="8465" y="5095"/>
                  <a:pt x="8603" y="5039"/>
                </a:cubicBezTo>
                <a:lnTo>
                  <a:pt x="8603" y="5039"/>
                </a:lnTo>
                <a:cubicBezTo>
                  <a:pt x="8621" y="5050"/>
                  <a:pt x="8639" y="5062"/>
                  <a:pt x="8657" y="5073"/>
                </a:cubicBezTo>
                <a:lnTo>
                  <a:pt x="8657" y="5073"/>
                </a:lnTo>
                <a:cubicBezTo>
                  <a:pt x="8258" y="5232"/>
                  <a:pt x="7855" y="5378"/>
                  <a:pt x="7442" y="5516"/>
                </a:cubicBezTo>
                <a:cubicBezTo>
                  <a:pt x="7445" y="5513"/>
                  <a:pt x="7445" y="5512"/>
                  <a:pt x="7442" y="5512"/>
                </a:cubicBezTo>
                <a:cubicBezTo>
                  <a:pt x="7422" y="5512"/>
                  <a:pt x="7291" y="5567"/>
                  <a:pt x="7263" y="5567"/>
                </a:cubicBezTo>
                <a:cubicBezTo>
                  <a:pt x="7258" y="5569"/>
                  <a:pt x="7253" y="5571"/>
                  <a:pt x="7248" y="5573"/>
                </a:cubicBezTo>
                <a:lnTo>
                  <a:pt x="7248" y="5573"/>
                </a:lnTo>
                <a:cubicBezTo>
                  <a:pt x="7174" y="5225"/>
                  <a:pt x="6962" y="4763"/>
                  <a:pt x="7160" y="4452"/>
                </a:cubicBezTo>
                <a:cubicBezTo>
                  <a:pt x="7179" y="4450"/>
                  <a:pt x="7200" y="4449"/>
                  <a:pt x="7220" y="4449"/>
                </a:cubicBezTo>
                <a:close/>
                <a:moveTo>
                  <a:pt x="8703" y="5103"/>
                </a:moveTo>
                <a:cubicBezTo>
                  <a:pt x="8715" y="5110"/>
                  <a:pt x="8726" y="5118"/>
                  <a:pt x="8738" y="5125"/>
                </a:cubicBezTo>
                <a:lnTo>
                  <a:pt x="8738" y="5125"/>
                </a:lnTo>
                <a:cubicBezTo>
                  <a:pt x="8254" y="5310"/>
                  <a:pt x="7769" y="5502"/>
                  <a:pt x="7261" y="5629"/>
                </a:cubicBezTo>
                <a:lnTo>
                  <a:pt x="7261" y="5629"/>
                </a:lnTo>
                <a:cubicBezTo>
                  <a:pt x="7260" y="5625"/>
                  <a:pt x="7259" y="5622"/>
                  <a:pt x="7258" y="5618"/>
                </a:cubicBezTo>
                <a:lnTo>
                  <a:pt x="7258" y="5618"/>
                </a:lnTo>
                <a:cubicBezTo>
                  <a:pt x="7414" y="5548"/>
                  <a:pt x="7554" y="5514"/>
                  <a:pt x="7732" y="5464"/>
                </a:cubicBezTo>
                <a:lnTo>
                  <a:pt x="7732" y="5464"/>
                </a:lnTo>
                <a:cubicBezTo>
                  <a:pt x="7618" y="5504"/>
                  <a:pt x="7537" y="5526"/>
                  <a:pt x="7439" y="5563"/>
                </a:cubicBezTo>
                <a:cubicBezTo>
                  <a:pt x="7395" y="5563"/>
                  <a:pt x="7351" y="5589"/>
                  <a:pt x="7322" y="5604"/>
                </a:cubicBezTo>
                <a:cubicBezTo>
                  <a:pt x="7611" y="5523"/>
                  <a:pt x="7882" y="5431"/>
                  <a:pt x="8165" y="5325"/>
                </a:cubicBezTo>
                <a:lnTo>
                  <a:pt x="8146" y="5325"/>
                </a:lnTo>
                <a:cubicBezTo>
                  <a:pt x="8238" y="5288"/>
                  <a:pt x="8326" y="5252"/>
                  <a:pt x="8417" y="5218"/>
                </a:cubicBezTo>
                <a:cubicBezTo>
                  <a:pt x="8425" y="5208"/>
                  <a:pt x="8458" y="5208"/>
                  <a:pt x="8466" y="5196"/>
                </a:cubicBezTo>
                <a:cubicBezTo>
                  <a:pt x="8543" y="5164"/>
                  <a:pt x="8623" y="5133"/>
                  <a:pt x="8703" y="5103"/>
                </a:cubicBezTo>
                <a:close/>
                <a:moveTo>
                  <a:pt x="5350" y="1197"/>
                </a:moveTo>
                <a:lnTo>
                  <a:pt x="5350" y="1197"/>
                </a:lnTo>
                <a:cubicBezTo>
                  <a:pt x="5619" y="1218"/>
                  <a:pt x="5955" y="1229"/>
                  <a:pt x="6236" y="1258"/>
                </a:cubicBezTo>
                <a:cubicBezTo>
                  <a:pt x="6327" y="1280"/>
                  <a:pt x="6415" y="1280"/>
                  <a:pt x="6518" y="1295"/>
                </a:cubicBezTo>
                <a:cubicBezTo>
                  <a:pt x="7200" y="1364"/>
                  <a:pt x="7875" y="1544"/>
                  <a:pt x="8539" y="1716"/>
                </a:cubicBezTo>
                <a:cubicBezTo>
                  <a:pt x="8686" y="1760"/>
                  <a:pt x="8843" y="1804"/>
                  <a:pt x="8989" y="1852"/>
                </a:cubicBezTo>
                <a:lnTo>
                  <a:pt x="9001" y="1852"/>
                </a:lnTo>
                <a:cubicBezTo>
                  <a:pt x="9737" y="2097"/>
                  <a:pt x="10485" y="2369"/>
                  <a:pt x="11153" y="2765"/>
                </a:cubicBezTo>
                <a:cubicBezTo>
                  <a:pt x="11167" y="2772"/>
                  <a:pt x="11182" y="2780"/>
                  <a:pt x="11194" y="2791"/>
                </a:cubicBezTo>
                <a:cubicBezTo>
                  <a:pt x="11418" y="2925"/>
                  <a:pt x="11650" y="3069"/>
                  <a:pt x="11873" y="3227"/>
                </a:cubicBezTo>
                <a:lnTo>
                  <a:pt x="11873" y="3227"/>
                </a:lnTo>
                <a:cubicBezTo>
                  <a:pt x="11797" y="3295"/>
                  <a:pt x="11718" y="3360"/>
                  <a:pt x="11634" y="3421"/>
                </a:cubicBezTo>
                <a:cubicBezTo>
                  <a:pt x="11468" y="3553"/>
                  <a:pt x="11296" y="3671"/>
                  <a:pt x="11109" y="3770"/>
                </a:cubicBezTo>
                <a:cubicBezTo>
                  <a:pt x="11101" y="3780"/>
                  <a:pt x="11100" y="3783"/>
                  <a:pt x="11104" y="3783"/>
                </a:cubicBezTo>
                <a:cubicBezTo>
                  <a:pt x="11110" y="3783"/>
                  <a:pt x="11126" y="3774"/>
                  <a:pt x="11135" y="3763"/>
                </a:cubicBezTo>
                <a:cubicBezTo>
                  <a:pt x="11138" y="3763"/>
                  <a:pt x="11156" y="3756"/>
                  <a:pt x="11160" y="3752"/>
                </a:cubicBezTo>
                <a:lnTo>
                  <a:pt x="11160" y="3752"/>
                </a:lnTo>
                <a:cubicBezTo>
                  <a:pt x="11153" y="3759"/>
                  <a:pt x="11150" y="3763"/>
                  <a:pt x="11142" y="3763"/>
                </a:cubicBezTo>
                <a:cubicBezTo>
                  <a:pt x="11143" y="3762"/>
                  <a:pt x="11143" y="3761"/>
                  <a:pt x="11143" y="3761"/>
                </a:cubicBezTo>
                <a:lnTo>
                  <a:pt x="11143" y="3761"/>
                </a:lnTo>
                <a:cubicBezTo>
                  <a:pt x="11142" y="3761"/>
                  <a:pt x="11108" y="3785"/>
                  <a:pt x="11101" y="3792"/>
                </a:cubicBezTo>
                <a:cubicBezTo>
                  <a:pt x="10984" y="3866"/>
                  <a:pt x="10864" y="3932"/>
                  <a:pt x="10742" y="4008"/>
                </a:cubicBezTo>
                <a:cubicBezTo>
                  <a:pt x="10366" y="4229"/>
                  <a:pt x="9961" y="4421"/>
                  <a:pt x="9563" y="4611"/>
                </a:cubicBezTo>
                <a:lnTo>
                  <a:pt x="9563" y="4611"/>
                </a:lnTo>
                <a:cubicBezTo>
                  <a:pt x="9517" y="4576"/>
                  <a:pt x="9472" y="4541"/>
                  <a:pt x="9426" y="4507"/>
                </a:cubicBezTo>
                <a:cubicBezTo>
                  <a:pt x="8311" y="3630"/>
                  <a:pt x="6757" y="2590"/>
                  <a:pt x="5298" y="2590"/>
                </a:cubicBezTo>
                <a:cubicBezTo>
                  <a:pt x="4609" y="2590"/>
                  <a:pt x="3941" y="2822"/>
                  <a:pt x="3350" y="3414"/>
                </a:cubicBezTo>
                <a:cubicBezTo>
                  <a:pt x="3497" y="3286"/>
                  <a:pt x="3629" y="3183"/>
                  <a:pt x="3783" y="3095"/>
                </a:cubicBezTo>
                <a:lnTo>
                  <a:pt x="3783" y="3095"/>
                </a:lnTo>
                <a:cubicBezTo>
                  <a:pt x="3724" y="3183"/>
                  <a:pt x="3658" y="3183"/>
                  <a:pt x="3603" y="3253"/>
                </a:cubicBezTo>
                <a:cubicBezTo>
                  <a:pt x="3713" y="3172"/>
                  <a:pt x="3845" y="3055"/>
                  <a:pt x="3969" y="3018"/>
                </a:cubicBezTo>
                <a:lnTo>
                  <a:pt x="3969" y="3018"/>
                </a:lnTo>
                <a:cubicBezTo>
                  <a:pt x="3255" y="3447"/>
                  <a:pt x="2730" y="4133"/>
                  <a:pt x="2356" y="4866"/>
                </a:cubicBezTo>
                <a:cubicBezTo>
                  <a:pt x="2356" y="4865"/>
                  <a:pt x="2355" y="4865"/>
                  <a:pt x="2355" y="4865"/>
                </a:cubicBezTo>
                <a:cubicBezTo>
                  <a:pt x="2349" y="4865"/>
                  <a:pt x="2329" y="4913"/>
                  <a:pt x="2309" y="4939"/>
                </a:cubicBezTo>
                <a:cubicBezTo>
                  <a:pt x="2488" y="4565"/>
                  <a:pt x="2679" y="4228"/>
                  <a:pt x="2928" y="3898"/>
                </a:cubicBezTo>
                <a:cubicBezTo>
                  <a:pt x="2931" y="3891"/>
                  <a:pt x="2932" y="3888"/>
                  <a:pt x="2931" y="3888"/>
                </a:cubicBezTo>
                <a:cubicBezTo>
                  <a:pt x="2920" y="3888"/>
                  <a:pt x="2774" y="4104"/>
                  <a:pt x="2741" y="4111"/>
                </a:cubicBezTo>
                <a:cubicBezTo>
                  <a:pt x="2829" y="3983"/>
                  <a:pt x="2913" y="3876"/>
                  <a:pt x="3013" y="3756"/>
                </a:cubicBezTo>
                <a:cubicBezTo>
                  <a:pt x="3012" y="3755"/>
                  <a:pt x="3012" y="3755"/>
                  <a:pt x="3012" y="3755"/>
                </a:cubicBezTo>
                <a:cubicBezTo>
                  <a:pt x="3001" y="3755"/>
                  <a:pt x="2950" y="3811"/>
                  <a:pt x="2943" y="3829"/>
                </a:cubicBezTo>
                <a:cubicBezTo>
                  <a:pt x="2450" y="4389"/>
                  <a:pt x="2113" y="5074"/>
                  <a:pt x="1905" y="5794"/>
                </a:cubicBezTo>
                <a:lnTo>
                  <a:pt x="1905" y="5794"/>
                </a:lnTo>
                <a:cubicBezTo>
                  <a:pt x="1708" y="5620"/>
                  <a:pt x="1565" y="5390"/>
                  <a:pt x="1483" y="5137"/>
                </a:cubicBezTo>
                <a:cubicBezTo>
                  <a:pt x="1483" y="5090"/>
                  <a:pt x="1461" y="5020"/>
                  <a:pt x="1454" y="4966"/>
                </a:cubicBezTo>
                <a:cubicBezTo>
                  <a:pt x="1432" y="4910"/>
                  <a:pt x="1436" y="4851"/>
                  <a:pt x="1425" y="4793"/>
                </a:cubicBezTo>
                <a:cubicBezTo>
                  <a:pt x="1363" y="4042"/>
                  <a:pt x="1605" y="3267"/>
                  <a:pt x="2015" y="2651"/>
                </a:cubicBezTo>
                <a:cubicBezTo>
                  <a:pt x="2173" y="2402"/>
                  <a:pt x="2375" y="2178"/>
                  <a:pt x="2613" y="1995"/>
                </a:cubicBezTo>
                <a:cubicBezTo>
                  <a:pt x="2617" y="1980"/>
                  <a:pt x="2653" y="1962"/>
                  <a:pt x="2657" y="1951"/>
                </a:cubicBezTo>
                <a:cubicBezTo>
                  <a:pt x="2785" y="1855"/>
                  <a:pt x="2935" y="1767"/>
                  <a:pt x="3079" y="1687"/>
                </a:cubicBezTo>
                <a:cubicBezTo>
                  <a:pt x="3467" y="1489"/>
                  <a:pt x="3889" y="1353"/>
                  <a:pt x="4318" y="1283"/>
                </a:cubicBezTo>
                <a:lnTo>
                  <a:pt x="4318" y="1280"/>
                </a:lnTo>
                <a:cubicBezTo>
                  <a:pt x="4315" y="1279"/>
                  <a:pt x="4313" y="1279"/>
                  <a:pt x="4310" y="1279"/>
                </a:cubicBezTo>
                <a:cubicBezTo>
                  <a:pt x="4309" y="1279"/>
                  <a:pt x="4308" y="1279"/>
                  <a:pt x="4307" y="1279"/>
                </a:cubicBezTo>
                <a:lnTo>
                  <a:pt x="4307" y="1279"/>
                </a:lnTo>
                <a:cubicBezTo>
                  <a:pt x="4325" y="1278"/>
                  <a:pt x="4355" y="1275"/>
                  <a:pt x="4355" y="1269"/>
                </a:cubicBezTo>
                <a:lnTo>
                  <a:pt x="4340" y="1269"/>
                </a:lnTo>
                <a:cubicBezTo>
                  <a:pt x="4347" y="1265"/>
                  <a:pt x="4351" y="1265"/>
                  <a:pt x="4358" y="1265"/>
                </a:cubicBezTo>
                <a:cubicBezTo>
                  <a:pt x="4512" y="1247"/>
                  <a:pt x="4699" y="1225"/>
                  <a:pt x="4857" y="1221"/>
                </a:cubicBezTo>
                <a:cubicBezTo>
                  <a:pt x="5020" y="1200"/>
                  <a:pt x="5173" y="1210"/>
                  <a:pt x="5336" y="1197"/>
                </a:cubicBezTo>
                <a:lnTo>
                  <a:pt x="5336" y="1197"/>
                </a:lnTo>
                <a:cubicBezTo>
                  <a:pt x="5337" y="1198"/>
                  <a:pt x="5340" y="1198"/>
                  <a:pt x="5343" y="1198"/>
                </a:cubicBezTo>
                <a:cubicBezTo>
                  <a:pt x="5345" y="1198"/>
                  <a:pt x="5348" y="1198"/>
                  <a:pt x="5350" y="1197"/>
                </a:cubicBezTo>
                <a:close/>
                <a:moveTo>
                  <a:pt x="9400" y="4821"/>
                </a:moveTo>
                <a:cubicBezTo>
                  <a:pt x="9828" y="5166"/>
                  <a:pt x="10240" y="5533"/>
                  <a:pt x="10635" y="5916"/>
                </a:cubicBezTo>
                <a:lnTo>
                  <a:pt x="10635" y="5916"/>
                </a:lnTo>
                <a:cubicBezTo>
                  <a:pt x="10631" y="5918"/>
                  <a:pt x="10626" y="5920"/>
                  <a:pt x="10622" y="5922"/>
                </a:cubicBezTo>
                <a:cubicBezTo>
                  <a:pt x="10626" y="5921"/>
                  <a:pt x="10631" y="5919"/>
                  <a:pt x="10637" y="5918"/>
                </a:cubicBezTo>
                <a:lnTo>
                  <a:pt x="10637" y="5918"/>
                </a:lnTo>
                <a:cubicBezTo>
                  <a:pt x="10638" y="5919"/>
                  <a:pt x="10640" y="5920"/>
                  <a:pt x="10641" y="5922"/>
                </a:cubicBezTo>
                <a:lnTo>
                  <a:pt x="10641" y="5922"/>
                </a:lnTo>
                <a:cubicBezTo>
                  <a:pt x="10598" y="5951"/>
                  <a:pt x="10572" y="5977"/>
                  <a:pt x="10541" y="5997"/>
                </a:cubicBezTo>
                <a:lnTo>
                  <a:pt x="10541" y="5997"/>
                </a:lnTo>
                <a:cubicBezTo>
                  <a:pt x="10538" y="5994"/>
                  <a:pt x="10535" y="5992"/>
                  <a:pt x="10532" y="5989"/>
                </a:cubicBezTo>
                <a:lnTo>
                  <a:pt x="10532" y="5989"/>
                </a:lnTo>
                <a:cubicBezTo>
                  <a:pt x="10538" y="5984"/>
                  <a:pt x="10543" y="5979"/>
                  <a:pt x="10548" y="5973"/>
                </a:cubicBezTo>
                <a:cubicBezTo>
                  <a:pt x="10543" y="5973"/>
                  <a:pt x="10535" y="5978"/>
                  <a:pt x="10526" y="5984"/>
                </a:cubicBezTo>
                <a:lnTo>
                  <a:pt x="10526" y="5984"/>
                </a:lnTo>
                <a:cubicBezTo>
                  <a:pt x="10517" y="5977"/>
                  <a:pt x="10508" y="5971"/>
                  <a:pt x="10500" y="5964"/>
                </a:cubicBezTo>
                <a:lnTo>
                  <a:pt x="10500" y="5964"/>
                </a:lnTo>
                <a:cubicBezTo>
                  <a:pt x="10501" y="5959"/>
                  <a:pt x="10500" y="5956"/>
                  <a:pt x="10497" y="5956"/>
                </a:cubicBezTo>
                <a:lnTo>
                  <a:pt x="10497" y="5956"/>
                </a:lnTo>
                <a:cubicBezTo>
                  <a:pt x="10496" y="5957"/>
                  <a:pt x="10495" y="5958"/>
                  <a:pt x="10494" y="5959"/>
                </a:cubicBezTo>
                <a:lnTo>
                  <a:pt x="10494" y="5959"/>
                </a:lnTo>
                <a:cubicBezTo>
                  <a:pt x="10241" y="5758"/>
                  <a:pt x="9983" y="5563"/>
                  <a:pt x="9723" y="5372"/>
                </a:cubicBezTo>
                <a:cubicBezTo>
                  <a:pt x="9533" y="5222"/>
                  <a:pt x="9322" y="5075"/>
                  <a:pt x="9113" y="4936"/>
                </a:cubicBezTo>
                <a:lnTo>
                  <a:pt x="9113" y="4936"/>
                </a:lnTo>
                <a:cubicBezTo>
                  <a:pt x="9113" y="4936"/>
                  <a:pt x="9114" y="4936"/>
                  <a:pt x="9114" y="4936"/>
                </a:cubicBezTo>
                <a:cubicBezTo>
                  <a:pt x="9209" y="4897"/>
                  <a:pt x="9305" y="4860"/>
                  <a:pt x="9400" y="4821"/>
                </a:cubicBezTo>
                <a:close/>
                <a:moveTo>
                  <a:pt x="3925" y="6256"/>
                </a:moveTo>
                <a:cubicBezTo>
                  <a:pt x="3909" y="6259"/>
                  <a:pt x="3901" y="6260"/>
                  <a:pt x="3900" y="6260"/>
                </a:cubicBezTo>
                <a:cubicBezTo>
                  <a:pt x="3897" y="6260"/>
                  <a:pt x="3904" y="6258"/>
                  <a:pt x="3912" y="6256"/>
                </a:cubicBezTo>
                <a:close/>
                <a:moveTo>
                  <a:pt x="5249" y="2801"/>
                </a:moveTo>
                <a:cubicBezTo>
                  <a:pt x="5765" y="2801"/>
                  <a:pt x="6257" y="2963"/>
                  <a:pt x="6720" y="3146"/>
                </a:cubicBezTo>
                <a:cubicBezTo>
                  <a:pt x="7646" y="3563"/>
                  <a:pt x="8502" y="4111"/>
                  <a:pt x="9298" y="4740"/>
                </a:cubicBezTo>
                <a:lnTo>
                  <a:pt x="9298" y="4740"/>
                </a:lnTo>
                <a:cubicBezTo>
                  <a:pt x="9225" y="4776"/>
                  <a:pt x="9147" y="4818"/>
                  <a:pt x="9074" y="4837"/>
                </a:cubicBezTo>
                <a:cubicBezTo>
                  <a:pt x="9121" y="4800"/>
                  <a:pt x="9206" y="4782"/>
                  <a:pt x="9246" y="4746"/>
                </a:cubicBezTo>
                <a:lnTo>
                  <a:pt x="9246" y="4746"/>
                </a:lnTo>
                <a:cubicBezTo>
                  <a:pt x="9162" y="4783"/>
                  <a:pt x="9075" y="4819"/>
                  <a:pt x="8987" y="4854"/>
                </a:cubicBezTo>
                <a:lnTo>
                  <a:pt x="8987" y="4854"/>
                </a:lnTo>
                <a:cubicBezTo>
                  <a:pt x="8932" y="4818"/>
                  <a:pt x="8878" y="4783"/>
                  <a:pt x="8825" y="4749"/>
                </a:cubicBezTo>
                <a:cubicBezTo>
                  <a:pt x="8252" y="4355"/>
                  <a:pt x="7656" y="4065"/>
                  <a:pt x="7240" y="4065"/>
                </a:cubicBezTo>
                <a:cubicBezTo>
                  <a:pt x="6741" y="4065"/>
                  <a:pt x="6498" y="4479"/>
                  <a:pt x="6855" y="5621"/>
                </a:cubicBezTo>
                <a:cubicBezTo>
                  <a:pt x="6863" y="5642"/>
                  <a:pt x="6870" y="5663"/>
                  <a:pt x="6878" y="5684"/>
                </a:cubicBezTo>
                <a:lnTo>
                  <a:pt x="6878" y="5684"/>
                </a:lnTo>
                <a:cubicBezTo>
                  <a:pt x="6741" y="5717"/>
                  <a:pt x="6606" y="5749"/>
                  <a:pt x="6492" y="5802"/>
                </a:cubicBezTo>
                <a:cubicBezTo>
                  <a:pt x="6580" y="5780"/>
                  <a:pt x="6665" y="5739"/>
                  <a:pt x="6749" y="5731"/>
                </a:cubicBezTo>
                <a:lnTo>
                  <a:pt x="6749" y="5731"/>
                </a:lnTo>
                <a:cubicBezTo>
                  <a:pt x="6302" y="5882"/>
                  <a:pt x="5839" y="6003"/>
                  <a:pt x="5385" y="6102"/>
                </a:cubicBezTo>
                <a:cubicBezTo>
                  <a:pt x="5371" y="6105"/>
                  <a:pt x="5360" y="6106"/>
                  <a:pt x="5351" y="6106"/>
                </a:cubicBezTo>
                <a:cubicBezTo>
                  <a:pt x="5334" y="6106"/>
                  <a:pt x="5323" y="6102"/>
                  <a:pt x="5306" y="6102"/>
                </a:cubicBezTo>
                <a:cubicBezTo>
                  <a:pt x="5294" y="6102"/>
                  <a:pt x="5278" y="6105"/>
                  <a:pt x="5253" y="6113"/>
                </a:cubicBezTo>
                <a:lnTo>
                  <a:pt x="5245" y="6113"/>
                </a:lnTo>
                <a:cubicBezTo>
                  <a:pt x="5231" y="6120"/>
                  <a:pt x="5196" y="6122"/>
                  <a:pt x="5180" y="6122"/>
                </a:cubicBezTo>
                <a:cubicBezTo>
                  <a:pt x="5172" y="6122"/>
                  <a:pt x="5170" y="6122"/>
                  <a:pt x="5183" y="6120"/>
                </a:cubicBezTo>
                <a:lnTo>
                  <a:pt x="5183" y="6120"/>
                </a:lnTo>
                <a:cubicBezTo>
                  <a:pt x="5178" y="6121"/>
                  <a:pt x="5175" y="6122"/>
                  <a:pt x="5176" y="6122"/>
                </a:cubicBezTo>
                <a:cubicBezTo>
                  <a:pt x="5177" y="6122"/>
                  <a:pt x="5240" y="6110"/>
                  <a:pt x="5245" y="6110"/>
                </a:cubicBezTo>
                <a:lnTo>
                  <a:pt x="5245" y="6105"/>
                </a:lnTo>
                <a:cubicBezTo>
                  <a:pt x="5243" y="6105"/>
                  <a:pt x="5241" y="6105"/>
                  <a:pt x="5239" y="6105"/>
                </a:cubicBezTo>
                <a:cubicBezTo>
                  <a:pt x="5223" y="6105"/>
                  <a:pt x="5200" y="6112"/>
                  <a:pt x="5187" y="6112"/>
                </a:cubicBezTo>
                <a:cubicBezTo>
                  <a:pt x="5184" y="6112"/>
                  <a:pt x="5181" y="6111"/>
                  <a:pt x="5179" y="6110"/>
                </a:cubicBezTo>
                <a:cubicBezTo>
                  <a:pt x="4755" y="6200"/>
                  <a:pt x="4351" y="6251"/>
                  <a:pt x="3912" y="6256"/>
                </a:cubicBezTo>
                <a:lnTo>
                  <a:pt x="3912" y="6256"/>
                </a:lnTo>
                <a:cubicBezTo>
                  <a:pt x="3920" y="6253"/>
                  <a:pt x="3928" y="6250"/>
                  <a:pt x="3925" y="6249"/>
                </a:cubicBezTo>
                <a:cubicBezTo>
                  <a:pt x="4003" y="6242"/>
                  <a:pt x="4072" y="6245"/>
                  <a:pt x="4138" y="6227"/>
                </a:cubicBezTo>
                <a:cubicBezTo>
                  <a:pt x="4127" y="6227"/>
                  <a:pt x="4091" y="6227"/>
                  <a:pt x="4083" y="6234"/>
                </a:cubicBezTo>
                <a:cubicBezTo>
                  <a:pt x="3876" y="6248"/>
                  <a:pt x="3668" y="6261"/>
                  <a:pt x="3461" y="6261"/>
                </a:cubicBezTo>
                <a:cubicBezTo>
                  <a:pt x="3351" y="6261"/>
                  <a:pt x="3242" y="6258"/>
                  <a:pt x="3133" y="6249"/>
                </a:cubicBezTo>
                <a:cubicBezTo>
                  <a:pt x="3128" y="6250"/>
                  <a:pt x="3121" y="6250"/>
                  <a:pt x="3111" y="6250"/>
                </a:cubicBezTo>
                <a:cubicBezTo>
                  <a:pt x="3034" y="6250"/>
                  <a:pt x="2825" y="6216"/>
                  <a:pt x="2730" y="6190"/>
                </a:cubicBezTo>
                <a:lnTo>
                  <a:pt x="2730" y="6190"/>
                </a:lnTo>
                <a:cubicBezTo>
                  <a:pt x="2886" y="6193"/>
                  <a:pt x="3017" y="6216"/>
                  <a:pt x="3163" y="6216"/>
                </a:cubicBezTo>
                <a:cubicBezTo>
                  <a:pt x="3175" y="6216"/>
                  <a:pt x="3187" y="6216"/>
                  <a:pt x="3199" y="6215"/>
                </a:cubicBezTo>
                <a:cubicBezTo>
                  <a:pt x="2881" y="6186"/>
                  <a:pt x="2580" y="6161"/>
                  <a:pt x="2290" y="6029"/>
                </a:cubicBezTo>
                <a:cubicBezTo>
                  <a:pt x="2214" y="5999"/>
                  <a:pt x="2142" y="5963"/>
                  <a:pt x="2075" y="5921"/>
                </a:cubicBezTo>
                <a:lnTo>
                  <a:pt x="2075" y="5921"/>
                </a:lnTo>
                <a:cubicBezTo>
                  <a:pt x="2177" y="5571"/>
                  <a:pt x="2308" y="5231"/>
                  <a:pt x="2459" y="4910"/>
                </a:cubicBezTo>
                <a:cubicBezTo>
                  <a:pt x="2793" y="4235"/>
                  <a:pt x="3265" y="3601"/>
                  <a:pt x="3903" y="3187"/>
                </a:cubicBezTo>
                <a:cubicBezTo>
                  <a:pt x="3940" y="3154"/>
                  <a:pt x="4013" y="3128"/>
                  <a:pt x="4050" y="3099"/>
                </a:cubicBezTo>
                <a:cubicBezTo>
                  <a:pt x="4083" y="3088"/>
                  <a:pt x="4116" y="3055"/>
                  <a:pt x="4153" y="3047"/>
                </a:cubicBezTo>
                <a:cubicBezTo>
                  <a:pt x="4483" y="2879"/>
                  <a:pt x="4853" y="2809"/>
                  <a:pt x="5216" y="2802"/>
                </a:cubicBezTo>
                <a:cubicBezTo>
                  <a:pt x="5227" y="2801"/>
                  <a:pt x="5238" y="2801"/>
                  <a:pt x="5249" y="2801"/>
                </a:cubicBezTo>
                <a:close/>
                <a:moveTo>
                  <a:pt x="9516" y="6521"/>
                </a:moveTo>
                <a:cubicBezTo>
                  <a:pt x="9515" y="6522"/>
                  <a:pt x="9514" y="6522"/>
                  <a:pt x="9513" y="6523"/>
                </a:cubicBezTo>
                <a:lnTo>
                  <a:pt x="9513" y="6523"/>
                </a:lnTo>
                <a:cubicBezTo>
                  <a:pt x="9514" y="6522"/>
                  <a:pt x="9515" y="6521"/>
                  <a:pt x="9516" y="6521"/>
                </a:cubicBezTo>
                <a:close/>
                <a:moveTo>
                  <a:pt x="10693" y="5972"/>
                </a:moveTo>
                <a:cubicBezTo>
                  <a:pt x="10955" y="6227"/>
                  <a:pt x="11209" y="6489"/>
                  <a:pt x="11458" y="6755"/>
                </a:cubicBezTo>
                <a:cubicBezTo>
                  <a:pt x="11478" y="6777"/>
                  <a:pt x="11499" y="6800"/>
                  <a:pt x="11519" y="6823"/>
                </a:cubicBezTo>
                <a:lnTo>
                  <a:pt x="11519" y="6823"/>
                </a:lnTo>
                <a:cubicBezTo>
                  <a:pt x="11501" y="6806"/>
                  <a:pt x="11483" y="6790"/>
                  <a:pt x="11465" y="6773"/>
                </a:cubicBezTo>
                <a:cubicBezTo>
                  <a:pt x="11185" y="6525"/>
                  <a:pt x="10897" y="6282"/>
                  <a:pt x="10602" y="6045"/>
                </a:cubicBezTo>
                <a:lnTo>
                  <a:pt x="10602" y="6045"/>
                </a:lnTo>
                <a:cubicBezTo>
                  <a:pt x="10633" y="6021"/>
                  <a:pt x="10663" y="5997"/>
                  <a:pt x="10693" y="5972"/>
                </a:cubicBezTo>
                <a:close/>
                <a:moveTo>
                  <a:pt x="12060" y="3365"/>
                </a:moveTo>
                <a:cubicBezTo>
                  <a:pt x="12578" y="3765"/>
                  <a:pt x="13022" y="4255"/>
                  <a:pt x="13177" y="4900"/>
                </a:cubicBezTo>
                <a:cubicBezTo>
                  <a:pt x="13298" y="5629"/>
                  <a:pt x="12774" y="6274"/>
                  <a:pt x="12279" y="6733"/>
                </a:cubicBezTo>
                <a:cubicBezTo>
                  <a:pt x="12201" y="6807"/>
                  <a:pt x="12122" y="6880"/>
                  <a:pt x="12041" y="6953"/>
                </a:cubicBezTo>
                <a:lnTo>
                  <a:pt x="12041" y="6953"/>
                </a:lnTo>
                <a:cubicBezTo>
                  <a:pt x="11853" y="6758"/>
                  <a:pt x="11665" y="6565"/>
                  <a:pt x="11483" y="6366"/>
                </a:cubicBezTo>
                <a:cubicBezTo>
                  <a:pt x="11348" y="6220"/>
                  <a:pt x="11197" y="6069"/>
                  <a:pt x="11062" y="5926"/>
                </a:cubicBezTo>
                <a:cubicBezTo>
                  <a:pt x="11015" y="5879"/>
                  <a:pt x="10967" y="5832"/>
                  <a:pt x="10919" y="5785"/>
                </a:cubicBezTo>
                <a:lnTo>
                  <a:pt x="10919" y="5785"/>
                </a:lnTo>
                <a:cubicBezTo>
                  <a:pt x="10947" y="5762"/>
                  <a:pt x="10975" y="5738"/>
                  <a:pt x="11003" y="5714"/>
                </a:cubicBezTo>
                <a:lnTo>
                  <a:pt x="11003" y="5714"/>
                </a:lnTo>
                <a:cubicBezTo>
                  <a:pt x="10978" y="5718"/>
                  <a:pt x="10942" y="5744"/>
                  <a:pt x="10905" y="5772"/>
                </a:cubicBezTo>
                <a:lnTo>
                  <a:pt x="10905" y="5772"/>
                </a:lnTo>
                <a:cubicBezTo>
                  <a:pt x="10903" y="5770"/>
                  <a:pt x="10901" y="5768"/>
                  <a:pt x="10899" y="5766"/>
                </a:cubicBezTo>
                <a:lnTo>
                  <a:pt x="10899" y="5766"/>
                </a:lnTo>
                <a:cubicBezTo>
                  <a:pt x="10982" y="5709"/>
                  <a:pt x="11176" y="5554"/>
                  <a:pt x="11138" y="5554"/>
                </a:cubicBezTo>
                <a:cubicBezTo>
                  <a:pt x="11134" y="5554"/>
                  <a:pt x="11127" y="5555"/>
                  <a:pt x="11116" y="5560"/>
                </a:cubicBezTo>
                <a:cubicBezTo>
                  <a:pt x="11056" y="5593"/>
                  <a:pt x="10968" y="5669"/>
                  <a:pt x="10877" y="5745"/>
                </a:cubicBezTo>
                <a:lnTo>
                  <a:pt x="10877" y="5745"/>
                </a:lnTo>
                <a:cubicBezTo>
                  <a:pt x="10499" y="5381"/>
                  <a:pt x="10098" y="5028"/>
                  <a:pt x="9683" y="4703"/>
                </a:cubicBezTo>
                <a:lnTo>
                  <a:pt x="9683" y="4703"/>
                </a:lnTo>
                <a:cubicBezTo>
                  <a:pt x="9810" y="4648"/>
                  <a:pt x="9937" y="4589"/>
                  <a:pt x="10060" y="4526"/>
                </a:cubicBezTo>
                <a:cubicBezTo>
                  <a:pt x="10097" y="4511"/>
                  <a:pt x="10116" y="4504"/>
                  <a:pt x="10126" y="4504"/>
                </a:cubicBezTo>
                <a:cubicBezTo>
                  <a:pt x="10116" y="4511"/>
                  <a:pt x="10104" y="4518"/>
                  <a:pt x="10094" y="4521"/>
                </a:cubicBezTo>
                <a:cubicBezTo>
                  <a:pt x="10138" y="4507"/>
                  <a:pt x="10196" y="4482"/>
                  <a:pt x="10240" y="4448"/>
                </a:cubicBezTo>
                <a:cubicBezTo>
                  <a:pt x="10424" y="4367"/>
                  <a:pt x="10607" y="4262"/>
                  <a:pt x="10786" y="4177"/>
                </a:cubicBezTo>
                <a:cubicBezTo>
                  <a:pt x="10790" y="4174"/>
                  <a:pt x="10790" y="4169"/>
                  <a:pt x="10793" y="4166"/>
                </a:cubicBezTo>
                <a:cubicBezTo>
                  <a:pt x="10794" y="4166"/>
                  <a:pt x="10795" y="4166"/>
                  <a:pt x="10796" y="4166"/>
                </a:cubicBezTo>
                <a:cubicBezTo>
                  <a:pt x="10818" y="4166"/>
                  <a:pt x="10860" y="4129"/>
                  <a:pt x="10882" y="4129"/>
                </a:cubicBezTo>
                <a:cubicBezTo>
                  <a:pt x="10884" y="4129"/>
                  <a:pt x="10885" y="4129"/>
                  <a:pt x="10886" y="4130"/>
                </a:cubicBezTo>
                <a:cubicBezTo>
                  <a:pt x="10661" y="4262"/>
                  <a:pt x="10434" y="4386"/>
                  <a:pt x="10207" y="4511"/>
                </a:cubicBezTo>
                <a:cubicBezTo>
                  <a:pt x="10651" y="4309"/>
                  <a:pt x="11043" y="4042"/>
                  <a:pt x="11468" y="3803"/>
                </a:cubicBezTo>
                <a:cubicBezTo>
                  <a:pt x="11660" y="3669"/>
                  <a:pt x="11869" y="3526"/>
                  <a:pt x="12060" y="3365"/>
                </a:cubicBezTo>
                <a:close/>
                <a:moveTo>
                  <a:pt x="8751" y="5134"/>
                </a:moveTo>
                <a:cubicBezTo>
                  <a:pt x="8874" y="5214"/>
                  <a:pt x="8989" y="5288"/>
                  <a:pt x="9092" y="5350"/>
                </a:cubicBezTo>
                <a:cubicBezTo>
                  <a:pt x="9096" y="5350"/>
                  <a:pt x="9096" y="5347"/>
                  <a:pt x="9099" y="5343"/>
                </a:cubicBezTo>
                <a:cubicBezTo>
                  <a:pt x="9478" y="5605"/>
                  <a:pt x="9850" y="5874"/>
                  <a:pt x="10213" y="6154"/>
                </a:cubicBezTo>
                <a:lnTo>
                  <a:pt x="10213" y="6154"/>
                </a:lnTo>
                <a:cubicBezTo>
                  <a:pt x="10129" y="6194"/>
                  <a:pt x="10042" y="6231"/>
                  <a:pt x="9962" y="6281"/>
                </a:cubicBezTo>
                <a:cubicBezTo>
                  <a:pt x="9961" y="6279"/>
                  <a:pt x="9959" y="6279"/>
                  <a:pt x="9957" y="6279"/>
                </a:cubicBezTo>
                <a:cubicBezTo>
                  <a:pt x="9936" y="6279"/>
                  <a:pt x="9862" y="6337"/>
                  <a:pt x="9833" y="6344"/>
                </a:cubicBezTo>
                <a:cubicBezTo>
                  <a:pt x="9847" y="6333"/>
                  <a:pt x="9859" y="6322"/>
                  <a:pt x="9869" y="6311"/>
                </a:cubicBezTo>
                <a:lnTo>
                  <a:pt x="9869" y="6311"/>
                </a:lnTo>
                <a:cubicBezTo>
                  <a:pt x="9815" y="6333"/>
                  <a:pt x="9745" y="6388"/>
                  <a:pt x="9686" y="6421"/>
                </a:cubicBezTo>
                <a:cubicBezTo>
                  <a:pt x="9698" y="6410"/>
                  <a:pt x="9708" y="6403"/>
                  <a:pt x="9730" y="6384"/>
                </a:cubicBezTo>
                <a:lnTo>
                  <a:pt x="9730" y="6384"/>
                </a:lnTo>
                <a:cubicBezTo>
                  <a:pt x="9693" y="6406"/>
                  <a:pt x="9671" y="6413"/>
                  <a:pt x="9654" y="6435"/>
                </a:cubicBezTo>
                <a:cubicBezTo>
                  <a:pt x="9624" y="6450"/>
                  <a:pt x="9588" y="6469"/>
                  <a:pt x="9569" y="6494"/>
                </a:cubicBezTo>
                <a:cubicBezTo>
                  <a:pt x="9555" y="6500"/>
                  <a:pt x="9535" y="6510"/>
                  <a:pt x="9516" y="6521"/>
                </a:cubicBezTo>
                <a:lnTo>
                  <a:pt x="9516" y="6521"/>
                </a:lnTo>
                <a:cubicBezTo>
                  <a:pt x="9517" y="6520"/>
                  <a:pt x="9517" y="6520"/>
                  <a:pt x="9517" y="6520"/>
                </a:cubicBezTo>
                <a:cubicBezTo>
                  <a:pt x="9513" y="6520"/>
                  <a:pt x="9508" y="6523"/>
                  <a:pt x="9504" y="6527"/>
                </a:cubicBezTo>
                <a:lnTo>
                  <a:pt x="9504" y="6527"/>
                </a:lnTo>
                <a:cubicBezTo>
                  <a:pt x="9506" y="6526"/>
                  <a:pt x="9508" y="6524"/>
                  <a:pt x="9510" y="6523"/>
                </a:cubicBezTo>
                <a:cubicBezTo>
                  <a:pt x="9510" y="6523"/>
                  <a:pt x="9511" y="6523"/>
                  <a:pt x="9513" y="6523"/>
                </a:cubicBezTo>
                <a:lnTo>
                  <a:pt x="9513" y="6523"/>
                </a:lnTo>
                <a:cubicBezTo>
                  <a:pt x="9508" y="6525"/>
                  <a:pt x="9504" y="6528"/>
                  <a:pt x="9500" y="6531"/>
                </a:cubicBezTo>
                <a:cubicBezTo>
                  <a:pt x="9501" y="6530"/>
                  <a:pt x="9502" y="6528"/>
                  <a:pt x="9504" y="6527"/>
                </a:cubicBezTo>
                <a:lnTo>
                  <a:pt x="9504" y="6527"/>
                </a:lnTo>
                <a:cubicBezTo>
                  <a:pt x="9301" y="6644"/>
                  <a:pt x="9087" y="6760"/>
                  <a:pt x="8884" y="6880"/>
                </a:cubicBezTo>
                <a:cubicBezTo>
                  <a:pt x="8769" y="6934"/>
                  <a:pt x="8652" y="7007"/>
                  <a:pt x="8542" y="7066"/>
                </a:cubicBezTo>
                <a:cubicBezTo>
                  <a:pt x="8337" y="7177"/>
                  <a:pt x="8121" y="7279"/>
                  <a:pt x="7906" y="7379"/>
                </a:cubicBezTo>
                <a:lnTo>
                  <a:pt x="7906" y="7379"/>
                </a:lnTo>
                <a:cubicBezTo>
                  <a:pt x="7854" y="7238"/>
                  <a:pt x="7805" y="7094"/>
                  <a:pt x="7754" y="6956"/>
                </a:cubicBezTo>
                <a:cubicBezTo>
                  <a:pt x="7585" y="6534"/>
                  <a:pt x="7409" y="6106"/>
                  <a:pt x="7273" y="5667"/>
                </a:cubicBezTo>
                <a:lnTo>
                  <a:pt x="7273" y="5667"/>
                </a:lnTo>
                <a:cubicBezTo>
                  <a:pt x="7773" y="5511"/>
                  <a:pt x="8266" y="5334"/>
                  <a:pt x="8751" y="5134"/>
                </a:cubicBezTo>
                <a:close/>
                <a:moveTo>
                  <a:pt x="6808" y="213"/>
                </a:moveTo>
                <a:cubicBezTo>
                  <a:pt x="7031" y="213"/>
                  <a:pt x="7259" y="235"/>
                  <a:pt x="7479" y="249"/>
                </a:cubicBezTo>
                <a:cubicBezTo>
                  <a:pt x="7500" y="254"/>
                  <a:pt x="7522" y="258"/>
                  <a:pt x="7542" y="258"/>
                </a:cubicBezTo>
                <a:cubicBezTo>
                  <a:pt x="7558" y="258"/>
                  <a:pt x="7573" y="256"/>
                  <a:pt x="7586" y="249"/>
                </a:cubicBezTo>
                <a:cubicBezTo>
                  <a:pt x="7593" y="253"/>
                  <a:pt x="7600" y="257"/>
                  <a:pt x="7608" y="261"/>
                </a:cubicBezTo>
                <a:cubicBezTo>
                  <a:pt x="7625" y="257"/>
                  <a:pt x="7642" y="255"/>
                  <a:pt x="7660" y="255"/>
                </a:cubicBezTo>
                <a:cubicBezTo>
                  <a:pt x="7731" y="255"/>
                  <a:pt x="7805" y="281"/>
                  <a:pt x="7869" y="281"/>
                </a:cubicBezTo>
                <a:cubicBezTo>
                  <a:pt x="7877" y="281"/>
                  <a:pt x="7885" y="280"/>
                  <a:pt x="7894" y="279"/>
                </a:cubicBezTo>
                <a:cubicBezTo>
                  <a:pt x="7886" y="279"/>
                  <a:pt x="7882" y="275"/>
                  <a:pt x="7879" y="275"/>
                </a:cubicBezTo>
                <a:cubicBezTo>
                  <a:pt x="7889" y="275"/>
                  <a:pt x="7894" y="275"/>
                  <a:pt x="7901" y="279"/>
                </a:cubicBezTo>
                <a:cubicBezTo>
                  <a:pt x="7960" y="283"/>
                  <a:pt x="8106" y="308"/>
                  <a:pt x="8194" y="312"/>
                </a:cubicBezTo>
                <a:cubicBezTo>
                  <a:pt x="8201" y="316"/>
                  <a:pt x="8217" y="320"/>
                  <a:pt x="8228" y="320"/>
                </a:cubicBezTo>
                <a:cubicBezTo>
                  <a:pt x="8235" y="320"/>
                  <a:pt x="8239" y="318"/>
                  <a:pt x="8238" y="315"/>
                </a:cubicBezTo>
                <a:cubicBezTo>
                  <a:pt x="8231" y="315"/>
                  <a:pt x="8227" y="315"/>
                  <a:pt x="8227" y="312"/>
                </a:cubicBezTo>
                <a:lnTo>
                  <a:pt x="8227" y="312"/>
                </a:lnTo>
                <a:cubicBezTo>
                  <a:pt x="8234" y="315"/>
                  <a:pt x="8241" y="312"/>
                  <a:pt x="8246" y="319"/>
                </a:cubicBezTo>
                <a:cubicBezTo>
                  <a:pt x="8238" y="323"/>
                  <a:pt x="8315" y="323"/>
                  <a:pt x="8307" y="330"/>
                </a:cubicBezTo>
                <a:cubicBezTo>
                  <a:pt x="8664" y="378"/>
                  <a:pt x="9085" y="440"/>
                  <a:pt x="9397" y="561"/>
                </a:cubicBezTo>
                <a:cubicBezTo>
                  <a:pt x="10400" y="891"/>
                  <a:pt x="11886" y="1113"/>
                  <a:pt x="12466" y="2097"/>
                </a:cubicBezTo>
                <a:lnTo>
                  <a:pt x="12466" y="2097"/>
                </a:lnTo>
                <a:cubicBezTo>
                  <a:pt x="12485" y="2146"/>
                  <a:pt x="12495" y="2195"/>
                  <a:pt x="12506" y="2244"/>
                </a:cubicBezTo>
                <a:cubicBezTo>
                  <a:pt x="12502" y="2259"/>
                  <a:pt x="12509" y="2292"/>
                  <a:pt x="12502" y="2295"/>
                </a:cubicBezTo>
                <a:cubicBezTo>
                  <a:pt x="12506" y="2376"/>
                  <a:pt x="12484" y="2435"/>
                  <a:pt x="12462" y="2508"/>
                </a:cubicBezTo>
                <a:cubicBezTo>
                  <a:pt x="12462" y="2505"/>
                  <a:pt x="12465" y="2497"/>
                  <a:pt x="12465" y="2490"/>
                </a:cubicBezTo>
                <a:lnTo>
                  <a:pt x="12465" y="2490"/>
                </a:lnTo>
                <a:cubicBezTo>
                  <a:pt x="12392" y="2670"/>
                  <a:pt x="12257" y="2857"/>
                  <a:pt x="12113" y="3000"/>
                </a:cubicBezTo>
                <a:cubicBezTo>
                  <a:pt x="12121" y="2985"/>
                  <a:pt x="12128" y="2978"/>
                  <a:pt x="12150" y="2948"/>
                </a:cubicBezTo>
                <a:lnTo>
                  <a:pt x="12150" y="2948"/>
                </a:lnTo>
                <a:cubicBezTo>
                  <a:pt x="12123" y="2979"/>
                  <a:pt x="12096" y="3009"/>
                  <a:pt x="12068" y="3038"/>
                </a:cubicBezTo>
                <a:lnTo>
                  <a:pt x="12068" y="3038"/>
                </a:lnTo>
                <a:cubicBezTo>
                  <a:pt x="11774" y="2813"/>
                  <a:pt x="11458" y="2615"/>
                  <a:pt x="11142" y="2442"/>
                </a:cubicBezTo>
                <a:lnTo>
                  <a:pt x="11142" y="2442"/>
                </a:lnTo>
                <a:cubicBezTo>
                  <a:pt x="11145" y="2445"/>
                  <a:pt x="11146" y="2446"/>
                  <a:pt x="11146" y="2446"/>
                </a:cubicBezTo>
                <a:cubicBezTo>
                  <a:pt x="11145" y="2446"/>
                  <a:pt x="11135" y="2439"/>
                  <a:pt x="11135" y="2439"/>
                </a:cubicBezTo>
                <a:cubicBezTo>
                  <a:pt x="10834" y="2270"/>
                  <a:pt x="10375" y="2065"/>
                  <a:pt x="10006" y="1918"/>
                </a:cubicBezTo>
                <a:cubicBezTo>
                  <a:pt x="9591" y="1771"/>
                  <a:pt x="9143" y="1603"/>
                  <a:pt x="8703" y="1503"/>
                </a:cubicBezTo>
                <a:cubicBezTo>
                  <a:pt x="8700" y="1507"/>
                  <a:pt x="8700" y="1507"/>
                  <a:pt x="8696" y="1511"/>
                </a:cubicBezTo>
                <a:cubicBezTo>
                  <a:pt x="7672" y="1234"/>
                  <a:pt x="6467" y="979"/>
                  <a:pt x="5322" y="979"/>
                </a:cubicBezTo>
                <a:cubicBezTo>
                  <a:pt x="3651" y="979"/>
                  <a:pt x="2105" y="1522"/>
                  <a:pt x="1429" y="3330"/>
                </a:cubicBezTo>
                <a:cubicBezTo>
                  <a:pt x="1234" y="3920"/>
                  <a:pt x="1084" y="4628"/>
                  <a:pt x="1311" y="5233"/>
                </a:cubicBezTo>
                <a:cubicBezTo>
                  <a:pt x="1425" y="5578"/>
                  <a:pt x="1610" y="5833"/>
                  <a:pt x="1845" y="6018"/>
                </a:cubicBezTo>
                <a:lnTo>
                  <a:pt x="1845" y="6018"/>
                </a:lnTo>
                <a:cubicBezTo>
                  <a:pt x="1788" y="6244"/>
                  <a:pt x="1744" y="6472"/>
                  <a:pt x="1711" y="6699"/>
                </a:cubicBezTo>
                <a:cubicBezTo>
                  <a:pt x="1703" y="6711"/>
                  <a:pt x="1707" y="6748"/>
                  <a:pt x="1700" y="6755"/>
                </a:cubicBezTo>
                <a:cubicBezTo>
                  <a:pt x="1671" y="6981"/>
                  <a:pt x="1648" y="7212"/>
                  <a:pt x="1642" y="7442"/>
                </a:cubicBezTo>
                <a:lnTo>
                  <a:pt x="1642" y="7442"/>
                </a:lnTo>
                <a:cubicBezTo>
                  <a:pt x="1641" y="7442"/>
                  <a:pt x="1641" y="7443"/>
                  <a:pt x="1641" y="7444"/>
                </a:cubicBezTo>
                <a:cubicBezTo>
                  <a:pt x="1641" y="7444"/>
                  <a:pt x="1641" y="7445"/>
                  <a:pt x="1641" y="7445"/>
                </a:cubicBezTo>
                <a:lnTo>
                  <a:pt x="1641" y="7445"/>
                </a:lnTo>
                <a:cubicBezTo>
                  <a:pt x="1641" y="7447"/>
                  <a:pt x="1641" y="7449"/>
                  <a:pt x="1641" y="7451"/>
                </a:cubicBezTo>
                <a:lnTo>
                  <a:pt x="1641" y="7451"/>
                </a:lnTo>
                <a:cubicBezTo>
                  <a:pt x="1638" y="7448"/>
                  <a:pt x="1637" y="7445"/>
                  <a:pt x="1637" y="7440"/>
                </a:cubicBezTo>
                <a:cubicBezTo>
                  <a:pt x="1470" y="7294"/>
                  <a:pt x="1195" y="6987"/>
                  <a:pt x="1108" y="6793"/>
                </a:cubicBezTo>
                <a:lnTo>
                  <a:pt x="1108" y="6793"/>
                </a:lnTo>
                <a:cubicBezTo>
                  <a:pt x="1119" y="6814"/>
                  <a:pt x="1133" y="6836"/>
                  <a:pt x="1138" y="6836"/>
                </a:cubicBezTo>
                <a:cubicBezTo>
                  <a:pt x="1139" y="6836"/>
                  <a:pt x="1139" y="6836"/>
                  <a:pt x="1139" y="6836"/>
                </a:cubicBezTo>
                <a:cubicBezTo>
                  <a:pt x="1109" y="6777"/>
                  <a:pt x="1073" y="6699"/>
                  <a:pt x="1036" y="6641"/>
                </a:cubicBezTo>
                <a:lnTo>
                  <a:pt x="1036" y="6641"/>
                </a:lnTo>
                <a:cubicBezTo>
                  <a:pt x="1040" y="6667"/>
                  <a:pt x="1077" y="6707"/>
                  <a:pt x="1077" y="6748"/>
                </a:cubicBezTo>
                <a:cubicBezTo>
                  <a:pt x="999" y="6589"/>
                  <a:pt x="915" y="6435"/>
                  <a:pt x="867" y="6271"/>
                </a:cubicBezTo>
                <a:cubicBezTo>
                  <a:pt x="735" y="5956"/>
                  <a:pt x="684" y="5614"/>
                  <a:pt x="637" y="5281"/>
                </a:cubicBezTo>
                <a:lnTo>
                  <a:pt x="637" y="5296"/>
                </a:lnTo>
                <a:cubicBezTo>
                  <a:pt x="633" y="5284"/>
                  <a:pt x="633" y="5281"/>
                  <a:pt x="637" y="5274"/>
                </a:cubicBezTo>
                <a:cubicBezTo>
                  <a:pt x="625" y="5218"/>
                  <a:pt x="625" y="5093"/>
                  <a:pt x="607" y="5017"/>
                </a:cubicBezTo>
                <a:lnTo>
                  <a:pt x="607" y="5032"/>
                </a:lnTo>
                <a:cubicBezTo>
                  <a:pt x="607" y="5024"/>
                  <a:pt x="603" y="5017"/>
                  <a:pt x="607" y="5013"/>
                </a:cubicBezTo>
                <a:lnTo>
                  <a:pt x="607" y="5013"/>
                </a:lnTo>
                <a:cubicBezTo>
                  <a:pt x="607" y="5008"/>
                  <a:pt x="606" y="4971"/>
                  <a:pt x="604" y="4971"/>
                </a:cubicBezTo>
                <a:cubicBezTo>
                  <a:pt x="604" y="4971"/>
                  <a:pt x="603" y="4972"/>
                  <a:pt x="603" y="4973"/>
                </a:cubicBezTo>
                <a:cubicBezTo>
                  <a:pt x="603" y="4980"/>
                  <a:pt x="600" y="4983"/>
                  <a:pt x="600" y="4988"/>
                </a:cubicBezTo>
                <a:cubicBezTo>
                  <a:pt x="600" y="4980"/>
                  <a:pt x="600" y="4973"/>
                  <a:pt x="603" y="4969"/>
                </a:cubicBezTo>
                <a:cubicBezTo>
                  <a:pt x="571" y="4727"/>
                  <a:pt x="578" y="4375"/>
                  <a:pt x="644" y="4118"/>
                </a:cubicBezTo>
                <a:lnTo>
                  <a:pt x="644" y="4118"/>
                </a:lnTo>
                <a:cubicBezTo>
                  <a:pt x="644" y="4121"/>
                  <a:pt x="639" y="4153"/>
                  <a:pt x="643" y="4153"/>
                </a:cubicBezTo>
                <a:cubicBezTo>
                  <a:pt x="644" y="4153"/>
                  <a:pt x="645" y="4151"/>
                  <a:pt x="647" y="4147"/>
                </a:cubicBezTo>
                <a:cubicBezTo>
                  <a:pt x="651" y="4030"/>
                  <a:pt x="699" y="3898"/>
                  <a:pt x="706" y="3785"/>
                </a:cubicBezTo>
                <a:lnTo>
                  <a:pt x="706" y="3785"/>
                </a:lnTo>
                <a:cubicBezTo>
                  <a:pt x="669" y="3898"/>
                  <a:pt x="659" y="4027"/>
                  <a:pt x="629" y="4130"/>
                </a:cubicBezTo>
                <a:cubicBezTo>
                  <a:pt x="629" y="3954"/>
                  <a:pt x="706" y="3788"/>
                  <a:pt x="743" y="3612"/>
                </a:cubicBezTo>
                <a:cubicBezTo>
                  <a:pt x="743" y="3546"/>
                  <a:pt x="791" y="3451"/>
                  <a:pt x="813" y="3377"/>
                </a:cubicBezTo>
                <a:lnTo>
                  <a:pt x="813" y="3377"/>
                </a:lnTo>
                <a:cubicBezTo>
                  <a:pt x="809" y="3399"/>
                  <a:pt x="805" y="3411"/>
                  <a:pt x="798" y="3447"/>
                </a:cubicBezTo>
                <a:cubicBezTo>
                  <a:pt x="816" y="3377"/>
                  <a:pt x="835" y="3337"/>
                  <a:pt x="838" y="3293"/>
                </a:cubicBezTo>
                <a:cubicBezTo>
                  <a:pt x="1161" y="2215"/>
                  <a:pt x="2015" y="1386"/>
                  <a:pt x="3009" y="931"/>
                </a:cubicBezTo>
                <a:cubicBezTo>
                  <a:pt x="3218" y="836"/>
                  <a:pt x="3412" y="748"/>
                  <a:pt x="3636" y="679"/>
                </a:cubicBezTo>
                <a:cubicBezTo>
                  <a:pt x="3628" y="679"/>
                  <a:pt x="3623" y="679"/>
                  <a:pt x="3619" y="679"/>
                </a:cubicBezTo>
                <a:lnTo>
                  <a:pt x="3619" y="679"/>
                </a:lnTo>
                <a:cubicBezTo>
                  <a:pt x="3836" y="600"/>
                  <a:pt x="4068" y="535"/>
                  <a:pt x="4289" y="473"/>
                </a:cubicBezTo>
                <a:cubicBezTo>
                  <a:pt x="4673" y="371"/>
                  <a:pt x="5051" y="327"/>
                  <a:pt x="5440" y="290"/>
                </a:cubicBezTo>
                <a:cubicBezTo>
                  <a:pt x="5759" y="279"/>
                  <a:pt x="6140" y="271"/>
                  <a:pt x="6463" y="249"/>
                </a:cubicBezTo>
                <a:cubicBezTo>
                  <a:pt x="6456" y="249"/>
                  <a:pt x="6452" y="249"/>
                  <a:pt x="6448" y="246"/>
                </a:cubicBezTo>
                <a:cubicBezTo>
                  <a:pt x="6456" y="246"/>
                  <a:pt x="6463" y="246"/>
                  <a:pt x="6467" y="249"/>
                </a:cubicBezTo>
                <a:cubicBezTo>
                  <a:pt x="6504" y="248"/>
                  <a:pt x="6543" y="248"/>
                  <a:pt x="6582" y="248"/>
                </a:cubicBezTo>
                <a:cubicBezTo>
                  <a:pt x="6886" y="248"/>
                  <a:pt x="7228" y="280"/>
                  <a:pt x="7530" y="290"/>
                </a:cubicBezTo>
                <a:cubicBezTo>
                  <a:pt x="7255" y="246"/>
                  <a:pt x="6962" y="253"/>
                  <a:pt x="6683" y="224"/>
                </a:cubicBezTo>
                <a:cubicBezTo>
                  <a:pt x="6677" y="226"/>
                  <a:pt x="6667" y="227"/>
                  <a:pt x="6657" y="227"/>
                </a:cubicBezTo>
                <a:cubicBezTo>
                  <a:pt x="6646" y="227"/>
                  <a:pt x="6634" y="226"/>
                  <a:pt x="6623" y="226"/>
                </a:cubicBezTo>
                <a:cubicBezTo>
                  <a:pt x="6617" y="226"/>
                  <a:pt x="6611" y="227"/>
                  <a:pt x="6606" y="227"/>
                </a:cubicBezTo>
                <a:cubicBezTo>
                  <a:pt x="6605" y="226"/>
                  <a:pt x="6601" y="225"/>
                  <a:pt x="6597" y="224"/>
                </a:cubicBezTo>
                <a:lnTo>
                  <a:pt x="6591" y="224"/>
                </a:lnTo>
                <a:cubicBezTo>
                  <a:pt x="6593" y="224"/>
                  <a:pt x="6594" y="224"/>
                  <a:pt x="6595" y="223"/>
                </a:cubicBezTo>
                <a:lnTo>
                  <a:pt x="6595" y="223"/>
                </a:lnTo>
                <a:cubicBezTo>
                  <a:pt x="6596" y="224"/>
                  <a:pt x="6597" y="224"/>
                  <a:pt x="6597" y="224"/>
                </a:cubicBezTo>
                <a:lnTo>
                  <a:pt x="6599" y="224"/>
                </a:lnTo>
                <a:cubicBezTo>
                  <a:pt x="6598" y="224"/>
                  <a:pt x="6598" y="223"/>
                  <a:pt x="6597" y="223"/>
                </a:cubicBezTo>
                <a:lnTo>
                  <a:pt x="6597" y="223"/>
                </a:lnTo>
                <a:cubicBezTo>
                  <a:pt x="6597" y="223"/>
                  <a:pt x="6596" y="223"/>
                  <a:pt x="6595" y="223"/>
                </a:cubicBezTo>
                <a:lnTo>
                  <a:pt x="6595" y="223"/>
                </a:lnTo>
                <a:cubicBezTo>
                  <a:pt x="6588" y="222"/>
                  <a:pt x="6579" y="220"/>
                  <a:pt x="6577" y="220"/>
                </a:cubicBezTo>
                <a:cubicBezTo>
                  <a:pt x="6587" y="220"/>
                  <a:pt x="6591" y="220"/>
                  <a:pt x="6597" y="223"/>
                </a:cubicBezTo>
                <a:lnTo>
                  <a:pt x="6597" y="223"/>
                </a:lnTo>
                <a:cubicBezTo>
                  <a:pt x="6627" y="220"/>
                  <a:pt x="6617" y="217"/>
                  <a:pt x="6613" y="217"/>
                </a:cubicBezTo>
                <a:cubicBezTo>
                  <a:pt x="6606" y="213"/>
                  <a:pt x="6602" y="213"/>
                  <a:pt x="6599" y="213"/>
                </a:cubicBezTo>
                <a:cubicBezTo>
                  <a:pt x="6605" y="213"/>
                  <a:pt x="6612" y="213"/>
                  <a:pt x="6619" y="216"/>
                </a:cubicBezTo>
                <a:lnTo>
                  <a:pt x="6619" y="216"/>
                </a:lnTo>
                <a:cubicBezTo>
                  <a:pt x="6624" y="215"/>
                  <a:pt x="6638" y="214"/>
                  <a:pt x="6652" y="213"/>
                </a:cubicBezTo>
                <a:lnTo>
                  <a:pt x="6652" y="213"/>
                </a:lnTo>
                <a:cubicBezTo>
                  <a:pt x="6647" y="214"/>
                  <a:pt x="6642" y="216"/>
                  <a:pt x="6639" y="217"/>
                </a:cubicBezTo>
                <a:cubicBezTo>
                  <a:pt x="6654" y="213"/>
                  <a:pt x="6665" y="213"/>
                  <a:pt x="6665" y="213"/>
                </a:cubicBezTo>
                <a:lnTo>
                  <a:pt x="6665" y="213"/>
                </a:lnTo>
                <a:cubicBezTo>
                  <a:pt x="6654" y="218"/>
                  <a:pt x="6673" y="222"/>
                  <a:pt x="6686" y="222"/>
                </a:cubicBezTo>
                <a:cubicBezTo>
                  <a:pt x="6691" y="222"/>
                  <a:pt x="6696" y="221"/>
                  <a:pt x="6698" y="220"/>
                </a:cubicBezTo>
                <a:cubicBezTo>
                  <a:pt x="6704" y="220"/>
                  <a:pt x="6743" y="223"/>
                  <a:pt x="6774" y="223"/>
                </a:cubicBezTo>
                <a:cubicBezTo>
                  <a:pt x="6798" y="223"/>
                  <a:pt x="6817" y="221"/>
                  <a:pt x="6815" y="217"/>
                </a:cubicBezTo>
                <a:cubicBezTo>
                  <a:pt x="6812" y="216"/>
                  <a:pt x="6808" y="215"/>
                  <a:pt x="6804" y="215"/>
                </a:cubicBezTo>
                <a:cubicBezTo>
                  <a:pt x="6801" y="215"/>
                  <a:pt x="6798" y="215"/>
                  <a:pt x="6795" y="216"/>
                </a:cubicBezTo>
                <a:lnTo>
                  <a:pt x="6795" y="216"/>
                </a:lnTo>
                <a:cubicBezTo>
                  <a:pt x="6798" y="213"/>
                  <a:pt x="6804" y="213"/>
                  <a:pt x="6808" y="213"/>
                </a:cubicBezTo>
                <a:close/>
                <a:moveTo>
                  <a:pt x="1781" y="7562"/>
                </a:moveTo>
                <a:cubicBezTo>
                  <a:pt x="1785" y="7564"/>
                  <a:pt x="1788" y="7567"/>
                  <a:pt x="1790" y="7571"/>
                </a:cubicBezTo>
                <a:lnTo>
                  <a:pt x="1790" y="7571"/>
                </a:lnTo>
                <a:cubicBezTo>
                  <a:pt x="1788" y="7569"/>
                  <a:pt x="1785" y="7567"/>
                  <a:pt x="1782" y="7565"/>
                </a:cubicBezTo>
                <a:lnTo>
                  <a:pt x="1782" y="7565"/>
                </a:lnTo>
                <a:cubicBezTo>
                  <a:pt x="1782" y="7564"/>
                  <a:pt x="1781" y="7563"/>
                  <a:pt x="1781" y="7562"/>
                </a:cubicBezTo>
                <a:close/>
                <a:moveTo>
                  <a:pt x="12476" y="7718"/>
                </a:moveTo>
                <a:lnTo>
                  <a:pt x="12476" y="7718"/>
                </a:lnTo>
                <a:cubicBezTo>
                  <a:pt x="12476" y="7719"/>
                  <a:pt x="12477" y="7719"/>
                  <a:pt x="12477" y="7719"/>
                </a:cubicBezTo>
                <a:cubicBezTo>
                  <a:pt x="12477" y="7719"/>
                  <a:pt x="12476" y="7719"/>
                  <a:pt x="12476" y="7718"/>
                </a:cubicBezTo>
                <a:close/>
                <a:moveTo>
                  <a:pt x="12377" y="7779"/>
                </a:moveTo>
                <a:lnTo>
                  <a:pt x="12377" y="7779"/>
                </a:lnTo>
                <a:cubicBezTo>
                  <a:pt x="12379" y="7781"/>
                  <a:pt x="12380" y="7783"/>
                  <a:pt x="12382" y="7785"/>
                </a:cubicBezTo>
                <a:cubicBezTo>
                  <a:pt x="12382" y="7786"/>
                  <a:pt x="12381" y="7787"/>
                  <a:pt x="12381" y="7787"/>
                </a:cubicBezTo>
                <a:cubicBezTo>
                  <a:pt x="12380" y="7787"/>
                  <a:pt x="12378" y="7784"/>
                  <a:pt x="12377" y="7779"/>
                </a:cubicBezTo>
                <a:close/>
                <a:moveTo>
                  <a:pt x="6863" y="7789"/>
                </a:moveTo>
                <a:cubicBezTo>
                  <a:pt x="6855" y="7791"/>
                  <a:pt x="6851" y="7794"/>
                  <a:pt x="6847" y="7794"/>
                </a:cubicBezTo>
                <a:cubicBezTo>
                  <a:pt x="6845" y="7794"/>
                  <a:pt x="6843" y="7793"/>
                  <a:pt x="6841" y="7793"/>
                </a:cubicBezTo>
                <a:lnTo>
                  <a:pt x="6841" y="7793"/>
                </a:lnTo>
                <a:cubicBezTo>
                  <a:pt x="6848" y="7791"/>
                  <a:pt x="6856" y="7790"/>
                  <a:pt x="6863" y="7789"/>
                </a:cubicBezTo>
                <a:close/>
                <a:moveTo>
                  <a:pt x="6551" y="7890"/>
                </a:moveTo>
                <a:cubicBezTo>
                  <a:pt x="6553" y="7890"/>
                  <a:pt x="6545" y="7892"/>
                  <a:pt x="6534" y="7893"/>
                </a:cubicBezTo>
                <a:lnTo>
                  <a:pt x="6534" y="7893"/>
                </a:lnTo>
                <a:lnTo>
                  <a:pt x="6533" y="7892"/>
                </a:lnTo>
                <a:cubicBezTo>
                  <a:pt x="6544" y="7891"/>
                  <a:pt x="6549" y="7890"/>
                  <a:pt x="6551" y="7890"/>
                </a:cubicBezTo>
                <a:close/>
                <a:moveTo>
                  <a:pt x="6455" y="7922"/>
                </a:moveTo>
                <a:cubicBezTo>
                  <a:pt x="6452" y="7925"/>
                  <a:pt x="6443" y="7928"/>
                  <a:pt x="6430" y="7931"/>
                </a:cubicBezTo>
                <a:lnTo>
                  <a:pt x="6455" y="7922"/>
                </a:lnTo>
                <a:close/>
                <a:moveTo>
                  <a:pt x="2939" y="8116"/>
                </a:moveTo>
                <a:cubicBezTo>
                  <a:pt x="2939" y="8119"/>
                  <a:pt x="2943" y="8119"/>
                  <a:pt x="2947" y="8119"/>
                </a:cubicBezTo>
                <a:cubicBezTo>
                  <a:pt x="2945" y="8117"/>
                  <a:pt x="2942" y="8116"/>
                  <a:pt x="2939" y="8116"/>
                </a:cubicBezTo>
                <a:close/>
                <a:moveTo>
                  <a:pt x="6911" y="5776"/>
                </a:moveTo>
                <a:lnTo>
                  <a:pt x="6911" y="5776"/>
                </a:lnTo>
                <a:cubicBezTo>
                  <a:pt x="7058" y="6178"/>
                  <a:pt x="7221" y="6588"/>
                  <a:pt x="7413" y="6975"/>
                </a:cubicBezTo>
                <a:cubicBezTo>
                  <a:pt x="7496" y="7138"/>
                  <a:pt x="7584" y="7317"/>
                  <a:pt x="7681" y="7483"/>
                </a:cubicBezTo>
                <a:lnTo>
                  <a:pt x="7681" y="7483"/>
                </a:lnTo>
                <a:cubicBezTo>
                  <a:pt x="7480" y="7570"/>
                  <a:pt x="7284" y="7631"/>
                  <a:pt x="7065" y="7708"/>
                </a:cubicBezTo>
                <a:cubicBezTo>
                  <a:pt x="7066" y="7711"/>
                  <a:pt x="7068" y="7711"/>
                  <a:pt x="7071" y="7711"/>
                </a:cubicBezTo>
                <a:cubicBezTo>
                  <a:pt x="7077" y="7711"/>
                  <a:pt x="7084" y="7708"/>
                  <a:pt x="7087" y="7708"/>
                </a:cubicBezTo>
                <a:cubicBezTo>
                  <a:pt x="7082" y="7710"/>
                  <a:pt x="7076" y="7713"/>
                  <a:pt x="7072" y="7713"/>
                </a:cubicBezTo>
                <a:cubicBezTo>
                  <a:pt x="7071" y="7713"/>
                  <a:pt x="7069" y="7713"/>
                  <a:pt x="7068" y="7711"/>
                </a:cubicBezTo>
                <a:cubicBezTo>
                  <a:pt x="7067" y="7711"/>
                  <a:pt x="7067" y="7711"/>
                  <a:pt x="7066" y="7711"/>
                </a:cubicBezTo>
                <a:cubicBezTo>
                  <a:pt x="7038" y="7711"/>
                  <a:pt x="6952" y="7765"/>
                  <a:pt x="6909" y="7765"/>
                </a:cubicBezTo>
                <a:cubicBezTo>
                  <a:pt x="6902" y="7765"/>
                  <a:pt x="6896" y="7763"/>
                  <a:pt x="6892" y="7760"/>
                </a:cubicBezTo>
                <a:cubicBezTo>
                  <a:pt x="6859" y="7782"/>
                  <a:pt x="6811" y="7785"/>
                  <a:pt x="6779" y="7804"/>
                </a:cubicBezTo>
                <a:cubicBezTo>
                  <a:pt x="6796" y="7804"/>
                  <a:pt x="6815" y="7798"/>
                  <a:pt x="6835" y="7794"/>
                </a:cubicBezTo>
                <a:lnTo>
                  <a:pt x="6835" y="7794"/>
                </a:lnTo>
                <a:cubicBezTo>
                  <a:pt x="6765" y="7812"/>
                  <a:pt x="6648" y="7841"/>
                  <a:pt x="6558" y="7880"/>
                </a:cubicBezTo>
                <a:cubicBezTo>
                  <a:pt x="6539" y="7880"/>
                  <a:pt x="6528" y="7886"/>
                  <a:pt x="6533" y="7893"/>
                </a:cubicBezTo>
                <a:lnTo>
                  <a:pt x="6533" y="7893"/>
                </a:lnTo>
                <a:cubicBezTo>
                  <a:pt x="6521" y="7894"/>
                  <a:pt x="6506" y="7895"/>
                  <a:pt x="6500" y="7895"/>
                </a:cubicBezTo>
                <a:cubicBezTo>
                  <a:pt x="6481" y="7917"/>
                  <a:pt x="6415" y="7917"/>
                  <a:pt x="6456" y="7921"/>
                </a:cubicBezTo>
                <a:cubicBezTo>
                  <a:pt x="6456" y="7921"/>
                  <a:pt x="6455" y="7921"/>
                  <a:pt x="6455" y="7922"/>
                </a:cubicBezTo>
                <a:lnTo>
                  <a:pt x="6455" y="7922"/>
                </a:lnTo>
                <a:cubicBezTo>
                  <a:pt x="6338" y="7951"/>
                  <a:pt x="6158" y="7998"/>
                  <a:pt x="6030" y="8031"/>
                </a:cubicBezTo>
                <a:cubicBezTo>
                  <a:pt x="6032" y="8031"/>
                  <a:pt x="6034" y="8031"/>
                  <a:pt x="6036" y="8031"/>
                </a:cubicBezTo>
                <a:cubicBezTo>
                  <a:pt x="6057" y="8031"/>
                  <a:pt x="6098" y="8016"/>
                  <a:pt x="6115" y="8016"/>
                </a:cubicBezTo>
                <a:cubicBezTo>
                  <a:pt x="6078" y="8041"/>
                  <a:pt x="6015" y="8027"/>
                  <a:pt x="5975" y="8046"/>
                </a:cubicBezTo>
                <a:cubicBezTo>
                  <a:pt x="5971" y="8046"/>
                  <a:pt x="5953" y="8049"/>
                  <a:pt x="5946" y="8049"/>
                </a:cubicBezTo>
                <a:cubicBezTo>
                  <a:pt x="5946" y="8055"/>
                  <a:pt x="5951" y="8056"/>
                  <a:pt x="5956" y="8056"/>
                </a:cubicBezTo>
                <a:cubicBezTo>
                  <a:pt x="5958" y="8056"/>
                  <a:pt x="5961" y="8055"/>
                  <a:pt x="5963" y="8055"/>
                </a:cubicBezTo>
                <a:cubicBezTo>
                  <a:pt x="5965" y="8055"/>
                  <a:pt x="5967" y="8056"/>
                  <a:pt x="5968" y="8056"/>
                </a:cubicBezTo>
                <a:cubicBezTo>
                  <a:pt x="5963" y="8056"/>
                  <a:pt x="5958" y="8058"/>
                  <a:pt x="5954" y="8058"/>
                </a:cubicBezTo>
                <a:cubicBezTo>
                  <a:pt x="5952" y="8058"/>
                  <a:pt x="5951" y="8058"/>
                  <a:pt x="5949" y="8056"/>
                </a:cubicBezTo>
                <a:cubicBezTo>
                  <a:pt x="5951" y="8056"/>
                  <a:pt x="5952" y="8056"/>
                  <a:pt x="5951" y="8056"/>
                </a:cubicBezTo>
                <a:lnTo>
                  <a:pt x="5951" y="8056"/>
                </a:lnTo>
                <a:cubicBezTo>
                  <a:pt x="5950" y="8056"/>
                  <a:pt x="5919" y="8064"/>
                  <a:pt x="5913" y="8068"/>
                </a:cubicBezTo>
                <a:lnTo>
                  <a:pt x="5869" y="8068"/>
                </a:lnTo>
                <a:cubicBezTo>
                  <a:pt x="5352" y="8217"/>
                  <a:pt x="4791" y="8258"/>
                  <a:pt x="4259" y="8288"/>
                </a:cubicBezTo>
                <a:cubicBezTo>
                  <a:pt x="4246" y="8282"/>
                  <a:pt x="4236" y="8279"/>
                  <a:pt x="4225" y="8279"/>
                </a:cubicBezTo>
                <a:cubicBezTo>
                  <a:pt x="4221" y="8279"/>
                  <a:pt x="4216" y="8279"/>
                  <a:pt x="4211" y="8280"/>
                </a:cubicBezTo>
                <a:cubicBezTo>
                  <a:pt x="4219" y="8283"/>
                  <a:pt x="4223" y="8283"/>
                  <a:pt x="4226" y="8283"/>
                </a:cubicBezTo>
                <a:cubicBezTo>
                  <a:pt x="4215" y="8283"/>
                  <a:pt x="4211" y="8283"/>
                  <a:pt x="4204" y="8280"/>
                </a:cubicBezTo>
                <a:cubicBezTo>
                  <a:pt x="4195" y="8281"/>
                  <a:pt x="4184" y="8282"/>
                  <a:pt x="4172" y="8282"/>
                </a:cubicBezTo>
                <a:cubicBezTo>
                  <a:pt x="4134" y="8282"/>
                  <a:pt x="4086" y="8277"/>
                  <a:pt x="4043" y="8277"/>
                </a:cubicBezTo>
                <a:cubicBezTo>
                  <a:pt x="4026" y="8277"/>
                  <a:pt x="4009" y="8277"/>
                  <a:pt x="3995" y="8280"/>
                </a:cubicBezTo>
                <a:cubicBezTo>
                  <a:pt x="3903" y="8258"/>
                  <a:pt x="3779" y="8276"/>
                  <a:pt x="3691" y="8251"/>
                </a:cubicBezTo>
                <a:cubicBezTo>
                  <a:pt x="3441" y="8232"/>
                  <a:pt x="3177" y="8181"/>
                  <a:pt x="2928" y="8115"/>
                </a:cubicBezTo>
                <a:cubicBezTo>
                  <a:pt x="2932" y="8115"/>
                  <a:pt x="2935" y="8115"/>
                  <a:pt x="2939" y="8116"/>
                </a:cubicBezTo>
                <a:lnTo>
                  <a:pt x="2939" y="8116"/>
                </a:lnTo>
                <a:cubicBezTo>
                  <a:pt x="2939" y="8116"/>
                  <a:pt x="2939" y="8116"/>
                  <a:pt x="2939" y="8115"/>
                </a:cubicBezTo>
                <a:cubicBezTo>
                  <a:pt x="2551" y="8016"/>
                  <a:pt x="2173" y="7849"/>
                  <a:pt x="1840" y="7608"/>
                </a:cubicBezTo>
                <a:lnTo>
                  <a:pt x="1840" y="7608"/>
                </a:lnTo>
                <a:cubicBezTo>
                  <a:pt x="1828" y="7117"/>
                  <a:pt x="1894" y="6619"/>
                  <a:pt x="2016" y="6136"/>
                </a:cubicBezTo>
                <a:lnTo>
                  <a:pt x="2016" y="6136"/>
                </a:lnTo>
                <a:cubicBezTo>
                  <a:pt x="2397" y="6363"/>
                  <a:pt x="2877" y="6445"/>
                  <a:pt x="3386" y="6445"/>
                </a:cubicBezTo>
                <a:cubicBezTo>
                  <a:pt x="4288" y="6445"/>
                  <a:pt x="5281" y="6188"/>
                  <a:pt x="5975" y="6025"/>
                </a:cubicBezTo>
                <a:cubicBezTo>
                  <a:pt x="6290" y="5949"/>
                  <a:pt x="6602" y="5866"/>
                  <a:pt x="6911" y="5776"/>
                </a:cubicBezTo>
                <a:close/>
                <a:moveTo>
                  <a:pt x="2109" y="8987"/>
                </a:moveTo>
                <a:lnTo>
                  <a:pt x="2109" y="8987"/>
                </a:lnTo>
                <a:cubicBezTo>
                  <a:pt x="2111" y="8991"/>
                  <a:pt x="2113" y="8995"/>
                  <a:pt x="2114" y="8999"/>
                </a:cubicBezTo>
                <a:cubicBezTo>
                  <a:pt x="2114" y="8996"/>
                  <a:pt x="2112" y="8991"/>
                  <a:pt x="2109" y="8987"/>
                </a:cubicBezTo>
                <a:close/>
                <a:moveTo>
                  <a:pt x="10338" y="6251"/>
                </a:moveTo>
                <a:cubicBezTo>
                  <a:pt x="10774" y="6591"/>
                  <a:pt x="11196" y="6946"/>
                  <a:pt x="11600" y="7322"/>
                </a:cubicBezTo>
                <a:lnTo>
                  <a:pt x="11600" y="7322"/>
                </a:lnTo>
                <a:cubicBezTo>
                  <a:pt x="11592" y="7329"/>
                  <a:pt x="11583" y="7335"/>
                  <a:pt x="11575" y="7342"/>
                </a:cubicBezTo>
                <a:cubicBezTo>
                  <a:pt x="11527" y="7374"/>
                  <a:pt x="11468" y="7418"/>
                  <a:pt x="11424" y="7452"/>
                </a:cubicBezTo>
                <a:cubicBezTo>
                  <a:pt x="11289" y="7550"/>
                  <a:pt x="11153" y="7635"/>
                  <a:pt x="11013" y="7733"/>
                </a:cubicBezTo>
                <a:lnTo>
                  <a:pt x="11010" y="7730"/>
                </a:lnTo>
                <a:cubicBezTo>
                  <a:pt x="10988" y="7745"/>
                  <a:pt x="10962" y="7755"/>
                  <a:pt x="10962" y="7763"/>
                </a:cubicBezTo>
                <a:cubicBezTo>
                  <a:pt x="10969" y="7760"/>
                  <a:pt x="10974" y="7760"/>
                  <a:pt x="10977" y="7760"/>
                </a:cubicBezTo>
                <a:cubicBezTo>
                  <a:pt x="10969" y="7763"/>
                  <a:pt x="10966" y="7767"/>
                  <a:pt x="10959" y="7767"/>
                </a:cubicBezTo>
                <a:cubicBezTo>
                  <a:pt x="9595" y="8606"/>
                  <a:pt x="8058" y="9278"/>
                  <a:pt x="6511" y="9765"/>
                </a:cubicBezTo>
                <a:cubicBezTo>
                  <a:pt x="6441" y="9798"/>
                  <a:pt x="6331" y="9828"/>
                  <a:pt x="6239" y="9842"/>
                </a:cubicBezTo>
                <a:cubicBezTo>
                  <a:pt x="6239" y="9846"/>
                  <a:pt x="6236" y="9846"/>
                  <a:pt x="6232" y="9850"/>
                </a:cubicBezTo>
                <a:cubicBezTo>
                  <a:pt x="5595" y="9995"/>
                  <a:pt x="4952" y="10120"/>
                  <a:pt x="4295" y="10120"/>
                </a:cubicBezTo>
                <a:cubicBezTo>
                  <a:pt x="4173" y="10120"/>
                  <a:pt x="4051" y="10115"/>
                  <a:pt x="3929" y="10106"/>
                </a:cubicBezTo>
                <a:lnTo>
                  <a:pt x="3929" y="10106"/>
                </a:lnTo>
                <a:cubicBezTo>
                  <a:pt x="3937" y="10110"/>
                  <a:pt x="3944" y="10114"/>
                  <a:pt x="3951" y="10118"/>
                </a:cubicBezTo>
                <a:cubicBezTo>
                  <a:pt x="3746" y="10099"/>
                  <a:pt x="3551" y="10074"/>
                  <a:pt x="3350" y="10026"/>
                </a:cubicBezTo>
                <a:cubicBezTo>
                  <a:pt x="3123" y="9989"/>
                  <a:pt x="2913" y="9883"/>
                  <a:pt x="2712" y="9765"/>
                </a:cubicBezTo>
                <a:cubicBezTo>
                  <a:pt x="2642" y="9703"/>
                  <a:pt x="2536" y="9626"/>
                  <a:pt x="2477" y="9560"/>
                </a:cubicBezTo>
                <a:cubicBezTo>
                  <a:pt x="2312" y="9398"/>
                  <a:pt x="2202" y="9193"/>
                  <a:pt x="2107" y="8984"/>
                </a:cubicBezTo>
                <a:lnTo>
                  <a:pt x="2107" y="8984"/>
                </a:lnTo>
                <a:cubicBezTo>
                  <a:pt x="2108" y="8985"/>
                  <a:pt x="2109" y="8986"/>
                  <a:pt x="2109" y="8987"/>
                </a:cubicBezTo>
                <a:lnTo>
                  <a:pt x="2109" y="8987"/>
                </a:lnTo>
                <a:cubicBezTo>
                  <a:pt x="1981" y="8664"/>
                  <a:pt x="1902" y="8326"/>
                  <a:pt x="1865" y="7983"/>
                </a:cubicBezTo>
                <a:lnTo>
                  <a:pt x="1865" y="7983"/>
                </a:lnTo>
                <a:cubicBezTo>
                  <a:pt x="2291" y="8261"/>
                  <a:pt x="2808" y="8452"/>
                  <a:pt x="3419" y="8525"/>
                </a:cubicBezTo>
                <a:cubicBezTo>
                  <a:pt x="3679" y="8554"/>
                  <a:pt x="3938" y="8568"/>
                  <a:pt x="4198" y="8568"/>
                </a:cubicBezTo>
                <a:cubicBezTo>
                  <a:pt x="5445" y="8568"/>
                  <a:pt x="6688" y="8249"/>
                  <a:pt x="7850" y="7732"/>
                </a:cubicBezTo>
                <a:lnTo>
                  <a:pt x="7850" y="7732"/>
                </a:lnTo>
                <a:cubicBezTo>
                  <a:pt x="7878" y="7776"/>
                  <a:pt x="7904" y="7822"/>
                  <a:pt x="7938" y="7870"/>
                </a:cubicBezTo>
                <a:cubicBezTo>
                  <a:pt x="7933" y="7855"/>
                  <a:pt x="7930" y="7840"/>
                  <a:pt x="7926" y="7833"/>
                </a:cubicBezTo>
                <a:cubicBezTo>
                  <a:pt x="7927" y="7833"/>
                  <a:pt x="7927" y="7833"/>
                  <a:pt x="7927" y="7833"/>
                </a:cubicBezTo>
                <a:cubicBezTo>
                  <a:pt x="7972" y="7833"/>
                  <a:pt x="8052" y="8006"/>
                  <a:pt x="8102" y="8071"/>
                </a:cubicBezTo>
                <a:cubicBezTo>
                  <a:pt x="8102" y="8031"/>
                  <a:pt x="8084" y="7990"/>
                  <a:pt x="8065" y="7946"/>
                </a:cubicBezTo>
                <a:lnTo>
                  <a:pt x="8065" y="7946"/>
                </a:lnTo>
                <a:cubicBezTo>
                  <a:pt x="8077" y="7961"/>
                  <a:pt x="8084" y="7972"/>
                  <a:pt x="8092" y="7980"/>
                </a:cubicBezTo>
                <a:cubicBezTo>
                  <a:pt x="8083" y="7941"/>
                  <a:pt x="8083" y="7909"/>
                  <a:pt x="8094" y="7909"/>
                </a:cubicBezTo>
                <a:cubicBezTo>
                  <a:pt x="8098" y="7909"/>
                  <a:pt x="8103" y="7912"/>
                  <a:pt x="8109" y="7921"/>
                </a:cubicBezTo>
                <a:cubicBezTo>
                  <a:pt x="8102" y="7887"/>
                  <a:pt x="8121" y="7906"/>
                  <a:pt x="8121" y="7895"/>
                </a:cubicBezTo>
                <a:cubicBezTo>
                  <a:pt x="8153" y="7928"/>
                  <a:pt x="8168" y="7980"/>
                  <a:pt x="8205" y="7997"/>
                </a:cubicBezTo>
                <a:cubicBezTo>
                  <a:pt x="8132" y="7892"/>
                  <a:pt x="8071" y="7776"/>
                  <a:pt x="8018" y="7656"/>
                </a:cubicBezTo>
                <a:lnTo>
                  <a:pt x="8018" y="7656"/>
                </a:lnTo>
                <a:cubicBezTo>
                  <a:pt x="8845" y="7271"/>
                  <a:pt x="9628" y="6788"/>
                  <a:pt x="10338" y="6251"/>
                </a:cubicBezTo>
                <a:close/>
                <a:moveTo>
                  <a:pt x="6291" y="0"/>
                </a:moveTo>
                <a:cubicBezTo>
                  <a:pt x="5997" y="0"/>
                  <a:pt x="5697" y="4"/>
                  <a:pt x="5403" y="48"/>
                </a:cubicBezTo>
                <a:cubicBezTo>
                  <a:pt x="5245" y="48"/>
                  <a:pt x="5081" y="95"/>
                  <a:pt x="4919" y="110"/>
                </a:cubicBezTo>
                <a:cubicBezTo>
                  <a:pt x="4835" y="132"/>
                  <a:pt x="4721" y="139"/>
                  <a:pt x="4637" y="165"/>
                </a:cubicBezTo>
                <a:cubicBezTo>
                  <a:pt x="3174" y="437"/>
                  <a:pt x="1656" y="1137"/>
                  <a:pt x="930" y="2497"/>
                </a:cubicBezTo>
                <a:cubicBezTo>
                  <a:pt x="867" y="2615"/>
                  <a:pt x="791" y="2761"/>
                  <a:pt x="747" y="2882"/>
                </a:cubicBezTo>
                <a:cubicBezTo>
                  <a:pt x="0" y="4667"/>
                  <a:pt x="267" y="6745"/>
                  <a:pt x="1643" y="7824"/>
                </a:cubicBezTo>
                <a:lnTo>
                  <a:pt x="1643" y="7824"/>
                </a:lnTo>
                <a:cubicBezTo>
                  <a:pt x="1622" y="8049"/>
                  <a:pt x="1686" y="8298"/>
                  <a:pt x="1737" y="8537"/>
                </a:cubicBezTo>
                <a:cubicBezTo>
                  <a:pt x="1988" y="9989"/>
                  <a:pt x="3032" y="10413"/>
                  <a:pt x="4218" y="10413"/>
                </a:cubicBezTo>
                <a:cubicBezTo>
                  <a:pt x="5092" y="10413"/>
                  <a:pt x="6044" y="10183"/>
                  <a:pt x="6811" y="9963"/>
                </a:cubicBezTo>
                <a:lnTo>
                  <a:pt x="6823" y="9963"/>
                </a:lnTo>
                <a:cubicBezTo>
                  <a:pt x="7138" y="9883"/>
                  <a:pt x="7581" y="9729"/>
                  <a:pt x="7926" y="9586"/>
                </a:cubicBezTo>
                <a:lnTo>
                  <a:pt x="7926" y="9586"/>
                </a:lnTo>
                <a:lnTo>
                  <a:pt x="7908" y="9589"/>
                </a:lnTo>
                <a:cubicBezTo>
                  <a:pt x="7989" y="9556"/>
                  <a:pt x="8117" y="9512"/>
                  <a:pt x="8175" y="9472"/>
                </a:cubicBezTo>
                <a:cubicBezTo>
                  <a:pt x="8176" y="9471"/>
                  <a:pt x="8176" y="9471"/>
                  <a:pt x="8177" y="9471"/>
                </a:cubicBezTo>
                <a:lnTo>
                  <a:pt x="8177" y="9471"/>
                </a:lnTo>
                <a:cubicBezTo>
                  <a:pt x="8176" y="9471"/>
                  <a:pt x="8176" y="9471"/>
                  <a:pt x="8175" y="9472"/>
                </a:cubicBezTo>
                <a:lnTo>
                  <a:pt x="8175" y="9472"/>
                </a:lnTo>
                <a:cubicBezTo>
                  <a:pt x="8163" y="9471"/>
                  <a:pt x="8178" y="9469"/>
                  <a:pt x="8182" y="9468"/>
                </a:cubicBezTo>
                <a:lnTo>
                  <a:pt x="8182" y="9468"/>
                </a:lnTo>
                <a:cubicBezTo>
                  <a:pt x="8181" y="9469"/>
                  <a:pt x="8179" y="9470"/>
                  <a:pt x="8177" y="9471"/>
                </a:cubicBezTo>
                <a:lnTo>
                  <a:pt x="8177" y="9471"/>
                </a:lnTo>
                <a:cubicBezTo>
                  <a:pt x="8180" y="9469"/>
                  <a:pt x="8183" y="9468"/>
                  <a:pt x="8183" y="9468"/>
                </a:cubicBezTo>
                <a:lnTo>
                  <a:pt x="8183" y="9468"/>
                </a:lnTo>
                <a:cubicBezTo>
                  <a:pt x="8183" y="9468"/>
                  <a:pt x="8183" y="9468"/>
                  <a:pt x="8182" y="9468"/>
                </a:cubicBezTo>
                <a:lnTo>
                  <a:pt x="8182" y="9468"/>
                </a:lnTo>
                <a:cubicBezTo>
                  <a:pt x="8241" y="9441"/>
                  <a:pt x="8330" y="9419"/>
                  <a:pt x="8363" y="9395"/>
                </a:cubicBezTo>
                <a:lnTo>
                  <a:pt x="8363" y="9395"/>
                </a:lnTo>
                <a:cubicBezTo>
                  <a:pt x="8363" y="9395"/>
                  <a:pt x="8351" y="9399"/>
                  <a:pt x="8350" y="9399"/>
                </a:cubicBezTo>
                <a:cubicBezTo>
                  <a:pt x="8349" y="9399"/>
                  <a:pt x="8350" y="9399"/>
                  <a:pt x="8351" y="9398"/>
                </a:cubicBezTo>
                <a:cubicBezTo>
                  <a:pt x="8400" y="9376"/>
                  <a:pt x="8498" y="9344"/>
                  <a:pt x="8502" y="9322"/>
                </a:cubicBezTo>
                <a:cubicBezTo>
                  <a:pt x="8520" y="9310"/>
                  <a:pt x="8554" y="9296"/>
                  <a:pt x="8554" y="9296"/>
                </a:cubicBezTo>
                <a:cubicBezTo>
                  <a:pt x="8593" y="9252"/>
                  <a:pt x="8744" y="9219"/>
                  <a:pt x="8791" y="9175"/>
                </a:cubicBezTo>
                <a:cubicBezTo>
                  <a:pt x="8802" y="9172"/>
                  <a:pt x="8873" y="9145"/>
                  <a:pt x="8858" y="9145"/>
                </a:cubicBezTo>
                <a:cubicBezTo>
                  <a:pt x="8857" y="9145"/>
                  <a:pt x="8856" y="9146"/>
                  <a:pt x="8854" y="9146"/>
                </a:cubicBezTo>
                <a:cubicBezTo>
                  <a:pt x="8840" y="9146"/>
                  <a:pt x="8862" y="9138"/>
                  <a:pt x="8865" y="9138"/>
                </a:cubicBezTo>
                <a:cubicBezTo>
                  <a:pt x="9026" y="9043"/>
                  <a:pt x="9331" y="8914"/>
                  <a:pt x="9554" y="8823"/>
                </a:cubicBezTo>
                <a:cubicBezTo>
                  <a:pt x="9818" y="8694"/>
                  <a:pt x="10097" y="8584"/>
                  <a:pt x="10361" y="8437"/>
                </a:cubicBezTo>
                <a:cubicBezTo>
                  <a:pt x="10794" y="8204"/>
                  <a:pt x="11318" y="7893"/>
                  <a:pt x="11809" y="7521"/>
                </a:cubicBezTo>
                <a:lnTo>
                  <a:pt x="11809" y="7521"/>
                </a:lnTo>
                <a:cubicBezTo>
                  <a:pt x="11868" y="7578"/>
                  <a:pt x="11927" y="7636"/>
                  <a:pt x="11986" y="7694"/>
                </a:cubicBezTo>
                <a:cubicBezTo>
                  <a:pt x="12022" y="7745"/>
                  <a:pt x="12184" y="7862"/>
                  <a:pt x="12213" y="7917"/>
                </a:cubicBezTo>
                <a:cubicBezTo>
                  <a:pt x="12282" y="7991"/>
                  <a:pt x="12361" y="8022"/>
                  <a:pt x="12435" y="8022"/>
                </a:cubicBezTo>
                <a:cubicBezTo>
                  <a:pt x="12629" y="8022"/>
                  <a:pt x="12788" y="7809"/>
                  <a:pt x="12631" y="7591"/>
                </a:cubicBezTo>
                <a:cubicBezTo>
                  <a:pt x="12505" y="7445"/>
                  <a:pt x="12375" y="7304"/>
                  <a:pt x="12244" y="7165"/>
                </a:cubicBezTo>
                <a:lnTo>
                  <a:pt x="12244" y="7165"/>
                </a:lnTo>
                <a:cubicBezTo>
                  <a:pt x="13197" y="6322"/>
                  <a:pt x="13846" y="5241"/>
                  <a:pt x="13086" y="4078"/>
                </a:cubicBezTo>
                <a:lnTo>
                  <a:pt x="13086" y="4078"/>
                </a:lnTo>
                <a:cubicBezTo>
                  <a:pt x="13089" y="4081"/>
                  <a:pt x="13093" y="4086"/>
                  <a:pt x="13104" y="4096"/>
                </a:cubicBezTo>
                <a:cubicBezTo>
                  <a:pt x="12928" y="3836"/>
                  <a:pt x="12744" y="3601"/>
                  <a:pt x="12502" y="3414"/>
                </a:cubicBezTo>
                <a:cubicBezTo>
                  <a:pt x="12502" y="3407"/>
                  <a:pt x="12499" y="3403"/>
                  <a:pt x="12499" y="3403"/>
                </a:cubicBezTo>
                <a:cubicBezTo>
                  <a:pt x="12420" y="3329"/>
                  <a:pt x="12339" y="3257"/>
                  <a:pt x="12255" y="3187"/>
                </a:cubicBezTo>
                <a:lnTo>
                  <a:pt x="12255" y="3187"/>
                </a:lnTo>
                <a:cubicBezTo>
                  <a:pt x="12476" y="2965"/>
                  <a:pt x="12649" y="2708"/>
                  <a:pt x="12708" y="2395"/>
                </a:cubicBezTo>
                <a:cubicBezTo>
                  <a:pt x="12748" y="1775"/>
                  <a:pt x="12128" y="1415"/>
                  <a:pt x="11663" y="1141"/>
                </a:cubicBezTo>
                <a:lnTo>
                  <a:pt x="11663" y="1141"/>
                </a:lnTo>
                <a:cubicBezTo>
                  <a:pt x="11783" y="1195"/>
                  <a:pt x="11883" y="1254"/>
                  <a:pt x="12000" y="1324"/>
                </a:cubicBezTo>
                <a:cubicBezTo>
                  <a:pt x="11959" y="1305"/>
                  <a:pt x="11942" y="1295"/>
                  <a:pt x="11920" y="1287"/>
                </a:cubicBezTo>
                <a:lnTo>
                  <a:pt x="11920" y="1287"/>
                </a:lnTo>
                <a:cubicBezTo>
                  <a:pt x="12022" y="1346"/>
                  <a:pt x="12118" y="1405"/>
                  <a:pt x="12213" y="1481"/>
                </a:cubicBezTo>
                <a:cubicBezTo>
                  <a:pt x="11490" y="887"/>
                  <a:pt x="10493" y="664"/>
                  <a:pt x="9613" y="393"/>
                </a:cubicBezTo>
                <a:cubicBezTo>
                  <a:pt x="9378" y="323"/>
                  <a:pt x="9143" y="268"/>
                  <a:pt x="8898" y="224"/>
                </a:cubicBezTo>
                <a:lnTo>
                  <a:pt x="8898" y="224"/>
                </a:lnTo>
                <a:cubicBezTo>
                  <a:pt x="8960" y="249"/>
                  <a:pt x="9030" y="257"/>
                  <a:pt x="9107" y="271"/>
                </a:cubicBezTo>
                <a:cubicBezTo>
                  <a:pt x="9111" y="275"/>
                  <a:pt x="9111" y="279"/>
                  <a:pt x="9111" y="283"/>
                </a:cubicBezTo>
                <a:cubicBezTo>
                  <a:pt x="9246" y="327"/>
                  <a:pt x="9382" y="341"/>
                  <a:pt x="9503" y="403"/>
                </a:cubicBezTo>
                <a:cubicBezTo>
                  <a:pt x="9349" y="381"/>
                  <a:pt x="9195" y="323"/>
                  <a:pt x="9041" y="305"/>
                </a:cubicBezTo>
                <a:cubicBezTo>
                  <a:pt x="9038" y="312"/>
                  <a:pt x="9038" y="312"/>
                  <a:pt x="9033" y="315"/>
                </a:cubicBezTo>
                <a:cubicBezTo>
                  <a:pt x="8972" y="308"/>
                  <a:pt x="8923" y="290"/>
                  <a:pt x="8872" y="286"/>
                </a:cubicBezTo>
                <a:cubicBezTo>
                  <a:pt x="8840" y="271"/>
                  <a:pt x="8799" y="271"/>
                  <a:pt x="8762" y="271"/>
                </a:cubicBezTo>
                <a:cubicBezTo>
                  <a:pt x="8755" y="264"/>
                  <a:pt x="8733" y="264"/>
                  <a:pt x="8718" y="264"/>
                </a:cubicBezTo>
                <a:cubicBezTo>
                  <a:pt x="7846" y="93"/>
                  <a:pt x="6945" y="40"/>
                  <a:pt x="6062" y="33"/>
                </a:cubicBezTo>
                <a:lnTo>
                  <a:pt x="6062" y="33"/>
                </a:lnTo>
                <a:cubicBezTo>
                  <a:pt x="6068" y="28"/>
                  <a:pt x="6060" y="25"/>
                  <a:pt x="6048" y="25"/>
                </a:cubicBezTo>
                <a:cubicBezTo>
                  <a:pt x="6046" y="25"/>
                  <a:pt x="6043" y="25"/>
                  <a:pt x="6041" y="25"/>
                </a:cubicBezTo>
                <a:lnTo>
                  <a:pt x="6041" y="25"/>
                </a:lnTo>
                <a:lnTo>
                  <a:pt x="6041" y="19"/>
                </a:lnTo>
                <a:cubicBezTo>
                  <a:pt x="6137" y="15"/>
                  <a:pt x="6199" y="7"/>
                  <a:pt x="62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37" name="Google Shape;2037;p22"/>
          <p:cNvGrpSpPr/>
          <p:nvPr/>
        </p:nvGrpSpPr>
        <p:grpSpPr>
          <a:xfrm>
            <a:off x="8384133" y="3683707"/>
            <a:ext cx="457898" cy="456314"/>
            <a:chOff x="2304594" y="2493825"/>
            <a:chExt cx="579837" cy="577832"/>
          </a:xfrm>
        </p:grpSpPr>
        <p:sp>
          <p:nvSpPr>
            <p:cNvPr id="2038" name="Google Shape;2038;p22"/>
            <p:cNvSpPr/>
            <p:nvPr/>
          </p:nvSpPr>
          <p:spPr>
            <a:xfrm>
              <a:off x="2583449" y="2978561"/>
              <a:ext cx="59" cy="59"/>
            </a:xfrm>
            <a:custGeom>
              <a:avLst/>
              <a:gdLst/>
              <a:ahLst/>
              <a:cxnLst/>
              <a:rect l="l" t="t" r="r" b="b"/>
              <a:pathLst>
                <a:path w="1" h="1" extrusionOk="0">
                  <a:moveTo>
                    <a:pt x="0" y="0"/>
                  </a:move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9" name="Google Shape;2039;p22"/>
            <p:cNvSpPr/>
            <p:nvPr/>
          </p:nvSpPr>
          <p:spPr>
            <a:xfrm>
              <a:off x="2579319" y="2552640"/>
              <a:ext cx="59" cy="236"/>
            </a:xfrm>
            <a:custGeom>
              <a:avLst/>
              <a:gdLst/>
              <a:ahLst/>
              <a:cxnLst/>
              <a:rect l="l" t="t" r="r" b="b"/>
              <a:pathLst>
                <a:path w="1" h="4" extrusionOk="0">
                  <a:moveTo>
                    <a:pt x="1" y="0"/>
                  </a:moveTo>
                  <a:lnTo>
                    <a:pt x="1" y="0"/>
                  </a:lnTo>
                  <a:cubicBezTo>
                    <a:pt x="1" y="0"/>
                    <a:pt x="1" y="4"/>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0" name="Google Shape;2040;p22"/>
            <p:cNvSpPr/>
            <p:nvPr/>
          </p:nvSpPr>
          <p:spPr>
            <a:xfrm>
              <a:off x="2579319" y="2660359"/>
              <a:ext cx="59" cy="236"/>
            </a:xfrm>
            <a:custGeom>
              <a:avLst/>
              <a:gdLst/>
              <a:ahLst/>
              <a:cxnLst/>
              <a:rect l="l" t="t" r="r" b="b"/>
              <a:pathLst>
                <a:path w="1" h="4" extrusionOk="0">
                  <a:moveTo>
                    <a:pt x="1" y="0"/>
                  </a:moveTo>
                  <a:lnTo>
                    <a:pt x="1" y="0"/>
                  </a:lnTo>
                  <a:cubicBezTo>
                    <a:pt x="1" y="0"/>
                    <a:pt x="1" y="4"/>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1" name="Google Shape;2041;p22"/>
            <p:cNvSpPr/>
            <p:nvPr/>
          </p:nvSpPr>
          <p:spPr>
            <a:xfrm>
              <a:off x="2610880" y="2994253"/>
              <a:ext cx="236" cy="413"/>
            </a:xfrm>
            <a:custGeom>
              <a:avLst/>
              <a:gdLst/>
              <a:ahLst/>
              <a:cxnLst/>
              <a:rect l="l" t="t" r="r" b="b"/>
              <a:pathLst>
                <a:path w="4" h="7" extrusionOk="0">
                  <a:moveTo>
                    <a:pt x="1" y="0"/>
                  </a:moveTo>
                  <a:cubicBezTo>
                    <a:pt x="1" y="0"/>
                    <a:pt x="1" y="1"/>
                    <a:pt x="1" y="2"/>
                  </a:cubicBezTo>
                  <a:lnTo>
                    <a:pt x="1" y="6"/>
                  </a:lnTo>
                  <a:cubicBezTo>
                    <a:pt x="3" y="3"/>
                    <a:pt x="2"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2" name="Google Shape;2042;p22"/>
            <p:cNvSpPr/>
            <p:nvPr/>
          </p:nvSpPr>
          <p:spPr>
            <a:xfrm>
              <a:off x="2304594" y="2493825"/>
              <a:ext cx="579837" cy="577832"/>
            </a:xfrm>
            <a:custGeom>
              <a:avLst/>
              <a:gdLst/>
              <a:ahLst/>
              <a:cxnLst/>
              <a:rect l="l" t="t" r="r" b="b"/>
              <a:pathLst>
                <a:path w="9829" h="9795" extrusionOk="0">
                  <a:moveTo>
                    <a:pt x="5035" y="217"/>
                  </a:moveTo>
                  <a:lnTo>
                    <a:pt x="5035" y="217"/>
                  </a:lnTo>
                  <a:cubicBezTo>
                    <a:pt x="5035" y="221"/>
                    <a:pt x="5036" y="224"/>
                    <a:pt x="5036" y="227"/>
                  </a:cubicBezTo>
                  <a:lnTo>
                    <a:pt x="5036" y="227"/>
                  </a:lnTo>
                  <a:cubicBezTo>
                    <a:pt x="5036" y="224"/>
                    <a:pt x="5036" y="220"/>
                    <a:pt x="5035" y="217"/>
                  </a:cubicBezTo>
                  <a:close/>
                  <a:moveTo>
                    <a:pt x="6807" y="2739"/>
                  </a:moveTo>
                  <a:cubicBezTo>
                    <a:pt x="6807" y="2739"/>
                    <a:pt x="6806" y="2739"/>
                    <a:pt x="6806" y="2740"/>
                  </a:cubicBezTo>
                  <a:lnTo>
                    <a:pt x="6806" y="2740"/>
                  </a:lnTo>
                  <a:cubicBezTo>
                    <a:pt x="6806" y="2739"/>
                    <a:pt x="6807" y="2739"/>
                    <a:pt x="6807" y="2739"/>
                  </a:cubicBezTo>
                  <a:close/>
                  <a:moveTo>
                    <a:pt x="6905" y="2816"/>
                  </a:moveTo>
                  <a:cubicBezTo>
                    <a:pt x="6904" y="2817"/>
                    <a:pt x="6903" y="2818"/>
                    <a:pt x="6902" y="2820"/>
                  </a:cubicBezTo>
                  <a:lnTo>
                    <a:pt x="6902" y="2820"/>
                  </a:lnTo>
                  <a:cubicBezTo>
                    <a:pt x="6903" y="2819"/>
                    <a:pt x="6904" y="2817"/>
                    <a:pt x="6905" y="2816"/>
                  </a:cubicBezTo>
                  <a:close/>
                  <a:moveTo>
                    <a:pt x="2964" y="2959"/>
                  </a:moveTo>
                  <a:lnTo>
                    <a:pt x="2964" y="2959"/>
                  </a:lnTo>
                  <a:cubicBezTo>
                    <a:pt x="2964" y="2959"/>
                    <a:pt x="2964" y="2959"/>
                    <a:pt x="2964" y="2959"/>
                  </a:cubicBezTo>
                  <a:lnTo>
                    <a:pt x="2964" y="2959"/>
                  </a:lnTo>
                  <a:cubicBezTo>
                    <a:pt x="2964" y="2959"/>
                    <a:pt x="2964" y="2959"/>
                    <a:pt x="2964" y="2959"/>
                  </a:cubicBezTo>
                  <a:close/>
                  <a:moveTo>
                    <a:pt x="7034" y="2996"/>
                  </a:moveTo>
                  <a:cubicBezTo>
                    <a:pt x="7032" y="2996"/>
                    <a:pt x="7031" y="2997"/>
                    <a:pt x="7030" y="2998"/>
                  </a:cubicBezTo>
                  <a:lnTo>
                    <a:pt x="7030" y="2998"/>
                  </a:lnTo>
                  <a:cubicBezTo>
                    <a:pt x="7031" y="2998"/>
                    <a:pt x="7033" y="2997"/>
                    <a:pt x="7034" y="2996"/>
                  </a:cubicBezTo>
                  <a:close/>
                  <a:moveTo>
                    <a:pt x="6939" y="3128"/>
                  </a:moveTo>
                  <a:lnTo>
                    <a:pt x="6934" y="3131"/>
                  </a:lnTo>
                  <a:lnTo>
                    <a:pt x="6934" y="3128"/>
                  </a:lnTo>
                  <a:close/>
                  <a:moveTo>
                    <a:pt x="6901" y="3207"/>
                  </a:moveTo>
                  <a:lnTo>
                    <a:pt x="6901" y="3207"/>
                  </a:lnTo>
                  <a:cubicBezTo>
                    <a:pt x="6902" y="3207"/>
                    <a:pt x="6897" y="3212"/>
                    <a:pt x="6890" y="3212"/>
                  </a:cubicBezTo>
                  <a:cubicBezTo>
                    <a:pt x="6895" y="3212"/>
                    <a:pt x="6898" y="3209"/>
                    <a:pt x="6898" y="3209"/>
                  </a:cubicBezTo>
                  <a:cubicBezTo>
                    <a:pt x="6900" y="3208"/>
                    <a:pt x="6901" y="3207"/>
                    <a:pt x="6901" y="3207"/>
                  </a:cubicBezTo>
                  <a:close/>
                  <a:moveTo>
                    <a:pt x="6868" y="3217"/>
                  </a:moveTo>
                  <a:cubicBezTo>
                    <a:pt x="6870" y="3217"/>
                    <a:pt x="6864" y="3226"/>
                    <a:pt x="6858" y="3226"/>
                  </a:cubicBezTo>
                  <a:cubicBezTo>
                    <a:pt x="6861" y="3223"/>
                    <a:pt x="6861" y="3223"/>
                    <a:pt x="6865" y="3219"/>
                  </a:cubicBezTo>
                  <a:cubicBezTo>
                    <a:pt x="6867" y="3218"/>
                    <a:pt x="6867" y="3217"/>
                    <a:pt x="6868" y="3217"/>
                  </a:cubicBezTo>
                  <a:close/>
                  <a:moveTo>
                    <a:pt x="6565" y="3468"/>
                  </a:moveTo>
                  <a:lnTo>
                    <a:pt x="6560" y="3473"/>
                  </a:lnTo>
                  <a:lnTo>
                    <a:pt x="6560" y="3468"/>
                  </a:lnTo>
                  <a:close/>
                  <a:moveTo>
                    <a:pt x="6340" y="3769"/>
                  </a:moveTo>
                  <a:cubicBezTo>
                    <a:pt x="6340" y="3769"/>
                    <a:pt x="6340" y="3773"/>
                    <a:pt x="6337" y="3773"/>
                  </a:cubicBezTo>
                  <a:lnTo>
                    <a:pt x="6340" y="3769"/>
                  </a:lnTo>
                  <a:close/>
                  <a:moveTo>
                    <a:pt x="4117" y="4706"/>
                  </a:moveTo>
                  <a:cubicBezTo>
                    <a:pt x="4117" y="4706"/>
                    <a:pt x="4118" y="4707"/>
                    <a:pt x="4118" y="4708"/>
                  </a:cubicBezTo>
                  <a:cubicBezTo>
                    <a:pt x="4117" y="4707"/>
                    <a:pt x="4117" y="4706"/>
                    <a:pt x="4117" y="4706"/>
                  </a:cubicBezTo>
                  <a:close/>
                  <a:moveTo>
                    <a:pt x="2388" y="4708"/>
                  </a:moveTo>
                  <a:cubicBezTo>
                    <a:pt x="2383" y="4708"/>
                    <a:pt x="2378" y="4710"/>
                    <a:pt x="2374" y="4710"/>
                  </a:cubicBezTo>
                  <a:cubicBezTo>
                    <a:pt x="2372" y="4710"/>
                    <a:pt x="2371" y="4710"/>
                    <a:pt x="2370" y="4708"/>
                  </a:cubicBezTo>
                  <a:close/>
                  <a:moveTo>
                    <a:pt x="1879" y="4708"/>
                  </a:moveTo>
                  <a:lnTo>
                    <a:pt x="1874" y="4712"/>
                  </a:lnTo>
                  <a:cubicBezTo>
                    <a:pt x="1871" y="4712"/>
                    <a:pt x="1878" y="4708"/>
                    <a:pt x="1879" y="4708"/>
                  </a:cubicBezTo>
                  <a:close/>
                  <a:moveTo>
                    <a:pt x="591" y="4717"/>
                  </a:moveTo>
                  <a:cubicBezTo>
                    <a:pt x="595" y="4717"/>
                    <a:pt x="600" y="4718"/>
                    <a:pt x="602" y="4719"/>
                  </a:cubicBezTo>
                  <a:lnTo>
                    <a:pt x="587" y="4719"/>
                  </a:lnTo>
                  <a:cubicBezTo>
                    <a:pt x="575" y="4719"/>
                    <a:pt x="582" y="4717"/>
                    <a:pt x="591" y="4717"/>
                  </a:cubicBezTo>
                  <a:close/>
                  <a:moveTo>
                    <a:pt x="675" y="4719"/>
                  </a:moveTo>
                  <a:cubicBezTo>
                    <a:pt x="675" y="4722"/>
                    <a:pt x="679" y="4722"/>
                    <a:pt x="664" y="4722"/>
                  </a:cubicBezTo>
                  <a:cubicBezTo>
                    <a:pt x="668" y="4719"/>
                    <a:pt x="672" y="4719"/>
                    <a:pt x="675" y="4719"/>
                  </a:cubicBezTo>
                  <a:close/>
                  <a:moveTo>
                    <a:pt x="59" y="4976"/>
                  </a:moveTo>
                  <a:cubicBezTo>
                    <a:pt x="63" y="4976"/>
                    <a:pt x="65" y="4976"/>
                    <a:pt x="68" y="4976"/>
                  </a:cubicBezTo>
                  <a:lnTo>
                    <a:pt x="68" y="4976"/>
                  </a:lnTo>
                  <a:cubicBezTo>
                    <a:pt x="66" y="4976"/>
                    <a:pt x="63" y="4976"/>
                    <a:pt x="59" y="4976"/>
                  </a:cubicBezTo>
                  <a:close/>
                  <a:moveTo>
                    <a:pt x="9612" y="5013"/>
                  </a:moveTo>
                  <a:lnTo>
                    <a:pt x="9612" y="5013"/>
                  </a:lnTo>
                  <a:cubicBezTo>
                    <a:pt x="9608" y="5013"/>
                    <a:pt x="9604" y="5013"/>
                    <a:pt x="9601" y="5013"/>
                  </a:cubicBezTo>
                  <a:lnTo>
                    <a:pt x="9601" y="5013"/>
                  </a:lnTo>
                  <a:cubicBezTo>
                    <a:pt x="9605" y="5013"/>
                    <a:pt x="9608" y="5013"/>
                    <a:pt x="9612" y="5013"/>
                  </a:cubicBezTo>
                  <a:close/>
                  <a:moveTo>
                    <a:pt x="9542" y="5023"/>
                  </a:moveTo>
                  <a:cubicBezTo>
                    <a:pt x="9545" y="5024"/>
                    <a:pt x="9549" y="5024"/>
                    <a:pt x="9553" y="5025"/>
                  </a:cubicBezTo>
                  <a:lnTo>
                    <a:pt x="9553" y="5025"/>
                  </a:lnTo>
                  <a:cubicBezTo>
                    <a:pt x="9550" y="5024"/>
                    <a:pt x="9547" y="5023"/>
                    <a:pt x="9542" y="5023"/>
                  </a:cubicBezTo>
                  <a:close/>
                  <a:moveTo>
                    <a:pt x="5226" y="5504"/>
                  </a:moveTo>
                  <a:cubicBezTo>
                    <a:pt x="5230" y="5504"/>
                    <a:pt x="5230" y="5507"/>
                    <a:pt x="5230" y="5507"/>
                  </a:cubicBezTo>
                  <a:lnTo>
                    <a:pt x="5226" y="5504"/>
                  </a:lnTo>
                  <a:close/>
                  <a:moveTo>
                    <a:pt x="3664" y="5852"/>
                  </a:moveTo>
                  <a:cubicBezTo>
                    <a:pt x="3664" y="5852"/>
                    <a:pt x="3663" y="5852"/>
                    <a:pt x="3663" y="5852"/>
                  </a:cubicBezTo>
                  <a:lnTo>
                    <a:pt x="3664" y="5852"/>
                  </a:lnTo>
                  <a:lnTo>
                    <a:pt x="3664" y="5852"/>
                  </a:lnTo>
                  <a:close/>
                  <a:moveTo>
                    <a:pt x="4282" y="5920"/>
                  </a:moveTo>
                  <a:cubicBezTo>
                    <a:pt x="4282" y="5920"/>
                    <a:pt x="4281" y="5921"/>
                    <a:pt x="4280" y="5922"/>
                  </a:cubicBezTo>
                  <a:cubicBezTo>
                    <a:pt x="4281" y="5921"/>
                    <a:pt x="4281" y="5921"/>
                    <a:pt x="4282" y="5920"/>
                  </a:cubicBezTo>
                  <a:close/>
                  <a:moveTo>
                    <a:pt x="4211" y="5991"/>
                  </a:moveTo>
                  <a:cubicBezTo>
                    <a:pt x="4209" y="5993"/>
                    <a:pt x="4208" y="5994"/>
                    <a:pt x="4207" y="5995"/>
                  </a:cubicBezTo>
                  <a:lnTo>
                    <a:pt x="4207" y="5995"/>
                  </a:lnTo>
                  <a:cubicBezTo>
                    <a:pt x="4211" y="5995"/>
                    <a:pt x="4211" y="5995"/>
                    <a:pt x="4211" y="5991"/>
                  </a:cubicBezTo>
                  <a:close/>
                  <a:moveTo>
                    <a:pt x="6142" y="6395"/>
                  </a:moveTo>
                  <a:cubicBezTo>
                    <a:pt x="6142" y="6399"/>
                    <a:pt x="6147" y="6399"/>
                    <a:pt x="6142" y="6399"/>
                  </a:cubicBezTo>
                  <a:lnTo>
                    <a:pt x="6142" y="6395"/>
                  </a:lnTo>
                  <a:close/>
                  <a:moveTo>
                    <a:pt x="6172" y="6424"/>
                  </a:moveTo>
                  <a:lnTo>
                    <a:pt x="6172" y="6428"/>
                  </a:lnTo>
                  <a:cubicBezTo>
                    <a:pt x="6173" y="6430"/>
                    <a:pt x="6174" y="6431"/>
                    <a:pt x="6173" y="6431"/>
                  </a:cubicBezTo>
                  <a:cubicBezTo>
                    <a:pt x="6172" y="6431"/>
                    <a:pt x="6169" y="6427"/>
                    <a:pt x="6169" y="6424"/>
                  </a:cubicBezTo>
                  <a:lnTo>
                    <a:pt x="6169" y="6424"/>
                  </a:lnTo>
                  <a:cubicBezTo>
                    <a:pt x="6171" y="6426"/>
                    <a:pt x="6171" y="6427"/>
                    <a:pt x="6172" y="6427"/>
                  </a:cubicBezTo>
                  <a:cubicBezTo>
                    <a:pt x="6172" y="6427"/>
                    <a:pt x="6172" y="6426"/>
                    <a:pt x="6172" y="6424"/>
                  </a:cubicBezTo>
                  <a:close/>
                  <a:moveTo>
                    <a:pt x="6240" y="6522"/>
                  </a:moveTo>
                  <a:lnTo>
                    <a:pt x="6240" y="6522"/>
                  </a:lnTo>
                  <a:cubicBezTo>
                    <a:pt x="6240" y="6522"/>
                    <a:pt x="6241" y="6522"/>
                    <a:pt x="6242" y="6523"/>
                  </a:cubicBezTo>
                  <a:lnTo>
                    <a:pt x="6242" y="6527"/>
                  </a:lnTo>
                  <a:cubicBezTo>
                    <a:pt x="6242" y="6524"/>
                    <a:pt x="6240" y="6522"/>
                    <a:pt x="6240" y="6522"/>
                  </a:cubicBezTo>
                  <a:close/>
                  <a:moveTo>
                    <a:pt x="6443" y="6615"/>
                  </a:moveTo>
                  <a:lnTo>
                    <a:pt x="6443" y="6619"/>
                  </a:lnTo>
                  <a:cubicBezTo>
                    <a:pt x="6443" y="6615"/>
                    <a:pt x="6440" y="6615"/>
                    <a:pt x="6443" y="6615"/>
                  </a:cubicBezTo>
                  <a:close/>
                  <a:moveTo>
                    <a:pt x="6447" y="6623"/>
                  </a:moveTo>
                  <a:cubicBezTo>
                    <a:pt x="6450" y="6623"/>
                    <a:pt x="6450" y="6626"/>
                    <a:pt x="6455" y="6626"/>
                  </a:cubicBezTo>
                  <a:cubicBezTo>
                    <a:pt x="6450" y="6626"/>
                    <a:pt x="6447" y="6626"/>
                    <a:pt x="6447" y="6623"/>
                  </a:cubicBezTo>
                  <a:close/>
                  <a:moveTo>
                    <a:pt x="2927" y="6736"/>
                  </a:moveTo>
                  <a:lnTo>
                    <a:pt x="2923" y="6740"/>
                  </a:lnTo>
                  <a:cubicBezTo>
                    <a:pt x="2923" y="6740"/>
                    <a:pt x="2923" y="6740"/>
                    <a:pt x="2924" y="6740"/>
                  </a:cubicBezTo>
                  <a:lnTo>
                    <a:pt x="2924" y="6740"/>
                  </a:lnTo>
                  <a:cubicBezTo>
                    <a:pt x="2925" y="6739"/>
                    <a:pt x="2926" y="6737"/>
                    <a:pt x="2927" y="6736"/>
                  </a:cubicBezTo>
                  <a:close/>
                  <a:moveTo>
                    <a:pt x="6509" y="6755"/>
                  </a:moveTo>
                  <a:lnTo>
                    <a:pt x="6509" y="6758"/>
                  </a:lnTo>
                  <a:lnTo>
                    <a:pt x="6506" y="6755"/>
                  </a:lnTo>
                  <a:close/>
                  <a:moveTo>
                    <a:pt x="2892" y="6774"/>
                  </a:moveTo>
                  <a:cubicBezTo>
                    <a:pt x="2890" y="6776"/>
                    <a:pt x="2888" y="6778"/>
                    <a:pt x="2886" y="6780"/>
                  </a:cubicBezTo>
                  <a:cubicBezTo>
                    <a:pt x="2889" y="6777"/>
                    <a:pt x="2891" y="6775"/>
                    <a:pt x="2892" y="6774"/>
                  </a:cubicBezTo>
                  <a:close/>
                  <a:moveTo>
                    <a:pt x="7088" y="6783"/>
                  </a:moveTo>
                  <a:cubicBezTo>
                    <a:pt x="7088" y="6783"/>
                    <a:pt x="7088" y="6783"/>
                    <a:pt x="7088" y="6784"/>
                  </a:cubicBezTo>
                  <a:cubicBezTo>
                    <a:pt x="7088" y="6783"/>
                    <a:pt x="7088" y="6783"/>
                    <a:pt x="7088" y="6783"/>
                  </a:cubicBezTo>
                  <a:close/>
                  <a:moveTo>
                    <a:pt x="6535" y="6787"/>
                  </a:moveTo>
                  <a:cubicBezTo>
                    <a:pt x="6537" y="6789"/>
                    <a:pt x="6537" y="6790"/>
                    <a:pt x="6536" y="6790"/>
                  </a:cubicBezTo>
                  <a:cubicBezTo>
                    <a:pt x="6536" y="6790"/>
                    <a:pt x="6535" y="6789"/>
                    <a:pt x="6535" y="6787"/>
                  </a:cubicBezTo>
                  <a:close/>
                  <a:moveTo>
                    <a:pt x="6560" y="6806"/>
                  </a:moveTo>
                  <a:cubicBezTo>
                    <a:pt x="6560" y="6806"/>
                    <a:pt x="6561" y="6809"/>
                    <a:pt x="6565" y="6809"/>
                  </a:cubicBezTo>
                  <a:cubicBezTo>
                    <a:pt x="6560" y="6809"/>
                    <a:pt x="6560" y="6809"/>
                    <a:pt x="6560" y="6806"/>
                  </a:cubicBezTo>
                  <a:close/>
                  <a:moveTo>
                    <a:pt x="6604" y="6839"/>
                  </a:moveTo>
                  <a:cubicBezTo>
                    <a:pt x="6604" y="6843"/>
                    <a:pt x="6609" y="6843"/>
                    <a:pt x="6604" y="6843"/>
                  </a:cubicBezTo>
                  <a:cubicBezTo>
                    <a:pt x="6608" y="6845"/>
                    <a:pt x="6609" y="6846"/>
                    <a:pt x="6609" y="6846"/>
                  </a:cubicBezTo>
                  <a:cubicBezTo>
                    <a:pt x="6608" y="6846"/>
                    <a:pt x="6601" y="6841"/>
                    <a:pt x="6601" y="6839"/>
                  </a:cubicBezTo>
                  <a:lnTo>
                    <a:pt x="6601" y="6839"/>
                  </a:lnTo>
                  <a:lnTo>
                    <a:pt x="6604" y="6843"/>
                  </a:lnTo>
                  <a:cubicBezTo>
                    <a:pt x="6604" y="6839"/>
                    <a:pt x="6601" y="6839"/>
                    <a:pt x="6604" y="6839"/>
                  </a:cubicBezTo>
                  <a:close/>
                  <a:moveTo>
                    <a:pt x="2984" y="6859"/>
                  </a:moveTo>
                  <a:cubicBezTo>
                    <a:pt x="2984" y="6859"/>
                    <a:pt x="2983" y="6860"/>
                    <a:pt x="2982" y="6861"/>
                  </a:cubicBezTo>
                  <a:cubicBezTo>
                    <a:pt x="2983" y="6860"/>
                    <a:pt x="2984" y="6860"/>
                    <a:pt x="2984" y="6859"/>
                  </a:cubicBezTo>
                  <a:close/>
                  <a:moveTo>
                    <a:pt x="6612" y="6872"/>
                  </a:moveTo>
                  <a:cubicBezTo>
                    <a:pt x="6616" y="6872"/>
                    <a:pt x="6616" y="6875"/>
                    <a:pt x="6619" y="6875"/>
                  </a:cubicBezTo>
                  <a:cubicBezTo>
                    <a:pt x="6621" y="6878"/>
                    <a:pt x="6621" y="6878"/>
                    <a:pt x="6620" y="6878"/>
                  </a:cubicBezTo>
                  <a:cubicBezTo>
                    <a:pt x="6619" y="6878"/>
                    <a:pt x="6615" y="6874"/>
                    <a:pt x="6612" y="6872"/>
                  </a:cubicBezTo>
                  <a:close/>
                  <a:moveTo>
                    <a:pt x="4724" y="7946"/>
                  </a:moveTo>
                  <a:lnTo>
                    <a:pt x="4724" y="7953"/>
                  </a:lnTo>
                  <a:cubicBezTo>
                    <a:pt x="4724" y="7950"/>
                    <a:pt x="4720" y="7950"/>
                    <a:pt x="4724" y="7946"/>
                  </a:cubicBezTo>
                  <a:close/>
                  <a:moveTo>
                    <a:pt x="4731" y="8148"/>
                  </a:moveTo>
                  <a:cubicBezTo>
                    <a:pt x="4731" y="8148"/>
                    <a:pt x="4731" y="8152"/>
                    <a:pt x="4729" y="8152"/>
                  </a:cubicBezTo>
                  <a:cubicBezTo>
                    <a:pt x="4729" y="8152"/>
                    <a:pt x="4728" y="8152"/>
                    <a:pt x="4727" y="8151"/>
                  </a:cubicBezTo>
                  <a:lnTo>
                    <a:pt x="4731" y="8148"/>
                  </a:lnTo>
                  <a:close/>
                  <a:moveTo>
                    <a:pt x="4764" y="8943"/>
                  </a:moveTo>
                  <a:lnTo>
                    <a:pt x="4764" y="8951"/>
                  </a:lnTo>
                  <a:cubicBezTo>
                    <a:pt x="4761" y="8947"/>
                    <a:pt x="4761" y="8947"/>
                    <a:pt x="4764" y="8943"/>
                  </a:cubicBezTo>
                  <a:close/>
                  <a:moveTo>
                    <a:pt x="4743" y="9151"/>
                  </a:moveTo>
                  <a:lnTo>
                    <a:pt x="4743" y="9151"/>
                  </a:lnTo>
                  <a:cubicBezTo>
                    <a:pt x="4744" y="9151"/>
                    <a:pt x="4745" y="9154"/>
                    <a:pt x="4742" y="9163"/>
                  </a:cubicBezTo>
                  <a:lnTo>
                    <a:pt x="4742" y="9153"/>
                  </a:lnTo>
                  <a:cubicBezTo>
                    <a:pt x="4742" y="9152"/>
                    <a:pt x="4743" y="9151"/>
                    <a:pt x="4743" y="9151"/>
                  </a:cubicBezTo>
                  <a:close/>
                  <a:moveTo>
                    <a:pt x="4742" y="9222"/>
                  </a:moveTo>
                  <a:cubicBezTo>
                    <a:pt x="4739" y="9233"/>
                    <a:pt x="4746" y="9241"/>
                    <a:pt x="4739" y="9248"/>
                  </a:cubicBezTo>
                  <a:cubicBezTo>
                    <a:pt x="4739" y="9237"/>
                    <a:pt x="4739" y="9229"/>
                    <a:pt x="4742" y="9222"/>
                  </a:cubicBezTo>
                  <a:close/>
                  <a:moveTo>
                    <a:pt x="4727" y="9277"/>
                  </a:moveTo>
                  <a:lnTo>
                    <a:pt x="4727" y="9292"/>
                  </a:lnTo>
                  <a:cubicBezTo>
                    <a:pt x="4726" y="9296"/>
                    <a:pt x="4726" y="9297"/>
                    <a:pt x="4725" y="9297"/>
                  </a:cubicBezTo>
                  <a:cubicBezTo>
                    <a:pt x="4724" y="9297"/>
                    <a:pt x="4725" y="9285"/>
                    <a:pt x="4727" y="9277"/>
                  </a:cubicBezTo>
                  <a:close/>
                  <a:moveTo>
                    <a:pt x="4756" y="9431"/>
                  </a:moveTo>
                  <a:lnTo>
                    <a:pt x="4756" y="9435"/>
                  </a:lnTo>
                  <a:cubicBezTo>
                    <a:pt x="4756" y="9435"/>
                    <a:pt x="4753" y="9431"/>
                    <a:pt x="4756" y="9431"/>
                  </a:cubicBezTo>
                  <a:close/>
                  <a:moveTo>
                    <a:pt x="4764" y="9534"/>
                  </a:moveTo>
                  <a:cubicBezTo>
                    <a:pt x="4768" y="9534"/>
                    <a:pt x="4768" y="9537"/>
                    <a:pt x="4764" y="9537"/>
                  </a:cubicBezTo>
                  <a:lnTo>
                    <a:pt x="4764" y="9534"/>
                  </a:lnTo>
                  <a:close/>
                  <a:moveTo>
                    <a:pt x="4999" y="9758"/>
                  </a:moveTo>
                  <a:lnTo>
                    <a:pt x="4999" y="9758"/>
                  </a:lnTo>
                  <a:cubicBezTo>
                    <a:pt x="4998" y="9761"/>
                    <a:pt x="4998" y="9765"/>
                    <a:pt x="4998" y="9769"/>
                  </a:cubicBezTo>
                  <a:cubicBezTo>
                    <a:pt x="4999" y="9765"/>
                    <a:pt x="4999" y="9761"/>
                    <a:pt x="4999" y="9758"/>
                  </a:cubicBezTo>
                  <a:close/>
                  <a:moveTo>
                    <a:pt x="4690" y="0"/>
                  </a:moveTo>
                  <a:cubicBezTo>
                    <a:pt x="4621" y="880"/>
                    <a:pt x="4668" y="1818"/>
                    <a:pt x="4658" y="2725"/>
                  </a:cubicBezTo>
                  <a:lnTo>
                    <a:pt x="4658" y="2735"/>
                  </a:lnTo>
                  <a:cubicBezTo>
                    <a:pt x="4658" y="2761"/>
                    <a:pt x="4654" y="2786"/>
                    <a:pt x="4658" y="2816"/>
                  </a:cubicBezTo>
                  <a:lnTo>
                    <a:pt x="4658" y="2930"/>
                  </a:lnTo>
                  <a:lnTo>
                    <a:pt x="4658" y="2937"/>
                  </a:lnTo>
                  <a:cubicBezTo>
                    <a:pt x="4668" y="3395"/>
                    <a:pt x="4668" y="3857"/>
                    <a:pt x="4676" y="4323"/>
                  </a:cubicBezTo>
                  <a:cubicBezTo>
                    <a:pt x="4434" y="4096"/>
                    <a:pt x="4196" y="3850"/>
                    <a:pt x="3957" y="3619"/>
                  </a:cubicBezTo>
                  <a:lnTo>
                    <a:pt x="3957" y="3619"/>
                  </a:lnTo>
                  <a:cubicBezTo>
                    <a:pt x="4007" y="3676"/>
                    <a:pt x="4028" y="3700"/>
                    <a:pt x="4026" y="3700"/>
                  </a:cubicBezTo>
                  <a:cubicBezTo>
                    <a:pt x="4016" y="3700"/>
                    <a:pt x="3339" y="2972"/>
                    <a:pt x="3169" y="2923"/>
                  </a:cubicBezTo>
                  <a:cubicBezTo>
                    <a:pt x="3169" y="2924"/>
                    <a:pt x="3168" y="2924"/>
                    <a:pt x="3167" y="2924"/>
                  </a:cubicBezTo>
                  <a:cubicBezTo>
                    <a:pt x="3164" y="2924"/>
                    <a:pt x="3158" y="2921"/>
                    <a:pt x="3150" y="2918"/>
                  </a:cubicBezTo>
                  <a:lnTo>
                    <a:pt x="3150" y="2918"/>
                  </a:lnTo>
                  <a:cubicBezTo>
                    <a:pt x="3158" y="2933"/>
                    <a:pt x="3136" y="2937"/>
                    <a:pt x="3155" y="2962"/>
                  </a:cubicBezTo>
                  <a:cubicBezTo>
                    <a:pt x="3158" y="2967"/>
                    <a:pt x="3162" y="2974"/>
                    <a:pt x="3162" y="2977"/>
                  </a:cubicBezTo>
                  <a:cubicBezTo>
                    <a:pt x="3184" y="3002"/>
                    <a:pt x="3190" y="3011"/>
                    <a:pt x="3186" y="3011"/>
                  </a:cubicBezTo>
                  <a:cubicBezTo>
                    <a:pt x="3175" y="3011"/>
                    <a:pt x="3100" y="2947"/>
                    <a:pt x="3092" y="2915"/>
                  </a:cubicBezTo>
                  <a:lnTo>
                    <a:pt x="3092" y="2915"/>
                  </a:lnTo>
                  <a:cubicBezTo>
                    <a:pt x="3095" y="2917"/>
                    <a:pt x="3096" y="2918"/>
                    <a:pt x="3096" y="2918"/>
                  </a:cubicBezTo>
                  <a:cubicBezTo>
                    <a:pt x="3097" y="2918"/>
                    <a:pt x="3081" y="2904"/>
                    <a:pt x="3084" y="2901"/>
                  </a:cubicBezTo>
                  <a:lnTo>
                    <a:pt x="3084" y="2901"/>
                  </a:lnTo>
                  <a:cubicBezTo>
                    <a:pt x="3089" y="2904"/>
                    <a:pt x="3089" y="2904"/>
                    <a:pt x="3092" y="2904"/>
                  </a:cubicBezTo>
                  <a:cubicBezTo>
                    <a:pt x="3081" y="2896"/>
                    <a:pt x="3077" y="2886"/>
                    <a:pt x="3070" y="2874"/>
                  </a:cubicBezTo>
                  <a:lnTo>
                    <a:pt x="3074" y="2874"/>
                  </a:lnTo>
                  <a:cubicBezTo>
                    <a:pt x="3077" y="2879"/>
                    <a:pt x="3077" y="2882"/>
                    <a:pt x="3081" y="2886"/>
                  </a:cubicBezTo>
                  <a:cubicBezTo>
                    <a:pt x="3077" y="2874"/>
                    <a:pt x="3059" y="2857"/>
                    <a:pt x="3052" y="2842"/>
                  </a:cubicBezTo>
                  <a:cubicBezTo>
                    <a:pt x="3046" y="2830"/>
                    <a:pt x="3042" y="2823"/>
                    <a:pt x="3041" y="2823"/>
                  </a:cubicBezTo>
                  <a:lnTo>
                    <a:pt x="3041" y="2823"/>
                  </a:lnTo>
                  <a:cubicBezTo>
                    <a:pt x="3041" y="2823"/>
                    <a:pt x="3043" y="2830"/>
                    <a:pt x="3048" y="2845"/>
                  </a:cubicBezTo>
                  <a:cubicBezTo>
                    <a:pt x="3046" y="2844"/>
                    <a:pt x="3045" y="2843"/>
                    <a:pt x="3044" y="2843"/>
                  </a:cubicBezTo>
                  <a:cubicBezTo>
                    <a:pt x="3040" y="2843"/>
                    <a:pt x="3063" y="2875"/>
                    <a:pt x="3057" y="2875"/>
                  </a:cubicBezTo>
                  <a:cubicBezTo>
                    <a:pt x="3055" y="2875"/>
                    <a:pt x="3051" y="2873"/>
                    <a:pt x="3045" y="2867"/>
                  </a:cubicBezTo>
                  <a:lnTo>
                    <a:pt x="3045" y="2867"/>
                  </a:lnTo>
                  <a:cubicBezTo>
                    <a:pt x="3067" y="2886"/>
                    <a:pt x="3074" y="2911"/>
                    <a:pt x="3089" y="2930"/>
                  </a:cubicBezTo>
                  <a:cubicBezTo>
                    <a:pt x="3089" y="2933"/>
                    <a:pt x="3086" y="2934"/>
                    <a:pt x="3083" y="2934"/>
                  </a:cubicBezTo>
                  <a:cubicBezTo>
                    <a:pt x="3081" y="2934"/>
                    <a:pt x="3078" y="2934"/>
                    <a:pt x="3077" y="2934"/>
                  </a:cubicBezTo>
                  <a:cubicBezTo>
                    <a:pt x="3074" y="2934"/>
                    <a:pt x="3073" y="2935"/>
                    <a:pt x="3077" y="2940"/>
                  </a:cubicBezTo>
                  <a:cubicBezTo>
                    <a:pt x="3097" y="2974"/>
                    <a:pt x="3095" y="2985"/>
                    <a:pt x="3083" y="2985"/>
                  </a:cubicBezTo>
                  <a:cubicBezTo>
                    <a:pt x="3062" y="2985"/>
                    <a:pt x="3014" y="2959"/>
                    <a:pt x="2979" y="2959"/>
                  </a:cubicBezTo>
                  <a:cubicBezTo>
                    <a:pt x="2981" y="2961"/>
                    <a:pt x="2978" y="2963"/>
                    <a:pt x="2973" y="2963"/>
                  </a:cubicBezTo>
                  <a:cubicBezTo>
                    <a:pt x="2970" y="2963"/>
                    <a:pt x="2967" y="2962"/>
                    <a:pt x="2964" y="2959"/>
                  </a:cubicBezTo>
                  <a:lnTo>
                    <a:pt x="2964" y="2959"/>
                  </a:lnTo>
                  <a:cubicBezTo>
                    <a:pt x="2966" y="2962"/>
                    <a:pt x="2967" y="2964"/>
                    <a:pt x="2966" y="2964"/>
                  </a:cubicBezTo>
                  <a:cubicBezTo>
                    <a:pt x="2965" y="2964"/>
                    <a:pt x="2965" y="2964"/>
                    <a:pt x="2964" y="2962"/>
                  </a:cubicBezTo>
                  <a:cubicBezTo>
                    <a:pt x="2951" y="2966"/>
                    <a:pt x="2932" y="2971"/>
                    <a:pt x="2914" y="2971"/>
                  </a:cubicBezTo>
                  <a:cubicBezTo>
                    <a:pt x="2910" y="2971"/>
                    <a:pt x="2905" y="2971"/>
                    <a:pt x="2901" y="2970"/>
                  </a:cubicBezTo>
                  <a:lnTo>
                    <a:pt x="2901" y="2970"/>
                  </a:lnTo>
                  <a:cubicBezTo>
                    <a:pt x="2920" y="3006"/>
                    <a:pt x="2967" y="3080"/>
                    <a:pt x="2964" y="3099"/>
                  </a:cubicBezTo>
                  <a:cubicBezTo>
                    <a:pt x="2969" y="3104"/>
                    <a:pt x="2969" y="3106"/>
                    <a:pt x="2967" y="3106"/>
                  </a:cubicBezTo>
                  <a:cubicBezTo>
                    <a:pt x="2965" y="3106"/>
                    <a:pt x="2962" y="3104"/>
                    <a:pt x="2960" y="3102"/>
                  </a:cubicBezTo>
                  <a:cubicBezTo>
                    <a:pt x="2942" y="3099"/>
                    <a:pt x="2913" y="3069"/>
                    <a:pt x="2894" y="3062"/>
                  </a:cubicBezTo>
                  <a:cubicBezTo>
                    <a:pt x="2892" y="3068"/>
                    <a:pt x="2888" y="3070"/>
                    <a:pt x="2882" y="3070"/>
                  </a:cubicBezTo>
                  <a:cubicBezTo>
                    <a:pt x="2863" y="3070"/>
                    <a:pt x="2827" y="3047"/>
                    <a:pt x="2803" y="3047"/>
                  </a:cubicBezTo>
                  <a:cubicBezTo>
                    <a:pt x="2801" y="3049"/>
                    <a:pt x="2798" y="3050"/>
                    <a:pt x="2794" y="3050"/>
                  </a:cubicBezTo>
                  <a:cubicBezTo>
                    <a:pt x="2774" y="3050"/>
                    <a:pt x="2732" y="3024"/>
                    <a:pt x="2710" y="3018"/>
                  </a:cubicBezTo>
                  <a:lnTo>
                    <a:pt x="2710" y="3018"/>
                  </a:lnTo>
                  <a:cubicBezTo>
                    <a:pt x="3026" y="3432"/>
                    <a:pt x="3455" y="3795"/>
                    <a:pt x="3825" y="4180"/>
                  </a:cubicBezTo>
                  <a:lnTo>
                    <a:pt x="3825" y="4180"/>
                  </a:lnTo>
                  <a:cubicBezTo>
                    <a:pt x="3826" y="4181"/>
                    <a:pt x="3828" y="4183"/>
                    <a:pt x="3829" y="4184"/>
                  </a:cubicBezTo>
                  <a:lnTo>
                    <a:pt x="3829" y="4184"/>
                  </a:lnTo>
                  <a:cubicBezTo>
                    <a:pt x="3840" y="4199"/>
                    <a:pt x="3851" y="4209"/>
                    <a:pt x="3862" y="4221"/>
                  </a:cubicBezTo>
                  <a:cubicBezTo>
                    <a:pt x="3862" y="4217"/>
                    <a:pt x="3860" y="4214"/>
                    <a:pt x="3859" y="4213"/>
                  </a:cubicBezTo>
                  <a:lnTo>
                    <a:pt x="3859" y="4213"/>
                  </a:lnTo>
                  <a:cubicBezTo>
                    <a:pt x="3869" y="4224"/>
                    <a:pt x="3907" y="4262"/>
                    <a:pt x="3905" y="4262"/>
                  </a:cubicBezTo>
                  <a:cubicBezTo>
                    <a:pt x="3905" y="4262"/>
                    <a:pt x="3904" y="4262"/>
                    <a:pt x="3903" y="4260"/>
                  </a:cubicBezTo>
                  <a:lnTo>
                    <a:pt x="3903" y="4260"/>
                  </a:lnTo>
                  <a:cubicBezTo>
                    <a:pt x="3913" y="4272"/>
                    <a:pt x="3925" y="4279"/>
                    <a:pt x="3935" y="4290"/>
                  </a:cubicBezTo>
                  <a:cubicBezTo>
                    <a:pt x="3928" y="4282"/>
                    <a:pt x="3920" y="4275"/>
                    <a:pt x="3913" y="4268"/>
                  </a:cubicBezTo>
                  <a:lnTo>
                    <a:pt x="3913" y="4268"/>
                  </a:lnTo>
                  <a:cubicBezTo>
                    <a:pt x="4057" y="4397"/>
                    <a:pt x="4189" y="4536"/>
                    <a:pt x="4331" y="4668"/>
                  </a:cubicBezTo>
                  <a:cubicBezTo>
                    <a:pt x="3880" y="4673"/>
                    <a:pt x="3429" y="4674"/>
                    <a:pt x="2979" y="4674"/>
                  </a:cubicBezTo>
                  <a:cubicBezTo>
                    <a:pt x="2366" y="4674"/>
                    <a:pt x="1753" y="4671"/>
                    <a:pt x="1141" y="4671"/>
                  </a:cubicBezTo>
                  <a:cubicBezTo>
                    <a:pt x="790" y="4671"/>
                    <a:pt x="440" y="4672"/>
                    <a:pt x="88" y="4675"/>
                  </a:cubicBezTo>
                  <a:cubicBezTo>
                    <a:pt x="110" y="4690"/>
                    <a:pt x="44" y="4686"/>
                    <a:pt x="37" y="4693"/>
                  </a:cubicBezTo>
                  <a:cubicBezTo>
                    <a:pt x="48" y="4700"/>
                    <a:pt x="41" y="4705"/>
                    <a:pt x="30" y="4705"/>
                  </a:cubicBezTo>
                  <a:cubicBezTo>
                    <a:pt x="34" y="4705"/>
                    <a:pt x="37" y="4708"/>
                    <a:pt x="41" y="4708"/>
                  </a:cubicBezTo>
                  <a:cubicBezTo>
                    <a:pt x="0" y="4708"/>
                    <a:pt x="110" y="4741"/>
                    <a:pt x="132" y="4759"/>
                  </a:cubicBezTo>
                  <a:lnTo>
                    <a:pt x="118" y="4759"/>
                  </a:lnTo>
                  <a:cubicBezTo>
                    <a:pt x="162" y="4763"/>
                    <a:pt x="151" y="4781"/>
                    <a:pt x="162" y="4788"/>
                  </a:cubicBezTo>
                  <a:cubicBezTo>
                    <a:pt x="180" y="4796"/>
                    <a:pt x="232" y="4803"/>
                    <a:pt x="202" y="4807"/>
                  </a:cubicBezTo>
                  <a:cubicBezTo>
                    <a:pt x="228" y="4815"/>
                    <a:pt x="235" y="4818"/>
                    <a:pt x="198" y="4825"/>
                  </a:cubicBezTo>
                  <a:lnTo>
                    <a:pt x="210" y="4825"/>
                  </a:lnTo>
                  <a:cubicBezTo>
                    <a:pt x="176" y="4829"/>
                    <a:pt x="85" y="4866"/>
                    <a:pt x="125" y="4876"/>
                  </a:cubicBezTo>
                  <a:cubicBezTo>
                    <a:pt x="118" y="4876"/>
                    <a:pt x="114" y="4876"/>
                    <a:pt x="110" y="4881"/>
                  </a:cubicBezTo>
                  <a:cubicBezTo>
                    <a:pt x="136" y="4884"/>
                    <a:pt x="122" y="4891"/>
                    <a:pt x="96" y="4895"/>
                  </a:cubicBezTo>
                  <a:cubicBezTo>
                    <a:pt x="162" y="4895"/>
                    <a:pt x="140" y="4910"/>
                    <a:pt x="85" y="4910"/>
                  </a:cubicBezTo>
                  <a:cubicBezTo>
                    <a:pt x="100" y="4913"/>
                    <a:pt x="100" y="4913"/>
                    <a:pt x="107" y="4913"/>
                  </a:cubicBezTo>
                  <a:cubicBezTo>
                    <a:pt x="88" y="4917"/>
                    <a:pt x="114" y="4917"/>
                    <a:pt x="107" y="4920"/>
                  </a:cubicBezTo>
                  <a:cubicBezTo>
                    <a:pt x="136" y="4928"/>
                    <a:pt x="56" y="4928"/>
                    <a:pt x="70" y="4932"/>
                  </a:cubicBezTo>
                  <a:cubicBezTo>
                    <a:pt x="63" y="4935"/>
                    <a:pt x="78" y="4935"/>
                    <a:pt x="74" y="4939"/>
                  </a:cubicBezTo>
                  <a:cubicBezTo>
                    <a:pt x="56" y="4942"/>
                    <a:pt x="70" y="4942"/>
                    <a:pt x="44" y="4942"/>
                  </a:cubicBezTo>
                  <a:cubicBezTo>
                    <a:pt x="100" y="4950"/>
                    <a:pt x="139" y="4976"/>
                    <a:pt x="73" y="4976"/>
                  </a:cubicBezTo>
                  <a:cubicBezTo>
                    <a:pt x="71" y="4976"/>
                    <a:pt x="70" y="4976"/>
                    <a:pt x="68" y="4976"/>
                  </a:cubicBezTo>
                  <a:lnTo>
                    <a:pt x="68" y="4976"/>
                  </a:lnTo>
                  <a:cubicBezTo>
                    <a:pt x="96" y="4978"/>
                    <a:pt x="99" y="4987"/>
                    <a:pt x="69" y="4987"/>
                  </a:cubicBezTo>
                  <a:cubicBezTo>
                    <a:pt x="65" y="4987"/>
                    <a:pt x="59" y="4987"/>
                    <a:pt x="52" y="4986"/>
                  </a:cubicBezTo>
                  <a:lnTo>
                    <a:pt x="52" y="4986"/>
                  </a:lnTo>
                  <a:cubicBezTo>
                    <a:pt x="85" y="4991"/>
                    <a:pt x="154" y="5008"/>
                    <a:pt x="100" y="5013"/>
                  </a:cubicBezTo>
                  <a:cubicBezTo>
                    <a:pt x="184" y="5013"/>
                    <a:pt x="224" y="5057"/>
                    <a:pt x="122" y="5060"/>
                  </a:cubicBezTo>
                  <a:cubicBezTo>
                    <a:pt x="166" y="5064"/>
                    <a:pt x="92" y="5074"/>
                    <a:pt x="70" y="5079"/>
                  </a:cubicBezTo>
                  <a:cubicBezTo>
                    <a:pt x="224" y="5085"/>
                    <a:pt x="54" y="5101"/>
                    <a:pt x="102" y="5101"/>
                  </a:cubicBezTo>
                  <a:cubicBezTo>
                    <a:pt x="107" y="5101"/>
                    <a:pt x="113" y="5101"/>
                    <a:pt x="122" y="5101"/>
                  </a:cubicBezTo>
                  <a:cubicBezTo>
                    <a:pt x="158" y="5101"/>
                    <a:pt x="257" y="5123"/>
                    <a:pt x="180" y="5126"/>
                  </a:cubicBezTo>
                  <a:cubicBezTo>
                    <a:pt x="678" y="5157"/>
                    <a:pt x="1226" y="5165"/>
                    <a:pt x="1790" y="5165"/>
                  </a:cubicBezTo>
                  <a:cubicBezTo>
                    <a:pt x="2476" y="5165"/>
                    <a:pt x="3186" y="5153"/>
                    <a:pt x="3863" y="5153"/>
                  </a:cubicBezTo>
                  <a:cubicBezTo>
                    <a:pt x="4023" y="5153"/>
                    <a:pt x="4182" y="5154"/>
                    <a:pt x="4338" y="5155"/>
                  </a:cubicBezTo>
                  <a:cubicBezTo>
                    <a:pt x="4111" y="5397"/>
                    <a:pt x="3869" y="5632"/>
                    <a:pt x="3642" y="5871"/>
                  </a:cubicBezTo>
                  <a:cubicBezTo>
                    <a:pt x="3650" y="5864"/>
                    <a:pt x="3657" y="5858"/>
                    <a:pt x="3663" y="5852"/>
                  </a:cubicBezTo>
                  <a:lnTo>
                    <a:pt x="3661" y="5852"/>
                  </a:lnTo>
                  <a:lnTo>
                    <a:pt x="3664" y="5849"/>
                  </a:lnTo>
                  <a:lnTo>
                    <a:pt x="3664" y="5852"/>
                  </a:lnTo>
                  <a:lnTo>
                    <a:pt x="3664" y="5852"/>
                  </a:lnTo>
                  <a:cubicBezTo>
                    <a:pt x="3704" y="5817"/>
                    <a:pt x="3722" y="5801"/>
                    <a:pt x="3724" y="5801"/>
                  </a:cubicBezTo>
                  <a:lnTo>
                    <a:pt x="3724" y="5801"/>
                  </a:lnTo>
                  <a:cubicBezTo>
                    <a:pt x="3733" y="5801"/>
                    <a:pt x="2995" y="6487"/>
                    <a:pt x="2945" y="6655"/>
                  </a:cubicBezTo>
                  <a:cubicBezTo>
                    <a:pt x="2949" y="6655"/>
                    <a:pt x="2945" y="6667"/>
                    <a:pt x="2942" y="6674"/>
                  </a:cubicBezTo>
                  <a:cubicBezTo>
                    <a:pt x="2944" y="6673"/>
                    <a:pt x="2945" y="6672"/>
                    <a:pt x="2947" y="6672"/>
                  </a:cubicBezTo>
                  <a:cubicBezTo>
                    <a:pt x="2954" y="6672"/>
                    <a:pt x="2959" y="6679"/>
                    <a:pt x="2967" y="6679"/>
                  </a:cubicBezTo>
                  <a:cubicBezTo>
                    <a:pt x="2972" y="6679"/>
                    <a:pt x="2978" y="6677"/>
                    <a:pt x="2986" y="6670"/>
                  </a:cubicBezTo>
                  <a:lnTo>
                    <a:pt x="2986" y="6674"/>
                  </a:lnTo>
                  <a:cubicBezTo>
                    <a:pt x="2989" y="6670"/>
                    <a:pt x="2996" y="6663"/>
                    <a:pt x="3001" y="6663"/>
                  </a:cubicBezTo>
                  <a:cubicBezTo>
                    <a:pt x="3019" y="6645"/>
                    <a:pt x="3028" y="6638"/>
                    <a:pt x="3031" y="6638"/>
                  </a:cubicBezTo>
                  <a:cubicBezTo>
                    <a:pt x="3042" y="6638"/>
                    <a:pt x="2972" y="6727"/>
                    <a:pt x="2938" y="6736"/>
                  </a:cubicBezTo>
                  <a:cubicBezTo>
                    <a:pt x="2941" y="6732"/>
                    <a:pt x="2941" y="6731"/>
                    <a:pt x="2941" y="6731"/>
                  </a:cubicBezTo>
                  <a:lnTo>
                    <a:pt x="2941" y="6731"/>
                  </a:lnTo>
                  <a:cubicBezTo>
                    <a:pt x="2939" y="6731"/>
                    <a:pt x="2928" y="6740"/>
                    <a:pt x="2924" y="6740"/>
                  </a:cubicBezTo>
                  <a:cubicBezTo>
                    <a:pt x="2924" y="6740"/>
                    <a:pt x="2924" y="6740"/>
                    <a:pt x="2924" y="6740"/>
                  </a:cubicBezTo>
                  <a:lnTo>
                    <a:pt x="2924" y="6740"/>
                  </a:lnTo>
                  <a:cubicBezTo>
                    <a:pt x="2917" y="6748"/>
                    <a:pt x="2907" y="6751"/>
                    <a:pt x="2898" y="6755"/>
                  </a:cubicBezTo>
                  <a:cubicBezTo>
                    <a:pt x="2901" y="6751"/>
                    <a:pt x="2905" y="6747"/>
                    <a:pt x="2908" y="6743"/>
                  </a:cubicBezTo>
                  <a:lnTo>
                    <a:pt x="2908" y="6743"/>
                  </a:lnTo>
                  <a:cubicBezTo>
                    <a:pt x="2898" y="6751"/>
                    <a:pt x="2879" y="6769"/>
                    <a:pt x="2861" y="6777"/>
                  </a:cubicBezTo>
                  <a:cubicBezTo>
                    <a:pt x="2849" y="6781"/>
                    <a:pt x="2842" y="6784"/>
                    <a:pt x="2845" y="6784"/>
                  </a:cubicBezTo>
                  <a:cubicBezTo>
                    <a:pt x="2847" y="6784"/>
                    <a:pt x="2853" y="6783"/>
                    <a:pt x="2864" y="6780"/>
                  </a:cubicBezTo>
                  <a:lnTo>
                    <a:pt x="2864" y="6780"/>
                  </a:lnTo>
                  <a:cubicBezTo>
                    <a:pt x="2863" y="6782"/>
                    <a:pt x="2863" y="6783"/>
                    <a:pt x="2864" y="6783"/>
                  </a:cubicBezTo>
                  <a:cubicBezTo>
                    <a:pt x="2868" y="6783"/>
                    <a:pt x="2891" y="6768"/>
                    <a:pt x="2895" y="6768"/>
                  </a:cubicBezTo>
                  <a:cubicBezTo>
                    <a:pt x="2896" y="6768"/>
                    <a:pt x="2896" y="6770"/>
                    <a:pt x="2892" y="6774"/>
                  </a:cubicBezTo>
                  <a:lnTo>
                    <a:pt x="2892" y="6774"/>
                  </a:lnTo>
                  <a:cubicBezTo>
                    <a:pt x="2910" y="6757"/>
                    <a:pt x="2933" y="6753"/>
                    <a:pt x="2952" y="6740"/>
                  </a:cubicBezTo>
                  <a:cubicBezTo>
                    <a:pt x="2961" y="6740"/>
                    <a:pt x="2954" y="6750"/>
                    <a:pt x="2957" y="6750"/>
                  </a:cubicBezTo>
                  <a:cubicBezTo>
                    <a:pt x="2958" y="6750"/>
                    <a:pt x="2960" y="6749"/>
                    <a:pt x="2964" y="6747"/>
                  </a:cubicBezTo>
                  <a:cubicBezTo>
                    <a:pt x="2981" y="6737"/>
                    <a:pt x="2992" y="6733"/>
                    <a:pt x="2999" y="6733"/>
                  </a:cubicBezTo>
                  <a:cubicBezTo>
                    <a:pt x="3027" y="6733"/>
                    <a:pt x="2982" y="6799"/>
                    <a:pt x="2982" y="6846"/>
                  </a:cubicBezTo>
                  <a:cubicBezTo>
                    <a:pt x="2985" y="6846"/>
                    <a:pt x="2988" y="6854"/>
                    <a:pt x="2984" y="6859"/>
                  </a:cubicBezTo>
                  <a:lnTo>
                    <a:pt x="2984" y="6859"/>
                  </a:lnTo>
                  <a:cubicBezTo>
                    <a:pt x="2984" y="6859"/>
                    <a:pt x="2984" y="6859"/>
                    <a:pt x="2984" y="6859"/>
                  </a:cubicBezTo>
                  <a:cubicBezTo>
                    <a:pt x="2986" y="6859"/>
                    <a:pt x="2986" y="6862"/>
                    <a:pt x="2986" y="6865"/>
                  </a:cubicBezTo>
                  <a:cubicBezTo>
                    <a:pt x="2986" y="6879"/>
                    <a:pt x="2996" y="6901"/>
                    <a:pt x="2993" y="6927"/>
                  </a:cubicBezTo>
                  <a:cubicBezTo>
                    <a:pt x="3030" y="6905"/>
                    <a:pt x="3099" y="6861"/>
                    <a:pt x="3121" y="6861"/>
                  </a:cubicBezTo>
                  <a:cubicBezTo>
                    <a:pt x="3124" y="6859"/>
                    <a:pt x="3126" y="6858"/>
                    <a:pt x="3127" y="6858"/>
                  </a:cubicBezTo>
                  <a:cubicBezTo>
                    <a:pt x="3129" y="6858"/>
                    <a:pt x="3125" y="6865"/>
                    <a:pt x="3125" y="6868"/>
                  </a:cubicBezTo>
                  <a:cubicBezTo>
                    <a:pt x="3121" y="6883"/>
                    <a:pt x="3089" y="6912"/>
                    <a:pt x="3081" y="6934"/>
                  </a:cubicBezTo>
                  <a:cubicBezTo>
                    <a:pt x="3111" y="6938"/>
                    <a:pt x="3070" y="6989"/>
                    <a:pt x="3067" y="7022"/>
                  </a:cubicBezTo>
                  <a:cubicBezTo>
                    <a:pt x="3084" y="7033"/>
                    <a:pt x="3045" y="7088"/>
                    <a:pt x="3040" y="7114"/>
                  </a:cubicBezTo>
                  <a:cubicBezTo>
                    <a:pt x="3451" y="6799"/>
                    <a:pt x="3818" y="6369"/>
                    <a:pt x="4203" y="6003"/>
                  </a:cubicBezTo>
                  <a:lnTo>
                    <a:pt x="4199" y="6003"/>
                  </a:lnTo>
                  <a:cubicBezTo>
                    <a:pt x="4202" y="6000"/>
                    <a:pt x="4204" y="5997"/>
                    <a:pt x="4207" y="5995"/>
                  </a:cubicBezTo>
                  <a:lnTo>
                    <a:pt x="4207" y="5995"/>
                  </a:lnTo>
                  <a:cubicBezTo>
                    <a:pt x="4206" y="5995"/>
                    <a:pt x="4206" y="5995"/>
                    <a:pt x="4206" y="5995"/>
                  </a:cubicBezTo>
                  <a:cubicBezTo>
                    <a:pt x="4218" y="5984"/>
                    <a:pt x="4233" y="5973"/>
                    <a:pt x="4240" y="5962"/>
                  </a:cubicBezTo>
                  <a:lnTo>
                    <a:pt x="4240" y="5962"/>
                  </a:lnTo>
                  <a:cubicBezTo>
                    <a:pt x="4240" y="5966"/>
                    <a:pt x="4236" y="5966"/>
                    <a:pt x="4236" y="5969"/>
                  </a:cubicBezTo>
                  <a:cubicBezTo>
                    <a:pt x="4245" y="5960"/>
                    <a:pt x="4283" y="5919"/>
                    <a:pt x="4283" y="5919"/>
                  </a:cubicBezTo>
                  <a:lnTo>
                    <a:pt x="4283" y="5919"/>
                  </a:lnTo>
                  <a:cubicBezTo>
                    <a:pt x="4283" y="5919"/>
                    <a:pt x="4283" y="5919"/>
                    <a:pt x="4283" y="5919"/>
                  </a:cubicBezTo>
                  <a:lnTo>
                    <a:pt x="4283" y="5919"/>
                  </a:lnTo>
                  <a:cubicBezTo>
                    <a:pt x="4293" y="5909"/>
                    <a:pt x="4303" y="5903"/>
                    <a:pt x="4313" y="5893"/>
                  </a:cubicBezTo>
                  <a:lnTo>
                    <a:pt x="4313" y="5893"/>
                  </a:lnTo>
                  <a:cubicBezTo>
                    <a:pt x="4302" y="5900"/>
                    <a:pt x="4299" y="5907"/>
                    <a:pt x="4291" y="5911"/>
                  </a:cubicBezTo>
                  <a:cubicBezTo>
                    <a:pt x="4419" y="5768"/>
                    <a:pt x="4558" y="5636"/>
                    <a:pt x="4690" y="5493"/>
                  </a:cubicBezTo>
                  <a:lnTo>
                    <a:pt x="4690" y="5493"/>
                  </a:lnTo>
                  <a:cubicBezTo>
                    <a:pt x="4702" y="6912"/>
                    <a:pt x="4687" y="8324"/>
                    <a:pt x="4698" y="9739"/>
                  </a:cubicBezTo>
                  <a:cubicBezTo>
                    <a:pt x="4700" y="9736"/>
                    <a:pt x="4702" y="9734"/>
                    <a:pt x="4703" y="9734"/>
                  </a:cubicBezTo>
                  <a:cubicBezTo>
                    <a:pt x="4712" y="9734"/>
                    <a:pt x="4710" y="9784"/>
                    <a:pt x="4717" y="9791"/>
                  </a:cubicBezTo>
                  <a:cubicBezTo>
                    <a:pt x="4718" y="9785"/>
                    <a:pt x="4720" y="9782"/>
                    <a:pt x="4721" y="9782"/>
                  </a:cubicBezTo>
                  <a:cubicBezTo>
                    <a:pt x="4723" y="9782"/>
                    <a:pt x="4725" y="9787"/>
                    <a:pt x="4727" y="9794"/>
                  </a:cubicBezTo>
                  <a:cubicBezTo>
                    <a:pt x="4727" y="9791"/>
                    <a:pt x="4727" y="9787"/>
                    <a:pt x="4731" y="9783"/>
                  </a:cubicBezTo>
                  <a:cubicBezTo>
                    <a:pt x="4731" y="9790"/>
                    <a:pt x="4732" y="9793"/>
                    <a:pt x="4733" y="9793"/>
                  </a:cubicBezTo>
                  <a:cubicBezTo>
                    <a:pt x="4741" y="9793"/>
                    <a:pt x="4767" y="9710"/>
                    <a:pt x="4783" y="9691"/>
                  </a:cubicBezTo>
                  <a:lnTo>
                    <a:pt x="4783" y="9710"/>
                  </a:lnTo>
                  <a:cubicBezTo>
                    <a:pt x="4786" y="9662"/>
                    <a:pt x="4800" y="9677"/>
                    <a:pt x="4812" y="9662"/>
                  </a:cubicBezTo>
                  <a:cubicBezTo>
                    <a:pt x="4817" y="9648"/>
                    <a:pt x="4821" y="9614"/>
                    <a:pt x="4826" y="9614"/>
                  </a:cubicBezTo>
                  <a:cubicBezTo>
                    <a:pt x="4827" y="9614"/>
                    <a:pt x="4829" y="9617"/>
                    <a:pt x="4830" y="9622"/>
                  </a:cubicBezTo>
                  <a:cubicBezTo>
                    <a:pt x="4834" y="9609"/>
                    <a:pt x="4836" y="9602"/>
                    <a:pt x="4839" y="9602"/>
                  </a:cubicBezTo>
                  <a:cubicBezTo>
                    <a:pt x="4842" y="9602"/>
                    <a:pt x="4845" y="9610"/>
                    <a:pt x="4849" y="9629"/>
                  </a:cubicBezTo>
                  <a:lnTo>
                    <a:pt x="4849" y="9615"/>
                  </a:lnTo>
                  <a:cubicBezTo>
                    <a:pt x="4852" y="9645"/>
                    <a:pt x="4874" y="9713"/>
                    <a:pt x="4891" y="9713"/>
                  </a:cubicBezTo>
                  <a:cubicBezTo>
                    <a:pt x="4894" y="9713"/>
                    <a:pt x="4897" y="9710"/>
                    <a:pt x="4900" y="9703"/>
                  </a:cubicBezTo>
                  <a:lnTo>
                    <a:pt x="4900" y="9717"/>
                  </a:lnTo>
                  <a:cubicBezTo>
                    <a:pt x="4902" y="9707"/>
                    <a:pt x="4905" y="9703"/>
                    <a:pt x="4908" y="9703"/>
                  </a:cubicBezTo>
                  <a:cubicBezTo>
                    <a:pt x="4912" y="9703"/>
                    <a:pt x="4916" y="9714"/>
                    <a:pt x="4918" y="9732"/>
                  </a:cubicBezTo>
                  <a:cubicBezTo>
                    <a:pt x="4918" y="9703"/>
                    <a:pt x="4921" y="9691"/>
                    <a:pt x="4924" y="9691"/>
                  </a:cubicBezTo>
                  <a:cubicBezTo>
                    <a:pt x="4928" y="9691"/>
                    <a:pt x="4932" y="9710"/>
                    <a:pt x="4932" y="9739"/>
                  </a:cubicBezTo>
                  <a:cubicBezTo>
                    <a:pt x="4937" y="9728"/>
                    <a:pt x="4937" y="9728"/>
                    <a:pt x="4937" y="9721"/>
                  </a:cubicBezTo>
                  <a:cubicBezTo>
                    <a:pt x="4937" y="9725"/>
                    <a:pt x="4937" y="9726"/>
                    <a:pt x="4937" y="9726"/>
                  </a:cubicBezTo>
                  <a:cubicBezTo>
                    <a:pt x="4938" y="9726"/>
                    <a:pt x="4939" y="9719"/>
                    <a:pt x="4940" y="9719"/>
                  </a:cubicBezTo>
                  <a:cubicBezTo>
                    <a:pt x="4940" y="9719"/>
                    <a:pt x="4940" y="9720"/>
                    <a:pt x="4940" y="9721"/>
                  </a:cubicBezTo>
                  <a:cubicBezTo>
                    <a:pt x="4942" y="9716"/>
                    <a:pt x="4944" y="9713"/>
                    <a:pt x="4945" y="9713"/>
                  </a:cubicBezTo>
                  <a:cubicBezTo>
                    <a:pt x="4950" y="9713"/>
                    <a:pt x="4951" y="9756"/>
                    <a:pt x="4953" y="9756"/>
                  </a:cubicBezTo>
                  <a:cubicBezTo>
                    <a:pt x="4954" y="9756"/>
                    <a:pt x="4954" y="9756"/>
                    <a:pt x="4954" y="9754"/>
                  </a:cubicBezTo>
                  <a:cubicBezTo>
                    <a:pt x="4954" y="9757"/>
                    <a:pt x="4954" y="9758"/>
                    <a:pt x="4954" y="9758"/>
                  </a:cubicBezTo>
                  <a:cubicBezTo>
                    <a:pt x="4955" y="9758"/>
                    <a:pt x="4955" y="9750"/>
                    <a:pt x="4958" y="9750"/>
                  </a:cubicBezTo>
                  <a:cubicBezTo>
                    <a:pt x="4958" y="9750"/>
                    <a:pt x="4958" y="9750"/>
                    <a:pt x="4959" y="9750"/>
                  </a:cubicBezTo>
                  <a:cubicBezTo>
                    <a:pt x="4966" y="9772"/>
                    <a:pt x="4966" y="9757"/>
                    <a:pt x="4966" y="9783"/>
                  </a:cubicBezTo>
                  <a:cubicBezTo>
                    <a:pt x="4970" y="9749"/>
                    <a:pt x="4982" y="9720"/>
                    <a:pt x="4990" y="9720"/>
                  </a:cubicBezTo>
                  <a:cubicBezTo>
                    <a:pt x="4996" y="9720"/>
                    <a:pt x="4999" y="9731"/>
                    <a:pt x="4999" y="9758"/>
                  </a:cubicBezTo>
                  <a:lnTo>
                    <a:pt x="4999" y="9758"/>
                  </a:lnTo>
                  <a:cubicBezTo>
                    <a:pt x="5000" y="9744"/>
                    <a:pt x="5003" y="9736"/>
                    <a:pt x="5006" y="9736"/>
                  </a:cubicBezTo>
                  <a:cubicBezTo>
                    <a:pt x="5009" y="9736"/>
                    <a:pt x="5012" y="9747"/>
                    <a:pt x="5010" y="9772"/>
                  </a:cubicBezTo>
                  <a:cubicBezTo>
                    <a:pt x="5012" y="9751"/>
                    <a:pt x="5023" y="9706"/>
                    <a:pt x="5030" y="9706"/>
                  </a:cubicBezTo>
                  <a:cubicBezTo>
                    <a:pt x="5032" y="9706"/>
                    <a:pt x="5034" y="9712"/>
                    <a:pt x="5035" y="9728"/>
                  </a:cubicBezTo>
                  <a:cubicBezTo>
                    <a:pt x="5035" y="9677"/>
                    <a:pt x="5049" y="9643"/>
                    <a:pt x="5062" y="9643"/>
                  </a:cubicBezTo>
                  <a:cubicBezTo>
                    <a:pt x="5071" y="9643"/>
                    <a:pt x="5080" y="9661"/>
                    <a:pt x="5083" y="9703"/>
                  </a:cubicBezTo>
                  <a:cubicBezTo>
                    <a:pt x="5084" y="9693"/>
                    <a:pt x="5085" y="9689"/>
                    <a:pt x="5086" y="9689"/>
                  </a:cubicBezTo>
                  <a:cubicBezTo>
                    <a:pt x="5091" y="9689"/>
                    <a:pt x="5099" y="9737"/>
                    <a:pt x="5101" y="9754"/>
                  </a:cubicBezTo>
                  <a:cubicBezTo>
                    <a:pt x="5103" y="9703"/>
                    <a:pt x="5107" y="9688"/>
                    <a:pt x="5110" y="9688"/>
                  </a:cubicBezTo>
                  <a:cubicBezTo>
                    <a:pt x="5115" y="9688"/>
                    <a:pt x="5121" y="9731"/>
                    <a:pt x="5123" y="9731"/>
                  </a:cubicBezTo>
                  <a:cubicBezTo>
                    <a:pt x="5124" y="9731"/>
                    <a:pt x="5124" y="9724"/>
                    <a:pt x="5123" y="9703"/>
                  </a:cubicBezTo>
                  <a:cubicBezTo>
                    <a:pt x="5123" y="9678"/>
                    <a:pt x="5135" y="9616"/>
                    <a:pt x="5143" y="9616"/>
                  </a:cubicBezTo>
                  <a:cubicBezTo>
                    <a:pt x="5146" y="9616"/>
                    <a:pt x="5148" y="9624"/>
                    <a:pt x="5149" y="9644"/>
                  </a:cubicBezTo>
                  <a:cubicBezTo>
                    <a:pt x="5226" y="8397"/>
                    <a:pt x="5160" y="6839"/>
                    <a:pt x="5179" y="5482"/>
                  </a:cubicBezTo>
                  <a:lnTo>
                    <a:pt x="5179" y="5482"/>
                  </a:lnTo>
                  <a:cubicBezTo>
                    <a:pt x="5717" y="6014"/>
                    <a:pt x="6242" y="6557"/>
                    <a:pt x="6785" y="7081"/>
                  </a:cubicBezTo>
                  <a:cubicBezTo>
                    <a:pt x="6785" y="7077"/>
                    <a:pt x="6786" y="7075"/>
                    <a:pt x="6789" y="7075"/>
                  </a:cubicBezTo>
                  <a:cubicBezTo>
                    <a:pt x="6796" y="7075"/>
                    <a:pt x="6812" y="7092"/>
                    <a:pt x="6817" y="7092"/>
                  </a:cubicBezTo>
                  <a:cubicBezTo>
                    <a:pt x="6817" y="7086"/>
                    <a:pt x="6819" y="7083"/>
                    <a:pt x="6823" y="7083"/>
                  </a:cubicBezTo>
                  <a:cubicBezTo>
                    <a:pt x="6825" y="7083"/>
                    <a:pt x="6827" y="7084"/>
                    <a:pt x="6829" y="7085"/>
                  </a:cubicBezTo>
                  <a:cubicBezTo>
                    <a:pt x="6829" y="7085"/>
                    <a:pt x="6829" y="7083"/>
                    <a:pt x="6828" y="7082"/>
                  </a:cubicBezTo>
                  <a:lnTo>
                    <a:pt x="6828" y="7082"/>
                  </a:lnTo>
                  <a:cubicBezTo>
                    <a:pt x="6828" y="7082"/>
                    <a:pt x="6828" y="7082"/>
                    <a:pt x="6828" y="7082"/>
                  </a:cubicBezTo>
                  <a:cubicBezTo>
                    <a:pt x="6840" y="7082"/>
                    <a:pt x="6821" y="7024"/>
                    <a:pt x="6824" y="7004"/>
                  </a:cubicBezTo>
                  <a:lnTo>
                    <a:pt x="6824" y="7004"/>
                  </a:lnTo>
                  <a:cubicBezTo>
                    <a:pt x="6829" y="7007"/>
                    <a:pt x="6829" y="7007"/>
                    <a:pt x="6832" y="7011"/>
                  </a:cubicBezTo>
                  <a:cubicBezTo>
                    <a:pt x="6814" y="6989"/>
                    <a:pt x="6832" y="6985"/>
                    <a:pt x="6836" y="6971"/>
                  </a:cubicBezTo>
                  <a:cubicBezTo>
                    <a:pt x="6827" y="6947"/>
                    <a:pt x="6818" y="6926"/>
                    <a:pt x="6830" y="6926"/>
                  </a:cubicBezTo>
                  <a:cubicBezTo>
                    <a:pt x="6833" y="6926"/>
                    <a:pt x="6837" y="6927"/>
                    <a:pt x="6843" y="6931"/>
                  </a:cubicBezTo>
                  <a:cubicBezTo>
                    <a:pt x="6843" y="6927"/>
                    <a:pt x="6843" y="6927"/>
                    <a:pt x="6839" y="6923"/>
                  </a:cubicBezTo>
                  <a:lnTo>
                    <a:pt x="6839" y="6923"/>
                  </a:lnTo>
                  <a:cubicBezTo>
                    <a:pt x="6852" y="6931"/>
                    <a:pt x="6876" y="6940"/>
                    <a:pt x="6893" y="6940"/>
                  </a:cubicBezTo>
                  <a:cubicBezTo>
                    <a:pt x="6905" y="6940"/>
                    <a:pt x="6914" y="6936"/>
                    <a:pt x="6913" y="6924"/>
                  </a:cubicBezTo>
                  <a:lnTo>
                    <a:pt x="6913" y="6924"/>
                  </a:lnTo>
                  <a:cubicBezTo>
                    <a:pt x="6913" y="6927"/>
                    <a:pt x="6917" y="6927"/>
                    <a:pt x="6920" y="6931"/>
                  </a:cubicBezTo>
                  <a:cubicBezTo>
                    <a:pt x="6916" y="6922"/>
                    <a:pt x="6918" y="6918"/>
                    <a:pt x="6923" y="6918"/>
                  </a:cubicBezTo>
                  <a:cubicBezTo>
                    <a:pt x="6927" y="6918"/>
                    <a:pt x="6933" y="6920"/>
                    <a:pt x="6939" y="6923"/>
                  </a:cubicBezTo>
                  <a:cubicBezTo>
                    <a:pt x="6924" y="6908"/>
                    <a:pt x="6922" y="6901"/>
                    <a:pt x="6928" y="6901"/>
                  </a:cubicBezTo>
                  <a:cubicBezTo>
                    <a:pt x="6932" y="6901"/>
                    <a:pt x="6942" y="6906"/>
                    <a:pt x="6953" y="6916"/>
                  </a:cubicBezTo>
                  <a:lnTo>
                    <a:pt x="6946" y="6909"/>
                  </a:lnTo>
                  <a:lnTo>
                    <a:pt x="6946" y="6909"/>
                  </a:lnTo>
                  <a:cubicBezTo>
                    <a:pt x="6947" y="6909"/>
                    <a:pt x="6948" y="6909"/>
                    <a:pt x="6948" y="6909"/>
                  </a:cubicBezTo>
                  <a:cubicBezTo>
                    <a:pt x="6951" y="6909"/>
                    <a:pt x="6946" y="6901"/>
                    <a:pt x="6949" y="6901"/>
                  </a:cubicBezTo>
                  <a:cubicBezTo>
                    <a:pt x="6947" y="6898"/>
                    <a:pt x="6947" y="6897"/>
                    <a:pt x="6948" y="6897"/>
                  </a:cubicBezTo>
                  <a:cubicBezTo>
                    <a:pt x="6952" y="6897"/>
                    <a:pt x="6971" y="6910"/>
                    <a:pt x="6972" y="6910"/>
                  </a:cubicBezTo>
                  <a:cubicBezTo>
                    <a:pt x="6972" y="6910"/>
                    <a:pt x="6972" y="6909"/>
                    <a:pt x="6971" y="6909"/>
                  </a:cubicBezTo>
                  <a:lnTo>
                    <a:pt x="6971" y="6909"/>
                  </a:lnTo>
                  <a:cubicBezTo>
                    <a:pt x="6973" y="6909"/>
                    <a:pt x="6974" y="6909"/>
                    <a:pt x="6974" y="6909"/>
                  </a:cubicBezTo>
                  <a:cubicBezTo>
                    <a:pt x="6976" y="6909"/>
                    <a:pt x="6972" y="6904"/>
                    <a:pt x="6975" y="6901"/>
                  </a:cubicBezTo>
                  <a:lnTo>
                    <a:pt x="6975" y="6901"/>
                  </a:lnTo>
                  <a:cubicBezTo>
                    <a:pt x="6986" y="6909"/>
                    <a:pt x="6983" y="6901"/>
                    <a:pt x="6993" y="6912"/>
                  </a:cubicBezTo>
                  <a:cubicBezTo>
                    <a:pt x="6980" y="6894"/>
                    <a:pt x="6977" y="6867"/>
                    <a:pt x="6987" y="6867"/>
                  </a:cubicBezTo>
                  <a:cubicBezTo>
                    <a:pt x="6992" y="6867"/>
                    <a:pt x="6999" y="6871"/>
                    <a:pt x="7008" y="6883"/>
                  </a:cubicBezTo>
                  <a:cubicBezTo>
                    <a:pt x="6999" y="6872"/>
                    <a:pt x="6998" y="6863"/>
                    <a:pt x="7003" y="6863"/>
                  </a:cubicBezTo>
                  <a:cubicBezTo>
                    <a:pt x="7006" y="6863"/>
                    <a:pt x="7012" y="6867"/>
                    <a:pt x="7019" y="6875"/>
                  </a:cubicBezTo>
                  <a:cubicBezTo>
                    <a:pt x="7010" y="6864"/>
                    <a:pt x="6996" y="6834"/>
                    <a:pt x="7006" y="6834"/>
                  </a:cubicBezTo>
                  <a:cubicBezTo>
                    <a:pt x="7008" y="6834"/>
                    <a:pt x="7011" y="6836"/>
                    <a:pt x="7015" y="6839"/>
                  </a:cubicBezTo>
                  <a:cubicBezTo>
                    <a:pt x="6989" y="6810"/>
                    <a:pt x="6993" y="6780"/>
                    <a:pt x="7012" y="6780"/>
                  </a:cubicBezTo>
                  <a:cubicBezTo>
                    <a:pt x="7020" y="6780"/>
                    <a:pt x="7030" y="6785"/>
                    <a:pt x="7041" y="6795"/>
                  </a:cubicBezTo>
                  <a:cubicBezTo>
                    <a:pt x="7037" y="6789"/>
                    <a:pt x="7037" y="6787"/>
                    <a:pt x="7040" y="6787"/>
                  </a:cubicBezTo>
                  <a:cubicBezTo>
                    <a:pt x="7047" y="6787"/>
                    <a:pt x="7066" y="6798"/>
                    <a:pt x="7074" y="6806"/>
                  </a:cubicBezTo>
                  <a:cubicBezTo>
                    <a:pt x="7056" y="6783"/>
                    <a:pt x="7052" y="6771"/>
                    <a:pt x="7060" y="6771"/>
                  </a:cubicBezTo>
                  <a:cubicBezTo>
                    <a:pt x="7065" y="6771"/>
                    <a:pt x="7075" y="6775"/>
                    <a:pt x="7088" y="6783"/>
                  </a:cubicBezTo>
                  <a:lnTo>
                    <a:pt x="7088" y="6783"/>
                  </a:lnTo>
                  <a:cubicBezTo>
                    <a:pt x="7066" y="6770"/>
                    <a:pt x="7035" y="6718"/>
                    <a:pt x="7049" y="6718"/>
                  </a:cubicBezTo>
                  <a:cubicBezTo>
                    <a:pt x="7052" y="6718"/>
                    <a:pt x="7056" y="6720"/>
                    <a:pt x="7063" y="6725"/>
                  </a:cubicBezTo>
                  <a:cubicBezTo>
                    <a:pt x="6667" y="6215"/>
                    <a:pt x="6018" y="5661"/>
                    <a:pt x="5526" y="5145"/>
                  </a:cubicBezTo>
                  <a:cubicBezTo>
                    <a:pt x="5560" y="5145"/>
                    <a:pt x="5582" y="5140"/>
                    <a:pt x="5611" y="5140"/>
                  </a:cubicBezTo>
                  <a:lnTo>
                    <a:pt x="5592" y="5140"/>
                  </a:lnTo>
                  <a:cubicBezTo>
                    <a:pt x="6264" y="5126"/>
                    <a:pt x="6946" y="5130"/>
                    <a:pt x="7617" y="5123"/>
                  </a:cubicBezTo>
                  <a:cubicBezTo>
                    <a:pt x="7571" y="5120"/>
                    <a:pt x="7528" y="5119"/>
                    <a:pt x="7485" y="5119"/>
                  </a:cubicBezTo>
                  <a:cubicBezTo>
                    <a:pt x="7443" y="5119"/>
                    <a:pt x="7400" y="5120"/>
                    <a:pt x="7357" y="5120"/>
                  </a:cubicBezTo>
                  <a:cubicBezTo>
                    <a:pt x="7328" y="5120"/>
                    <a:pt x="7299" y="5120"/>
                    <a:pt x="7269" y="5118"/>
                  </a:cubicBezTo>
                  <a:cubicBezTo>
                    <a:pt x="7434" y="5114"/>
                    <a:pt x="7600" y="5112"/>
                    <a:pt x="7767" y="5112"/>
                  </a:cubicBezTo>
                  <a:cubicBezTo>
                    <a:pt x="7981" y="5112"/>
                    <a:pt x="8195" y="5115"/>
                    <a:pt x="8410" y="5115"/>
                  </a:cubicBezTo>
                  <a:cubicBezTo>
                    <a:pt x="8644" y="5115"/>
                    <a:pt x="8878" y="5112"/>
                    <a:pt x="9109" y="5101"/>
                  </a:cubicBezTo>
                  <a:cubicBezTo>
                    <a:pt x="9197" y="5086"/>
                    <a:pt x="9329" y="5089"/>
                    <a:pt x="9395" y="5060"/>
                  </a:cubicBezTo>
                  <a:cubicBezTo>
                    <a:pt x="9392" y="5057"/>
                    <a:pt x="9403" y="5052"/>
                    <a:pt x="9417" y="5049"/>
                  </a:cubicBezTo>
                  <a:cubicBezTo>
                    <a:pt x="9395" y="5045"/>
                    <a:pt x="9410" y="5023"/>
                    <a:pt x="9363" y="5023"/>
                  </a:cubicBezTo>
                  <a:lnTo>
                    <a:pt x="9366" y="5020"/>
                  </a:lnTo>
                  <a:cubicBezTo>
                    <a:pt x="9355" y="5020"/>
                    <a:pt x="9341" y="5020"/>
                    <a:pt x="9337" y="5016"/>
                  </a:cubicBezTo>
                  <a:cubicBezTo>
                    <a:pt x="9206" y="5014"/>
                    <a:pt x="9295" y="5001"/>
                    <a:pt x="9387" y="5001"/>
                  </a:cubicBezTo>
                  <a:cubicBezTo>
                    <a:pt x="9431" y="5001"/>
                    <a:pt x="9477" y="5004"/>
                    <a:pt x="9498" y="5013"/>
                  </a:cubicBezTo>
                  <a:cubicBezTo>
                    <a:pt x="9465" y="5013"/>
                    <a:pt x="9520" y="5013"/>
                    <a:pt x="9520" y="5016"/>
                  </a:cubicBezTo>
                  <a:lnTo>
                    <a:pt x="9509" y="5016"/>
                  </a:lnTo>
                  <a:cubicBezTo>
                    <a:pt x="9528" y="5016"/>
                    <a:pt x="9544" y="5022"/>
                    <a:pt x="9561" y="5025"/>
                  </a:cubicBezTo>
                  <a:lnTo>
                    <a:pt x="9561" y="5025"/>
                  </a:lnTo>
                  <a:cubicBezTo>
                    <a:pt x="9558" y="5025"/>
                    <a:pt x="9556" y="5025"/>
                    <a:pt x="9553" y="5025"/>
                  </a:cubicBezTo>
                  <a:lnTo>
                    <a:pt x="9553" y="5025"/>
                  </a:lnTo>
                  <a:cubicBezTo>
                    <a:pt x="9558" y="5026"/>
                    <a:pt x="9562" y="5027"/>
                    <a:pt x="9568" y="5027"/>
                  </a:cubicBezTo>
                  <a:cubicBezTo>
                    <a:pt x="9565" y="5027"/>
                    <a:pt x="9563" y="5026"/>
                    <a:pt x="9561" y="5025"/>
                  </a:cubicBezTo>
                  <a:lnTo>
                    <a:pt x="9561" y="5025"/>
                  </a:lnTo>
                  <a:cubicBezTo>
                    <a:pt x="9584" y="5027"/>
                    <a:pt x="9614" y="5029"/>
                    <a:pt x="9634" y="5035"/>
                  </a:cubicBezTo>
                  <a:cubicBezTo>
                    <a:pt x="9646" y="5038"/>
                    <a:pt x="9661" y="5041"/>
                    <a:pt x="9665" y="5041"/>
                  </a:cubicBezTo>
                  <a:cubicBezTo>
                    <a:pt x="9670" y="5041"/>
                    <a:pt x="9664" y="5038"/>
                    <a:pt x="9634" y="5030"/>
                  </a:cubicBezTo>
                  <a:cubicBezTo>
                    <a:pt x="9676" y="5027"/>
                    <a:pt x="9533" y="5017"/>
                    <a:pt x="9601" y="5013"/>
                  </a:cubicBezTo>
                  <a:lnTo>
                    <a:pt x="9601" y="5013"/>
                  </a:lnTo>
                  <a:cubicBezTo>
                    <a:pt x="9600" y="5013"/>
                    <a:pt x="9598" y="5013"/>
                    <a:pt x="9597" y="5013"/>
                  </a:cubicBezTo>
                  <a:cubicBezTo>
                    <a:pt x="9556" y="5013"/>
                    <a:pt x="9519" y="5001"/>
                    <a:pt x="9480" y="4998"/>
                  </a:cubicBezTo>
                  <a:cubicBezTo>
                    <a:pt x="9465" y="4991"/>
                    <a:pt x="9513" y="4986"/>
                    <a:pt x="9480" y="4983"/>
                  </a:cubicBezTo>
                  <a:cubicBezTo>
                    <a:pt x="9311" y="4954"/>
                    <a:pt x="9509" y="4942"/>
                    <a:pt x="9579" y="4903"/>
                  </a:cubicBezTo>
                  <a:cubicBezTo>
                    <a:pt x="9568" y="4898"/>
                    <a:pt x="9583" y="4888"/>
                    <a:pt x="9593" y="4888"/>
                  </a:cubicBezTo>
                  <a:cubicBezTo>
                    <a:pt x="9612" y="4873"/>
                    <a:pt x="9627" y="4854"/>
                    <a:pt x="9659" y="4837"/>
                  </a:cubicBezTo>
                  <a:cubicBezTo>
                    <a:pt x="9586" y="4825"/>
                    <a:pt x="9447" y="4807"/>
                    <a:pt x="9429" y="4793"/>
                  </a:cubicBezTo>
                  <a:cubicBezTo>
                    <a:pt x="9407" y="4788"/>
                    <a:pt x="9421" y="4788"/>
                    <a:pt x="9429" y="4785"/>
                  </a:cubicBezTo>
                  <a:cubicBezTo>
                    <a:pt x="9458" y="4774"/>
                    <a:pt x="9527" y="4778"/>
                    <a:pt x="9561" y="4766"/>
                  </a:cubicBezTo>
                  <a:cubicBezTo>
                    <a:pt x="9542" y="4737"/>
                    <a:pt x="9649" y="4737"/>
                    <a:pt x="9685" y="4715"/>
                  </a:cubicBezTo>
                  <a:cubicBezTo>
                    <a:pt x="9693" y="4690"/>
                    <a:pt x="9795" y="4686"/>
                    <a:pt x="9828" y="4668"/>
                  </a:cubicBezTo>
                  <a:lnTo>
                    <a:pt x="9810" y="4668"/>
                  </a:lnTo>
                  <a:cubicBezTo>
                    <a:pt x="9409" y="4638"/>
                    <a:pt x="8996" y="4631"/>
                    <a:pt x="8580" y="4631"/>
                  </a:cubicBezTo>
                  <a:cubicBezTo>
                    <a:pt x="8203" y="4631"/>
                    <a:pt x="7823" y="4636"/>
                    <a:pt x="7447" y="4636"/>
                  </a:cubicBezTo>
                  <a:cubicBezTo>
                    <a:pt x="7332" y="4636"/>
                    <a:pt x="7217" y="4636"/>
                    <a:pt x="7103" y="4634"/>
                  </a:cubicBezTo>
                  <a:lnTo>
                    <a:pt x="6890" y="4634"/>
                  </a:lnTo>
                  <a:cubicBezTo>
                    <a:pt x="6428" y="4646"/>
                    <a:pt x="5963" y="4646"/>
                    <a:pt x="5497" y="4656"/>
                  </a:cubicBezTo>
                  <a:cubicBezTo>
                    <a:pt x="6029" y="4114"/>
                    <a:pt x="6575" y="3586"/>
                    <a:pt x="7103" y="3040"/>
                  </a:cubicBezTo>
                  <a:lnTo>
                    <a:pt x="7103" y="3040"/>
                  </a:lnTo>
                  <a:cubicBezTo>
                    <a:pt x="7102" y="3040"/>
                    <a:pt x="7101" y="3040"/>
                    <a:pt x="7100" y="3040"/>
                  </a:cubicBezTo>
                  <a:cubicBezTo>
                    <a:pt x="7089" y="3040"/>
                    <a:pt x="7115" y="3017"/>
                    <a:pt x="7115" y="3006"/>
                  </a:cubicBezTo>
                  <a:lnTo>
                    <a:pt x="7115" y="3006"/>
                  </a:lnTo>
                  <a:cubicBezTo>
                    <a:pt x="7112" y="3007"/>
                    <a:pt x="7110" y="3008"/>
                    <a:pt x="7108" y="3008"/>
                  </a:cubicBezTo>
                  <a:cubicBezTo>
                    <a:pt x="7104" y="3008"/>
                    <a:pt x="7104" y="3004"/>
                    <a:pt x="7107" y="2996"/>
                  </a:cubicBezTo>
                  <a:lnTo>
                    <a:pt x="7107" y="2996"/>
                  </a:lnTo>
                  <a:cubicBezTo>
                    <a:pt x="7103" y="2999"/>
                    <a:pt x="7103" y="2999"/>
                    <a:pt x="7100" y="2999"/>
                  </a:cubicBezTo>
                  <a:cubicBezTo>
                    <a:pt x="7103" y="2994"/>
                    <a:pt x="7100" y="2992"/>
                    <a:pt x="7095" y="2992"/>
                  </a:cubicBezTo>
                  <a:cubicBezTo>
                    <a:pt x="7081" y="2992"/>
                    <a:pt x="7049" y="3003"/>
                    <a:pt x="7032" y="3003"/>
                  </a:cubicBezTo>
                  <a:cubicBezTo>
                    <a:pt x="7030" y="3003"/>
                    <a:pt x="7028" y="3003"/>
                    <a:pt x="7027" y="3003"/>
                  </a:cubicBezTo>
                  <a:cubicBezTo>
                    <a:pt x="7029" y="3001"/>
                    <a:pt x="7029" y="3000"/>
                    <a:pt x="7030" y="2998"/>
                  </a:cubicBezTo>
                  <a:lnTo>
                    <a:pt x="7030" y="2998"/>
                  </a:lnTo>
                  <a:cubicBezTo>
                    <a:pt x="7024" y="3002"/>
                    <a:pt x="7020" y="3003"/>
                    <a:pt x="7016" y="3003"/>
                  </a:cubicBezTo>
                  <a:cubicBezTo>
                    <a:pt x="7006" y="3003"/>
                    <a:pt x="7002" y="2992"/>
                    <a:pt x="6993" y="2992"/>
                  </a:cubicBezTo>
                  <a:cubicBezTo>
                    <a:pt x="6979" y="2998"/>
                    <a:pt x="6964" y="3003"/>
                    <a:pt x="6955" y="3003"/>
                  </a:cubicBezTo>
                  <a:cubicBezTo>
                    <a:pt x="6947" y="3003"/>
                    <a:pt x="6944" y="2998"/>
                    <a:pt x="6953" y="2981"/>
                  </a:cubicBezTo>
                  <a:lnTo>
                    <a:pt x="6953" y="2981"/>
                  </a:lnTo>
                  <a:cubicBezTo>
                    <a:pt x="6949" y="2984"/>
                    <a:pt x="6949" y="2984"/>
                    <a:pt x="6946" y="2989"/>
                  </a:cubicBezTo>
                  <a:cubicBezTo>
                    <a:pt x="6960" y="2968"/>
                    <a:pt x="6970" y="2914"/>
                    <a:pt x="6950" y="2914"/>
                  </a:cubicBezTo>
                  <a:cubicBezTo>
                    <a:pt x="6949" y="2914"/>
                    <a:pt x="6947" y="2914"/>
                    <a:pt x="6946" y="2915"/>
                  </a:cubicBezTo>
                  <a:cubicBezTo>
                    <a:pt x="6949" y="2911"/>
                    <a:pt x="6949" y="2911"/>
                    <a:pt x="6949" y="2908"/>
                  </a:cubicBezTo>
                  <a:lnTo>
                    <a:pt x="6949" y="2908"/>
                  </a:lnTo>
                  <a:cubicBezTo>
                    <a:pt x="6947" y="2908"/>
                    <a:pt x="6945" y="2909"/>
                    <a:pt x="6943" y="2909"/>
                  </a:cubicBezTo>
                  <a:cubicBezTo>
                    <a:pt x="6936" y="2909"/>
                    <a:pt x="6940" y="2902"/>
                    <a:pt x="6946" y="2889"/>
                  </a:cubicBezTo>
                  <a:lnTo>
                    <a:pt x="6946" y="2889"/>
                  </a:lnTo>
                  <a:cubicBezTo>
                    <a:pt x="6937" y="2899"/>
                    <a:pt x="6930" y="2903"/>
                    <a:pt x="6927" y="2903"/>
                  </a:cubicBezTo>
                  <a:cubicBezTo>
                    <a:pt x="6921" y="2903"/>
                    <a:pt x="6925" y="2891"/>
                    <a:pt x="6939" y="2874"/>
                  </a:cubicBezTo>
                  <a:lnTo>
                    <a:pt x="6939" y="2874"/>
                  </a:lnTo>
                  <a:cubicBezTo>
                    <a:pt x="6931" y="2879"/>
                    <a:pt x="6931" y="2879"/>
                    <a:pt x="6927" y="2882"/>
                  </a:cubicBezTo>
                  <a:cubicBezTo>
                    <a:pt x="6930" y="2878"/>
                    <a:pt x="6930" y="2877"/>
                    <a:pt x="6930" y="2877"/>
                  </a:cubicBezTo>
                  <a:lnTo>
                    <a:pt x="6930" y="2877"/>
                  </a:lnTo>
                  <a:cubicBezTo>
                    <a:pt x="6929" y="2877"/>
                    <a:pt x="6926" y="2879"/>
                    <a:pt x="6924" y="2879"/>
                  </a:cubicBezTo>
                  <a:cubicBezTo>
                    <a:pt x="6924" y="2879"/>
                    <a:pt x="6924" y="2879"/>
                    <a:pt x="6924" y="2879"/>
                  </a:cubicBezTo>
                  <a:cubicBezTo>
                    <a:pt x="6922" y="2879"/>
                    <a:pt x="6921" y="2880"/>
                    <a:pt x="6920" y="2880"/>
                  </a:cubicBezTo>
                  <a:cubicBezTo>
                    <a:pt x="6911" y="2880"/>
                    <a:pt x="6936" y="2852"/>
                    <a:pt x="6932" y="2852"/>
                  </a:cubicBezTo>
                  <a:cubicBezTo>
                    <a:pt x="6932" y="2852"/>
                    <a:pt x="6931" y="2852"/>
                    <a:pt x="6931" y="2852"/>
                  </a:cubicBezTo>
                  <a:cubicBezTo>
                    <a:pt x="6932" y="2851"/>
                    <a:pt x="6932" y="2851"/>
                    <a:pt x="6931" y="2851"/>
                  </a:cubicBezTo>
                  <a:cubicBezTo>
                    <a:pt x="6929" y="2851"/>
                    <a:pt x="6924" y="2852"/>
                    <a:pt x="6924" y="2852"/>
                  </a:cubicBezTo>
                  <a:cubicBezTo>
                    <a:pt x="6931" y="2842"/>
                    <a:pt x="6924" y="2845"/>
                    <a:pt x="6931" y="2835"/>
                  </a:cubicBezTo>
                  <a:lnTo>
                    <a:pt x="6931" y="2835"/>
                  </a:lnTo>
                  <a:cubicBezTo>
                    <a:pt x="6922" y="2842"/>
                    <a:pt x="6909" y="2846"/>
                    <a:pt x="6900" y="2846"/>
                  </a:cubicBezTo>
                  <a:cubicBezTo>
                    <a:pt x="6888" y="2846"/>
                    <a:pt x="6882" y="2838"/>
                    <a:pt x="6902" y="2820"/>
                  </a:cubicBezTo>
                  <a:lnTo>
                    <a:pt x="6902" y="2820"/>
                  </a:lnTo>
                  <a:cubicBezTo>
                    <a:pt x="6896" y="2824"/>
                    <a:pt x="6891" y="2827"/>
                    <a:pt x="6888" y="2827"/>
                  </a:cubicBezTo>
                  <a:cubicBezTo>
                    <a:pt x="6882" y="2827"/>
                    <a:pt x="6883" y="2818"/>
                    <a:pt x="6898" y="2805"/>
                  </a:cubicBezTo>
                  <a:lnTo>
                    <a:pt x="6898" y="2805"/>
                  </a:lnTo>
                  <a:cubicBezTo>
                    <a:pt x="6887" y="2814"/>
                    <a:pt x="6868" y="2823"/>
                    <a:pt x="6860" y="2823"/>
                  </a:cubicBezTo>
                  <a:cubicBezTo>
                    <a:pt x="6854" y="2823"/>
                    <a:pt x="6853" y="2819"/>
                    <a:pt x="6861" y="2808"/>
                  </a:cubicBezTo>
                  <a:lnTo>
                    <a:pt x="6861" y="2808"/>
                  </a:lnTo>
                  <a:cubicBezTo>
                    <a:pt x="6846" y="2822"/>
                    <a:pt x="6831" y="2828"/>
                    <a:pt x="6820" y="2828"/>
                  </a:cubicBezTo>
                  <a:cubicBezTo>
                    <a:pt x="6802" y="2828"/>
                    <a:pt x="6794" y="2810"/>
                    <a:pt x="6817" y="2783"/>
                  </a:cubicBezTo>
                  <a:lnTo>
                    <a:pt x="6817" y="2783"/>
                  </a:lnTo>
                  <a:cubicBezTo>
                    <a:pt x="6814" y="2785"/>
                    <a:pt x="6811" y="2787"/>
                    <a:pt x="6810" y="2787"/>
                  </a:cubicBezTo>
                  <a:cubicBezTo>
                    <a:pt x="6803" y="2787"/>
                    <a:pt x="6819" y="2762"/>
                    <a:pt x="6824" y="2750"/>
                  </a:cubicBezTo>
                  <a:lnTo>
                    <a:pt x="6824" y="2750"/>
                  </a:lnTo>
                  <a:cubicBezTo>
                    <a:pt x="6809" y="2764"/>
                    <a:pt x="6798" y="2771"/>
                    <a:pt x="6794" y="2771"/>
                  </a:cubicBezTo>
                  <a:cubicBezTo>
                    <a:pt x="6788" y="2771"/>
                    <a:pt x="6792" y="2760"/>
                    <a:pt x="6806" y="2740"/>
                  </a:cubicBezTo>
                  <a:lnTo>
                    <a:pt x="6806" y="2740"/>
                  </a:lnTo>
                  <a:cubicBezTo>
                    <a:pt x="6795" y="2755"/>
                    <a:pt x="6756" y="2780"/>
                    <a:pt x="6744" y="2780"/>
                  </a:cubicBezTo>
                  <a:cubicBezTo>
                    <a:pt x="6738" y="2780"/>
                    <a:pt x="6738" y="2774"/>
                    <a:pt x="6748" y="2761"/>
                  </a:cubicBezTo>
                  <a:lnTo>
                    <a:pt x="6748" y="2761"/>
                  </a:lnTo>
                  <a:cubicBezTo>
                    <a:pt x="6238" y="3160"/>
                    <a:pt x="5685" y="3806"/>
                    <a:pt x="5164" y="4297"/>
                  </a:cubicBezTo>
                  <a:lnTo>
                    <a:pt x="5164" y="4235"/>
                  </a:lnTo>
                  <a:cubicBezTo>
                    <a:pt x="5149" y="3561"/>
                    <a:pt x="5152" y="2882"/>
                    <a:pt x="5145" y="2211"/>
                  </a:cubicBezTo>
                  <a:cubicBezTo>
                    <a:pt x="5138" y="2329"/>
                    <a:pt x="5145" y="2439"/>
                    <a:pt x="5142" y="2559"/>
                  </a:cubicBezTo>
                  <a:cubicBezTo>
                    <a:pt x="5123" y="1947"/>
                    <a:pt x="5152" y="1327"/>
                    <a:pt x="5123" y="718"/>
                  </a:cubicBezTo>
                  <a:cubicBezTo>
                    <a:pt x="5105" y="630"/>
                    <a:pt x="5113" y="495"/>
                    <a:pt x="5083" y="432"/>
                  </a:cubicBezTo>
                  <a:cubicBezTo>
                    <a:pt x="5079" y="432"/>
                    <a:pt x="5076" y="422"/>
                    <a:pt x="5072" y="407"/>
                  </a:cubicBezTo>
                  <a:cubicBezTo>
                    <a:pt x="5069" y="429"/>
                    <a:pt x="5047" y="415"/>
                    <a:pt x="5042" y="466"/>
                  </a:cubicBezTo>
                  <a:lnTo>
                    <a:pt x="5042" y="462"/>
                  </a:lnTo>
                  <a:cubicBezTo>
                    <a:pt x="5042" y="469"/>
                    <a:pt x="5042" y="488"/>
                    <a:pt x="5039" y="491"/>
                  </a:cubicBezTo>
                  <a:cubicBezTo>
                    <a:pt x="5038" y="537"/>
                    <a:pt x="5036" y="555"/>
                    <a:pt x="5033" y="555"/>
                  </a:cubicBezTo>
                  <a:cubicBezTo>
                    <a:pt x="5026" y="555"/>
                    <a:pt x="5016" y="377"/>
                    <a:pt x="5035" y="330"/>
                  </a:cubicBezTo>
                  <a:cubicBezTo>
                    <a:pt x="5035" y="337"/>
                    <a:pt x="5035" y="340"/>
                    <a:pt x="5035" y="340"/>
                  </a:cubicBezTo>
                  <a:cubicBezTo>
                    <a:pt x="5035" y="340"/>
                    <a:pt x="5036" y="305"/>
                    <a:pt x="5039" y="305"/>
                  </a:cubicBezTo>
                  <a:lnTo>
                    <a:pt x="5039" y="319"/>
                  </a:lnTo>
                  <a:cubicBezTo>
                    <a:pt x="5039" y="293"/>
                    <a:pt x="5047" y="275"/>
                    <a:pt x="5047" y="256"/>
                  </a:cubicBezTo>
                  <a:cubicBezTo>
                    <a:pt x="5047" y="255"/>
                    <a:pt x="5048" y="255"/>
                    <a:pt x="5048" y="255"/>
                  </a:cubicBezTo>
                  <a:lnTo>
                    <a:pt x="5048" y="255"/>
                  </a:lnTo>
                  <a:cubicBezTo>
                    <a:pt x="5049" y="255"/>
                    <a:pt x="5047" y="261"/>
                    <a:pt x="5047" y="261"/>
                  </a:cubicBezTo>
                  <a:lnTo>
                    <a:pt x="5047" y="286"/>
                  </a:lnTo>
                  <a:cubicBezTo>
                    <a:pt x="5050" y="261"/>
                    <a:pt x="5050" y="220"/>
                    <a:pt x="5057" y="190"/>
                  </a:cubicBezTo>
                  <a:cubicBezTo>
                    <a:pt x="5061" y="175"/>
                    <a:pt x="5065" y="159"/>
                    <a:pt x="5064" y="159"/>
                  </a:cubicBezTo>
                  <a:lnTo>
                    <a:pt x="5064" y="159"/>
                  </a:lnTo>
                  <a:cubicBezTo>
                    <a:pt x="5063" y="159"/>
                    <a:pt x="5060" y="168"/>
                    <a:pt x="5054" y="195"/>
                  </a:cubicBezTo>
                  <a:cubicBezTo>
                    <a:pt x="5053" y="188"/>
                    <a:pt x="5053" y="185"/>
                    <a:pt x="5052" y="185"/>
                  </a:cubicBezTo>
                  <a:cubicBezTo>
                    <a:pt x="5049" y="185"/>
                    <a:pt x="5043" y="245"/>
                    <a:pt x="5039" y="245"/>
                  </a:cubicBezTo>
                  <a:cubicBezTo>
                    <a:pt x="5038" y="245"/>
                    <a:pt x="5037" y="240"/>
                    <a:pt x="5036" y="227"/>
                  </a:cubicBezTo>
                  <a:lnTo>
                    <a:pt x="5036" y="227"/>
                  </a:lnTo>
                  <a:cubicBezTo>
                    <a:pt x="5037" y="270"/>
                    <a:pt x="5024" y="307"/>
                    <a:pt x="5020" y="344"/>
                  </a:cubicBezTo>
                  <a:cubicBezTo>
                    <a:pt x="5019" y="346"/>
                    <a:pt x="5018" y="347"/>
                    <a:pt x="5016" y="347"/>
                  </a:cubicBezTo>
                  <a:cubicBezTo>
                    <a:pt x="5012" y="347"/>
                    <a:pt x="5010" y="332"/>
                    <a:pt x="5009" y="332"/>
                  </a:cubicBezTo>
                  <a:cubicBezTo>
                    <a:pt x="5008" y="332"/>
                    <a:pt x="5007" y="335"/>
                    <a:pt x="5006" y="344"/>
                  </a:cubicBezTo>
                  <a:cubicBezTo>
                    <a:pt x="4998" y="393"/>
                    <a:pt x="4991" y="411"/>
                    <a:pt x="4984" y="411"/>
                  </a:cubicBezTo>
                  <a:cubicBezTo>
                    <a:pt x="4967" y="411"/>
                    <a:pt x="4953" y="299"/>
                    <a:pt x="4922" y="249"/>
                  </a:cubicBezTo>
                  <a:cubicBezTo>
                    <a:pt x="4922" y="250"/>
                    <a:pt x="4921" y="251"/>
                    <a:pt x="4921" y="251"/>
                  </a:cubicBezTo>
                  <a:cubicBezTo>
                    <a:pt x="4918" y="251"/>
                    <a:pt x="4910" y="241"/>
                    <a:pt x="4910" y="234"/>
                  </a:cubicBezTo>
                  <a:lnTo>
                    <a:pt x="4910" y="231"/>
                  </a:lnTo>
                  <a:cubicBezTo>
                    <a:pt x="4893" y="217"/>
                    <a:pt x="4874" y="202"/>
                    <a:pt x="4859" y="165"/>
                  </a:cubicBezTo>
                  <a:cubicBezTo>
                    <a:pt x="4844" y="239"/>
                    <a:pt x="4830" y="378"/>
                    <a:pt x="4815" y="400"/>
                  </a:cubicBezTo>
                  <a:cubicBezTo>
                    <a:pt x="4814" y="407"/>
                    <a:pt x="4813" y="409"/>
                    <a:pt x="4811" y="409"/>
                  </a:cubicBezTo>
                  <a:cubicBezTo>
                    <a:pt x="4810" y="409"/>
                    <a:pt x="4808" y="403"/>
                    <a:pt x="4808" y="396"/>
                  </a:cubicBezTo>
                  <a:cubicBezTo>
                    <a:pt x="4797" y="371"/>
                    <a:pt x="4800" y="300"/>
                    <a:pt x="4790" y="264"/>
                  </a:cubicBezTo>
                  <a:cubicBezTo>
                    <a:pt x="4787" y="266"/>
                    <a:pt x="4785" y="267"/>
                    <a:pt x="4782" y="267"/>
                  </a:cubicBezTo>
                  <a:cubicBezTo>
                    <a:pt x="4761" y="267"/>
                    <a:pt x="4759" y="176"/>
                    <a:pt x="4739" y="139"/>
                  </a:cubicBezTo>
                  <a:cubicBezTo>
                    <a:pt x="4709" y="136"/>
                    <a:pt x="4705" y="29"/>
                    <a:pt x="46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3" name="Google Shape;2043;p22"/>
            <p:cNvSpPr/>
            <p:nvPr/>
          </p:nvSpPr>
          <p:spPr>
            <a:xfrm>
              <a:off x="2868969" y="2790318"/>
              <a:ext cx="59" cy="59"/>
            </a:xfrm>
            <a:custGeom>
              <a:avLst/>
              <a:gdLst/>
              <a:ahLst/>
              <a:cxnLst/>
              <a:rect l="l" t="t" r="r" b="b"/>
              <a:pathLst>
                <a:path w="1" h="1" extrusionOk="0">
                  <a:moveTo>
                    <a:pt x="1" y="1"/>
                  </a:move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4" name="Google Shape;2044;p22"/>
            <p:cNvSpPr/>
            <p:nvPr/>
          </p:nvSpPr>
          <p:spPr>
            <a:xfrm>
              <a:off x="2399335" y="2771323"/>
              <a:ext cx="59" cy="59"/>
            </a:xfrm>
            <a:custGeom>
              <a:avLst/>
              <a:gdLst/>
              <a:ahLst/>
              <a:cxnLst/>
              <a:rect l="l" t="t" r="r" b="b"/>
              <a:pathLst>
                <a:path w="1" h="1" extrusionOk="0">
                  <a:moveTo>
                    <a:pt x="1" y="1"/>
                  </a:move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5" name="Google Shape;2045;p22"/>
            <p:cNvSpPr/>
            <p:nvPr/>
          </p:nvSpPr>
          <p:spPr>
            <a:xfrm>
              <a:off x="2825256" y="2767193"/>
              <a:ext cx="354" cy="59"/>
            </a:xfrm>
            <a:custGeom>
              <a:avLst/>
              <a:gdLst/>
              <a:ahLst/>
              <a:cxnLst/>
              <a:rect l="l" t="t" r="r" b="b"/>
              <a:pathLst>
                <a:path w="6" h="1" extrusionOk="0">
                  <a:moveTo>
                    <a:pt x="5" y="0"/>
                  </a:move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6" name="Google Shape;2046;p22"/>
            <p:cNvSpPr/>
            <p:nvPr/>
          </p:nvSpPr>
          <p:spPr>
            <a:xfrm>
              <a:off x="2717537" y="2767193"/>
              <a:ext cx="295" cy="59"/>
            </a:xfrm>
            <a:custGeom>
              <a:avLst/>
              <a:gdLst/>
              <a:ahLst/>
              <a:cxnLst/>
              <a:rect l="l" t="t" r="r" b="b"/>
              <a:pathLst>
                <a:path w="5" h="1" extrusionOk="0">
                  <a:moveTo>
                    <a:pt x="0" y="0"/>
                  </a:moveTo>
                  <a:lnTo>
                    <a:pt x="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7" name="Google Shape;2047;p22"/>
            <p:cNvSpPr/>
            <p:nvPr/>
          </p:nvSpPr>
          <p:spPr>
            <a:xfrm>
              <a:off x="2383584" y="2798990"/>
              <a:ext cx="236" cy="59"/>
            </a:xfrm>
            <a:custGeom>
              <a:avLst/>
              <a:gdLst/>
              <a:ahLst/>
              <a:cxnLst/>
              <a:rect l="l" t="t" r="r" b="b"/>
              <a:pathLst>
                <a:path w="4" h="1" extrusionOk="0">
                  <a:moveTo>
                    <a:pt x="0" y="1"/>
                  </a:moveTo>
                  <a:lnTo>
                    <a:pt x="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8" name="Google Shape;2048;p22"/>
            <p:cNvSpPr/>
            <p:nvPr/>
          </p:nvSpPr>
          <p:spPr>
            <a:xfrm>
              <a:off x="2668692" y="2873025"/>
              <a:ext cx="59" cy="0"/>
            </a:xfrm>
            <a:custGeom>
              <a:avLst/>
              <a:gdLst/>
              <a:ahLst/>
              <a:cxnLst/>
              <a:rect l="l" t="t" r="r" b="b"/>
              <a:pathLst>
                <a:path w="1" extrusionOk="0">
                  <a:moveTo>
                    <a:pt x="0" y="0"/>
                  </a:move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9" name="Google Shape;2049;p22"/>
            <p:cNvSpPr/>
            <p:nvPr/>
          </p:nvSpPr>
          <p:spPr>
            <a:xfrm>
              <a:off x="2485699" y="2663368"/>
              <a:ext cx="236" cy="59"/>
            </a:xfrm>
            <a:custGeom>
              <a:avLst/>
              <a:gdLst/>
              <a:ahLst/>
              <a:cxnLst/>
              <a:rect l="l" t="t" r="r" b="b"/>
              <a:pathLst>
                <a:path w="4" h="1" extrusionOk="0">
                  <a:moveTo>
                    <a:pt x="0" y="0"/>
                  </a:moveTo>
                  <a:lnTo>
                    <a:pt x="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0" name="Google Shape;2050;p22"/>
            <p:cNvSpPr/>
            <p:nvPr/>
          </p:nvSpPr>
          <p:spPr>
            <a:xfrm>
              <a:off x="2487587" y="2697996"/>
              <a:ext cx="295" cy="59"/>
            </a:xfrm>
            <a:custGeom>
              <a:avLst/>
              <a:gdLst/>
              <a:ahLst/>
              <a:cxnLst/>
              <a:rect l="l" t="t" r="r" b="b"/>
              <a:pathLst>
                <a:path w="5" h="1" extrusionOk="0">
                  <a:moveTo>
                    <a:pt x="4" y="0"/>
                  </a:move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1" name="Google Shape;2051;p22"/>
            <p:cNvSpPr/>
            <p:nvPr/>
          </p:nvSpPr>
          <p:spPr>
            <a:xfrm>
              <a:off x="2532598" y="2742771"/>
              <a:ext cx="295" cy="295"/>
            </a:xfrm>
            <a:custGeom>
              <a:avLst/>
              <a:gdLst/>
              <a:ahLst/>
              <a:cxnLst/>
              <a:rect l="l" t="t" r="r" b="b"/>
              <a:pathLst>
                <a:path w="5" h="5" extrusionOk="0">
                  <a:moveTo>
                    <a:pt x="1" y="1"/>
                  </a:moveTo>
                  <a:lnTo>
                    <a:pt x="1" y="4"/>
                  </a:lnTo>
                  <a:cubicBezTo>
                    <a:pt x="4" y="4"/>
                    <a:pt x="1" y="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2" name="Google Shape;2052;p22"/>
            <p:cNvSpPr/>
            <p:nvPr/>
          </p:nvSpPr>
          <p:spPr>
            <a:xfrm>
              <a:off x="2694648" y="2859987"/>
              <a:ext cx="59" cy="59"/>
            </a:xfrm>
            <a:custGeom>
              <a:avLst/>
              <a:gdLst/>
              <a:ahLst/>
              <a:cxnLst/>
              <a:rect l="l" t="t" r="r" b="b"/>
              <a:pathLst>
                <a:path w="1" h="1" extrusionOk="0">
                  <a:moveTo>
                    <a:pt x="0" y="1"/>
                  </a:move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3" name="Google Shape;2053;p22"/>
            <p:cNvSpPr/>
            <p:nvPr/>
          </p:nvSpPr>
          <p:spPr>
            <a:xfrm>
              <a:off x="2475494" y="2892256"/>
              <a:ext cx="59" cy="59"/>
            </a:xfrm>
            <a:custGeom>
              <a:avLst/>
              <a:gdLst/>
              <a:ahLst/>
              <a:cxnLst/>
              <a:rect l="l" t="t" r="r" b="b"/>
              <a:pathLst>
                <a:path w="1" h="1" extrusionOk="0">
                  <a:moveTo>
                    <a:pt x="1" y="1"/>
                  </a:move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4" name="Google Shape;2054;p22"/>
            <p:cNvSpPr/>
            <p:nvPr/>
          </p:nvSpPr>
          <p:spPr>
            <a:xfrm>
              <a:off x="2684856" y="2709440"/>
              <a:ext cx="59" cy="59"/>
            </a:xfrm>
            <a:custGeom>
              <a:avLst/>
              <a:gdLst/>
              <a:ahLst/>
              <a:cxnLst/>
              <a:rect l="l" t="t" r="r" b="b"/>
              <a:pathLst>
                <a:path w="1" h="1" extrusionOk="0">
                  <a:moveTo>
                    <a:pt x="1" y="1"/>
                  </a:move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5" name="Google Shape;2055;p22"/>
            <p:cNvSpPr/>
            <p:nvPr/>
          </p:nvSpPr>
          <p:spPr>
            <a:xfrm>
              <a:off x="2509886" y="2890309"/>
              <a:ext cx="295" cy="59"/>
            </a:xfrm>
            <a:custGeom>
              <a:avLst/>
              <a:gdLst/>
              <a:ahLst/>
              <a:cxnLst/>
              <a:rect l="l" t="t" r="r" b="b"/>
              <a:pathLst>
                <a:path w="5" h="1" extrusionOk="0">
                  <a:moveTo>
                    <a:pt x="0" y="0"/>
                  </a:moveTo>
                  <a:lnTo>
                    <a:pt x="0" y="0"/>
                  </a:lnTo>
                  <a:cubicBezTo>
                    <a:pt x="5" y="0"/>
                    <a:pt x="5"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6" name="Google Shape;2056;p22"/>
            <p:cNvSpPr/>
            <p:nvPr/>
          </p:nvSpPr>
          <p:spPr>
            <a:xfrm>
              <a:off x="2554897" y="2845298"/>
              <a:ext cx="236" cy="59"/>
            </a:xfrm>
            <a:custGeom>
              <a:avLst/>
              <a:gdLst/>
              <a:ahLst/>
              <a:cxnLst/>
              <a:rect l="l" t="t" r="r" b="b"/>
              <a:pathLst>
                <a:path w="4" h="1" extrusionOk="0">
                  <a:moveTo>
                    <a:pt x="0" y="1"/>
                  </a:moveTo>
                  <a:lnTo>
                    <a:pt x="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7" name="Google Shape;2057;p22"/>
            <p:cNvSpPr/>
            <p:nvPr/>
          </p:nvSpPr>
          <p:spPr>
            <a:xfrm>
              <a:off x="2671877" y="2683307"/>
              <a:ext cx="295" cy="236"/>
            </a:xfrm>
            <a:custGeom>
              <a:avLst/>
              <a:gdLst/>
              <a:ahLst/>
              <a:cxnLst/>
              <a:rect l="l" t="t" r="r" b="b"/>
              <a:pathLst>
                <a:path w="5" h="4" extrusionOk="0">
                  <a:moveTo>
                    <a:pt x="4" y="0"/>
                  </a:moveTo>
                  <a:lnTo>
                    <a:pt x="4" y="0"/>
                  </a:lnTo>
                  <a:cubicBezTo>
                    <a:pt x="4" y="0"/>
                    <a:pt x="1" y="4"/>
                    <a:pt x="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58" name="Google Shape;2058;p22"/>
          <p:cNvSpPr/>
          <p:nvPr/>
        </p:nvSpPr>
        <p:spPr>
          <a:xfrm rot="-8279199" flipH="1">
            <a:off x="-884663" y="1100691"/>
            <a:ext cx="1552975" cy="1621309"/>
          </a:xfrm>
          <a:custGeom>
            <a:avLst/>
            <a:gdLst/>
            <a:ahLst/>
            <a:cxnLst/>
            <a:rect l="l" t="t" r="r" b="b"/>
            <a:pathLst>
              <a:path w="8570" h="8947" extrusionOk="0">
                <a:moveTo>
                  <a:pt x="5361" y="119"/>
                </a:moveTo>
                <a:cubicBezTo>
                  <a:pt x="5353" y="123"/>
                  <a:pt x="5344" y="125"/>
                  <a:pt x="5335" y="128"/>
                </a:cubicBezTo>
                <a:lnTo>
                  <a:pt x="5335" y="128"/>
                </a:lnTo>
                <a:cubicBezTo>
                  <a:pt x="5344" y="125"/>
                  <a:pt x="5352" y="122"/>
                  <a:pt x="5361" y="119"/>
                </a:cubicBezTo>
                <a:close/>
                <a:moveTo>
                  <a:pt x="4892" y="193"/>
                </a:moveTo>
                <a:lnTo>
                  <a:pt x="4892" y="193"/>
                </a:lnTo>
                <a:cubicBezTo>
                  <a:pt x="4842" y="219"/>
                  <a:pt x="4798" y="245"/>
                  <a:pt x="4756" y="274"/>
                </a:cubicBezTo>
                <a:lnTo>
                  <a:pt x="4756" y="274"/>
                </a:lnTo>
                <a:cubicBezTo>
                  <a:pt x="4801" y="246"/>
                  <a:pt x="4846" y="219"/>
                  <a:pt x="4892" y="193"/>
                </a:cubicBezTo>
                <a:close/>
                <a:moveTo>
                  <a:pt x="4734" y="281"/>
                </a:moveTo>
                <a:lnTo>
                  <a:pt x="4734" y="281"/>
                </a:lnTo>
                <a:cubicBezTo>
                  <a:pt x="4701" y="304"/>
                  <a:pt x="4671" y="325"/>
                  <a:pt x="4641" y="347"/>
                </a:cubicBezTo>
                <a:lnTo>
                  <a:pt x="4641" y="347"/>
                </a:lnTo>
                <a:cubicBezTo>
                  <a:pt x="4663" y="332"/>
                  <a:pt x="4686" y="317"/>
                  <a:pt x="4710" y="302"/>
                </a:cubicBezTo>
                <a:lnTo>
                  <a:pt x="4710" y="302"/>
                </a:lnTo>
                <a:cubicBezTo>
                  <a:pt x="4716" y="296"/>
                  <a:pt x="4724" y="289"/>
                  <a:pt x="4734" y="281"/>
                </a:cubicBezTo>
                <a:close/>
                <a:moveTo>
                  <a:pt x="5695" y="2306"/>
                </a:moveTo>
                <a:cubicBezTo>
                  <a:pt x="5693" y="2310"/>
                  <a:pt x="5692" y="2315"/>
                  <a:pt x="5691" y="2319"/>
                </a:cubicBezTo>
                <a:cubicBezTo>
                  <a:pt x="5693" y="2314"/>
                  <a:pt x="5694" y="2310"/>
                  <a:pt x="5695" y="2306"/>
                </a:cubicBezTo>
                <a:close/>
                <a:moveTo>
                  <a:pt x="7576" y="2126"/>
                </a:moveTo>
                <a:lnTo>
                  <a:pt x="7576" y="2126"/>
                </a:lnTo>
                <a:cubicBezTo>
                  <a:pt x="7268" y="2243"/>
                  <a:pt x="6956" y="2378"/>
                  <a:pt x="6652" y="2517"/>
                </a:cubicBezTo>
                <a:cubicBezTo>
                  <a:pt x="6652" y="2492"/>
                  <a:pt x="6656" y="2459"/>
                  <a:pt x="6656" y="2429"/>
                </a:cubicBezTo>
                <a:cubicBezTo>
                  <a:pt x="6729" y="2407"/>
                  <a:pt x="6802" y="2378"/>
                  <a:pt x="6876" y="2356"/>
                </a:cubicBezTo>
                <a:cubicBezTo>
                  <a:pt x="7107" y="2275"/>
                  <a:pt x="7341" y="2195"/>
                  <a:pt x="7576" y="2126"/>
                </a:cubicBezTo>
                <a:close/>
                <a:moveTo>
                  <a:pt x="6017" y="2661"/>
                </a:moveTo>
                <a:cubicBezTo>
                  <a:pt x="6017" y="2663"/>
                  <a:pt x="6014" y="2666"/>
                  <a:pt x="6012" y="2666"/>
                </a:cubicBezTo>
                <a:cubicBezTo>
                  <a:pt x="6011" y="2666"/>
                  <a:pt x="6010" y="2665"/>
                  <a:pt x="6010" y="2664"/>
                </a:cubicBezTo>
                <a:cubicBezTo>
                  <a:pt x="6010" y="2664"/>
                  <a:pt x="6014" y="2661"/>
                  <a:pt x="6017" y="2661"/>
                </a:cubicBezTo>
                <a:close/>
                <a:moveTo>
                  <a:pt x="6945" y="470"/>
                </a:moveTo>
                <a:cubicBezTo>
                  <a:pt x="7161" y="470"/>
                  <a:pt x="7362" y="536"/>
                  <a:pt x="7517" y="721"/>
                </a:cubicBezTo>
                <a:cubicBezTo>
                  <a:pt x="7756" y="1055"/>
                  <a:pt x="7756" y="1488"/>
                  <a:pt x="7774" y="1884"/>
                </a:cubicBezTo>
                <a:cubicBezTo>
                  <a:pt x="7404" y="2008"/>
                  <a:pt x="7026" y="2114"/>
                  <a:pt x="6656" y="2250"/>
                </a:cubicBezTo>
                <a:lnTo>
                  <a:pt x="6656" y="2228"/>
                </a:lnTo>
                <a:cubicBezTo>
                  <a:pt x="6648" y="2228"/>
                  <a:pt x="6652" y="2253"/>
                  <a:pt x="6641" y="2258"/>
                </a:cubicBezTo>
                <a:cubicBezTo>
                  <a:pt x="6644" y="2226"/>
                  <a:pt x="6650" y="2080"/>
                  <a:pt x="6638" y="2080"/>
                </a:cubicBezTo>
                <a:cubicBezTo>
                  <a:pt x="6636" y="2080"/>
                  <a:pt x="6633" y="2085"/>
                  <a:pt x="6630" y="2096"/>
                </a:cubicBezTo>
                <a:cubicBezTo>
                  <a:pt x="6615" y="2107"/>
                  <a:pt x="6626" y="2221"/>
                  <a:pt x="6623" y="2261"/>
                </a:cubicBezTo>
                <a:cubicBezTo>
                  <a:pt x="6267" y="2385"/>
                  <a:pt x="5922" y="2529"/>
                  <a:pt x="5585" y="2690"/>
                </a:cubicBezTo>
                <a:cubicBezTo>
                  <a:pt x="5629" y="2566"/>
                  <a:pt x="5655" y="2412"/>
                  <a:pt x="5695" y="2290"/>
                </a:cubicBezTo>
                <a:lnTo>
                  <a:pt x="5695" y="2290"/>
                </a:lnTo>
                <a:cubicBezTo>
                  <a:pt x="5695" y="2296"/>
                  <a:pt x="5695" y="2301"/>
                  <a:pt x="5695" y="2306"/>
                </a:cubicBezTo>
                <a:lnTo>
                  <a:pt x="5695" y="2306"/>
                </a:lnTo>
                <a:cubicBezTo>
                  <a:pt x="5748" y="2111"/>
                  <a:pt x="5785" y="1893"/>
                  <a:pt x="5838" y="1708"/>
                </a:cubicBezTo>
                <a:lnTo>
                  <a:pt x="5838" y="1708"/>
                </a:lnTo>
                <a:cubicBezTo>
                  <a:pt x="5805" y="1891"/>
                  <a:pt x="5768" y="2070"/>
                  <a:pt x="5731" y="2250"/>
                </a:cubicBezTo>
                <a:cubicBezTo>
                  <a:pt x="5841" y="1759"/>
                  <a:pt x="5948" y="1263"/>
                  <a:pt x="5955" y="754"/>
                </a:cubicBezTo>
                <a:cubicBezTo>
                  <a:pt x="6236" y="631"/>
                  <a:pt x="6608" y="470"/>
                  <a:pt x="6945" y="470"/>
                </a:cubicBezTo>
                <a:close/>
                <a:moveTo>
                  <a:pt x="2138" y="3020"/>
                </a:moveTo>
                <a:lnTo>
                  <a:pt x="2138" y="3023"/>
                </a:lnTo>
                <a:lnTo>
                  <a:pt x="2138" y="3023"/>
                </a:lnTo>
                <a:cubicBezTo>
                  <a:pt x="2136" y="3026"/>
                  <a:pt x="2134" y="3029"/>
                  <a:pt x="2134" y="3029"/>
                </a:cubicBezTo>
                <a:cubicBezTo>
                  <a:pt x="2134" y="3029"/>
                  <a:pt x="2135" y="3026"/>
                  <a:pt x="2138" y="3020"/>
                </a:cubicBezTo>
                <a:close/>
                <a:moveTo>
                  <a:pt x="5493" y="3079"/>
                </a:moveTo>
                <a:lnTo>
                  <a:pt x="5493" y="3079"/>
                </a:lnTo>
                <a:cubicBezTo>
                  <a:pt x="5492" y="3080"/>
                  <a:pt x="5491" y="3081"/>
                  <a:pt x="5491" y="3082"/>
                </a:cubicBezTo>
                <a:lnTo>
                  <a:pt x="5491" y="3082"/>
                </a:lnTo>
                <a:cubicBezTo>
                  <a:pt x="5492" y="3081"/>
                  <a:pt x="5492" y="3080"/>
                  <a:pt x="5493" y="3079"/>
                </a:cubicBezTo>
                <a:close/>
                <a:moveTo>
                  <a:pt x="6612" y="2448"/>
                </a:moveTo>
                <a:cubicBezTo>
                  <a:pt x="6601" y="2495"/>
                  <a:pt x="6590" y="2492"/>
                  <a:pt x="6597" y="2529"/>
                </a:cubicBezTo>
                <a:cubicBezTo>
                  <a:pt x="6601" y="2522"/>
                  <a:pt x="6601" y="2514"/>
                  <a:pt x="6608" y="2495"/>
                </a:cubicBezTo>
                <a:lnTo>
                  <a:pt x="6608" y="2495"/>
                </a:lnTo>
                <a:cubicBezTo>
                  <a:pt x="6604" y="2522"/>
                  <a:pt x="6601" y="2536"/>
                  <a:pt x="6601" y="2544"/>
                </a:cubicBezTo>
                <a:cubicBezTo>
                  <a:pt x="6227" y="2715"/>
                  <a:pt x="5853" y="2896"/>
                  <a:pt x="5489" y="3097"/>
                </a:cubicBezTo>
                <a:cubicBezTo>
                  <a:pt x="5489" y="3091"/>
                  <a:pt x="5489" y="3086"/>
                  <a:pt x="5491" y="3082"/>
                </a:cubicBezTo>
                <a:lnTo>
                  <a:pt x="5491" y="3082"/>
                </a:lnTo>
                <a:cubicBezTo>
                  <a:pt x="5487" y="3087"/>
                  <a:pt x="5482" y="3091"/>
                  <a:pt x="5479" y="3101"/>
                </a:cubicBezTo>
                <a:cubicBezTo>
                  <a:pt x="5471" y="3104"/>
                  <a:pt x="5464" y="3108"/>
                  <a:pt x="5460" y="3111"/>
                </a:cubicBezTo>
                <a:cubicBezTo>
                  <a:pt x="5479" y="2874"/>
                  <a:pt x="5655" y="2818"/>
                  <a:pt x="5856" y="2742"/>
                </a:cubicBezTo>
                <a:cubicBezTo>
                  <a:pt x="6105" y="2635"/>
                  <a:pt x="6355" y="2539"/>
                  <a:pt x="6612" y="2448"/>
                </a:cubicBezTo>
                <a:close/>
                <a:moveTo>
                  <a:pt x="1739" y="3387"/>
                </a:moveTo>
                <a:cubicBezTo>
                  <a:pt x="1739" y="3394"/>
                  <a:pt x="1727" y="3405"/>
                  <a:pt x="1724" y="3412"/>
                </a:cubicBezTo>
                <a:cubicBezTo>
                  <a:pt x="1724" y="3406"/>
                  <a:pt x="1726" y="3403"/>
                  <a:pt x="1729" y="3402"/>
                </a:cubicBezTo>
                <a:lnTo>
                  <a:pt x="1729" y="3402"/>
                </a:lnTo>
                <a:cubicBezTo>
                  <a:pt x="1729" y="3403"/>
                  <a:pt x="1729" y="3403"/>
                  <a:pt x="1729" y="3403"/>
                </a:cubicBezTo>
                <a:cubicBezTo>
                  <a:pt x="1729" y="3403"/>
                  <a:pt x="1730" y="3403"/>
                  <a:pt x="1731" y="3402"/>
                </a:cubicBezTo>
                <a:cubicBezTo>
                  <a:pt x="1730" y="3402"/>
                  <a:pt x="1730" y="3402"/>
                  <a:pt x="1729" y="3402"/>
                </a:cubicBezTo>
                <a:lnTo>
                  <a:pt x="1729" y="3402"/>
                </a:lnTo>
                <a:cubicBezTo>
                  <a:pt x="1731" y="3398"/>
                  <a:pt x="1739" y="3387"/>
                  <a:pt x="1739" y="3387"/>
                </a:cubicBezTo>
                <a:close/>
                <a:moveTo>
                  <a:pt x="1726" y="3416"/>
                </a:moveTo>
                <a:lnTo>
                  <a:pt x="1726" y="3416"/>
                </a:lnTo>
                <a:cubicBezTo>
                  <a:pt x="1725" y="3417"/>
                  <a:pt x="1724" y="3418"/>
                  <a:pt x="1724" y="3419"/>
                </a:cubicBezTo>
                <a:cubicBezTo>
                  <a:pt x="1720" y="3424"/>
                  <a:pt x="1720" y="3424"/>
                  <a:pt x="1717" y="3427"/>
                </a:cubicBezTo>
                <a:cubicBezTo>
                  <a:pt x="1720" y="3420"/>
                  <a:pt x="1723" y="3417"/>
                  <a:pt x="1726" y="3416"/>
                </a:cubicBezTo>
                <a:close/>
                <a:moveTo>
                  <a:pt x="5306" y="3446"/>
                </a:moveTo>
                <a:cubicBezTo>
                  <a:pt x="5303" y="3456"/>
                  <a:pt x="5291" y="3493"/>
                  <a:pt x="5288" y="3497"/>
                </a:cubicBezTo>
                <a:cubicBezTo>
                  <a:pt x="5171" y="3834"/>
                  <a:pt x="5046" y="4175"/>
                  <a:pt x="4917" y="4509"/>
                </a:cubicBezTo>
                <a:cubicBezTo>
                  <a:pt x="4719" y="4453"/>
                  <a:pt x="4452" y="4443"/>
                  <a:pt x="4327" y="4270"/>
                </a:cubicBezTo>
                <a:cubicBezTo>
                  <a:pt x="4474" y="3893"/>
                  <a:pt x="4943" y="3695"/>
                  <a:pt x="5269" y="3468"/>
                </a:cubicBezTo>
                <a:lnTo>
                  <a:pt x="5269" y="3468"/>
                </a:lnTo>
                <a:cubicBezTo>
                  <a:pt x="5255" y="3526"/>
                  <a:pt x="5225" y="3573"/>
                  <a:pt x="5233" y="3625"/>
                </a:cubicBezTo>
                <a:cubicBezTo>
                  <a:pt x="5222" y="3639"/>
                  <a:pt x="5218" y="3666"/>
                  <a:pt x="5215" y="3676"/>
                </a:cubicBezTo>
                <a:cubicBezTo>
                  <a:pt x="5255" y="3617"/>
                  <a:pt x="5251" y="3500"/>
                  <a:pt x="5306" y="3446"/>
                </a:cubicBezTo>
                <a:close/>
                <a:moveTo>
                  <a:pt x="6557" y="2778"/>
                </a:moveTo>
                <a:lnTo>
                  <a:pt x="6557" y="2778"/>
                </a:lnTo>
                <a:cubicBezTo>
                  <a:pt x="6531" y="2874"/>
                  <a:pt x="6509" y="2954"/>
                  <a:pt x="6491" y="3053"/>
                </a:cubicBezTo>
                <a:cubicBezTo>
                  <a:pt x="6491" y="3053"/>
                  <a:pt x="6490" y="3053"/>
                  <a:pt x="6490" y="3053"/>
                </a:cubicBezTo>
                <a:cubicBezTo>
                  <a:pt x="6479" y="3053"/>
                  <a:pt x="6476" y="3130"/>
                  <a:pt x="6469" y="3152"/>
                </a:cubicBezTo>
                <a:lnTo>
                  <a:pt x="6469" y="3116"/>
                </a:lnTo>
                <a:cubicBezTo>
                  <a:pt x="6457" y="3155"/>
                  <a:pt x="6450" y="3218"/>
                  <a:pt x="6443" y="3265"/>
                </a:cubicBezTo>
                <a:lnTo>
                  <a:pt x="6443" y="3226"/>
                </a:lnTo>
                <a:cubicBezTo>
                  <a:pt x="6432" y="3292"/>
                  <a:pt x="6428" y="3343"/>
                  <a:pt x="6417" y="3405"/>
                </a:cubicBezTo>
                <a:lnTo>
                  <a:pt x="6417" y="3412"/>
                </a:lnTo>
                <a:cubicBezTo>
                  <a:pt x="6337" y="3823"/>
                  <a:pt x="6259" y="4230"/>
                  <a:pt x="6153" y="4634"/>
                </a:cubicBezTo>
                <a:cubicBezTo>
                  <a:pt x="5768" y="4597"/>
                  <a:pt x="5387" y="4590"/>
                  <a:pt x="5005" y="4524"/>
                </a:cubicBezTo>
                <a:cubicBezTo>
                  <a:pt x="5119" y="4226"/>
                  <a:pt x="5233" y="3930"/>
                  <a:pt x="5325" y="3625"/>
                </a:cubicBezTo>
                <a:cubicBezTo>
                  <a:pt x="5376" y="3336"/>
                  <a:pt x="5511" y="3328"/>
                  <a:pt x="5739" y="3196"/>
                </a:cubicBezTo>
                <a:lnTo>
                  <a:pt x="5739" y="3192"/>
                </a:lnTo>
                <a:cubicBezTo>
                  <a:pt x="6010" y="3053"/>
                  <a:pt x="6278" y="2906"/>
                  <a:pt x="6557" y="2778"/>
                </a:cubicBezTo>
                <a:close/>
                <a:moveTo>
                  <a:pt x="2191" y="5908"/>
                </a:moveTo>
                <a:lnTo>
                  <a:pt x="2191" y="5908"/>
                </a:lnTo>
                <a:cubicBezTo>
                  <a:pt x="2185" y="5954"/>
                  <a:pt x="2181" y="6002"/>
                  <a:pt x="2179" y="6053"/>
                </a:cubicBezTo>
                <a:cubicBezTo>
                  <a:pt x="2182" y="6004"/>
                  <a:pt x="2186" y="5955"/>
                  <a:pt x="2191" y="5908"/>
                </a:cubicBezTo>
                <a:close/>
                <a:moveTo>
                  <a:pt x="4078" y="6383"/>
                </a:moveTo>
                <a:cubicBezTo>
                  <a:pt x="4052" y="6435"/>
                  <a:pt x="4024" y="6487"/>
                  <a:pt x="3996" y="6539"/>
                </a:cubicBezTo>
                <a:lnTo>
                  <a:pt x="3996" y="6539"/>
                </a:lnTo>
                <a:cubicBezTo>
                  <a:pt x="4027" y="6484"/>
                  <a:pt x="4081" y="6395"/>
                  <a:pt x="4078" y="6383"/>
                </a:cubicBezTo>
                <a:close/>
                <a:moveTo>
                  <a:pt x="5054" y="7142"/>
                </a:moveTo>
                <a:cubicBezTo>
                  <a:pt x="5052" y="7143"/>
                  <a:pt x="5052" y="7145"/>
                  <a:pt x="5049" y="7149"/>
                </a:cubicBezTo>
                <a:cubicBezTo>
                  <a:pt x="5051" y="7147"/>
                  <a:pt x="5052" y="7145"/>
                  <a:pt x="5054" y="7142"/>
                </a:cubicBezTo>
                <a:close/>
                <a:moveTo>
                  <a:pt x="966" y="7775"/>
                </a:moveTo>
                <a:cubicBezTo>
                  <a:pt x="971" y="7783"/>
                  <a:pt x="976" y="7792"/>
                  <a:pt x="983" y="7802"/>
                </a:cubicBezTo>
                <a:cubicBezTo>
                  <a:pt x="975" y="7790"/>
                  <a:pt x="970" y="7782"/>
                  <a:pt x="966" y="7775"/>
                </a:cubicBezTo>
                <a:close/>
                <a:moveTo>
                  <a:pt x="4485" y="7857"/>
                </a:moveTo>
                <a:lnTo>
                  <a:pt x="4485" y="7857"/>
                </a:lnTo>
                <a:cubicBezTo>
                  <a:pt x="4485" y="7857"/>
                  <a:pt x="4484" y="7858"/>
                  <a:pt x="4482" y="7860"/>
                </a:cubicBezTo>
                <a:lnTo>
                  <a:pt x="4482" y="7860"/>
                </a:lnTo>
                <a:cubicBezTo>
                  <a:pt x="4483" y="7859"/>
                  <a:pt x="4484" y="7858"/>
                  <a:pt x="4485" y="7857"/>
                </a:cubicBezTo>
                <a:close/>
                <a:moveTo>
                  <a:pt x="5435" y="2932"/>
                </a:moveTo>
                <a:lnTo>
                  <a:pt x="5435" y="2932"/>
                </a:lnTo>
                <a:cubicBezTo>
                  <a:pt x="5420" y="2965"/>
                  <a:pt x="5383" y="3152"/>
                  <a:pt x="5350" y="3174"/>
                </a:cubicBezTo>
                <a:cubicBezTo>
                  <a:pt x="5123" y="3287"/>
                  <a:pt x="4910" y="3427"/>
                  <a:pt x="4697" y="3573"/>
                </a:cubicBezTo>
                <a:cubicBezTo>
                  <a:pt x="3927" y="4072"/>
                  <a:pt x="3829" y="4578"/>
                  <a:pt x="4859" y="4729"/>
                </a:cubicBezTo>
                <a:cubicBezTo>
                  <a:pt x="4844" y="4776"/>
                  <a:pt x="4800" y="4854"/>
                  <a:pt x="4800" y="4890"/>
                </a:cubicBezTo>
                <a:cubicBezTo>
                  <a:pt x="4822" y="4835"/>
                  <a:pt x="4841" y="4783"/>
                  <a:pt x="4866" y="4729"/>
                </a:cubicBezTo>
                <a:cubicBezTo>
                  <a:pt x="4866" y="4732"/>
                  <a:pt x="4866" y="4732"/>
                  <a:pt x="4870" y="4732"/>
                </a:cubicBezTo>
                <a:cubicBezTo>
                  <a:pt x="4731" y="5084"/>
                  <a:pt x="4591" y="5473"/>
                  <a:pt x="4415" y="5781"/>
                </a:cubicBezTo>
                <a:cubicBezTo>
                  <a:pt x="4413" y="5783"/>
                  <a:pt x="4412" y="5784"/>
                  <a:pt x="4412" y="5784"/>
                </a:cubicBezTo>
                <a:cubicBezTo>
                  <a:pt x="4411" y="5784"/>
                  <a:pt x="4416" y="5777"/>
                  <a:pt x="4419" y="5774"/>
                </a:cubicBezTo>
                <a:lnTo>
                  <a:pt x="4419" y="5774"/>
                </a:lnTo>
                <a:lnTo>
                  <a:pt x="4415" y="5778"/>
                </a:lnTo>
                <a:cubicBezTo>
                  <a:pt x="4426" y="5759"/>
                  <a:pt x="4433" y="5744"/>
                  <a:pt x="4437" y="5734"/>
                </a:cubicBezTo>
                <a:cubicBezTo>
                  <a:pt x="4447" y="5713"/>
                  <a:pt x="4449" y="5705"/>
                  <a:pt x="4447" y="5705"/>
                </a:cubicBezTo>
                <a:cubicBezTo>
                  <a:pt x="4442" y="5705"/>
                  <a:pt x="4414" y="5751"/>
                  <a:pt x="4411" y="5774"/>
                </a:cubicBezTo>
                <a:cubicBezTo>
                  <a:pt x="4419" y="5763"/>
                  <a:pt x="4426" y="5745"/>
                  <a:pt x="4426" y="5744"/>
                </a:cubicBezTo>
                <a:lnTo>
                  <a:pt x="4426" y="5744"/>
                </a:lnTo>
                <a:cubicBezTo>
                  <a:pt x="4423" y="5756"/>
                  <a:pt x="4415" y="5774"/>
                  <a:pt x="4411" y="5774"/>
                </a:cubicBezTo>
                <a:cubicBezTo>
                  <a:pt x="4298" y="6023"/>
                  <a:pt x="4100" y="6411"/>
                  <a:pt x="3983" y="6561"/>
                </a:cubicBezTo>
                <a:lnTo>
                  <a:pt x="3983" y="6561"/>
                </a:lnTo>
                <a:cubicBezTo>
                  <a:pt x="3987" y="6554"/>
                  <a:pt x="3992" y="6546"/>
                  <a:pt x="3996" y="6539"/>
                </a:cubicBezTo>
                <a:lnTo>
                  <a:pt x="3996" y="6539"/>
                </a:lnTo>
                <a:cubicBezTo>
                  <a:pt x="3991" y="6547"/>
                  <a:pt x="3986" y="6555"/>
                  <a:pt x="3983" y="6562"/>
                </a:cubicBezTo>
                <a:cubicBezTo>
                  <a:pt x="3983" y="6562"/>
                  <a:pt x="3983" y="6562"/>
                  <a:pt x="3983" y="6561"/>
                </a:cubicBezTo>
                <a:lnTo>
                  <a:pt x="3983" y="6561"/>
                </a:lnTo>
                <a:cubicBezTo>
                  <a:pt x="3892" y="6726"/>
                  <a:pt x="3791" y="6886"/>
                  <a:pt x="3685" y="7043"/>
                </a:cubicBezTo>
                <a:cubicBezTo>
                  <a:pt x="3675" y="7072"/>
                  <a:pt x="3565" y="7219"/>
                  <a:pt x="3513" y="7278"/>
                </a:cubicBezTo>
                <a:cubicBezTo>
                  <a:pt x="3572" y="7171"/>
                  <a:pt x="3634" y="7094"/>
                  <a:pt x="3693" y="6995"/>
                </a:cubicBezTo>
                <a:lnTo>
                  <a:pt x="3693" y="6995"/>
                </a:lnTo>
                <a:cubicBezTo>
                  <a:pt x="3462" y="7336"/>
                  <a:pt x="3213" y="7659"/>
                  <a:pt x="2864" y="7879"/>
                </a:cubicBezTo>
                <a:cubicBezTo>
                  <a:pt x="2853" y="7868"/>
                  <a:pt x="2846" y="7853"/>
                  <a:pt x="2835" y="7842"/>
                </a:cubicBezTo>
                <a:cubicBezTo>
                  <a:pt x="1181" y="5392"/>
                  <a:pt x="3385" y="3908"/>
                  <a:pt x="5435" y="2932"/>
                </a:cubicBezTo>
                <a:close/>
                <a:moveTo>
                  <a:pt x="5823" y="816"/>
                </a:moveTo>
                <a:lnTo>
                  <a:pt x="5823" y="816"/>
                </a:lnTo>
                <a:cubicBezTo>
                  <a:pt x="5827" y="875"/>
                  <a:pt x="5819" y="919"/>
                  <a:pt x="5816" y="977"/>
                </a:cubicBezTo>
                <a:lnTo>
                  <a:pt x="5819" y="977"/>
                </a:lnTo>
                <a:cubicBezTo>
                  <a:pt x="5827" y="1092"/>
                  <a:pt x="5777" y="1322"/>
                  <a:pt x="5775" y="1401"/>
                </a:cubicBezTo>
                <a:lnTo>
                  <a:pt x="5775" y="1401"/>
                </a:lnTo>
                <a:cubicBezTo>
                  <a:pt x="5776" y="1396"/>
                  <a:pt x="5777" y="1391"/>
                  <a:pt x="5779" y="1388"/>
                </a:cubicBezTo>
                <a:lnTo>
                  <a:pt x="5779" y="1388"/>
                </a:lnTo>
                <a:cubicBezTo>
                  <a:pt x="5778" y="1398"/>
                  <a:pt x="5777" y="1407"/>
                  <a:pt x="5775" y="1416"/>
                </a:cubicBezTo>
                <a:lnTo>
                  <a:pt x="5775" y="1416"/>
                </a:lnTo>
                <a:cubicBezTo>
                  <a:pt x="5775" y="1412"/>
                  <a:pt x="5775" y="1407"/>
                  <a:pt x="5775" y="1401"/>
                </a:cubicBezTo>
                <a:lnTo>
                  <a:pt x="5775" y="1401"/>
                </a:lnTo>
                <a:cubicBezTo>
                  <a:pt x="5774" y="1406"/>
                  <a:pt x="5773" y="1413"/>
                  <a:pt x="5775" y="1417"/>
                </a:cubicBezTo>
                <a:lnTo>
                  <a:pt x="5775" y="1417"/>
                </a:lnTo>
                <a:cubicBezTo>
                  <a:pt x="5775" y="1417"/>
                  <a:pt x="5775" y="1416"/>
                  <a:pt x="5775" y="1416"/>
                </a:cubicBezTo>
                <a:lnTo>
                  <a:pt x="5775" y="1416"/>
                </a:lnTo>
                <a:cubicBezTo>
                  <a:pt x="5775" y="1416"/>
                  <a:pt x="5775" y="1417"/>
                  <a:pt x="5775" y="1417"/>
                </a:cubicBezTo>
                <a:cubicBezTo>
                  <a:pt x="5775" y="1417"/>
                  <a:pt x="5775" y="1417"/>
                  <a:pt x="5775" y="1417"/>
                </a:cubicBezTo>
                <a:lnTo>
                  <a:pt x="5775" y="1417"/>
                </a:lnTo>
                <a:cubicBezTo>
                  <a:pt x="5765" y="1491"/>
                  <a:pt x="5752" y="1564"/>
                  <a:pt x="5739" y="1642"/>
                </a:cubicBezTo>
                <a:cubicBezTo>
                  <a:pt x="5687" y="2001"/>
                  <a:pt x="5574" y="2368"/>
                  <a:pt x="5504" y="2727"/>
                </a:cubicBezTo>
                <a:cubicBezTo>
                  <a:pt x="4153" y="3393"/>
                  <a:pt x="2387" y="4247"/>
                  <a:pt x="2191" y="5908"/>
                </a:cubicBezTo>
                <a:lnTo>
                  <a:pt x="2191" y="5908"/>
                </a:lnTo>
                <a:cubicBezTo>
                  <a:pt x="2201" y="5830"/>
                  <a:pt x="2216" y="5757"/>
                  <a:pt x="2237" y="5678"/>
                </a:cubicBezTo>
                <a:lnTo>
                  <a:pt x="2237" y="5678"/>
                </a:lnTo>
                <a:cubicBezTo>
                  <a:pt x="2248" y="5756"/>
                  <a:pt x="2219" y="5785"/>
                  <a:pt x="2219" y="5847"/>
                </a:cubicBezTo>
                <a:cubicBezTo>
                  <a:pt x="2241" y="5752"/>
                  <a:pt x="2252" y="5631"/>
                  <a:pt x="2292" y="5550"/>
                </a:cubicBezTo>
                <a:lnTo>
                  <a:pt x="2292" y="5550"/>
                </a:lnTo>
                <a:cubicBezTo>
                  <a:pt x="2131" y="6122"/>
                  <a:pt x="2204" y="6738"/>
                  <a:pt x="2435" y="7278"/>
                </a:cubicBezTo>
                <a:cubicBezTo>
                  <a:pt x="2428" y="7278"/>
                  <a:pt x="2446" y="7314"/>
                  <a:pt x="2453" y="7340"/>
                </a:cubicBezTo>
                <a:cubicBezTo>
                  <a:pt x="2333" y="7068"/>
                  <a:pt x="2248" y="6804"/>
                  <a:pt x="2201" y="6511"/>
                </a:cubicBezTo>
                <a:cubicBezTo>
                  <a:pt x="2199" y="6506"/>
                  <a:pt x="2198" y="6504"/>
                  <a:pt x="2198" y="6504"/>
                </a:cubicBezTo>
                <a:lnTo>
                  <a:pt x="2198" y="6504"/>
                </a:lnTo>
                <a:cubicBezTo>
                  <a:pt x="2194" y="6504"/>
                  <a:pt x="2229" y="6692"/>
                  <a:pt x="2223" y="6709"/>
                </a:cubicBezTo>
                <a:cubicBezTo>
                  <a:pt x="2197" y="6603"/>
                  <a:pt x="2186" y="6504"/>
                  <a:pt x="2175" y="6394"/>
                </a:cubicBezTo>
                <a:lnTo>
                  <a:pt x="2175" y="6394"/>
                </a:lnTo>
                <a:cubicBezTo>
                  <a:pt x="2186" y="6948"/>
                  <a:pt x="2431" y="7494"/>
                  <a:pt x="2758" y="7938"/>
                </a:cubicBezTo>
                <a:cubicBezTo>
                  <a:pt x="2631" y="8001"/>
                  <a:pt x="2503" y="8030"/>
                  <a:pt x="2379" y="8030"/>
                </a:cubicBezTo>
                <a:cubicBezTo>
                  <a:pt x="1848" y="8030"/>
                  <a:pt x="1375" y="7509"/>
                  <a:pt x="1214" y="7006"/>
                </a:cubicBezTo>
                <a:cubicBezTo>
                  <a:pt x="979" y="6368"/>
                  <a:pt x="1189" y="5660"/>
                  <a:pt x="1489" y="5074"/>
                </a:cubicBezTo>
                <a:lnTo>
                  <a:pt x="1485" y="5074"/>
                </a:lnTo>
                <a:cubicBezTo>
                  <a:pt x="1491" y="5061"/>
                  <a:pt x="1498" y="5048"/>
                  <a:pt x="1496" y="5048"/>
                </a:cubicBezTo>
                <a:lnTo>
                  <a:pt x="1496" y="5048"/>
                </a:lnTo>
                <a:cubicBezTo>
                  <a:pt x="1495" y="5048"/>
                  <a:pt x="1494" y="5049"/>
                  <a:pt x="1492" y="5051"/>
                </a:cubicBezTo>
                <a:lnTo>
                  <a:pt x="1492" y="5051"/>
                </a:lnTo>
                <a:cubicBezTo>
                  <a:pt x="1494" y="5049"/>
                  <a:pt x="1494" y="5046"/>
                  <a:pt x="1497" y="5044"/>
                </a:cubicBezTo>
                <a:cubicBezTo>
                  <a:pt x="1603" y="4846"/>
                  <a:pt x="1735" y="4644"/>
                  <a:pt x="1856" y="4443"/>
                </a:cubicBezTo>
                <a:lnTo>
                  <a:pt x="1856" y="4446"/>
                </a:lnTo>
                <a:cubicBezTo>
                  <a:pt x="1858" y="4444"/>
                  <a:pt x="1859" y="4441"/>
                  <a:pt x="1859" y="4441"/>
                </a:cubicBezTo>
                <a:cubicBezTo>
                  <a:pt x="1859" y="4441"/>
                  <a:pt x="1859" y="4442"/>
                  <a:pt x="1859" y="4443"/>
                </a:cubicBezTo>
                <a:cubicBezTo>
                  <a:pt x="1863" y="4436"/>
                  <a:pt x="1863" y="4431"/>
                  <a:pt x="1863" y="4431"/>
                </a:cubicBezTo>
                <a:cubicBezTo>
                  <a:pt x="2897" y="3045"/>
                  <a:pt x="4243" y="1652"/>
                  <a:pt x="5823" y="816"/>
                </a:cubicBezTo>
                <a:close/>
                <a:moveTo>
                  <a:pt x="2666" y="8121"/>
                </a:moveTo>
                <a:lnTo>
                  <a:pt x="2666" y="8121"/>
                </a:lnTo>
                <a:cubicBezTo>
                  <a:pt x="2663" y="8124"/>
                  <a:pt x="2641" y="8132"/>
                  <a:pt x="2553" y="8150"/>
                </a:cubicBezTo>
                <a:cubicBezTo>
                  <a:pt x="2546" y="8151"/>
                  <a:pt x="2539" y="8152"/>
                  <a:pt x="2532" y="8153"/>
                </a:cubicBezTo>
                <a:lnTo>
                  <a:pt x="2532" y="8153"/>
                </a:lnTo>
                <a:cubicBezTo>
                  <a:pt x="2582" y="8142"/>
                  <a:pt x="2638" y="8132"/>
                  <a:pt x="2666" y="8121"/>
                </a:cubicBezTo>
                <a:close/>
                <a:moveTo>
                  <a:pt x="6102" y="4805"/>
                </a:moveTo>
                <a:lnTo>
                  <a:pt x="6102" y="4805"/>
                </a:lnTo>
                <a:cubicBezTo>
                  <a:pt x="6087" y="4868"/>
                  <a:pt x="6061" y="4930"/>
                  <a:pt x="6047" y="4996"/>
                </a:cubicBezTo>
                <a:cubicBezTo>
                  <a:pt x="6017" y="5084"/>
                  <a:pt x="5973" y="5176"/>
                  <a:pt x="5944" y="5282"/>
                </a:cubicBezTo>
                <a:lnTo>
                  <a:pt x="5944" y="5279"/>
                </a:lnTo>
                <a:cubicBezTo>
                  <a:pt x="5926" y="5312"/>
                  <a:pt x="5922" y="5385"/>
                  <a:pt x="5893" y="5400"/>
                </a:cubicBezTo>
                <a:cubicBezTo>
                  <a:pt x="5889" y="5429"/>
                  <a:pt x="5871" y="5455"/>
                  <a:pt x="5867" y="5480"/>
                </a:cubicBezTo>
                <a:cubicBezTo>
                  <a:pt x="5871" y="5477"/>
                  <a:pt x="5871" y="5473"/>
                  <a:pt x="5875" y="5470"/>
                </a:cubicBezTo>
                <a:lnTo>
                  <a:pt x="5875" y="5470"/>
                </a:lnTo>
                <a:cubicBezTo>
                  <a:pt x="5836" y="5577"/>
                  <a:pt x="5793" y="5670"/>
                  <a:pt x="5784" y="5725"/>
                </a:cubicBezTo>
                <a:lnTo>
                  <a:pt x="5784" y="5725"/>
                </a:lnTo>
                <a:cubicBezTo>
                  <a:pt x="5744" y="5809"/>
                  <a:pt x="5698" y="5915"/>
                  <a:pt x="5665" y="5998"/>
                </a:cubicBezTo>
                <a:cubicBezTo>
                  <a:pt x="5673" y="5990"/>
                  <a:pt x="5684" y="5954"/>
                  <a:pt x="5691" y="5943"/>
                </a:cubicBezTo>
                <a:lnTo>
                  <a:pt x="5691" y="5943"/>
                </a:lnTo>
                <a:cubicBezTo>
                  <a:pt x="5684" y="5979"/>
                  <a:pt x="5651" y="6016"/>
                  <a:pt x="5640" y="6053"/>
                </a:cubicBezTo>
                <a:cubicBezTo>
                  <a:pt x="5640" y="6053"/>
                  <a:pt x="5641" y="6053"/>
                  <a:pt x="5641" y="6053"/>
                </a:cubicBezTo>
                <a:cubicBezTo>
                  <a:pt x="5644" y="6053"/>
                  <a:pt x="5648" y="6045"/>
                  <a:pt x="5651" y="6042"/>
                </a:cubicBezTo>
                <a:lnTo>
                  <a:pt x="5651" y="6042"/>
                </a:lnTo>
                <a:cubicBezTo>
                  <a:pt x="5647" y="6049"/>
                  <a:pt x="5647" y="6053"/>
                  <a:pt x="5643" y="6056"/>
                </a:cubicBezTo>
                <a:lnTo>
                  <a:pt x="5643" y="6053"/>
                </a:lnTo>
                <a:cubicBezTo>
                  <a:pt x="5476" y="6428"/>
                  <a:pt x="5280" y="6799"/>
                  <a:pt x="5054" y="7142"/>
                </a:cubicBezTo>
                <a:lnTo>
                  <a:pt x="5054" y="7142"/>
                </a:lnTo>
                <a:cubicBezTo>
                  <a:pt x="5055" y="7142"/>
                  <a:pt x="5056" y="7142"/>
                  <a:pt x="5057" y="7142"/>
                </a:cubicBezTo>
                <a:cubicBezTo>
                  <a:pt x="4885" y="7395"/>
                  <a:pt x="4701" y="7637"/>
                  <a:pt x="4489" y="7857"/>
                </a:cubicBezTo>
                <a:cubicBezTo>
                  <a:pt x="4485" y="7860"/>
                  <a:pt x="4481" y="7864"/>
                  <a:pt x="4481" y="7864"/>
                </a:cubicBezTo>
                <a:cubicBezTo>
                  <a:pt x="4481" y="7862"/>
                  <a:pt x="4481" y="7861"/>
                  <a:pt x="4482" y="7860"/>
                </a:cubicBezTo>
                <a:lnTo>
                  <a:pt x="4482" y="7860"/>
                </a:lnTo>
                <a:cubicBezTo>
                  <a:pt x="4281" y="8079"/>
                  <a:pt x="4055" y="8272"/>
                  <a:pt x="3799" y="8432"/>
                </a:cubicBezTo>
                <a:lnTo>
                  <a:pt x="3795" y="8436"/>
                </a:lnTo>
                <a:cubicBezTo>
                  <a:pt x="3792" y="8440"/>
                  <a:pt x="3788" y="8440"/>
                  <a:pt x="3788" y="8440"/>
                </a:cubicBezTo>
                <a:lnTo>
                  <a:pt x="3792" y="8436"/>
                </a:lnTo>
                <a:lnTo>
                  <a:pt x="3792" y="8436"/>
                </a:lnTo>
                <a:cubicBezTo>
                  <a:pt x="3774" y="8446"/>
                  <a:pt x="3673" y="8495"/>
                  <a:pt x="3685" y="8495"/>
                </a:cubicBezTo>
                <a:cubicBezTo>
                  <a:pt x="3686" y="8495"/>
                  <a:pt x="3687" y="8495"/>
                  <a:pt x="3689" y="8495"/>
                </a:cubicBezTo>
                <a:lnTo>
                  <a:pt x="3689" y="8495"/>
                </a:lnTo>
                <a:cubicBezTo>
                  <a:pt x="3685" y="8498"/>
                  <a:pt x="3682" y="8502"/>
                  <a:pt x="3678" y="8502"/>
                </a:cubicBezTo>
                <a:cubicBezTo>
                  <a:pt x="3661" y="8520"/>
                  <a:pt x="3639" y="8529"/>
                  <a:pt x="3613" y="8529"/>
                </a:cubicBezTo>
                <a:cubicBezTo>
                  <a:pt x="3425" y="8529"/>
                  <a:pt x="3047" y="8090"/>
                  <a:pt x="2941" y="7978"/>
                </a:cubicBezTo>
                <a:cubicBezTo>
                  <a:pt x="3997" y="7215"/>
                  <a:pt x="4613" y="5961"/>
                  <a:pt x="5119" y="4810"/>
                </a:cubicBezTo>
                <a:cubicBezTo>
                  <a:pt x="5249" y="4828"/>
                  <a:pt x="5357" y="4834"/>
                  <a:pt x="5458" y="4834"/>
                </a:cubicBezTo>
                <a:cubicBezTo>
                  <a:pt x="5663" y="4834"/>
                  <a:pt x="5836" y="4808"/>
                  <a:pt x="6102" y="4805"/>
                </a:cubicBezTo>
                <a:close/>
                <a:moveTo>
                  <a:pt x="5447" y="111"/>
                </a:moveTo>
                <a:cubicBezTo>
                  <a:pt x="5455" y="111"/>
                  <a:pt x="5463" y="111"/>
                  <a:pt x="5471" y="112"/>
                </a:cubicBezTo>
                <a:cubicBezTo>
                  <a:pt x="5480" y="112"/>
                  <a:pt x="5488" y="111"/>
                  <a:pt x="5496" y="111"/>
                </a:cubicBezTo>
                <a:cubicBezTo>
                  <a:pt x="5539" y="111"/>
                  <a:pt x="5571" y="119"/>
                  <a:pt x="5611" y="138"/>
                </a:cubicBezTo>
                <a:cubicBezTo>
                  <a:pt x="5614" y="138"/>
                  <a:pt x="5618" y="141"/>
                  <a:pt x="5614" y="141"/>
                </a:cubicBezTo>
                <a:cubicBezTo>
                  <a:pt x="5617" y="143"/>
                  <a:pt x="5619" y="144"/>
                  <a:pt x="5621" y="145"/>
                </a:cubicBezTo>
                <a:lnTo>
                  <a:pt x="5621" y="145"/>
                </a:lnTo>
                <a:cubicBezTo>
                  <a:pt x="5621" y="146"/>
                  <a:pt x="5621" y="146"/>
                  <a:pt x="5621" y="146"/>
                </a:cubicBezTo>
                <a:lnTo>
                  <a:pt x="5621" y="146"/>
                </a:lnTo>
                <a:cubicBezTo>
                  <a:pt x="5621" y="146"/>
                  <a:pt x="5621" y="146"/>
                  <a:pt x="5621" y="145"/>
                </a:cubicBezTo>
                <a:lnTo>
                  <a:pt x="5621" y="145"/>
                </a:lnTo>
                <a:cubicBezTo>
                  <a:pt x="5738" y="221"/>
                  <a:pt x="5779" y="369"/>
                  <a:pt x="5798" y="502"/>
                </a:cubicBezTo>
                <a:lnTo>
                  <a:pt x="5798" y="502"/>
                </a:lnTo>
                <a:cubicBezTo>
                  <a:pt x="5797" y="496"/>
                  <a:pt x="5795" y="488"/>
                  <a:pt x="5794" y="479"/>
                </a:cubicBezTo>
                <a:lnTo>
                  <a:pt x="5794" y="479"/>
                </a:lnTo>
                <a:cubicBezTo>
                  <a:pt x="5805" y="552"/>
                  <a:pt x="5809" y="586"/>
                  <a:pt x="5816" y="652"/>
                </a:cubicBezTo>
                <a:cubicBezTo>
                  <a:pt x="5438" y="831"/>
                  <a:pt x="5061" y="1062"/>
                  <a:pt x="4719" y="1307"/>
                </a:cubicBezTo>
                <a:cubicBezTo>
                  <a:pt x="4721" y="1307"/>
                  <a:pt x="4723" y="1306"/>
                  <a:pt x="4723" y="1306"/>
                </a:cubicBezTo>
                <a:cubicBezTo>
                  <a:pt x="4726" y="1306"/>
                  <a:pt x="4716" y="1312"/>
                  <a:pt x="4716" y="1312"/>
                </a:cubicBezTo>
                <a:cubicBezTo>
                  <a:pt x="4477" y="1483"/>
                  <a:pt x="4250" y="1667"/>
                  <a:pt x="4027" y="1862"/>
                </a:cubicBezTo>
                <a:cubicBezTo>
                  <a:pt x="2685" y="3160"/>
                  <a:pt x="0" y="5565"/>
                  <a:pt x="1375" y="7582"/>
                </a:cubicBezTo>
                <a:cubicBezTo>
                  <a:pt x="1606" y="7908"/>
                  <a:pt x="1995" y="8152"/>
                  <a:pt x="2390" y="8152"/>
                </a:cubicBezTo>
                <a:cubicBezTo>
                  <a:pt x="2542" y="8152"/>
                  <a:pt x="2694" y="8116"/>
                  <a:pt x="2839" y="8036"/>
                </a:cubicBezTo>
                <a:cubicBezTo>
                  <a:pt x="2839" y="8036"/>
                  <a:pt x="2842" y="8040"/>
                  <a:pt x="2842" y="8044"/>
                </a:cubicBezTo>
                <a:cubicBezTo>
                  <a:pt x="2747" y="8095"/>
                  <a:pt x="2622" y="8139"/>
                  <a:pt x="2509" y="8154"/>
                </a:cubicBezTo>
                <a:cubicBezTo>
                  <a:pt x="2485" y="8158"/>
                  <a:pt x="2464" y="8162"/>
                  <a:pt x="2468" y="8162"/>
                </a:cubicBezTo>
                <a:cubicBezTo>
                  <a:pt x="2471" y="8162"/>
                  <a:pt x="2485" y="8161"/>
                  <a:pt x="2515" y="8156"/>
                </a:cubicBezTo>
                <a:lnTo>
                  <a:pt x="2515" y="8156"/>
                </a:lnTo>
                <a:cubicBezTo>
                  <a:pt x="2489" y="8161"/>
                  <a:pt x="2468" y="8165"/>
                  <a:pt x="2474" y="8165"/>
                </a:cubicBezTo>
                <a:cubicBezTo>
                  <a:pt x="2477" y="8165"/>
                  <a:pt x="2486" y="8164"/>
                  <a:pt x="2505" y="8161"/>
                </a:cubicBezTo>
                <a:cubicBezTo>
                  <a:pt x="2629" y="8143"/>
                  <a:pt x="2743" y="8110"/>
                  <a:pt x="2849" y="8048"/>
                </a:cubicBezTo>
                <a:cubicBezTo>
                  <a:pt x="3029" y="8260"/>
                  <a:pt x="3235" y="8454"/>
                  <a:pt x="3465" y="8605"/>
                </a:cubicBezTo>
                <a:cubicBezTo>
                  <a:pt x="3362" y="8651"/>
                  <a:pt x="3239" y="8690"/>
                  <a:pt x="3128" y="8713"/>
                </a:cubicBezTo>
                <a:lnTo>
                  <a:pt x="3128" y="8713"/>
                </a:lnTo>
                <a:cubicBezTo>
                  <a:pt x="3144" y="8709"/>
                  <a:pt x="3155" y="8703"/>
                  <a:pt x="3161" y="8700"/>
                </a:cubicBezTo>
                <a:lnTo>
                  <a:pt x="3161" y="8700"/>
                </a:lnTo>
                <a:cubicBezTo>
                  <a:pt x="3113" y="8711"/>
                  <a:pt x="3059" y="8718"/>
                  <a:pt x="3007" y="8726"/>
                </a:cubicBezTo>
                <a:cubicBezTo>
                  <a:pt x="3009" y="8727"/>
                  <a:pt x="3012" y="8727"/>
                  <a:pt x="3015" y="8727"/>
                </a:cubicBezTo>
                <a:cubicBezTo>
                  <a:pt x="3031" y="8727"/>
                  <a:pt x="3054" y="8721"/>
                  <a:pt x="3076" y="8721"/>
                </a:cubicBezTo>
                <a:cubicBezTo>
                  <a:pt x="3080" y="8721"/>
                  <a:pt x="3084" y="8721"/>
                  <a:pt x="3088" y="8722"/>
                </a:cubicBezTo>
                <a:cubicBezTo>
                  <a:pt x="2968" y="8745"/>
                  <a:pt x="2847" y="8756"/>
                  <a:pt x="2727" y="8756"/>
                </a:cubicBezTo>
                <a:cubicBezTo>
                  <a:pt x="2479" y="8756"/>
                  <a:pt x="2234" y="8709"/>
                  <a:pt x="2003" y="8620"/>
                </a:cubicBezTo>
                <a:lnTo>
                  <a:pt x="2003" y="8620"/>
                </a:lnTo>
                <a:cubicBezTo>
                  <a:pt x="2006" y="8623"/>
                  <a:pt x="2010" y="8623"/>
                  <a:pt x="2013" y="8627"/>
                </a:cubicBezTo>
                <a:cubicBezTo>
                  <a:pt x="1947" y="8605"/>
                  <a:pt x="1889" y="8572"/>
                  <a:pt x="1827" y="8546"/>
                </a:cubicBezTo>
                <a:lnTo>
                  <a:pt x="1827" y="8546"/>
                </a:lnTo>
                <a:cubicBezTo>
                  <a:pt x="1830" y="8548"/>
                  <a:pt x="1831" y="8549"/>
                  <a:pt x="1833" y="8551"/>
                </a:cubicBezTo>
                <a:lnTo>
                  <a:pt x="1833" y="8551"/>
                </a:lnTo>
                <a:cubicBezTo>
                  <a:pt x="1822" y="8544"/>
                  <a:pt x="1802" y="8535"/>
                  <a:pt x="1799" y="8535"/>
                </a:cubicBezTo>
                <a:cubicBezTo>
                  <a:pt x="1798" y="8535"/>
                  <a:pt x="1800" y="8537"/>
                  <a:pt x="1808" y="8542"/>
                </a:cubicBezTo>
                <a:cubicBezTo>
                  <a:pt x="1625" y="8466"/>
                  <a:pt x="1431" y="8334"/>
                  <a:pt x="1295" y="8183"/>
                </a:cubicBezTo>
                <a:lnTo>
                  <a:pt x="1295" y="8183"/>
                </a:lnTo>
                <a:cubicBezTo>
                  <a:pt x="1295" y="8183"/>
                  <a:pt x="1295" y="8183"/>
                  <a:pt x="1296" y="8183"/>
                </a:cubicBezTo>
                <a:cubicBezTo>
                  <a:pt x="1302" y="8183"/>
                  <a:pt x="1096" y="7984"/>
                  <a:pt x="1049" y="7908"/>
                </a:cubicBezTo>
                <a:cubicBezTo>
                  <a:pt x="1013" y="7879"/>
                  <a:pt x="983" y="7806"/>
                  <a:pt x="954" y="7758"/>
                </a:cubicBezTo>
                <a:lnTo>
                  <a:pt x="954" y="7758"/>
                </a:lnTo>
                <a:cubicBezTo>
                  <a:pt x="959" y="7764"/>
                  <a:pt x="962" y="7769"/>
                  <a:pt x="966" y="7775"/>
                </a:cubicBezTo>
                <a:lnTo>
                  <a:pt x="966" y="7775"/>
                </a:lnTo>
                <a:cubicBezTo>
                  <a:pt x="948" y="7745"/>
                  <a:pt x="937" y="7723"/>
                  <a:pt x="917" y="7706"/>
                </a:cubicBezTo>
                <a:cubicBezTo>
                  <a:pt x="426" y="6860"/>
                  <a:pt x="683" y="5833"/>
                  <a:pt x="1020" y="4989"/>
                </a:cubicBezTo>
                <a:lnTo>
                  <a:pt x="1020" y="4989"/>
                </a:lnTo>
                <a:cubicBezTo>
                  <a:pt x="1018" y="4993"/>
                  <a:pt x="1016" y="4996"/>
                  <a:pt x="1015" y="4998"/>
                </a:cubicBezTo>
                <a:lnTo>
                  <a:pt x="1015" y="4998"/>
                </a:lnTo>
                <a:cubicBezTo>
                  <a:pt x="1257" y="4355"/>
                  <a:pt x="1637" y="3788"/>
                  <a:pt x="2021" y="3226"/>
                </a:cubicBezTo>
                <a:lnTo>
                  <a:pt x="2021" y="3226"/>
                </a:lnTo>
                <a:cubicBezTo>
                  <a:pt x="2017" y="3229"/>
                  <a:pt x="2013" y="3233"/>
                  <a:pt x="2013" y="3233"/>
                </a:cubicBezTo>
                <a:cubicBezTo>
                  <a:pt x="2017" y="3229"/>
                  <a:pt x="2017" y="3226"/>
                  <a:pt x="2021" y="3221"/>
                </a:cubicBezTo>
                <a:cubicBezTo>
                  <a:pt x="2153" y="3028"/>
                  <a:pt x="2333" y="2815"/>
                  <a:pt x="2475" y="2620"/>
                </a:cubicBezTo>
                <a:lnTo>
                  <a:pt x="2475" y="2620"/>
                </a:lnTo>
                <a:cubicBezTo>
                  <a:pt x="2325" y="2786"/>
                  <a:pt x="2197" y="2979"/>
                  <a:pt x="2054" y="3148"/>
                </a:cubicBezTo>
                <a:cubicBezTo>
                  <a:pt x="2062" y="3138"/>
                  <a:pt x="2071" y="3124"/>
                  <a:pt x="2068" y="3124"/>
                </a:cubicBezTo>
                <a:cubicBezTo>
                  <a:pt x="2067" y="3124"/>
                  <a:pt x="2064" y="3127"/>
                  <a:pt x="2057" y="3133"/>
                </a:cubicBezTo>
                <a:cubicBezTo>
                  <a:pt x="2079" y="3097"/>
                  <a:pt x="2131" y="3057"/>
                  <a:pt x="2149" y="3009"/>
                </a:cubicBezTo>
                <a:lnTo>
                  <a:pt x="2149" y="3009"/>
                </a:lnTo>
                <a:cubicBezTo>
                  <a:pt x="2147" y="3010"/>
                  <a:pt x="2146" y="3012"/>
                  <a:pt x="2145" y="3014"/>
                </a:cubicBezTo>
                <a:lnTo>
                  <a:pt x="2145" y="3014"/>
                </a:lnTo>
                <a:cubicBezTo>
                  <a:pt x="2294" y="2802"/>
                  <a:pt x="2463" y="2602"/>
                  <a:pt x="2619" y="2404"/>
                </a:cubicBezTo>
                <a:lnTo>
                  <a:pt x="2619" y="2404"/>
                </a:lnTo>
                <a:cubicBezTo>
                  <a:pt x="2611" y="2407"/>
                  <a:pt x="2611" y="2407"/>
                  <a:pt x="2607" y="2412"/>
                </a:cubicBezTo>
                <a:cubicBezTo>
                  <a:pt x="2644" y="2363"/>
                  <a:pt x="2765" y="2239"/>
                  <a:pt x="2765" y="2221"/>
                </a:cubicBezTo>
                <a:cubicBezTo>
                  <a:pt x="2769" y="2217"/>
                  <a:pt x="2773" y="2214"/>
                  <a:pt x="2776" y="2209"/>
                </a:cubicBezTo>
                <a:cubicBezTo>
                  <a:pt x="2776" y="2210"/>
                  <a:pt x="2776" y="2210"/>
                  <a:pt x="2777" y="2210"/>
                </a:cubicBezTo>
                <a:cubicBezTo>
                  <a:pt x="2780" y="2210"/>
                  <a:pt x="2802" y="2176"/>
                  <a:pt x="2808" y="2176"/>
                </a:cubicBezTo>
                <a:cubicBezTo>
                  <a:pt x="2808" y="2176"/>
                  <a:pt x="2808" y="2176"/>
                  <a:pt x="2809" y="2177"/>
                </a:cubicBezTo>
                <a:cubicBezTo>
                  <a:pt x="2974" y="1986"/>
                  <a:pt x="3172" y="1759"/>
                  <a:pt x="3355" y="1612"/>
                </a:cubicBezTo>
                <a:cubicBezTo>
                  <a:pt x="3957" y="1071"/>
                  <a:pt x="4535" y="410"/>
                  <a:pt x="5320" y="133"/>
                </a:cubicBezTo>
                <a:lnTo>
                  <a:pt x="5320" y="133"/>
                </a:lnTo>
                <a:cubicBezTo>
                  <a:pt x="5362" y="122"/>
                  <a:pt x="5407" y="111"/>
                  <a:pt x="5447" y="111"/>
                </a:cubicBezTo>
                <a:close/>
                <a:moveTo>
                  <a:pt x="7764" y="2258"/>
                </a:moveTo>
                <a:cubicBezTo>
                  <a:pt x="7764" y="2280"/>
                  <a:pt x="7759" y="2297"/>
                  <a:pt x="7759" y="2324"/>
                </a:cubicBezTo>
                <a:cubicBezTo>
                  <a:pt x="7752" y="2419"/>
                  <a:pt x="7737" y="2500"/>
                  <a:pt x="7734" y="2598"/>
                </a:cubicBezTo>
                <a:lnTo>
                  <a:pt x="7727" y="2598"/>
                </a:lnTo>
                <a:cubicBezTo>
                  <a:pt x="7727" y="2617"/>
                  <a:pt x="7723" y="2635"/>
                  <a:pt x="7727" y="2639"/>
                </a:cubicBezTo>
                <a:lnTo>
                  <a:pt x="7727" y="2642"/>
                </a:lnTo>
                <a:cubicBezTo>
                  <a:pt x="7565" y="3779"/>
                  <a:pt x="7235" y="4927"/>
                  <a:pt x="6839" y="6020"/>
                </a:cubicBezTo>
                <a:cubicBezTo>
                  <a:pt x="6623" y="6599"/>
                  <a:pt x="6340" y="7168"/>
                  <a:pt x="5995" y="7692"/>
                </a:cubicBezTo>
                <a:cubicBezTo>
                  <a:pt x="6003" y="7684"/>
                  <a:pt x="6003" y="7684"/>
                  <a:pt x="6010" y="7681"/>
                </a:cubicBezTo>
                <a:lnTo>
                  <a:pt x="6010" y="7681"/>
                </a:lnTo>
                <a:cubicBezTo>
                  <a:pt x="5706" y="8124"/>
                  <a:pt x="5350" y="8594"/>
                  <a:pt x="4819" y="8762"/>
                </a:cubicBezTo>
                <a:lnTo>
                  <a:pt x="4822" y="8762"/>
                </a:lnTo>
                <a:cubicBezTo>
                  <a:pt x="4819" y="8766"/>
                  <a:pt x="4815" y="8766"/>
                  <a:pt x="4815" y="8766"/>
                </a:cubicBezTo>
                <a:cubicBezTo>
                  <a:pt x="4811" y="8766"/>
                  <a:pt x="4807" y="8770"/>
                  <a:pt x="4807" y="8770"/>
                </a:cubicBezTo>
                <a:cubicBezTo>
                  <a:pt x="4706" y="8801"/>
                  <a:pt x="4589" y="8817"/>
                  <a:pt x="4466" y="8817"/>
                </a:cubicBezTo>
                <a:cubicBezTo>
                  <a:pt x="4231" y="8817"/>
                  <a:pt x="3976" y="8760"/>
                  <a:pt x="3773" y="8649"/>
                </a:cubicBezTo>
                <a:cubicBezTo>
                  <a:pt x="5137" y="7835"/>
                  <a:pt x="5849" y="6269"/>
                  <a:pt x="6281" y="4795"/>
                </a:cubicBezTo>
                <a:cubicBezTo>
                  <a:pt x="6291" y="4796"/>
                  <a:pt x="6301" y="4796"/>
                  <a:pt x="6310" y="4796"/>
                </a:cubicBezTo>
                <a:cubicBezTo>
                  <a:pt x="6347" y="4796"/>
                  <a:pt x="6378" y="4791"/>
                  <a:pt x="6413" y="4788"/>
                </a:cubicBezTo>
                <a:lnTo>
                  <a:pt x="6403" y="4783"/>
                </a:lnTo>
                <a:cubicBezTo>
                  <a:pt x="6483" y="4769"/>
                  <a:pt x="6549" y="4769"/>
                  <a:pt x="6630" y="4758"/>
                </a:cubicBezTo>
                <a:cubicBezTo>
                  <a:pt x="6619" y="4758"/>
                  <a:pt x="6608" y="4754"/>
                  <a:pt x="6601" y="4754"/>
                </a:cubicBezTo>
                <a:cubicBezTo>
                  <a:pt x="6615" y="4732"/>
                  <a:pt x="6751" y="4732"/>
                  <a:pt x="6810" y="4722"/>
                </a:cubicBezTo>
                <a:cubicBezTo>
                  <a:pt x="6784" y="4714"/>
                  <a:pt x="6751" y="4714"/>
                  <a:pt x="6722" y="4710"/>
                </a:cubicBezTo>
                <a:cubicBezTo>
                  <a:pt x="6733" y="4707"/>
                  <a:pt x="6740" y="4707"/>
                  <a:pt x="6751" y="4707"/>
                </a:cubicBezTo>
                <a:cubicBezTo>
                  <a:pt x="6711" y="4700"/>
                  <a:pt x="6689" y="4685"/>
                  <a:pt x="6714" y="4681"/>
                </a:cubicBezTo>
                <a:cubicBezTo>
                  <a:pt x="6692" y="4678"/>
                  <a:pt x="6711" y="4670"/>
                  <a:pt x="6703" y="4666"/>
                </a:cubicBezTo>
                <a:cubicBezTo>
                  <a:pt x="6736" y="4663"/>
                  <a:pt x="6802" y="4656"/>
                  <a:pt x="6810" y="4644"/>
                </a:cubicBezTo>
                <a:lnTo>
                  <a:pt x="6810" y="4644"/>
                </a:lnTo>
                <a:cubicBezTo>
                  <a:pt x="6726" y="4658"/>
                  <a:pt x="6643" y="4664"/>
                  <a:pt x="6560" y="4664"/>
                </a:cubicBezTo>
                <a:cubicBezTo>
                  <a:pt x="6482" y="4664"/>
                  <a:pt x="6403" y="4659"/>
                  <a:pt x="6322" y="4648"/>
                </a:cubicBezTo>
                <a:cubicBezTo>
                  <a:pt x="6491" y="4021"/>
                  <a:pt x="6604" y="3387"/>
                  <a:pt x="6637" y="2742"/>
                </a:cubicBezTo>
                <a:cubicBezTo>
                  <a:pt x="7000" y="2558"/>
                  <a:pt x="7378" y="2385"/>
                  <a:pt x="7764" y="2258"/>
                </a:cubicBezTo>
                <a:close/>
                <a:moveTo>
                  <a:pt x="5492" y="1"/>
                </a:moveTo>
                <a:cubicBezTo>
                  <a:pt x="5253" y="1"/>
                  <a:pt x="4958" y="144"/>
                  <a:pt x="4711" y="304"/>
                </a:cubicBezTo>
                <a:lnTo>
                  <a:pt x="4711" y="304"/>
                </a:lnTo>
                <a:cubicBezTo>
                  <a:pt x="4726" y="294"/>
                  <a:pt x="4741" y="283"/>
                  <a:pt x="4756" y="274"/>
                </a:cubicBezTo>
                <a:lnTo>
                  <a:pt x="4756" y="274"/>
                </a:lnTo>
                <a:cubicBezTo>
                  <a:pt x="4740" y="283"/>
                  <a:pt x="4725" y="293"/>
                  <a:pt x="4710" y="302"/>
                </a:cubicBezTo>
                <a:lnTo>
                  <a:pt x="4710" y="302"/>
                </a:lnTo>
                <a:cubicBezTo>
                  <a:pt x="4705" y="306"/>
                  <a:pt x="4701" y="310"/>
                  <a:pt x="4696" y="314"/>
                </a:cubicBezTo>
                <a:lnTo>
                  <a:pt x="4696" y="314"/>
                </a:lnTo>
                <a:cubicBezTo>
                  <a:pt x="4633" y="355"/>
                  <a:pt x="4573" y="397"/>
                  <a:pt x="4518" y="439"/>
                </a:cubicBezTo>
                <a:cubicBezTo>
                  <a:pt x="4560" y="405"/>
                  <a:pt x="4600" y="376"/>
                  <a:pt x="4641" y="347"/>
                </a:cubicBezTo>
                <a:lnTo>
                  <a:pt x="4641" y="347"/>
                </a:lnTo>
                <a:cubicBezTo>
                  <a:pt x="4031" y="747"/>
                  <a:pt x="3506" y="1292"/>
                  <a:pt x="2989" y="1803"/>
                </a:cubicBezTo>
                <a:cubicBezTo>
                  <a:pt x="3095" y="1708"/>
                  <a:pt x="3198" y="1586"/>
                  <a:pt x="3315" y="1502"/>
                </a:cubicBezTo>
                <a:lnTo>
                  <a:pt x="3315" y="1502"/>
                </a:lnTo>
                <a:cubicBezTo>
                  <a:pt x="3253" y="1590"/>
                  <a:pt x="3139" y="1659"/>
                  <a:pt x="3088" y="1752"/>
                </a:cubicBezTo>
                <a:cubicBezTo>
                  <a:pt x="2606" y="2262"/>
                  <a:pt x="2159" y="2815"/>
                  <a:pt x="1748" y="3386"/>
                </a:cubicBezTo>
                <a:lnTo>
                  <a:pt x="1748" y="3386"/>
                </a:lnTo>
                <a:cubicBezTo>
                  <a:pt x="1751" y="3380"/>
                  <a:pt x="1752" y="3376"/>
                  <a:pt x="1751" y="3376"/>
                </a:cubicBezTo>
                <a:cubicBezTo>
                  <a:pt x="1750" y="3376"/>
                  <a:pt x="1746" y="3379"/>
                  <a:pt x="1739" y="3387"/>
                </a:cubicBezTo>
                <a:lnTo>
                  <a:pt x="1735" y="3383"/>
                </a:lnTo>
                <a:cubicBezTo>
                  <a:pt x="1771" y="3328"/>
                  <a:pt x="1797" y="3292"/>
                  <a:pt x="1830" y="3236"/>
                </a:cubicBezTo>
                <a:lnTo>
                  <a:pt x="1830" y="3236"/>
                </a:lnTo>
                <a:cubicBezTo>
                  <a:pt x="1027" y="4436"/>
                  <a:pt x="147" y="6020"/>
                  <a:pt x="664" y="7494"/>
                </a:cubicBezTo>
                <a:cubicBezTo>
                  <a:pt x="950" y="8238"/>
                  <a:pt x="1673" y="8803"/>
                  <a:pt x="2461" y="8906"/>
                </a:cubicBezTo>
                <a:cubicBezTo>
                  <a:pt x="2555" y="8918"/>
                  <a:pt x="2651" y="8924"/>
                  <a:pt x="2748" y="8924"/>
                </a:cubicBezTo>
                <a:cubicBezTo>
                  <a:pt x="2939" y="8924"/>
                  <a:pt x="3131" y="8899"/>
                  <a:pt x="3311" y="8843"/>
                </a:cubicBezTo>
                <a:cubicBezTo>
                  <a:pt x="3492" y="8789"/>
                  <a:pt x="3558" y="8740"/>
                  <a:pt x="3641" y="8740"/>
                </a:cubicBezTo>
                <a:cubicBezTo>
                  <a:pt x="3703" y="8740"/>
                  <a:pt x="3774" y="8767"/>
                  <a:pt x="3909" y="8840"/>
                </a:cubicBezTo>
                <a:cubicBezTo>
                  <a:pt x="4067" y="8920"/>
                  <a:pt x="4257" y="8942"/>
                  <a:pt x="4441" y="8946"/>
                </a:cubicBezTo>
                <a:cubicBezTo>
                  <a:pt x="5885" y="8942"/>
                  <a:pt x="6575" y="7043"/>
                  <a:pt x="7052" y="5924"/>
                </a:cubicBezTo>
                <a:cubicBezTo>
                  <a:pt x="7052" y="5924"/>
                  <a:pt x="7048" y="5924"/>
                  <a:pt x="7052" y="5921"/>
                </a:cubicBezTo>
                <a:lnTo>
                  <a:pt x="7052" y="5921"/>
                </a:lnTo>
                <a:cubicBezTo>
                  <a:pt x="7050" y="5922"/>
                  <a:pt x="7049" y="5923"/>
                  <a:pt x="7049" y="5923"/>
                </a:cubicBezTo>
                <a:cubicBezTo>
                  <a:pt x="7047" y="5923"/>
                  <a:pt x="7052" y="5916"/>
                  <a:pt x="7052" y="5913"/>
                </a:cubicBezTo>
                <a:lnTo>
                  <a:pt x="7052" y="5917"/>
                </a:lnTo>
                <a:cubicBezTo>
                  <a:pt x="7158" y="5656"/>
                  <a:pt x="7246" y="5400"/>
                  <a:pt x="7327" y="5132"/>
                </a:cubicBezTo>
                <a:lnTo>
                  <a:pt x="7327" y="5132"/>
                </a:lnTo>
                <a:lnTo>
                  <a:pt x="7319" y="5143"/>
                </a:lnTo>
                <a:cubicBezTo>
                  <a:pt x="7338" y="5084"/>
                  <a:pt x="7367" y="4996"/>
                  <a:pt x="7375" y="4945"/>
                </a:cubicBezTo>
                <a:lnTo>
                  <a:pt x="7375" y="4945"/>
                </a:lnTo>
                <a:cubicBezTo>
                  <a:pt x="7373" y="4947"/>
                  <a:pt x="7372" y="4947"/>
                  <a:pt x="7372" y="4947"/>
                </a:cubicBezTo>
                <a:cubicBezTo>
                  <a:pt x="7370" y="4947"/>
                  <a:pt x="7375" y="4937"/>
                  <a:pt x="7375" y="4937"/>
                </a:cubicBezTo>
                <a:cubicBezTo>
                  <a:pt x="7381" y="4899"/>
                  <a:pt x="7414" y="4838"/>
                  <a:pt x="7412" y="4812"/>
                </a:cubicBezTo>
                <a:lnTo>
                  <a:pt x="7412" y="4812"/>
                </a:lnTo>
                <a:cubicBezTo>
                  <a:pt x="7413" y="4809"/>
                  <a:pt x="7415" y="4805"/>
                  <a:pt x="7415" y="4805"/>
                </a:cubicBezTo>
                <a:cubicBezTo>
                  <a:pt x="7433" y="4751"/>
                  <a:pt x="7441" y="4692"/>
                  <a:pt x="7448" y="4656"/>
                </a:cubicBezTo>
                <a:cubicBezTo>
                  <a:pt x="7444" y="4615"/>
                  <a:pt x="7488" y="4516"/>
                  <a:pt x="7488" y="4472"/>
                </a:cubicBezTo>
                <a:cubicBezTo>
                  <a:pt x="7494" y="4456"/>
                  <a:pt x="7504" y="4419"/>
                  <a:pt x="7501" y="4419"/>
                </a:cubicBezTo>
                <a:lnTo>
                  <a:pt x="7501" y="4419"/>
                </a:lnTo>
                <a:cubicBezTo>
                  <a:pt x="7501" y="4419"/>
                  <a:pt x="7501" y="4419"/>
                  <a:pt x="7501" y="4419"/>
                </a:cubicBezTo>
                <a:lnTo>
                  <a:pt x="7501" y="4419"/>
                </a:lnTo>
                <a:cubicBezTo>
                  <a:pt x="7502" y="4417"/>
                  <a:pt x="7503" y="4415"/>
                  <a:pt x="7503" y="4414"/>
                </a:cubicBezTo>
                <a:cubicBezTo>
                  <a:pt x="7683" y="3683"/>
                  <a:pt x="7906" y="2954"/>
                  <a:pt x="7935" y="2187"/>
                </a:cubicBezTo>
                <a:cubicBezTo>
                  <a:pt x="8089" y="2129"/>
                  <a:pt x="8262" y="2067"/>
                  <a:pt x="8416" y="2004"/>
                </a:cubicBezTo>
                <a:cubicBezTo>
                  <a:pt x="8569" y="1940"/>
                  <a:pt x="8504" y="1714"/>
                  <a:pt x="8357" y="1714"/>
                </a:cubicBezTo>
                <a:cubicBezTo>
                  <a:pt x="8345" y="1714"/>
                  <a:pt x="8333" y="1715"/>
                  <a:pt x="8321" y="1718"/>
                </a:cubicBezTo>
                <a:cubicBezTo>
                  <a:pt x="8207" y="1744"/>
                  <a:pt x="8050" y="1791"/>
                  <a:pt x="7943" y="1825"/>
                </a:cubicBezTo>
                <a:cubicBezTo>
                  <a:pt x="7932" y="1363"/>
                  <a:pt x="7881" y="809"/>
                  <a:pt x="7488" y="498"/>
                </a:cubicBezTo>
                <a:cubicBezTo>
                  <a:pt x="7327" y="377"/>
                  <a:pt x="7139" y="333"/>
                  <a:pt x="6946" y="333"/>
                </a:cubicBezTo>
                <a:cubicBezTo>
                  <a:pt x="6724" y="333"/>
                  <a:pt x="6495" y="391"/>
                  <a:pt x="6293" y="456"/>
                </a:cubicBezTo>
                <a:lnTo>
                  <a:pt x="6293" y="456"/>
                </a:lnTo>
                <a:cubicBezTo>
                  <a:pt x="6296" y="454"/>
                  <a:pt x="6299" y="452"/>
                  <a:pt x="6303" y="449"/>
                </a:cubicBezTo>
                <a:lnTo>
                  <a:pt x="6303" y="449"/>
                </a:lnTo>
                <a:cubicBezTo>
                  <a:pt x="6175" y="493"/>
                  <a:pt x="6058" y="534"/>
                  <a:pt x="5944" y="589"/>
                </a:cubicBezTo>
                <a:cubicBezTo>
                  <a:pt x="5925" y="152"/>
                  <a:pt x="5737" y="1"/>
                  <a:pt x="54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96275" y="445025"/>
            <a:ext cx="7951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a:spLocks noGrp="1"/>
          </p:cNvSpPr>
          <p:nvPr>
            <p:ph type="body" idx="1"/>
          </p:nvPr>
        </p:nvSpPr>
        <p:spPr>
          <a:xfrm>
            <a:off x="596275" y="1152475"/>
            <a:ext cx="7951500" cy="3416400"/>
          </a:xfrm>
          <a:prstGeom prst="rect">
            <a:avLst/>
          </a:prstGeom>
          <a:noFill/>
          <a:ln>
            <a:noFill/>
          </a:ln>
        </p:spPr>
        <p:txBody>
          <a:bodyPr spcFirstLastPara="1" wrap="square" lIns="91425" tIns="91425" rIns="91425" bIns="91425" anchor="t" anchorCtr="0">
            <a:noAutofit/>
          </a:bodyPr>
          <a:lstStyle>
            <a:lvl1pPr marL="457200" lvl="0" indent="-311150">
              <a:lnSpc>
                <a:spcPct val="100000"/>
              </a:lnSpc>
              <a:spcBef>
                <a:spcPts val="0"/>
              </a:spcBef>
              <a:spcAft>
                <a:spcPts val="0"/>
              </a:spcAft>
              <a:buClr>
                <a:schemeClr val="accent3"/>
              </a:buClr>
              <a:buSzPts val="1300"/>
              <a:buFont typeface="Poppins Light"/>
              <a:buChar char="●"/>
              <a:defRPr sz="1300">
                <a:solidFill>
                  <a:schemeClr val="dk1"/>
                </a:solidFill>
                <a:latin typeface="Poppins Light"/>
                <a:ea typeface="Poppins Light"/>
                <a:cs typeface="Poppins Light"/>
                <a:sym typeface="Poppins Light"/>
              </a:defRPr>
            </a:lvl1pPr>
            <a:lvl2pPr marL="914400" lvl="1" indent="-311150">
              <a:lnSpc>
                <a:spcPct val="100000"/>
              </a:lnSpc>
              <a:spcBef>
                <a:spcPts val="1600"/>
              </a:spcBef>
              <a:spcAft>
                <a:spcPts val="0"/>
              </a:spcAft>
              <a:buClr>
                <a:schemeClr val="dk1"/>
              </a:buClr>
              <a:buSzPts val="1300"/>
              <a:buFont typeface="Poppins Light"/>
              <a:buChar char="○"/>
              <a:defRPr sz="1300">
                <a:solidFill>
                  <a:schemeClr val="dk1"/>
                </a:solidFill>
                <a:latin typeface="Poppins Light"/>
                <a:ea typeface="Poppins Light"/>
                <a:cs typeface="Poppins Light"/>
                <a:sym typeface="Poppins Light"/>
              </a:defRPr>
            </a:lvl2pPr>
            <a:lvl3pPr marL="1371600" lvl="2" indent="-311150">
              <a:lnSpc>
                <a:spcPct val="100000"/>
              </a:lnSpc>
              <a:spcBef>
                <a:spcPts val="1600"/>
              </a:spcBef>
              <a:spcAft>
                <a:spcPts val="0"/>
              </a:spcAft>
              <a:buClr>
                <a:schemeClr val="dk1"/>
              </a:buClr>
              <a:buSzPts val="1300"/>
              <a:buFont typeface="Poppins Light"/>
              <a:buChar char="■"/>
              <a:defRPr sz="1300">
                <a:solidFill>
                  <a:schemeClr val="dk1"/>
                </a:solidFill>
                <a:latin typeface="Poppins Light"/>
                <a:ea typeface="Poppins Light"/>
                <a:cs typeface="Poppins Light"/>
                <a:sym typeface="Poppins Light"/>
              </a:defRPr>
            </a:lvl3pPr>
            <a:lvl4pPr marL="1828800" lvl="3" indent="-311150">
              <a:lnSpc>
                <a:spcPct val="100000"/>
              </a:lnSpc>
              <a:spcBef>
                <a:spcPts val="1600"/>
              </a:spcBef>
              <a:spcAft>
                <a:spcPts val="0"/>
              </a:spcAft>
              <a:buClr>
                <a:schemeClr val="dk1"/>
              </a:buClr>
              <a:buSzPts val="1300"/>
              <a:buFont typeface="Poppins Light"/>
              <a:buChar char="●"/>
              <a:defRPr sz="1300">
                <a:solidFill>
                  <a:schemeClr val="dk1"/>
                </a:solidFill>
                <a:latin typeface="Poppins Light"/>
                <a:ea typeface="Poppins Light"/>
                <a:cs typeface="Poppins Light"/>
                <a:sym typeface="Poppins Light"/>
              </a:defRPr>
            </a:lvl4pPr>
            <a:lvl5pPr marL="2286000" lvl="4" indent="-311150">
              <a:lnSpc>
                <a:spcPct val="100000"/>
              </a:lnSpc>
              <a:spcBef>
                <a:spcPts val="1600"/>
              </a:spcBef>
              <a:spcAft>
                <a:spcPts val="0"/>
              </a:spcAft>
              <a:buClr>
                <a:schemeClr val="dk1"/>
              </a:buClr>
              <a:buSzPts val="1300"/>
              <a:buFont typeface="Poppins Light"/>
              <a:buChar char="○"/>
              <a:defRPr sz="1300">
                <a:solidFill>
                  <a:schemeClr val="dk1"/>
                </a:solidFill>
                <a:latin typeface="Poppins Light"/>
                <a:ea typeface="Poppins Light"/>
                <a:cs typeface="Poppins Light"/>
                <a:sym typeface="Poppins Light"/>
              </a:defRPr>
            </a:lvl5pPr>
            <a:lvl6pPr marL="2743200" lvl="5" indent="-311150">
              <a:lnSpc>
                <a:spcPct val="100000"/>
              </a:lnSpc>
              <a:spcBef>
                <a:spcPts val="1600"/>
              </a:spcBef>
              <a:spcAft>
                <a:spcPts val="0"/>
              </a:spcAft>
              <a:buClr>
                <a:schemeClr val="dk1"/>
              </a:buClr>
              <a:buSzPts val="1300"/>
              <a:buFont typeface="Poppins Light"/>
              <a:buChar char="■"/>
              <a:defRPr sz="1300">
                <a:solidFill>
                  <a:schemeClr val="dk1"/>
                </a:solidFill>
                <a:latin typeface="Poppins Light"/>
                <a:ea typeface="Poppins Light"/>
                <a:cs typeface="Poppins Light"/>
                <a:sym typeface="Poppins Light"/>
              </a:defRPr>
            </a:lvl6pPr>
            <a:lvl7pPr marL="3200400" lvl="6" indent="-311150">
              <a:lnSpc>
                <a:spcPct val="100000"/>
              </a:lnSpc>
              <a:spcBef>
                <a:spcPts val="1600"/>
              </a:spcBef>
              <a:spcAft>
                <a:spcPts val="0"/>
              </a:spcAft>
              <a:buClr>
                <a:schemeClr val="dk1"/>
              </a:buClr>
              <a:buSzPts val="1300"/>
              <a:buFont typeface="Poppins Light"/>
              <a:buChar char="●"/>
              <a:defRPr sz="1300">
                <a:solidFill>
                  <a:schemeClr val="dk1"/>
                </a:solidFill>
                <a:latin typeface="Poppins Light"/>
                <a:ea typeface="Poppins Light"/>
                <a:cs typeface="Poppins Light"/>
                <a:sym typeface="Poppins Light"/>
              </a:defRPr>
            </a:lvl7pPr>
            <a:lvl8pPr marL="3657600" lvl="7" indent="-311150">
              <a:lnSpc>
                <a:spcPct val="100000"/>
              </a:lnSpc>
              <a:spcBef>
                <a:spcPts val="1600"/>
              </a:spcBef>
              <a:spcAft>
                <a:spcPts val="0"/>
              </a:spcAft>
              <a:buClr>
                <a:schemeClr val="dk1"/>
              </a:buClr>
              <a:buSzPts val="1300"/>
              <a:buFont typeface="Poppins Light"/>
              <a:buChar char="○"/>
              <a:defRPr sz="1300">
                <a:solidFill>
                  <a:schemeClr val="dk1"/>
                </a:solidFill>
                <a:latin typeface="Poppins Light"/>
                <a:ea typeface="Poppins Light"/>
                <a:cs typeface="Poppins Light"/>
                <a:sym typeface="Poppins Light"/>
              </a:defRPr>
            </a:lvl8pPr>
            <a:lvl9pPr marL="4114800" lvl="8" indent="-311150">
              <a:lnSpc>
                <a:spcPct val="100000"/>
              </a:lnSpc>
              <a:spcBef>
                <a:spcPts val="1600"/>
              </a:spcBef>
              <a:spcAft>
                <a:spcPts val="1600"/>
              </a:spcAft>
              <a:buClr>
                <a:schemeClr val="dk1"/>
              </a:buClr>
              <a:buSzPts val="1300"/>
              <a:buFont typeface="Poppins Light"/>
              <a:buChar char="■"/>
              <a:defRPr sz="1300">
                <a:solidFill>
                  <a:schemeClr val="dk1"/>
                </a:solidFill>
                <a:latin typeface="Poppins Light"/>
                <a:ea typeface="Poppins Light"/>
                <a:cs typeface="Poppins Light"/>
                <a:sym typeface="Poppins Light"/>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microsoft.com/office/2007/relationships/hdphoto" Target="../media/image6.wdp"/><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0.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73"/>
        <p:cNvGrpSpPr/>
        <p:nvPr/>
      </p:nvGrpSpPr>
      <p:grpSpPr>
        <a:xfrm>
          <a:off x="0" y="0"/>
          <a:ext cx="0" cy="0"/>
          <a:chOff x="0" y="0"/>
          <a:chExt cx="0" cy="0"/>
        </a:xfrm>
      </p:grpSpPr>
      <p:sp>
        <p:nvSpPr>
          <p:cNvPr id="3893" name="Google Shape;3893;p39"/>
          <p:cNvSpPr txBox="1">
            <a:spLocks noGrp="1"/>
          </p:cNvSpPr>
          <p:nvPr>
            <p:ph type="subTitle" idx="1"/>
          </p:nvPr>
        </p:nvSpPr>
        <p:spPr>
          <a:xfrm>
            <a:off x="2416700" y="3090233"/>
            <a:ext cx="2793803"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400" b="1" i="1" dirty="0">
                <a:solidFill>
                  <a:srgbClr val="002060"/>
                </a:solidFill>
                <a:latin typeface="Trebuchet MS" panose="020B0703020202090204" pitchFamily="34" charset="0"/>
              </a:rPr>
              <a:t>We – </a:t>
            </a:r>
            <a:r>
              <a:rPr lang="en-GB" sz="1400" b="1" i="1" dirty="0">
                <a:solidFill>
                  <a:srgbClr val="002060"/>
                </a:solidFill>
                <a:latin typeface="Trebuchet MS" panose="020B0703020202090204" pitchFamily="34" charset="0"/>
              </a:rPr>
              <a:t>We are here for you!</a:t>
            </a:r>
            <a:endParaRPr sz="1400" b="1" i="1" dirty="0">
              <a:solidFill>
                <a:srgbClr val="002060"/>
              </a:solidFill>
              <a:latin typeface="Trebuchet MS" panose="020B0703020202090204" pitchFamily="34" charset="0"/>
            </a:endParaRPr>
          </a:p>
        </p:txBody>
      </p:sp>
      <p:sp>
        <p:nvSpPr>
          <p:cNvPr id="3894" name="Google Shape;3894;p39"/>
          <p:cNvSpPr/>
          <p:nvPr/>
        </p:nvSpPr>
        <p:spPr>
          <a:xfrm>
            <a:off x="1752551" y="4532462"/>
            <a:ext cx="424753" cy="424712"/>
          </a:xfrm>
          <a:custGeom>
            <a:avLst/>
            <a:gdLst/>
            <a:ahLst/>
            <a:cxnLst/>
            <a:rect l="l" t="t" r="r" b="b"/>
            <a:pathLst>
              <a:path w="8281" h="8281" extrusionOk="0">
                <a:moveTo>
                  <a:pt x="2981" y="1"/>
                </a:moveTo>
                <a:cubicBezTo>
                  <a:pt x="2849" y="1"/>
                  <a:pt x="2739" y="111"/>
                  <a:pt x="2739" y="246"/>
                </a:cubicBezTo>
                <a:lnTo>
                  <a:pt x="2739" y="2501"/>
                </a:lnTo>
                <a:cubicBezTo>
                  <a:pt x="2739" y="2633"/>
                  <a:pt x="2633" y="2743"/>
                  <a:pt x="2497" y="2743"/>
                </a:cubicBezTo>
                <a:lnTo>
                  <a:pt x="243" y="2743"/>
                </a:lnTo>
                <a:cubicBezTo>
                  <a:pt x="111" y="2743"/>
                  <a:pt x="1" y="2849"/>
                  <a:pt x="1" y="2985"/>
                </a:cubicBezTo>
                <a:lnTo>
                  <a:pt x="1" y="5300"/>
                </a:lnTo>
                <a:cubicBezTo>
                  <a:pt x="1" y="5435"/>
                  <a:pt x="111" y="5542"/>
                  <a:pt x="243" y="5542"/>
                </a:cubicBezTo>
                <a:lnTo>
                  <a:pt x="2497" y="5542"/>
                </a:lnTo>
                <a:cubicBezTo>
                  <a:pt x="2633" y="5542"/>
                  <a:pt x="2739" y="5652"/>
                  <a:pt x="2739" y="5784"/>
                </a:cubicBezTo>
                <a:lnTo>
                  <a:pt x="2739" y="8038"/>
                </a:lnTo>
                <a:cubicBezTo>
                  <a:pt x="2739" y="8174"/>
                  <a:pt x="2849" y="8280"/>
                  <a:pt x="2981" y="8280"/>
                </a:cubicBezTo>
                <a:lnTo>
                  <a:pt x="5299" y="8280"/>
                </a:lnTo>
                <a:cubicBezTo>
                  <a:pt x="5431" y="8280"/>
                  <a:pt x="5541" y="8174"/>
                  <a:pt x="5541" y="8038"/>
                </a:cubicBezTo>
                <a:lnTo>
                  <a:pt x="5541" y="5784"/>
                </a:lnTo>
                <a:cubicBezTo>
                  <a:pt x="5541" y="5652"/>
                  <a:pt x="5647" y="5542"/>
                  <a:pt x="5783" y="5542"/>
                </a:cubicBezTo>
                <a:lnTo>
                  <a:pt x="8038" y="5542"/>
                </a:lnTo>
                <a:cubicBezTo>
                  <a:pt x="8170" y="5542"/>
                  <a:pt x="8280" y="5435"/>
                  <a:pt x="8280" y="5300"/>
                </a:cubicBezTo>
                <a:lnTo>
                  <a:pt x="8280" y="2985"/>
                </a:lnTo>
                <a:cubicBezTo>
                  <a:pt x="8280" y="2849"/>
                  <a:pt x="8170" y="2743"/>
                  <a:pt x="8038" y="2743"/>
                </a:cubicBezTo>
                <a:lnTo>
                  <a:pt x="5783" y="2743"/>
                </a:lnTo>
                <a:cubicBezTo>
                  <a:pt x="5647" y="2743"/>
                  <a:pt x="5541" y="2633"/>
                  <a:pt x="5541" y="2501"/>
                </a:cubicBezTo>
                <a:lnTo>
                  <a:pt x="5541" y="246"/>
                </a:lnTo>
                <a:cubicBezTo>
                  <a:pt x="5541" y="111"/>
                  <a:pt x="5431" y="1"/>
                  <a:pt x="52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895" name="Google Shape;3895;p39"/>
          <p:cNvGrpSpPr/>
          <p:nvPr/>
        </p:nvGrpSpPr>
        <p:grpSpPr>
          <a:xfrm>
            <a:off x="4532645" y="-883667"/>
            <a:ext cx="4331205" cy="5777475"/>
            <a:chOff x="4532645" y="-883667"/>
            <a:chExt cx="4331205" cy="5777475"/>
          </a:xfrm>
        </p:grpSpPr>
        <p:sp>
          <p:nvSpPr>
            <p:cNvPr id="3896" name="Google Shape;3896;p39"/>
            <p:cNvSpPr/>
            <p:nvPr/>
          </p:nvSpPr>
          <p:spPr>
            <a:xfrm>
              <a:off x="6341900" y="880800"/>
              <a:ext cx="457897" cy="335707"/>
            </a:xfrm>
            <a:custGeom>
              <a:avLst/>
              <a:gdLst/>
              <a:ahLst/>
              <a:cxnLst/>
              <a:rect l="l" t="t" r="r" b="b"/>
              <a:pathLst>
                <a:path w="3499" h="2565" extrusionOk="0">
                  <a:moveTo>
                    <a:pt x="951" y="1"/>
                  </a:moveTo>
                  <a:cubicBezTo>
                    <a:pt x="703" y="1"/>
                    <a:pt x="458" y="109"/>
                    <a:pt x="290" y="317"/>
                  </a:cubicBezTo>
                  <a:cubicBezTo>
                    <a:pt x="0" y="684"/>
                    <a:pt x="59" y="1212"/>
                    <a:pt x="422" y="1505"/>
                  </a:cubicBezTo>
                  <a:lnTo>
                    <a:pt x="1750" y="2564"/>
                  </a:lnTo>
                  <a:lnTo>
                    <a:pt x="3073" y="1505"/>
                  </a:lnTo>
                  <a:cubicBezTo>
                    <a:pt x="3440" y="1212"/>
                    <a:pt x="3499" y="684"/>
                    <a:pt x="3206" y="317"/>
                  </a:cubicBezTo>
                  <a:cubicBezTo>
                    <a:pt x="3040" y="109"/>
                    <a:pt x="2794" y="1"/>
                    <a:pt x="2546" y="1"/>
                  </a:cubicBezTo>
                  <a:cubicBezTo>
                    <a:pt x="2362" y="1"/>
                    <a:pt x="2176" y="61"/>
                    <a:pt x="2021" y="185"/>
                  </a:cubicBezTo>
                  <a:lnTo>
                    <a:pt x="1750" y="405"/>
                  </a:lnTo>
                  <a:lnTo>
                    <a:pt x="1478" y="185"/>
                  </a:lnTo>
                  <a:cubicBezTo>
                    <a:pt x="1322" y="61"/>
                    <a:pt x="1136" y="1"/>
                    <a:pt x="9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897" name="Google Shape;3897;p39"/>
            <p:cNvGrpSpPr/>
            <p:nvPr/>
          </p:nvGrpSpPr>
          <p:grpSpPr>
            <a:xfrm>
              <a:off x="4532645" y="4437495"/>
              <a:ext cx="457898" cy="456314"/>
              <a:chOff x="2304594" y="2493825"/>
              <a:chExt cx="579837" cy="577832"/>
            </a:xfrm>
          </p:grpSpPr>
          <p:sp>
            <p:nvSpPr>
              <p:cNvPr id="3898" name="Google Shape;3898;p39"/>
              <p:cNvSpPr/>
              <p:nvPr/>
            </p:nvSpPr>
            <p:spPr>
              <a:xfrm>
                <a:off x="2583449" y="2978561"/>
                <a:ext cx="59" cy="59"/>
              </a:xfrm>
              <a:custGeom>
                <a:avLst/>
                <a:gdLst/>
                <a:ahLst/>
                <a:cxnLst/>
                <a:rect l="l" t="t" r="r" b="b"/>
                <a:pathLst>
                  <a:path w="1" h="1" extrusionOk="0">
                    <a:moveTo>
                      <a:pt x="0" y="0"/>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9" name="Google Shape;3899;p39"/>
              <p:cNvSpPr/>
              <p:nvPr/>
            </p:nvSpPr>
            <p:spPr>
              <a:xfrm>
                <a:off x="2579319" y="2552640"/>
                <a:ext cx="59" cy="236"/>
              </a:xfrm>
              <a:custGeom>
                <a:avLst/>
                <a:gdLst/>
                <a:ahLst/>
                <a:cxnLst/>
                <a:rect l="l" t="t" r="r" b="b"/>
                <a:pathLst>
                  <a:path w="1" h="4" extrusionOk="0">
                    <a:moveTo>
                      <a:pt x="1" y="0"/>
                    </a:moveTo>
                    <a:lnTo>
                      <a:pt x="1" y="0"/>
                    </a:lnTo>
                    <a:cubicBezTo>
                      <a:pt x="1" y="0"/>
                      <a:pt x="1" y="4"/>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0" name="Google Shape;3900;p39"/>
              <p:cNvSpPr/>
              <p:nvPr/>
            </p:nvSpPr>
            <p:spPr>
              <a:xfrm>
                <a:off x="2579319" y="2660359"/>
                <a:ext cx="59" cy="236"/>
              </a:xfrm>
              <a:custGeom>
                <a:avLst/>
                <a:gdLst/>
                <a:ahLst/>
                <a:cxnLst/>
                <a:rect l="l" t="t" r="r" b="b"/>
                <a:pathLst>
                  <a:path w="1" h="4" extrusionOk="0">
                    <a:moveTo>
                      <a:pt x="1" y="0"/>
                    </a:moveTo>
                    <a:lnTo>
                      <a:pt x="1" y="0"/>
                    </a:lnTo>
                    <a:cubicBezTo>
                      <a:pt x="1" y="0"/>
                      <a:pt x="1" y="4"/>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1" name="Google Shape;3901;p39"/>
              <p:cNvSpPr/>
              <p:nvPr/>
            </p:nvSpPr>
            <p:spPr>
              <a:xfrm>
                <a:off x="2610880" y="2994253"/>
                <a:ext cx="236" cy="413"/>
              </a:xfrm>
              <a:custGeom>
                <a:avLst/>
                <a:gdLst/>
                <a:ahLst/>
                <a:cxnLst/>
                <a:rect l="l" t="t" r="r" b="b"/>
                <a:pathLst>
                  <a:path w="4" h="7" extrusionOk="0">
                    <a:moveTo>
                      <a:pt x="1" y="0"/>
                    </a:moveTo>
                    <a:cubicBezTo>
                      <a:pt x="1" y="0"/>
                      <a:pt x="1" y="1"/>
                      <a:pt x="1" y="2"/>
                    </a:cubicBezTo>
                    <a:lnTo>
                      <a:pt x="1" y="6"/>
                    </a:lnTo>
                    <a:cubicBezTo>
                      <a:pt x="3" y="3"/>
                      <a:pt x="2"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2" name="Google Shape;3902;p39"/>
              <p:cNvSpPr/>
              <p:nvPr/>
            </p:nvSpPr>
            <p:spPr>
              <a:xfrm>
                <a:off x="2304594" y="2493825"/>
                <a:ext cx="579837" cy="577832"/>
              </a:xfrm>
              <a:custGeom>
                <a:avLst/>
                <a:gdLst/>
                <a:ahLst/>
                <a:cxnLst/>
                <a:rect l="l" t="t" r="r" b="b"/>
                <a:pathLst>
                  <a:path w="9829" h="9795" extrusionOk="0">
                    <a:moveTo>
                      <a:pt x="5035" y="217"/>
                    </a:moveTo>
                    <a:lnTo>
                      <a:pt x="5035" y="217"/>
                    </a:lnTo>
                    <a:cubicBezTo>
                      <a:pt x="5035" y="221"/>
                      <a:pt x="5036" y="224"/>
                      <a:pt x="5036" y="227"/>
                    </a:cubicBezTo>
                    <a:lnTo>
                      <a:pt x="5036" y="227"/>
                    </a:lnTo>
                    <a:cubicBezTo>
                      <a:pt x="5036" y="224"/>
                      <a:pt x="5036" y="220"/>
                      <a:pt x="5035" y="217"/>
                    </a:cubicBezTo>
                    <a:close/>
                    <a:moveTo>
                      <a:pt x="6807" y="2739"/>
                    </a:moveTo>
                    <a:cubicBezTo>
                      <a:pt x="6807" y="2739"/>
                      <a:pt x="6806" y="2739"/>
                      <a:pt x="6806" y="2740"/>
                    </a:cubicBezTo>
                    <a:lnTo>
                      <a:pt x="6806" y="2740"/>
                    </a:lnTo>
                    <a:cubicBezTo>
                      <a:pt x="6806" y="2739"/>
                      <a:pt x="6807" y="2739"/>
                      <a:pt x="6807" y="2739"/>
                    </a:cubicBezTo>
                    <a:close/>
                    <a:moveTo>
                      <a:pt x="6905" y="2816"/>
                    </a:moveTo>
                    <a:cubicBezTo>
                      <a:pt x="6904" y="2817"/>
                      <a:pt x="6903" y="2818"/>
                      <a:pt x="6902" y="2820"/>
                    </a:cubicBezTo>
                    <a:lnTo>
                      <a:pt x="6902" y="2820"/>
                    </a:lnTo>
                    <a:cubicBezTo>
                      <a:pt x="6903" y="2819"/>
                      <a:pt x="6904" y="2817"/>
                      <a:pt x="6905" y="2816"/>
                    </a:cubicBezTo>
                    <a:close/>
                    <a:moveTo>
                      <a:pt x="2964" y="2959"/>
                    </a:moveTo>
                    <a:lnTo>
                      <a:pt x="2964" y="2959"/>
                    </a:lnTo>
                    <a:cubicBezTo>
                      <a:pt x="2964" y="2959"/>
                      <a:pt x="2964" y="2959"/>
                      <a:pt x="2964" y="2959"/>
                    </a:cubicBezTo>
                    <a:lnTo>
                      <a:pt x="2964" y="2959"/>
                    </a:lnTo>
                    <a:cubicBezTo>
                      <a:pt x="2964" y="2959"/>
                      <a:pt x="2964" y="2959"/>
                      <a:pt x="2964" y="2959"/>
                    </a:cubicBezTo>
                    <a:close/>
                    <a:moveTo>
                      <a:pt x="7034" y="2996"/>
                    </a:moveTo>
                    <a:cubicBezTo>
                      <a:pt x="7032" y="2996"/>
                      <a:pt x="7031" y="2997"/>
                      <a:pt x="7030" y="2998"/>
                    </a:cubicBezTo>
                    <a:lnTo>
                      <a:pt x="7030" y="2998"/>
                    </a:lnTo>
                    <a:cubicBezTo>
                      <a:pt x="7031" y="2998"/>
                      <a:pt x="7033" y="2997"/>
                      <a:pt x="7034" y="2996"/>
                    </a:cubicBezTo>
                    <a:close/>
                    <a:moveTo>
                      <a:pt x="6939" y="3128"/>
                    </a:moveTo>
                    <a:lnTo>
                      <a:pt x="6934" y="3131"/>
                    </a:lnTo>
                    <a:lnTo>
                      <a:pt x="6934" y="3128"/>
                    </a:lnTo>
                    <a:close/>
                    <a:moveTo>
                      <a:pt x="6901" y="3207"/>
                    </a:moveTo>
                    <a:lnTo>
                      <a:pt x="6901" y="3207"/>
                    </a:lnTo>
                    <a:cubicBezTo>
                      <a:pt x="6902" y="3207"/>
                      <a:pt x="6897" y="3212"/>
                      <a:pt x="6890" y="3212"/>
                    </a:cubicBezTo>
                    <a:cubicBezTo>
                      <a:pt x="6895" y="3212"/>
                      <a:pt x="6898" y="3209"/>
                      <a:pt x="6898" y="3209"/>
                    </a:cubicBezTo>
                    <a:cubicBezTo>
                      <a:pt x="6900" y="3208"/>
                      <a:pt x="6901" y="3207"/>
                      <a:pt x="6901" y="3207"/>
                    </a:cubicBezTo>
                    <a:close/>
                    <a:moveTo>
                      <a:pt x="6868" y="3217"/>
                    </a:moveTo>
                    <a:cubicBezTo>
                      <a:pt x="6870" y="3217"/>
                      <a:pt x="6864" y="3226"/>
                      <a:pt x="6858" y="3226"/>
                    </a:cubicBezTo>
                    <a:cubicBezTo>
                      <a:pt x="6861" y="3223"/>
                      <a:pt x="6861" y="3223"/>
                      <a:pt x="6865" y="3219"/>
                    </a:cubicBezTo>
                    <a:cubicBezTo>
                      <a:pt x="6867" y="3218"/>
                      <a:pt x="6867" y="3217"/>
                      <a:pt x="6868" y="3217"/>
                    </a:cubicBezTo>
                    <a:close/>
                    <a:moveTo>
                      <a:pt x="6565" y="3468"/>
                    </a:moveTo>
                    <a:lnTo>
                      <a:pt x="6560" y="3473"/>
                    </a:lnTo>
                    <a:lnTo>
                      <a:pt x="6560" y="3468"/>
                    </a:lnTo>
                    <a:close/>
                    <a:moveTo>
                      <a:pt x="6340" y="3769"/>
                    </a:moveTo>
                    <a:cubicBezTo>
                      <a:pt x="6340" y="3769"/>
                      <a:pt x="6340" y="3773"/>
                      <a:pt x="6337" y="3773"/>
                    </a:cubicBezTo>
                    <a:lnTo>
                      <a:pt x="6340" y="3769"/>
                    </a:lnTo>
                    <a:close/>
                    <a:moveTo>
                      <a:pt x="4117" y="4706"/>
                    </a:moveTo>
                    <a:cubicBezTo>
                      <a:pt x="4117" y="4706"/>
                      <a:pt x="4118" y="4707"/>
                      <a:pt x="4118" y="4708"/>
                    </a:cubicBezTo>
                    <a:cubicBezTo>
                      <a:pt x="4117" y="4707"/>
                      <a:pt x="4117" y="4706"/>
                      <a:pt x="4117" y="4706"/>
                    </a:cubicBezTo>
                    <a:close/>
                    <a:moveTo>
                      <a:pt x="2388" y="4708"/>
                    </a:moveTo>
                    <a:cubicBezTo>
                      <a:pt x="2383" y="4708"/>
                      <a:pt x="2378" y="4710"/>
                      <a:pt x="2374" y="4710"/>
                    </a:cubicBezTo>
                    <a:cubicBezTo>
                      <a:pt x="2372" y="4710"/>
                      <a:pt x="2371" y="4710"/>
                      <a:pt x="2370" y="4708"/>
                    </a:cubicBezTo>
                    <a:close/>
                    <a:moveTo>
                      <a:pt x="1879" y="4708"/>
                    </a:moveTo>
                    <a:lnTo>
                      <a:pt x="1874" y="4712"/>
                    </a:lnTo>
                    <a:cubicBezTo>
                      <a:pt x="1871" y="4712"/>
                      <a:pt x="1878" y="4708"/>
                      <a:pt x="1879" y="4708"/>
                    </a:cubicBezTo>
                    <a:close/>
                    <a:moveTo>
                      <a:pt x="591" y="4717"/>
                    </a:moveTo>
                    <a:cubicBezTo>
                      <a:pt x="595" y="4717"/>
                      <a:pt x="600" y="4718"/>
                      <a:pt x="602" y="4719"/>
                    </a:cubicBezTo>
                    <a:lnTo>
                      <a:pt x="587" y="4719"/>
                    </a:lnTo>
                    <a:cubicBezTo>
                      <a:pt x="575" y="4719"/>
                      <a:pt x="582" y="4717"/>
                      <a:pt x="591" y="4717"/>
                    </a:cubicBezTo>
                    <a:close/>
                    <a:moveTo>
                      <a:pt x="675" y="4719"/>
                    </a:moveTo>
                    <a:cubicBezTo>
                      <a:pt x="675" y="4722"/>
                      <a:pt x="679" y="4722"/>
                      <a:pt x="664" y="4722"/>
                    </a:cubicBezTo>
                    <a:cubicBezTo>
                      <a:pt x="668" y="4719"/>
                      <a:pt x="672" y="4719"/>
                      <a:pt x="675" y="4719"/>
                    </a:cubicBezTo>
                    <a:close/>
                    <a:moveTo>
                      <a:pt x="59" y="4976"/>
                    </a:moveTo>
                    <a:cubicBezTo>
                      <a:pt x="63" y="4976"/>
                      <a:pt x="65" y="4976"/>
                      <a:pt x="68" y="4976"/>
                    </a:cubicBezTo>
                    <a:lnTo>
                      <a:pt x="68" y="4976"/>
                    </a:lnTo>
                    <a:cubicBezTo>
                      <a:pt x="66" y="4976"/>
                      <a:pt x="63" y="4976"/>
                      <a:pt x="59" y="4976"/>
                    </a:cubicBezTo>
                    <a:close/>
                    <a:moveTo>
                      <a:pt x="9612" y="5013"/>
                    </a:moveTo>
                    <a:lnTo>
                      <a:pt x="9612" y="5013"/>
                    </a:lnTo>
                    <a:cubicBezTo>
                      <a:pt x="9608" y="5013"/>
                      <a:pt x="9604" y="5013"/>
                      <a:pt x="9601" y="5013"/>
                    </a:cubicBezTo>
                    <a:lnTo>
                      <a:pt x="9601" y="5013"/>
                    </a:lnTo>
                    <a:cubicBezTo>
                      <a:pt x="9605" y="5013"/>
                      <a:pt x="9608" y="5013"/>
                      <a:pt x="9612" y="5013"/>
                    </a:cubicBezTo>
                    <a:close/>
                    <a:moveTo>
                      <a:pt x="9542" y="5023"/>
                    </a:moveTo>
                    <a:cubicBezTo>
                      <a:pt x="9545" y="5024"/>
                      <a:pt x="9549" y="5024"/>
                      <a:pt x="9553" y="5025"/>
                    </a:cubicBezTo>
                    <a:lnTo>
                      <a:pt x="9553" y="5025"/>
                    </a:lnTo>
                    <a:cubicBezTo>
                      <a:pt x="9550" y="5024"/>
                      <a:pt x="9547" y="5023"/>
                      <a:pt x="9542" y="5023"/>
                    </a:cubicBezTo>
                    <a:close/>
                    <a:moveTo>
                      <a:pt x="5226" y="5504"/>
                    </a:moveTo>
                    <a:cubicBezTo>
                      <a:pt x="5230" y="5504"/>
                      <a:pt x="5230" y="5507"/>
                      <a:pt x="5230" y="5507"/>
                    </a:cubicBezTo>
                    <a:lnTo>
                      <a:pt x="5226" y="5504"/>
                    </a:lnTo>
                    <a:close/>
                    <a:moveTo>
                      <a:pt x="3664" y="5852"/>
                    </a:moveTo>
                    <a:cubicBezTo>
                      <a:pt x="3664" y="5852"/>
                      <a:pt x="3663" y="5852"/>
                      <a:pt x="3663" y="5852"/>
                    </a:cubicBezTo>
                    <a:lnTo>
                      <a:pt x="3664" y="5852"/>
                    </a:lnTo>
                    <a:lnTo>
                      <a:pt x="3664" y="5852"/>
                    </a:lnTo>
                    <a:close/>
                    <a:moveTo>
                      <a:pt x="4282" y="5920"/>
                    </a:moveTo>
                    <a:cubicBezTo>
                      <a:pt x="4282" y="5920"/>
                      <a:pt x="4281" y="5921"/>
                      <a:pt x="4280" y="5922"/>
                    </a:cubicBezTo>
                    <a:cubicBezTo>
                      <a:pt x="4281" y="5921"/>
                      <a:pt x="4281" y="5921"/>
                      <a:pt x="4282" y="5920"/>
                    </a:cubicBezTo>
                    <a:close/>
                    <a:moveTo>
                      <a:pt x="4211" y="5991"/>
                    </a:moveTo>
                    <a:cubicBezTo>
                      <a:pt x="4209" y="5993"/>
                      <a:pt x="4208" y="5994"/>
                      <a:pt x="4207" y="5995"/>
                    </a:cubicBezTo>
                    <a:lnTo>
                      <a:pt x="4207" y="5995"/>
                    </a:lnTo>
                    <a:cubicBezTo>
                      <a:pt x="4211" y="5995"/>
                      <a:pt x="4211" y="5995"/>
                      <a:pt x="4211" y="5991"/>
                    </a:cubicBezTo>
                    <a:close/>
                    <a:moveTo>
                      <a:pt x="6142" y="6395"/>
                    </a:moveTo>
                    <a:cubicBezTo>
                      <a:pt x="6142" y="6399"/>
                      <a:pt x="6147" y="6399"/>
                      <a:pt x="6142" y="6399"/>
                    </a:cubicBezTo>
                    <a:lnTo>
                      <a:pt x="6142" y="6395"/>
                    </a:lnTo>
                    <a:close/>
                    <a:moveTo>
                      <a:pt x="6172" y="6424"/>
                    </a:moveTo>
                    <a:lnTo>
                      <a:pt x="6172" y="6428"/>
                    </a:lnTo>
                    <a:cubicBezTo>
                      <a:pt x="6173" y="6430"/>
                      <a:pt x="6174" y="6431"/>
                      <a:pt x="6173" y="6431"/>
                    </a:cubicBezTo>
                    <a:cubicBezTo>
                      <a:pt x="6172" y="6431"/>
                      <a:pt x="6169" y="6427"/>
                      <a:pt x="6169" y="6424"/>
                    </a:cubicBezTo>
                    <a:lnTo>
                      <a:pt x="6169" y="6424"/>
                    </a:lnTo>
                    <a:cubicBezTo>
                      <a:pt x="6171" y="6426"/>
                      <a:pt x="6171" y="6427"/>
                      <a:pt x="6172" y="6427"/>
                    </a:cubicBezTo>
                    <a:cubicBezTo>
                      <a:pt x="6172" y="6427"/>
                      <a:pt x="6172" y="6426"/>
                      <a:pt x="6172" y="6424"/>
                    </a:cubicBezTo>
                    <a:close/>
                    <a:moveTo>
                      <a:pt x="6240" y="6522"/>
                    </a:moveTo>
                    <a:lnTo>
                      <a:pt x="6240" y="6522"/>
                    </a:lnTo>
                    <a:cubicBezTo>
                      <a:pt x="6240" y="6522"/>
                      <a:pt x="6241" y="6522"/>
                      <a:pt x="6242" y="6523"/>
                    </a:cubicBezTo>
                    <a:lnTo>
                      <a:pt x="6242" y="6527"/>
                    </a:lnTo>
                    <a:cubicBezTo>
                      <a:pt x="6242" y="6524"/>
                      <a:pt x="6240" y="6522"/>
                      <a:pt x="6240" y="6522"/>
                    </a:cubicBezTo>
                    <a:close/>
                    <a:moveTo>
                      <a:pt x="6443" y="6615"/>
                    </a:moveTo>
                    <a:lnTo>
                      <a:pt x="6443" y="6619"/>
                    </a:lnTo>
                    <a:cubicBezTo>
                      <a:pt x="6443" y="6615"/>
                      <a:pt x="6440" y="6615"/>
                      <a:pt x="6443" y="6615"/>
                    </a:cubicBezTo>
                    <a:close/>
                    <a:moveTo>
                      <a:pt x="6447" y="6623"/>
                    </a:moveTo>
                    <a:cubicBezTo>
                      <a:pt x="6450" y="6623"/>
                      <a:pt x="6450" y="6626"/>
                      <a:pt x="6455" y="6626"/>
                    </a:cubicBezTo>
                    <a:cubicBezTo>
                      <a:pt x="6450" y="6626"/>
                      <a:pt x="6447" y="6626"/>
                      <a:pt x="6447" y="6623"/>
                    </a:cubicBezTo>
                    <a:close/>
                    <a:moveTo>
                      <a:pt x="2927" y="6736"/>
                    </a:moveTo>
                    <a:lnTo>
                      <a:pt x="2923" y="6740"/>
                    </a:lnTo>
                    <a:cubicBezTo>
                      <a:pt x="2923" y="6740"/>
                      <a:pt x="2923" y="6740"/>
                      <a:pt x="2924" y="6740"/>
                    </a:cubicBezTo>
                    <a:lnTo>
                      <a:pt x="2924" y="6740"/>
                    </a:lnTo>
                    <a:cubicBezTo>
                      <a:pt x="2925" y="6739"/>
                      <a:pt x="2926" y="6737"/>
                      <a:pt x="2927" y="6736"/>
                    </a:cubicBezTo>
                    <a:close/>
                    <a:moveTo>
                      <a:pt x="6509" y="6755"/>
                    </a:moveTo>
                    <a:lnTo>
                      <a:pt x="6509" y="6758"/>
                    </a:lnTo>
                    <a:lnTo>
                      <a:pt x="6506" y="6755"/>
                    </a:lnTo>
                    <a:close/>
                    <a:moveTo>
                      <a:pt x="2892" y="6774"/>
                    </a:moveTo>
                    <a:cubicBezTo>
                      <a:pt x="2890" y="6776"/>
                      <a:pt x="2888" y="6778"/>
                      <a:pt x="2886" y="6780"/>
                    </a:cubicBezTo>
                    <a:cubicBezTo>
                      <a:pt x="2889" y="6777"/>
                      <a:pt x="2891" y="6775"/>
                      <a:pt x="2892" y="6774"/>
                    </a:cubicBezTo>
                    <a:close/>
                    <a:moveTo>
                      <a:pt x="7088" y="6783"/>
                    </a:moveTo>
                    <a:cubicBezTo>
                      <a:pt x="7088" y="6783"/>
                      <a:pt x="7088" y="6783"/>
                      <a:pt x="7088" y="6784"/>
                    </a:cubicBezTo>
                    <a:cubicBezTo>
                      <a:pt x="7088" y="6783"/>
                      <a:pt x="7088" y="6783"/>
                      <a:pt x="7088" y="6783"/>
                    </a:cubicBezTo>
                    <a:close/>
                    <a:moveTo>
                      <a:pt x="6535" y="6787"/>
                    </a:moveTo>
                    <a:cubicBezTo>
                      <a:pt x="6537" y="6789"/>
                      <a:pt x="6537" y="6790"/>
                      <a:pt x="6536" y="6790"/>
                    </a:cubicBezTo>
                    <a:cubicBezTo>
                      <a:pt x="6536" y="6790"/>
                      <a:pt x="6535" y="6789"/>
                      <a:pt x="6535" y="6787"/>
                    </a:cubicBezTo>
                    <a:close/>
                    <a:moveTo>
                      <a:pt x="6560" y="6806"/>
                    </a:moveTo>
                    <a:cubicBezTo>
                      <a:pt x="6560" y="6806"/>
                      <a:pt x="6561" y="6809"/>
                      <a:pt x="6565" y="6809"/>
                    </a:cubicBezTo>
                    <a:cubicBezTo>
                      <a:pt x="6560" y="6809"/>
                      <a:pt x="6560" y="6809"/>
                      <a:pt x="6560" y="6806"/>
                    </a:cubicBezTo>
                    <a:close/>
                    <a:moveTo>
                      <a:pt x="6604" y="6839"/>
                    </a:moveTo>
                    <a:cubicBezTo>
                      <a:pt x="6604" y="6843"/>
                      <a:pt x="6609" y="6843"/>
                      <a:pt x="6604" y="6843"/>
                    </a:cubicBezTo>
                    <a:cubicBezTo>
                      <a:pt x="6608" y="6845"/>
                      <a:pt x="6609" y="6846"/>
                      <a:pt x="6609" y="6846"/>
                    </a:cubicBezTo>
                    <a:cubicBezTo>
                      <a:pt x="6608" y="6846"/>
                      <a:pt x="6601" y="6841"/>
                      <a:pt x="6601" y="6839"/>
                    </a:cubicBezTo>
                    <a:lnTo>
                      <a:pt x="6601" y="6839"/>
                    </a:lnTo>
                    <a:lnTo>
                      <a:pt x="6604" y="6843"/>
                    </a:lnTo>
                    <a:cubicBezTo>
                      <a:pt x="6604" y="6839"/>
                      <a:pt x="6601" y="6839"/>
                      <a:pt x="6604" y="6839"/>
                    </a:cubicBezTo>
                    <a:close/>
                    <a:moveTo>
                      <a:pt x="2984" y="6859"/>
                    </a:moveTo>
                    <a:cubicBezTo>
                      <a:pt x="2984" y="6859"/>
                      <a:pt x="2983" y="6860"/>
                      <a:pt x="2982" y="6861"/>
                    </a:cubicBezTo>
                    <a:cubicBezTo>
                      <a:pt x="2983" y="6860"/>
                      <a:pt x="2984" y="6860"/>
                      <a:pt x="2984" y="6859"/>
                    </a:cubicBezTo>
                    <a:close/>
                    <a:moveTo>
                      <a:pt x="6612" y="6872"/>
                    </a:moveTo>
                    <a:cubicBezTo>
                      <a:pt x="6616" y="6872"/>
                      <a:pt x="6616" y="6875"/>
                      <a:pt x="6619" y="6875"/>
                    </a:cubicBezTo>
                    <a:cubicBezTo>
                      <a:pt x="6621" y="6878"/>
                      <a:pt x="6621" y="6878"/>
                      <a:pt x="6620" y="6878"/>
                    </a:cubicBezTo>
                    <a:cubicBezTo>
                      <a:pt x="6619" y="6878"/>
                      <a:pt x="6615" y="6874"/>
                      <a:pt x="6612" y="6872"/>
                    </a:cubicBezTo>
                    <a:close/>
                    <a:moveTo>
                      <a:pt x="4724" y="7946"/>
                    </a:moveTo>
                    <a:lnTo>
                      <a:pt x="4724" y="7953"/>
                    </a:lnTo>
                    <a:cubicBezTo>
                      <a:pt x="4724" y="7950"/>
                      <a:pt x="4720" y="7950"/>
                      <a:pt x="4724" y="7946"/>
                    </a:cubicBezTo>
                    <a:close/>
                    <a:moveTo>
                      <a:pt x="4731" y="8148"/>
                    </a:moveTo>
                    <a:cubicBezTo>
                      <a:pt x="4731" y="8148"/>
                      <a:pt x="4731" y="8152"/>
                      <a:pt x="4729" y="8152"/>
                    </a:cubicBezTo>
                    <a:cubicBezTo>
                      <a:pt x="4729" y="8152"/>
                      <a:pt x="4728" y="8152"/>
                      <a:pt x="4727" y="8151"/>
                    </a:cubicBezTo>
                    <a:lnTo>
                      <a:pt x="4731" y="8148"/>
                    </a:lnTo>
                    <a:close/>
                    <a:moveTo>
                      <a:pt x="4764" y="8943"/>
                    </a:moveTo>
                    <a:lnTo>
                      <a:pt x="4764" y="8951"/>
                    </a:lnTo>
                    <a:cubicBezTo>
                      <a:pt x="4761" y="8947"/>
                      <a:pt x="4761" y="8947"/>
                      <a:pt x="4764" y="8943"/>
                    </a:cubicBezTo>
                    <a:close/>
                    <a:moveTo>
                      <a:pt x="4743" y="9151"/>
                    </a:moveTo>
                    <a:lnTo>
                      <a:pt x="4743" y="9151"/>
                    </a:lnTo>
                    <a:cubicBezTo>
                      <a:pt x="4744" y="9151"/>
                      <a:pt x="4745" y="9154"/>
                      <a:pt x="4742" y="9163"/>
                    </a:cubicBezTo>
                    <a:lnTo>
                      <a:pt x="4742" y="9153"/>
                    </a:lnTo>
                    <a:cubicBezTo>
                      <a:pt x="4742" y="9152"/>
                      <a:pt x="4743" y="9151"/>
                      <a:pt x="4743" y="9151"/>
                    </a:cubicBezTo>
                    <a:close/>
                    <a:moveTo>
                      <a:pt x="4742" y="9222"/>
                    </a:moveTo>
                    <a:cubicBezTo>
                      <a:pt x="4739" y="9233"/>
                      <a:pt x="4746" y="9241"/>
                      <a:pt x="4739" y="9248"/>
                    </a:cubicBezTo>
                    <a:cubicBezTo>
                      <a:pt x="4739" y="9237"/>
                      <a:pt x="4739" y="9229"/>
                      <a:pt x="4742" y="9222"/>
                    </a:cubicBezTo>
                    <a:close/>
                    <a:moveTo>
                      <a:pt x="4727" y="9277"/>
                    </a:moveTo>
                    <a:lnTo>
                      <a:pt x="4727" y="9292"/>
                    </a:lnTo>
                    <a:cubicBezTo>
                      <a:pt x="4726" y="9296"/>
                      <a:pt x="4726" y="9297"/>
                      <a:pt x="4725" y="9297"/>
                    </a:cubicBezTo>
                    <a:cubicBezTo>
                      <a:pt x="4724" y="9297"/>
                      <a:pt x="4725" y="9285"/>
                      <a:pt x="4727" y="9277"/>
                    </a:cubicBezTo>
                    <a:close/>
                    <a:moveTo>
                      <a:pt x="4756" y="9431"/>
                    </a:moveTo>
                    <a:lnTo>
                      <a:pt x="4756" y="9435"/>
                    </a:lnTo>
                    <a:cubicBezTo>
                      <a:pt x="4756" y="9435"/>
                      <a:pt x="4753" y="9431"/>
                      <a:pt x="4756" y="9431"/>
                    </a:cubicBezTo>
                    <a:close/>
                    <a:moveTo>
                      <a:pt x="4764" y="9534"/>
                    </a:moveTo>
                    <a:cubicBezTo>
                      <a:pt x="4768" y="9534"/>
                      <a:pt x="4768" y="9537"/>
                      <a:pt x="4764" y="9537"/>
                    </a:cubicBezTo>
                    <a:lnTo>
                      <a:pt x="4764" y="9534"/>
                    </a:lnTo>
                    <a:close/>
                    <a:moveTo>
                      <a:pt x="4999" y="9758"/>
                    </a:moveTo>
                    <a:lnTo>
                      <a:pt x="4999" y="9758"/>
                    </a:lnTo>
                    <a:cubicBezTo>
                      <a:pt x="4998" y="9761"/>
                      <a:pt x="4998" y="9765"/>
                      <a:pt x="4998" y="9769"/>
                    </a:cubicBezTo>
                    <a:cubicBezTo>
                      <a:pt x="4999" y="9765"/>
                      <a:pt x="4999" y="9761"/>
                      <a:pt x="4999" y="9758"/>
                    </a:cubicBezTo>
                    <a:close/>
                    <a:moveTo>
                      <a:pt x="4690" y="0"/>
                    </a:moveTo>
                    <a:cubicBezTo>
                      <a:pt x="4621" y="880"/>
                      <a:pt x="4668" y="1818"/>
                      <a:pt x="4658" y="2725"/>
                    </a:cubicBezTo>
                    <a:lnTo>
                      <a:pt x="4658" y="2735"/>
                    </a:lnTo>
                    <a:cubicBezTo>
                      <a:pt x="4658" y="2761"/>
                      <a:pt x="4654" y="2786"/>
                      <a:pt x="4658" y="2816"/>
                    </a:cubicBezTo>
                    <a:lnTo>
                      <a:pt x="4658" y="2930"/>
                    </a:lnTo>
                    <a:lnTo>
                      <a:pt x="4658" y="2937"/>
                    </a:lnTo>
                    <a:cubicBezTo>
                      <a:pt x="4668" y="3395"/>
                      <a:pt x="4668" y="3857"/>
                      <a:pt x="4676" y="4323"/>
                    </a:cubicBezTo>
                    <a:cubicBezTo>
                      <a:pt x="4434" y="4096"/>
                      <a:pt x="4196" y="3850"/>
                      <a:pt x="3957" y="3619"/>
                    </a:cubicBezTo>
                    <a:lnTo>
                      <a:pt x="3957" y="3619"/>
                    </a:lnTo>
                    <a:cubicBezTo>
                      <a:pt x="4007" y="3676"/>
                      <a:pt x="4028" y="3700"/>
                      <a:pt x="4026" y="3700"/>
                    </a:cubicBezTo>
                    <a:cubicBezTo>
                      <a:pt x="4016" y="3700"/>
                      <a:pt x="3339" y="2972"/>
                      <a:pt x="3169" y="2923"/>
                    </a:cubicBezTo>
                    <a:cubicBezTo>
                      <a:pt x="3169" y="2924"/>
                      <a:pt x="3168" y="2924"/>
                      <a:pt x="3167" y="2924"/>
                    </a:cubicBezTo>
                    <a:cubicBezTo>
                      <a:pt x="3164" y="2924"/>
                      <a:pt x="3158" y="2921"/>
                      <a:pt x="3150" y="2918"/>
                    </a:cubicBezTo>
                    <a:lnTo>
                      <a:pt x="3150" y="2918"/>
                    </a:lnTo>
                    <a:cubicBezTo>
                      <a:pt x="3158" y="2933"/>
                      <a:pt x="3136" y="2937"/>
                      <a:pt x="3155" y="2962"/>
                    </a:cubicBezTo>
                    <a:cubicBezTo>
                      <a:pt x="3158" y="2967"/>
                      <a:pt x="3162" y="2974"/>
                      <a:pt x="3162" y="2977"/>
                    </a:cubicBezTo>
                    <a:cubicBezTo>
                      <a:pt x="3184" y="3002"/>
                      <a:pt x="3190" y="3011"/>
                      <a:pt x="3186" y="3011"/>
                    </a:cubicBezTo>
                    <a:cubicBezTo>
                      <a:pt x="3175" y="3011"/>
                      <a:pt x="3100" y="2947"/>
                      <a:pt x="3092" y="2915"/>
                    </a:cubicBezTo>
                    <a:lnTo>
                      <a:pt x="3092" y="2915"/>
                    </a:lnTo>
                    <a:cubicBezTo>
                      <a:pt x="3095" y="2917"/>
                      <a:pt x="3096" y="2918"/>
                      <a:pt x="3096" y="2918"/>
                    </a:cubicBezTo>
                    <a:cubicBezTo>
                      <a:pt x="3097" y="2918"/>
                      <a:pt x="3081" y="2904"/>
                      <a:pt x="3084" y="2901"/>
                    </a:cubicBezTo>
                    <a:lnTo>
                      <a:pt x="3084" y="2901"/>
                    </a:lnTo>
                    <a:cubicBezTo>
                      <a:pt x="3089" y="2904"/>
                      <a:pt x="3089" y="2904"/>
                      <a:pt x="3092" y="2904"/>
                    </a:cubicBezTo>
                    <a:cubicBezTo>
                      <a:pt x="3081" y="2896"/>
                      <a:pt x="3077" y="2886"/>
                      <a:pt x="3070" y="2874"/>
                    </a:cubicBezTo>
                    <a:lnTo>
                      <a:pt x="3074" y="2874"/>
                    </a:lnTo>
                    <a:cubicBezTo>
                      <a:pt x="3077" y="2879"/>
                      <a:pt x="3077" y="2882"/>
                      <a:pt x="3081" y="2886"/>
                    </a:cubicBezTo>
                    <a:cubicBezTo>
                      <a:pt x="3077" y="2874"/>
                      <a:pt x="3059" y="2857"/>
                      <a:pt x="3052" y="2842"/>
                    </a:cubicBezTo>
                    <a:cubicBezTo>
                      <a:pt x="3046" y="2830"/>
                      <a:pt x="3042" y="2823"/>
                      <a:pt x="3041" y="2823"/>
                    </a:cubicBezTo>
                    <a:lnTo>
                      <a:pt x="3041" y="2823"/>
                    </a:lnTo>
                    <a:cubicBezTo>
                      <a:pt x="3041" y="2823"/>
                      <a:pt x="3043" y="2830"/>
                      <a:pt x="3048" y="2845"/>
                    </a:cubicBezTo>
                    <a:cubicBezTo>
                      <a:pt x="3046" y="2844"/>
                      <a:pt x="3045" y="2843"/>
                      <a:pt x="3044" y="2843"/>
                    </a:cubicBezTo>
                    <a:cubicBezTo>
                      <a:pt x="3040" y="2843"/>
                      <a:pt x="3063" y="2875"/>
                      <a:pt x="3057" y="2875"/>
                    </a:cubicBezTo>
                    <a:cubicBezTo>
                      <a:pt x="3055" y="2875"/>
                      <a:pt x="3051" y="2873"/>
                      <a:pt x="3045" y="2867"/>
                    </a:cubicBezTo>
                    <a:lnTo>
                      <a:pt x="3045" y="2867"/>
                    </a:lnTo>
                    <a:cubicBezTo>
                      <a:pt x="3067" y="2886"/>
                      <a:pt x="3074" y="2911"/>
                      <a:pt x="3089" y="2930"/>
                    </a:cubicBezTo>
                    <a:cubicBezTo>
                      <a:pt x="3089" y="2933"/>
                      <a:pt x="3086" y="2934"/>
                      <a:pt x="3083" y="2934"/>
                    </a:cubicBezTo>
                    <a:cubicBezTo>
                      <a:pt x="3081" y="2934"/>
                      <a:pt x="3078" y="2934"/>
                      <a:pt x="3077" y="2934"/>
                    </a:cubicBezTo>
                    <a:cubicBezTo>
                      <a:pt x="3074" y="2934"/>
                      <a:pt x="3073" y="2935"/>
                      <a:pt x="3077" y="2940"/>
                    </a:cubicBezTo>
                    <a:cubicBezTo>
                      <a:pt x="3097" y="2974"/>
                      <a:pt x="3095" y="2985"/>
                      <a:pt x="3083" y="2985"/>
                    </a:cubicBezTo>
                    <a:cubicBezTo>
                      <a:pt x="3062" y="2985"/>
                      <a:pt x="3014" y="2959"/>
                      <a:pt x="2979" y="2959"/>
                    </a:cubicBezTo>
                    <a:cubicBezTo>
                      <a:pt x="2981" y="2961"/>
                      <a:pt x="2978" y="2963"/>
                      <a:pt x="2973" y="2963"/>
                    </a:cubicBezTo>
                    <a:cubicBezTo>
                      <a:pt x="2970" y="2963"/>
                      <a:pt x="2967" y="2962"/>
                      <a:pt x="2964" y="2959"/>
                    </a:cubicBezTo>
                    <a:lnTo>
                      <a:pt x="2964" y="2959"/>
                    </a:lnTo>
                    <a:cubicBezTo>
                      <a:pt x="2966" y="2962"/>
                      <a:pt x="2967" y="2964"/>
                      <a:pt x="2966" y="2964"/>
                    </a:cubicBezTo>
                    <a:cubicBezTo>
                      <a:pt x="2965" y="2964"/>
                      <a:pt x="2965" y="2964"/>
                      <a:pt x="2964" y="2962"/>
                    </a:cubicBezTo>
                    <a:cubicBezTo>
                      <a:pt x="2951" y="2966"/>
                      <a:pt x="2932" y="2971"/>
                      <a:pt x="2914" y="2971"/>
                    </a:cubicBezTo>
                    <a:cubicBezTo>
                      <a:pt x="2910" y="2971"/>
                      <a:pt x="2905" y="2971"/>
                      <a:pt x="2901" y="2970"/>
                    </a:cubicBezTo>
                    <a:lnTo>
                      <a:pt x="2901" y="2970"/>
                    </a:lnTo>
                    <a:cubicBezTo>
                      <a:pt x="2920" y="3006"/>
                      <a:pt x="2967" y="3080"/>
                      <a:pt x="2964" y="3099"/>
                    </a:cubicBezTo>
                    <a:cubicBezTo>
                      <a:pt x="2969" y="3104"/>
                      <a:pt x="2969" y="3106"/>
                      <a:pt x="2967" y="3106"/>
                    </a:cubicBezTo>
                    <a:cubicBezTo>
                      <a:pt x="2965" y="3106"/>
                      <a:pt x="2962" y="3104"/>
                      <a:pt x="2960" y="3102"/>
                    </a:cubicBezTo>
                    <a:cubicBezTo>
                      <a:pt x="2942" y="3099"/>
                      <a:pt x="2913" y="3069"/>
                      <a:pt x="2894" y="3062"/>
                    </a:cubicBezTo>
                    <a:cubicBezTo>
                      <a:pt x="2892" y="3068"/>
                      <a:pt x="2888" y="3070"/>
                      <a:pt x="2882" y="3070"/>
                    </a:cubicBezTo>
                    <a:cubicBezTo>
                      <a:pt x="2863" y="3070"/>
                      <a:pt x="2827" y="3047"/>
                      <a:pt x="2803" y="3047"/>
                    </a:cubicBezTo>
                    <a:cubicBezTo>
                      <a:pt x="2801" y="3049"/>
                      <a:pt x="2798" y="3050"/>
                      <a:pt x="2794" y="3050"/>
                    </a:cubicBezTo>
                    <a:cubicBezTo>
                      <a:pt x="2774" y="3050"/>
                      <a:pt x="2732" y="3024"/>
                      <a:pt x="2710" y="3018"/>
                    </a:cubicBezTo>
                    <a:lnTo>
                      <a:pt x="2710" y="3018"/>
                    </a:lnTo>
                    <a:cubicBezTo>
                      <a:pt x="3026" y="3432"/>
                      <a:pt x="3455" y="3795"/>
                      <a:pt x="3825" y="4180"/>
                    </a:cubicBezTo>
                    <a:lnTo>
                      <a:pt x="3825" y="4180"/>
                    </a:lnTo>
                    <a:cubicBezTo>
                      <a:pt x="3826" y="4181"/>
                      <a:pt x="3828" y="4183"/>
                      <a:pt x="3829" y="4184"/>
                    </a:cubicBezTo>
                    <a:lnTo>
                      <a:pt x="3829" y="4184"/>
                    </a:lnTo>
                    <a:cubicBezTo>
                      <a:pt x="3840" y="4199"/>
                      <a:pt x="3851" y="4209"/>
                      <a:pt x="3862" y="4221"/>
                    </a:cubicBezTo>
                    <a:cubicBezTo>
                      <a:pt x="3862" y="4217"/>
                      <a:pt x="3860" y="4214"/>
                      <a:pt x="3859" y="4213"/>
                    </a:cubicBezTo>
                    <a:lnTo>
                      <a:pt x="3859" y="4213"/>
                    </a:lnTo>
                    <a:cubicBezTo>
                      <a:pt x="3869" y="4224"/>
                      <a:pt x="3907" y="4262"/>
                      <a:pt x="3905" y="4262"/>
                    </a:cubicBezTo>
                    <a:cubicBezTo>
                      <a:pt x="3905" y="4262"/>
                      <a:pt x="3904" y="4262"/>
                      <a:pt x="3903" y="4260"/>
                    </a:cubicBezTo>
                    <a:lnTo>
                      <a:pt x="3903" y="4260"/>
                    </a:lnTo>
                    <a:cubicBezTo>
                      <a:pt x="3913" y="4272"/>
                      <a:pt x="3925" y="4279"/>
                      <a:pt x="3935" y="4290"/>
                    </a:cubicBezTo>
                    <a:cubicBezTo>
                      <a:pt x="3928" y="4282"/>
                      <a:pt x="3920" y="4275"/>
                      <a:pt x="3913" y="4268"/>
                    </a:cubicBezTo>
                    <a:lnTo>
                      <a:pt x="3913" y="4268"/>
                    </a:lnTo>
                    <a:cubicBezTo>
                      <a:pt x="4057" y="4397"/>
                      <a:pt x="4189" y="4536"/>
                      <a:pt x="4331" y="4668"/>
                    </a:cubicBezTo>
                    <a:cubicBezTo>
                      <a:pt x="3880" y="4673"/>
                      <a:pt x="3429" y="4674"/>
                      <a:pt x="2979" y="4674"/>
                    </a:cubicBezTo>
                    <a:cubicBezTo>
                      <a:pt x="2366" y="4674"/>
                      <a:pt x="1753" y="4671"/>
                      <a:pt x="1141" y="4671"/>
                    </a:cubicBezTo>
                    <a:cubicBezTo>
                      <a:pt x="790" y="4671"/>
                      <a:pt x="440" y="4672"/>
                      <a:pt x="88" y="4675"/>
                    </a:cubicBezTo>
                    <a:cubicBezTo>
                      <a:pt x="110" y="4690"/>
                      <a:pt x="44" y="4686"/>
                      <a:pt x="37" y="4693"/>
                    </a:cubicBezTo>
                    <a:cubicBezTo>
                      <a:pt x="48" y="4700"/>
                      <a:pt x="41" y="4705"/>
                      <a:pt x="30" y="4705"/>
                    </a:cubicBezTo>
                    <a:cubicBezTo>
                      <a:pt x="34" y="4705"/>
                      <a:pt x="37" y="4708"/>
                      <a:pt x="41" y="4708"/>
                    </a:cubicBezTo>
                    <a:cubicBezTo>
                      <a:pt x="0" y="4708"/>
                      <a:pt x="110" y="4741"/>
                      <a:pt x="132" y="4759"/>
                    </a:cubicBezTo>
                    <a:lnTo>
                      <a:pt x="118" y="4759"/>
                    </a:lnTo>
                    <a:cubicBezTo>
                      <a:pt x="162" y="4763"/>
                      <a:pt x="151" y="4781"/>
                      <a:pt x="162" y="4788"/>
                    </a:cubicBezTo>
                    <a:cubicBezTo>
                      <a:pt x="180" y="4796"/>
                      <a:pt x="232" y="4803"/>
                      <a:pt x="202" y="4807"/>
                    </a:cubicBezTo>
                    <a:cubicBezTo>
                      <a:pt x="228" y="4815"/>
                      <a:pt x="235" y="4818"/>
                      <a:pt x="198" y="4825"/>
                    </a:cubicBezTo>
                    <a:lnTo>
                      <a:pt x="210" y="4825"/>
                    </a:lnTo>
                    <a:cubicBezTo>
                      <a:pt x="176" y="4829"/>
                      <a:pt x="85" y="4866"/>
                      <a:pt x="125" y="4876"/>
                    </a:cubicBezTo>
                    <a:cubicBezTo>
                      <a:pt x="118" y="4876"/>
                      <a:pt x="114" y="4876"/>
                      <a:pt x="110" y="4881"/>
                    </a:cubicBezTo>
                    <a:cubicBezTo>
                      <a:pt x="136" y="4884"/>
                      <a:pt x="122" y="4891"/>
                      <a:pt x="96" y="4895"/>
                    </a:cubicBezTo>
                    <a:cubicBezTo>
                      <a:pt x="162" y="4895"/>
                      <a:pt x="140" y="4910"/>
                      <a:pt x="85" y="4910"/>
                    </a:cubicBezTo>
                    <a:cubicBezTo>
                      <a:pt x="100" y="4913"/>
                      <a:pt x="100" y="4913"/>
                      <a:pt x="107" y="4913"/>
                    </a:cubicBezTo>
                    <a:cubicBezTo>
                      <a:pt x="88" y="4917"/>
                      <a:pt x="114" y="4917"/>
                      <a:pt x="107" y="4920"/>
                    </a:cubicBezTo>
                    <a:cubicBezTo>
                      <a:pt x="136" y="4928"/>
                      <a:pt x="56" y="4928"/>
                      <a:pt x="70" y="4932"/>
                    </a:cubicBezTo>
                    <a:cubicBezTo>
                      <a:pt x="63" y="4935"/>
                      <a:pt x="78" y="4935"/>
                      <a:pt x="74" y="4939"/>
                    </a:cubicBezTo>
                    <a:cubicBezTo>
                      <a:pt x="56" y="4942"/>
                      <a:pt x="70" y="4942"/>
                      <a:pt x="44" y="4942"/>
                    </a:cubicBezTo>
                    <a:cubicBezTo>
                      <a:pt x="100" y="4950"/>
                      <a:pt x="139" y="4976"/>
                      <a:pt x="73" y="4976"/>
                    </a:cubicBezTo>
                    <a:cubicBezTo>
                      <a:pt x="71" y="4976"/>
                      <a:pt x="70" y="4976"/>
                      <a:pt x="68" y="4976"/>
                    </a:cubicBezTo>
                    <a:lnTo>
                      <a:pt x="68" y="4976"/>
                    </a:lnTo>
                    <a:cubicBezTo>
                      <a:pt x="96" y="4978"/>
                      <a:pt x="99" y="4987"/>
                      <a:pt x="69" y="4987"/>
                    </a:cubicBezTo>
                    <a:cubicBezTo>
                      <a:pt x="65" y="4987"/>
                      <a:pt x="59" y="4987"/>
                      <a:pt x="52" y="4986"/>
                    </a:cubicBezTo>
                    <a:lnTo>
                      <a:pt x="52" y="4986"/>
                    </a:lnTo>
                    <a:cubicBezTo>
                      <a:pt x="85" y="4991"/>
                      <a:pt x="154" y="5008"/>
                      <a:pt x="100" y="5013"/>
                    </a:cubicBezTo>
                    <a:cubicBezTo>
                      <a:pt x="184" y="5013"/>
                      <a:pt x="224" y="5057"/>
                      <a:pt x="122" y="5060"/>
                    </a:cubicBezTo>
                    <a:cubicBezTo>
                      <a:pt x="166" y="5064"/>
                      <a:pt x="92" y="5074"/>
                      <a:pt x="70" y="5079"/>
                    </a:cubicBezTo>
                    <a:cubicBezTo>
                      <a:pt x="224" y="5085"/>
                      <a:pt x="54" y="5101"/>
                      <a:pt x="102" y="5101"/>
                    </a:cubicBezTo>
                    <a:cubicBezTo>
                      <a:pt x="107" y="5101"/>
                      <a:pt x="113" y="5101"/>
                      <a:pt x="122" y="5101"/>
                    </a:cubicBezTo>
                    <a:cubicBezTo>
                      <a:pt x="158" y="5101"/>
                      <a:pt x="257" y="5123"/>
                      <a:pt x="180" y="5126"/>
                    </a:cubicBezTo>
                    <a:cubicBezTo>
                      <a:pt x="678" y="5157"/>
                      <a:pt x="1226" y="5165"/>
                      <a:pt x="1790" y="5165"/>
                    </a:cubicBezTo>
                    <a:cubicBezTo>
                      <a:pt x="2476" y="5165"/>
                      <a:pt x="3186" y="5153"/>
                      <a:pt x="3863" y="5153"/>
                    </a:cubicBezTo>
                    <a:cubicBezTo>
                      <a:pt x="4023" y="5153"/>
                      <a:pt x="4182" y="5154"/>
                      <a:pt x="4338" y="5155"/>
                    </a:cubicBezTo>
                    <a:cubicBezTo>
                      <a:pt x="4111" y="5397"/>
                      <a:pt x="3869" y="5632"/>
                      <a:pt x="3642" y="5871"/>
                    </a:cubicBezTo>
                    <a:cubicBezTo>
                      <a:pt x="3650" y="5864"/>
                      <a:pt x="3657" y="5858"/>
                      <a:pt x="3663" y="5852"/>
                    </a:cubicBezTo>
                    <a:lnTo>
                      <a:pt x="3661" y="5852"/>
                    </a:lnTo>
                    <a:lnTo>
                      <a:pt x="3664" y="5849"/>
                    </a:lnTo>
                    <a:lnTo>
                      <a:pt x="3664" y="5852"/>
                    </a:lnTo>
                    <a:lnTo>
                      <a:pt x="3664" y="5852"/>
                    </a:lnTo>
                    <a:cubicBezTo>
                      <a:pt x="3704" y="5817"/>
                      <a:pt x="3722" y="5801"/>
                      <a:pt x="3724" y="5801"/>
                    </a:cubicBezTo>
                    <a:lnTo>
                      <a:pt x="3724" y="5801"/>
                    </a:lnTo>
                    <a:cubicBezTo>
                      <a:pt x="3733" y="5801"/>
                      <a:pt x="2995" y="6487"/>
                      <a:pt x="2945" y="6655"/>
                    </a:cubicBezTo>
                    <a:cubicBezTo>
                      <a:pt x="2949" y="6655"/>
                      <a:pt x="2945" y="6667"/>
                      <a:pt x="2942" y="6674"/>
                    </a:cubicBezTo>
                    <a:cubicBezTo>
                      <a:pt x="2944" y="6673"/>
                      <a:pt x="2945" y="6672"/>
                      <a:pt x="2947" y="6672"/>
                    </a:cubicBezTo>
                    <a:cubicBezTo>
                      <a:pt x="2954" y="6672"/>
                      <a:pt x="2959" y="6679"/>
                      <a:pt x="2967" y="6679"/>
                    </a:cubicBezTo>
                    <a:cubicBezTo>
                      <a:pt x="2972" y="6679"/>
                      <a:pt x="2978" y="6677"/>
                      <a:pt x="2986" y="6670"/>
                    </a:cubicBezTo>
                    <a:lnTo>
                      <a:pt x="2986" y="6674"/>
                    </a:lnTo>
                    <a:cubicBezTo>
                      <a:pt x="2989" y="6670"/>
                      <a:pt x="2996" y="6663"/>
                      <a:pt x="3001" y="6663"/>
                    </a:cubicBezTo>
                    <a:cubicBezTo>
                      <a:pt x="3019" y="6645"/>
                      <a:pt x="3028" y="6638"/>
                      <a:pt x="3031" y="6638"/>
                    </a:cubicBezTo>
                    <a:cubicBezTo>
                      <a:pt x="3042" y="6638"/>
                      <a:pt x="2972" y="6727"/>
                      <a:pt x="2938" y="6736"/>
                    </a:cubicBezTo>
                    <a:cubicBezTo>
                      <a:pt x="2941" y="6732"/>
                      <a:pt x="2941" y="6731"/>
                      <a:pt x="2941" y="6731"/>
                    </a:cubicBezTo>
                    <a:lnTo>
                      <a:pt x="2941" y="6731"/>
                    </a:lnTo>
                    <a:cubicBezTo>
                      <a:pt x="2939" y="6731"/>
                      <a:pt x="2928" y="6740"/>
                      <a:pt x="2924" y="6740"/>
                    </a:cubicBezTo>
                    <a:cubicBezTo>
                      <a:pt x="2924" y="6740"/>
                      <a:pt x="2924" y="6740"/>
                      <a:pt x="2924" y="6740"/>
                    </a:cubicBezTo>
                    <a:lnTo>
                      <a:pt x="2924" y="6740"/>
                    </a:lnTo>
                    <a:cubicBezTo>
                      <a:pt x="2917" y="6748"/>
                      <a:pt x="2907" y="6751"/>
                      <a:pt x="2898" y="6755"/>
                    </a:cubicBezTo>
                    <a:cubicBezTo>
                      <a:pt x="2901" y="6751"/>
                      <a:pt x="2905" y="6747"/>
                      <a:pt x="2908" y="6743"/>
                    </a:cubicBezTo>
                    <a:lnTo>
                      <a:pt x="2908" y="6743"/>
                    </a:lnTo>
                    <a:cubicBezTo>
                      <a:pt x="2898" y="6751"/>
                      <a:pt x="2879" y="6769"/>
                      <a:pt x="2861" y="6777"/>
                    </a:cubicBezTo>
                    <a:cubicBezTo>
                      <a:pt x="2849" y="6781"/>
                      <a:pt x="2842" y="6784"/>
                      <a:pt x="2845" y="6784"/>
                    </a:cubicBezTo>
                    <a:cubicBezTo>
                      <a:pt x="2847" y="6784"/>
                      <a:pt x="2853" y="6783"/>
                      <a:pt x="2864" y="6780"/>
                    </a:cubicBezTo>
                    <a:lnTo>
                      <a:pt x="2864" y="6780"/>
                    </a:lnTo>
                    <a:cubicBezTo>
                      <a:pt x="2863" y="6782"/>
                      <a:pt x="2863" y="6783"/>
                      <a:pt x="2864" y="6783"/>
                    </a:cubicBezTo>
                    <a:cubicBezTo>
                      <a:pt x="2868" y="6783"/>
                      <a:pt x="2891" y="6768"/>
                      <a:pt x="2895" y="6768"/>
                    </a:cubicBezTo>
                    <a:cubicBezTo>
                      <a:pt x="2896" y="6768"/>
                      <a:pt x="2896" y="6770"/>
                      <a:pt x="2892" y="6774"/>
                    </a:cubicBezTo>
                    <a:lnTo>
                      <a:pt x="2892" y="6774"/>
                    </a:lnTo>
                    <a:cubicBezTo>
                      <a:pt x="2910" y="6757"/>
                      <a:pt x="2933" y="6753"/>
                      <a:pt x="2952" y="6740"/>
                    </a:cubicBezTo>
                    <a:cubicBezTo>
                      <a:pt x="2961" y="6740"/>
                      <a:pt x="2954" y="6750"/>
                      <a:pt x="2957" y="6750"/>
                    </a:cubicBezTo>
                    <a:cubicBezTo>
                      <a:pt x="2958" y="6750"/>
                      <a:pt x="2960" y="6749"/>
                      <a:pt x="2964" y="6747"/>
                    </a:cubicBezTo>
                    <a:cubicBezTo>
                      <a:pt x="2981" y="6737"/>
                      <a:pt x="2992" y="6733"/>
                      <a:pt x="2999" y="6733"/>
                    </a:cubicBezTo>
                    <a:cubicBezTo>
                      <a:pt x="3027" y="6733"/>
                      <a:pt x="2982" y="6799"/>
                      <a:pt x="2982" y="6846"/>
                    </a:cubicBezTo>
                    <a:cubicBezTo>
                      <a:pt x="2985" y="6846"/>
                      <a:pt x="2988" y="6854"/>
                      <a:pt x="2984" y="6859"/>
                    </a:cubicBezTo>
                    <a:lnTo>
                      <a:pt x="2984" y="6859"/>
                    </a:lnTo>
                    <a:cubicBezTo>
                      <a:pt x="2984" y="6859"/>
                      <a:pt x="2984" y="6859"/>
                      <a:pt x="2984" y="6859"/>
                    </a:cubicBezTo>
                    <a:cubicBezTo>
                      <a:pt x="2986" y="6859"/>
                      <a:pt x="2986" y="6862"/>
                      <a:pt x="2986" y="6865"/>
                    </a:cubicBezTo>
                    <a:cubicBezTo>
                      <a:pt x="2986" y="6879"/>
                      <a:pt x="2996" y="6901"/>
                      <a:pt x="2993" y="6927"/>
                    </a:cubicBezTo>
                    <a:cubicBezTo>
                      <a:pt x="3030" y="6905"/>
                      <a:pt x="3099" y="6861"/>
                      <a:pt x="3121" y="6861"/>
                    </a:cubicBezTo>
                    <a:cubicBezTo>
                      <a:pt x="3124" y="6859"/>
                      <a:pt x="3126" y="6858"/>
                      <a:pt x="3127" y="6858"/>
                    </a:cubicBezTo>
                    <a:cubicBezTo>
                      <a:pt x="3129" y="6858"/>
                      <a:pt x="3125" y="6865"/>
                      <a:pt x="3125" y="6868"/>
                    </a:cubicBezTo>
                    <a:cubicBezTo>
                      <a:pt x="3121" y="6883"/>
                      <a:pt x="3089" y="6912"/>
                      <a:pt x="3081" y="6934"/>
                    </a:cubicBezTo>
                    <a:cubicBezTo>
                      <a:pt x="3111" y="6938"/>
                      <a:pt x="3070" y="6989"/>
                      <a:pt x="3067" y="7022"/>
                    </a:cubicBezTo>
                    <a:cubicBezTo>
                      <a:pt x="3084" y="7033"/>
                      <a:pt x="3045" y="7088"/>
                      <a:pt x="3040" y="7114"/>
                    </a:cubicBezTo>
                    <a:cubicBezTo>
                      <a:pt x="3451" y="6799"/>
                      <a:pt x="3818" y="6369"/>
                      <a:pt x="4203" y="6003"/>
                    </a:cubicBezTo>
                    <a:lnTo>
                      <a:pt x="4199" y="6003"/>
                    </a:lnTo>
                    <a:cubicBezTo>
                      <a:pt x="4202" y="6000"/>
                      <a:pt x="4204" y="5997"/>
                      <a:pt x="4207" y="5995"/>
                    </a:cubicBezTo>
                    <a:lnTo>
                      <a:pt x="4207" y="5995"/>
                    </a:lnTo>
                    <a:cubicBezTo>
                      <a:pt x="4206" y="5995"/>
                      <a:pt x="4206" y="5995"/>
                      <a:pt x="4206" y="5995"/>
                    </a:cubicBezTo>
                    <a:cubicBezTo>
                      <a:pt x="4218" y="5984"/>
                      <a:pt x="4233" y="5973"/>
                      <a:pt x="4240" y="5962"/>
                    </a:cubicBezTo>
                    <a:lnTo>
                      <a:pt x="4240" y="5962"/>
                    </a:lnTo>
                    <a:cubicBezTo>
                      <a:pt x="4240" y="5966"/>
                      <a:pt x="4236" y="5966"/>
                      <a:pt x="4236" y="5969"/>
                    </a:cubicBezTo>
                    <a:cubicBezTo>
                      <a:pt x="4245" y="5960"/>
                      <a:pt x="4283" y="5919"/>
                      <a:pt x="4283" y="5919"/>
                    </a:cubicBezTo>
                    <a:lnTo>
                      <a:pt x="4283" y="5919"/>
                    </a:lnTo>
                    <a:cubicBezTo>
                      <a:pt x="4283" y="5919"/>
                      <a:pt x="4283" y="5919"/>
                      <a:pt x="4283" y="5919"/>
                    </a:cubicBezTo>
                    <a:lnTo>
                      <a:pt x="4283" y="5919"/>
                    </a:lnTo>
                    <a:cubicBezTo>
                      <a:pt x="4293" y="5909"/>
                      <a:pt x="4303" y="5903"/>
                      <a:pt x="4313" y="5893"/>
                    </a:cubicBezTo>
                    <a:lnTo>
                      <a:pt x="4313" y="5893"/>
                    </a:lnTo>
                    <a:cubicBezTo>
                      <a:pt x="4302" y="5900"/>
                      <a:pt x="4299" y="5907"/>
                      <a:pt x="4291" y="5911"/>
                    </a:cubicBezTo>
                    <a:cubicBezTo>
                      <a:pt x="4419" y="5768"/>
                      <a:pt x="4558" y="5636"/>
                      <a:pt x="4690" y="5493"/>
                    </a:cubicBezTo>
                    <a:lnTo>
                      <a:pt x="4690" y="5493"/>
                    </a:lnTo>
                    <a:cubicBezTo>
                      <a:pt x="4702" y="6912"/>
                      <a:pt x="4687" y="8324"/>
                      <a:pt x="4698" y="9739"/>
                    </a:cubicBezTo>
                    <a:cubicBezTo>
                      <a:pt x="4700" y="9736"/>
                      <a:pt x="4702" y="9734"/>
                      <a:pt x="4703" y="9734"/>
                    </a:cubicBezTo>
                    <a:cubicBezTo>
                      <a:pt x="4712" y="9734"/>
                      <a:pt x="4710" y="9784"/>
                      <a:pt x="4717" y="9791"/>
                    </a:cubicBezTo>
                    <a:cubicBezTo>
                      <a:pt x="4718" y="9785"/>
                      <a:pt x="4720" y="9782"/>
                      <a:pt x="4721" y="9782"/>
                    </a:cubicBezTo>
                    <a:cubicBezTo>
                      <a:pt x="4723" y="9782"/>
                      <a:pt x="4725" y="9787"/>
                      <a:pt x="4727" y="9794"/>
                    </a:cubicBezTo>
                    <a:cubicBezTo>
                      <a:pt x="4727" y="9791"/>
                      <a:pt x="4727" y="9787"/>
                      <a:pt x="4731" y="9783"/>
                    </a:cubicBezTo>
                    <a:cubicBezTo>
                      <a:pt x="4731" y="9790"/>
                      <a:pt x="4732" y="9793"/>
                      <a:pt x="4733" y="9793"/>
                    </a:cubicBezTo>
                    <a:cubicBezTo>
                      <a:pt x="4741" y="9793"/>
                      <a:pt x="4767" y="9710"/>
                      <a:pt x="4783" y="9691"/>
                    </a:cubicBezTo>
                    <a:lnTo>
                      <a:pt x="4783" y="9710"/>
                    </a:lnTo>
                    <a:cubicBezTo>
                      <a:pt x="4786" y="9662"/>
                      <a:pt x="4800" y="9677"/>
                      <a:pt x="4812" y="9662"/>
                    </a:cubicBezTo>
                    <a:cubicBezTo>
                      <a:pt x="4817" y="9648"/>
                      <a:pt x="4821" y="9614"/>
                      <a:pt x="4826" y="9614"/>
                    </a:cubicBezTo>
                    <a:cubicBezTo>
                      <a:pt x="4827" y="9614"/>
                      <a:pt x="4829" y="9617"/>
                      <a:pt x="4830" y="9622"/>
                    </a:cubicBezTo>
                    <a:cubicBezTo>
                      <a:pt x="4834" y="9609"/>
                      <a:pt x="4836" y="9602"/>
                      <a:pt x="4839" y="9602"/>
                    </a:cubicBezTo>
                    <a:cubicBezTo>
                      <a:pt x="4842" y="9602"/>
                      <a:pt x="4845" y="9610"/>
                      <a:pt x="4849" y="9629"/>
                    </a:cubicBezTo>
                    <a:lnTo>
                      <a:pt x="4849" y="9615"/>
                    </a:lnTo>
                    <a:cubicBezTo>
                      <a:pt x="4852" y="9645"/>
                      <a:pt x="4874" y="9713"/>
                      <a:pt x="4891" y="9713"/>
                    </a:cubicBezTo>
                    <a:cubicBezTo>
                      <a:pt x="4894" y="9713"/>
                      <a:pt x="4897" y="9710"/>
                      <a:pt x="4900" y="9703"/>
                    </a:cubicBezTo>
                    <a:lnTo>
                      <a:pt x="4900" y="9717"/>
                    </a:lnTo>
                    <a:cubicBezTo>
                      <a:pt x="4902" y="9707"/>
                      <a:pt x="4905" y="9703"/>
                      <a:pt x="4908" y="9703"/>
                    </a:cubicBezTo>
                    <a:cubicBezTo>
                      <a:pt x="4912" y="9703"/>
                      <a:pt x="4916" y="9714"/>
                      <a:pt x="4918" y="9732"/>
                    </a:cubicBezTo>
                    <a:cubicBezTo>
                      <a:pt x="4918" y="9703"/>
                      <a:pt x="4921" y="9691"/>
                      <a:pt x="4924" y="9691"/>
                    </a:cubicBezTo>
                    <a:cubicBezTo>
                      <a:pt x="4928" y="9691"/>
                      <a:pt x="4932" y="9710"/>
                      <a:pt x="4932" y="9739"/>
                    </a:cubicBezTo>
                    <a:cubicBezTo>
                      <a:pt x="4937" y="9728"/>
                      <a:pt x="4937" y="9728"/>
                      <a:pt x="4937" y="9721"/>
                    </a:cubicBezTo>
                    <a:cubicBezTo>
                      <a:pt x="4937" y="9725"/>
                      <a:pt x="4937" y="9726"/>
                      <a:pt x="4937" y="9726"/>
                    </a:cubicBezTo>
                    <a:cubicBezTo>
                      <a:pt x="4938" y="9726"/>
                      <a:pt x="4939" y="9719"/>
                      <a:pt x="4940" y="9719"/>
                    </a:cubicBezTo>
                    <a:cubicBezTo>
                      <a:pt x="4940" y="9719"/>
                      <a:pt x="4940" y="9720"/>
                      <a:pt x="4940" y="9721"/>
                    </a:cubicBezTo>
                    <a:cubicBezTo>
                      <a:pt x="4942" y="9716"/>
                      <a:pt x="4944" y="9713"/>
                      <a:pt x="4945" y="9713"/>
                    </a:cubicBezTo>
                    <a:cubicBezTo>
                      <a:pt x="4950" y="9713"/>
                      <a:pt x="4951" y="9756"/>
                      <a:pt x="4953" y="9756"/>
                    </a:cubicBezTo>
                    <a:cubicBezTo>
                      <a:pt x="4954" y="9756"/>
                      <a:pt x="4954" y="9756"/>
                      <a:pt x="4954" y="9754"/>
                    </a:cubicBezTo>
                    <a:cubicBezTo>
                      <a:pt x="4954" y="9757"/>
                      <a:pt x="4954" y="9758"/>
                      <a:pt x="4954" y="9758"/>
                    </a:cubicBezTo>
                    <a:cubicBezTo>
                      <a:pt x="4955" y="9758"/>
                      <a:pt x="4955" y="9750"/>
                      <a:pt x="4958" y="9750"/>
                    </a:cubicBezTo>
                    <a:cubicBezTo>
                      <a:pt x="4958" y="9750"/>
                      <a:pt x="4958" y="9750"/>
                      <a:pt x="4959" y="9750"/>
                    </a:cubicBezTo>
                    <a:cubicBezTo>
                      <a:pt x="4966" y="9772"/>
                      <a:pt x="4966" y="9757"/>
                      <a:pt x="4966" y="9783"/>
                    </a:cubicBezTo>
                    <a:cubicBezTo>
                      <a:pt x="4970" y="9749"/>
                      <a:pt x="4982" y="9720"/>
                      <a:pt x="4990" y="9720"/>
                    </a:cubicBezTo>
                    <a:cubicBezTo>
                      <a:pt x="4996" y="9720"/>
                      <a:pt x="4999" y="9731"/>
                      <a:pt x="4999" y="9758"/>
                    </a:cubicBezTo>
                    <a:lnTo>
                      <a:pt x="4999" y="9758"/>
                    </a:lnTo>
                    <a:cubicBezTo>
                      <a:pt x="5000" y="9744"/>
                      <a:pt x="5003" y="9736"/>
                      <a:pt x="5006" y="9736"/>
                    </a:cubicBezTo>
                    <a:cubicBezTo>
                      <a:pt x="5009" y="9736"/>
                      <a:pt x="5012" y="9747"/>
                      <a:pt x="5010" y="9772"/>
                    </a:cubicBezTo>
                    <a:cubicBezTo>
                      <a:pt x="5012" y="9751"/>
                      <a:pt x="5023" y="9706"/>
                      <a:pt x="5030" y="9706"/>
                    </a:cubicBezTo>
                    <a:cubicBezTo>
                      <a:pt x="5032" y="9706"/>
                      <a:pt x="5034" y="9712"/>
                      <a:pt x="5035" y="9728"/>
                    </a:cubicBezTo>
                    <a:cubicBezTo>
                      <a:pt x="5035" y="9677"/>
                      <a:pt x="5049" y="9643"/>
                      <a:pt x="5062" y="9643"/>
                    </a:cubicBezTo>
                    <a:cubicBezTo>
                      <a:pt x="5071" y="9643"/>
                      <a:pt x="5080" y="9661"/>
                      <a:pt x="5083" y="9703"/>
                    </a:cubicBezTo>
                    <a:cubicBezTo>
                      <a:pt x="5084" y="9693"/>
                      <a:pt x="5085" y="9689"/>
                      <a:pt x="5086" y="9689"/>
                    </a:cubicBezTo>
                    <a:cubicBezTo>
                      <a:pt x="5091" y="9689"/>
                      <a:pt x="5099" y="9737"/>
                      <a:pt x="5101" y="9754"/>
                    </a:cubicBezTo>
                    <a:cubicBezTo>
                      <a:pt x="5103" y="9703"/>
                      <a:pt x="5107" y="9688"/>
                      <a:pt x="5110" y="9688"/>
                    </a:cubicBezTo>
                    <a:cubicBezTo>
                      <a:pt x="5115" y="9688"/>
                      <a:pt x="5121" y="9731"/>
                      <a:pt x="5123" y="9731"/>
                    </a:cubicBezTo>
                    <a:cubicBezTo>
                      <a:pt x="5124" y="9731"/>
                      <a:pt x="5124" y="9724"/>
                      <a:pt x="5123" y="9703"/>
                    </a:cubicBezTo>
                    <a:cubicBezTo>
                      <a:pt x="5123" y="9678"/>
                      <a:pt x="5135" y="9616"/>
                      <a:pt x="5143" y="9616"/>
                    </a:cubicBezTo>
                    <a:cubicBezTo>
                      <a:pt x="5146" y="9616"/>
                      <a:pt x="5148" y="9624"/>
                      <a:pt x="5149" y="9644"/>
                    </a:cubicBezTo>
                    <a:cubicBezTo>
                      <a:pt x="5226" y="8397"/>
                      <a:pt x="5160" y="6839"/>
                      <a:pt x="5179" y="5482"/>
                    </a:cubicBezTo>
                    <a:lnTo>
                      <a:pt x="5179" y="5482"/>
                    </a:lnTo>
                    <a:cubicBezTo>
                      <a:pt x="5717" y="6014"/>
                      <a:pt x="6242" y="6557"/>
                      <a:pt x="6785" y="7081"/>
                    </a:cubicBezTo>
                    <a:cubicBezTo>
                      <a:pt x="6785" y="7077"/>
                      <a:pt x="6786" y="7075"/>
                      <a:pt x="6789" y="7075"/>
                    </a:cubicBezTo>
                    <a:cubicBezTo>
                      <a:pt x="6796" y="7075"/>
                      <a:pt x="6812" y="7092"/>
                      <a:pt x="6817" y="7092"/>
                    </a:cubicBezTo>
                    <a:cubicBezTo>
                      <a:pt x="6817" y="7086"/>
                      <a:pt x="6819" y="7083"/>
                      <a:pt x="6823" y="7083"/>
                    </a:cubicBezTo>
                    <a:cubicBezTo>
                      <a:pt x="6825" y="7083"/>
                      <a:pt x="6827" y="7084"/>
                      <a:pt x="6829" y="7085"/>
                    </a:cubicBezTo>
                    <a:cubicBezTo>
                      <a:pt x="6829" y="7085"/>
                      <a:pt x="6829" y="7083"/>
                      <a:pt x="6828" y="7082"/>
                    </a:cubicBezTo>
                    <a:lnTo>
                      <a:pt x="6828" y="7082"/>
                    </a:lnTo>
                    <a:cubicBezTo>
                      <a:pt x="6828" y="7082"/>
                      <a:pt x="6828" y="7082"/>
                      <a:pt x="6828" y="7082"/>
                    </a:cubicBezTo>
                    <a:cubicBezTo>
                      <a:pt x="6840" y="7082"/>
                      <a:pt x="6821" y="7024"/>
                      <a:pt x="6824" y="7004"/>
                    </a:cubicBezTo>
                    <a:lnTo>
                      <a:pt x="6824" y="7004"/>
                    </a:lnTo>
                    <a:cubicBezTo>
                      <a:pt x="6829" y="7007"/>
                      <a:pt x="6829" y="7007"/>
                      <a:pt x="6832" y="7011"/>
                    </a:cubicBezTo>
                    <a:cubicBezTo>
                      <a:pt x="6814" y="6989"/>
                      <a:pt x="6832" y="6985"/>
                      <a:pt x="6836" y="6971"/>
                    </a:cubicBezTo>
                    <a:cubicBezTo>
                      <a:pt x="6827" y="6947"/>
                      <a:pt x="6818" y="6926"/>
                      <a:pt x="6830" y="6926"/>
                    </a:cubicBezTo>
                    <a:cubicBezTo>
                      <a:pt x="6833" y="6926"/>
                      <a:pt x="6837" y="6927"/>
                      <a:pt x="6843" y="6931"/>
                    </a:cubicBezTo>
                    <a:cubicBezTo>
                      <a:pt x="6843" y="6927"/>
                      <a:pt x="6843" y="6927"/>
                      <a:pt x="6839" y="6923"/>
                    </a:cubicBezTo>
                    <a:lnTo>
                      <a:pt x="6839" y="6923"/>
                    </a:lnTo>
                    <a:cubicBezTo>
                      <a:pt x="6852" y="6931"/>
                      <a:pt x="6876" y="6940"/>
                      <a:pt x="6893" y="6940"/>
                    </a:cubicBezTo>
                    <a:cubicBezTo>
                      <a:pt x="6905" y="6940"/>
                      <a:pt x="6914" y="6936"/>
                      <a:pt x="6913" y="6924"/>
                    </a:cubicBezTo>
                    <a:lnTo>
                      <a:pt x="6913" y="6924"/>
                    </a:lnTo>
                    <a:cubicBezTo>
                      <a:pt x="6913" y="6927"/>
                      <a:pt x="6917" y="6927"/>
                      <a:pt x="6920" y="6931"/>
                    </a:cubicBezTo>
                    <a:cubicBezTo>
                      <a:pt x="6916" y="6922"/>
                      <a:pt x="6918" y="6918"/>
                      <a:pt x="6923" y="6918"/>
                    </a:cubicBezTo>
                    <a:cubicBezTo>
                      <a:pt x="6927" y="6918"/>
                      <a:pt x="6933" y="6920"/>
                      <a:pt x="6939" y="6923"/>
                    </a:cubicBezTo>
                    <a:cubicBezTo>
                      <a:pt x="6924" y="6908"/>
                      <a:pt x="6922" y="6901"/>
                      <a:pt x="6928" y="6901"/>
                    </a:cubicBezTo>
                    <a:cubicBezTo>
                      <a:pt x="6932" y="6901"/>
                      <a:pt x="6942" y="6906"/>
                      <a:pt x="6953" y="6916"/>
                    </a:cubicBezTo>
                    <a:lnTo>
                      <a:pt x="6946" y="6909"/>
                    </a:lnTo>
                    <a:lnTo>
                      <a:pt x="6946" y="6909"/>
                    </a:lnTo>
                    <a:cubicBezTo>
                      <a:pt x="6947" y="6909"/>
                      <a:pt x="6948" y="6909"/>
                      <a:pt x="6948" y="6909"/>
                    </a:cubicBezTo>
                    <a:cubicBezTo>
                      <a:pt x="6951" y="6909"/>
                      <a:pt x="6946" y="6901"/>
                      <a:pt x="6949" y="6901"/>
                    </a:cubicBezTo>
                    <a:cubicBezTo>
                      <a:pt x="6947" y="6898"/>
                      <a:pt x="6947" y="6897"/>
                      <a:pt x="6948" y="6897"/>
                    </a:cubicBezTo>
                    <a:cubicBezTo>
                      <a:pt x="6952" y="6897"/>
                      <a:pt x="6971" y="6910"/>
                      <a:pt x="6972" y="6910"/>
                    </a:cubicBezTo>
                    <a:cubicBezTo>
                      <a:pt x="6972" y="6910"/>
                      <a:pt x="6972" y="6909"/>
                      <a:pt x="6971" y="6909"/>
                    </a:cubicBezTo>
                    <a:lnTo>
                      <a:pt x="6971" y="6909"/>
                    </a:lnTo>
                    <a:cubicBezTo>
                      <a:pt x="6973" y="6909"/>
                      <a:pt x="6974" y="6909"/>
                      <a:pt x="6974" y="6909"/>
                    </a:cubicBezTo>
                    <a:cubicBezTo>
                      <a:pt x="6976" y="6909"/>
                      <a:pt x="6972" y="6904"/>
                      <a:pt x="6975" y="6901"/>
                    </a:cubicBezTo>
                    <a:lnTo>
                      <a:pt x="6975" y="6901"/>
                    </a:lnTo>
                    <a:cubicBezTo>
                      <a:pt x="6986" y="6909"/>
                      <a:pt x="6983" y="6901"/>
                      <a:pt x="6993" y="6912"/>
                    </a:cubicBezTo>
                    <a:cubicBezTo>
                      <a:pt x="6980" y="6894"/>
                      <a:pt x="6977" y="6867"/>
                      <a:pt x="6987" y="6867"/>
                    </a:cubicBezTo>
                    <a:cubicBezTo>
                      <a:pt x="6992" y="6867"/>
                      <a:pt x="6999" y="6871"/>
                      <a:pt x="7008" y="6883"/>
                    </a:cubicBezTo>
                    <a:cubicBezTo>
                      <a:pt x="6999" y="6872"/>
                      <a:pt x="6998" y="6863"/>
                      <a:pt x="7003" y="6863"/>
                    </a:cubicBezTo>
                    <a:cubicBezTo>
                      <a:pt x="7006" y="6863"/>
                      <a:pt x="7012" y="6867"/>
                      <a:pt x="7019" y="6875"/>
                    </a:cubicBezTo>
                    <a:cubicBezTo>
                      <a:pt x="7010" y="6864"/>
                      <a:pt x="6996" y="6834"/>
                      <a:pt x="7006" y="6834"/>
                    </a:cubicBezTo>
                    <a:cubicBezTo>
                      <a:pt x="7008" y="6834"/>
                      <a:pt x="7011" y="6836"/>
                      <a:pt x="7015" y="6839"/>
                    </a:cubicBezTo>
                    <a:cubicBezTo>
                      <a:pt x="6989" y="6810"/>
                      <a:pt x="6993" y="6780"/>
                      <a:pt x="7012" y="6780"/>
                    </a:cubicBezTo>
                    <a:cubicBezTo>
                      <a:pt x="7020" y="6780"/>
                      <a:pt x="7030" y="6785"/>
                      <a:pt x="7041" y="6795"/>
                    </a:cubicBezTo>
                    <a:cubicBezTo>
                      <a:pt x="7037" y="6789"/>
                      <a:pt x="7037" y="6787"/>
                      <a:pt x="7040" y="6787"/>
                    </a:cubicBezTo>
                    <a:cubicBezTo>
                      <a:pt x="7047" y="6787"/>
                      <a:pt x="7066" y="6798"/>
                      <a:pt x="7074" y="6806"/>
                    </a:cubicBezTo>
                    <a:cubicBezTo>
                      <a:pt x="7056" y="6783"/>
                      <a:pt x="7052" y="6771"/>
                      <a:pt x="7060" y="6771"/>
                    </a:cubicBezTo>
                    <a:cubicBezTo>
                      <a:pt x="7065" y="6771"/>
                      <a:pt x="7075" y="6775"/>
                      <a:pt x="7088" y="6783"/>
                    </a:cubicBezTo>
                    <a:lnTo>
                      <a:pt x="7088" y="6783"/>
                    </a:lnTo>
                    <a:cubicBezTo>
                      <a:pt x="7066" y="6770"/>
                      <a:pt x="7035" y="6718"/>
                      <a:pt x="7049" y="6718"/>
                    </a:cubicBezTo>
                    <a:cubicBezTo>
                      <a:pt x="7052" y="6718"/>
                      <a:pt x="7056" y="6720"/>
                      <a:pt x="7063" y="6725"/>
                    </a:cubicBezTo>
                    <a:cubicBezTo>
                      <a:pt x="6667" y="6215"/>
                      <a:pt x="6018" y="5661"/>
                      <a:pt x="5526" y="5145"/>
                    </a:cubicBezTo>
                    <a:cubicBezTo>
                      <a:pt x="5560" y="5145"/>
                      <a:pt x="5582" y="5140"/>
                      <a:pt x="5611" y="5140"/>
                    </a:cubicBezTo>
                    <a:lnTo>
                      <a:pt x="5592" y="5140"/>
                    </a:lnTo>
                    <a:cubicBezTo>
                      <a:pt x="6264" y="5126"/>
                      <a:pt x="6946" y="5130"/>
                      <a:pt x="7617" y="5123"/>
                    </a:cubicBezTo>
                    <a:cubicBezTo>
                      <a:pt x="7571" y="5120"/>
                      <a:pt x="7528" y="5119"/>
                      <a:pt x="7485" y="5119"/>
                    </a:cubicBezTo>
                    <a:cubicBezTo>
                      <a:pt x="7443" y="5119"/>
                      <a:pt x="7400" y="5120"/>
                      <a:pt x="7357" y="5120"/>
                    </a:cubicBezTo>
                    <a:cubicBezTo>
                      <a:pt x="7328" y="5120"/>
                      <a:pt x="7299" y="5120"/>
                      <a:pt x="7269" y="5118"/>
                    </a:cubicBezTo>
                    <a:cubicBezTo>
                      <a:pt x="7434" y="5114"/>
                      <a:pt x="7600" y="5112"/>
                      <a:pt x="7767" y="5112"/>
                    </a:cubicBezTo>
                    <a:cubicBezTo>
                      <a:pt x="7981" y="5112"/>
                      <a:pt x="8195" y="5115"/>
                      <a:pt x="8410" y="5115"/>
                    </a:cubicBezTo>
                    <a:cubicBezTo>
                      <a:pt x="8644" y="5115"/>
                      <a:pt x="8878" y="5112"/>
                      <a:pt x="9109" y="5101"/>
                    </a:cubicBezTo>
                    <a:cubicBezTo>
                      <a:pt x="9197" y="5086"/>
                      <a:pt x="9329" y="5089"/>
                      <a:pt x="9395" y="5060"/>
                    </a:cubicBezTo>
                    <a:cubicBezTo>
                      <a:pt x="9392" y="5057"/>
                      <a:pt x="9403" y="5052"/>
                      <a:pt x="9417" y="5049"/>
                    </a:cubicBezTo>
                    <a:cubicBezTo>
                      <a:pt x="9395" y="5045"/>
                      <a:pt x="9410" y="5023"/>
                      <a:pt x="9363" y="5023"/>
                    </a:cubicBezTo>
                    <a:lnTo>
                      <a:pt x="9366" y="5020"/>
                    </a:lnTo>
                    <a:cubicBezTo>
                      <a:pt x="9355" y="5020"/>
                      <a:pt x="9341" y="5020"/>
                      <a:pt x="9337" y="5016"/>
                    </a:cubicBezTo>
                    <a:cubicBezTo>
                      <a:pt x="9206" y="5014"/>
                      <a:pt x="9295" y="5001"/>
                      <a:pt x="9387" y="5001"/>
                    </a:cubicBezTo>
                    <a:cubicBezTo>
                      <a:pt x="9431" y="5001"/>
                      <a:pt x="9477" y="5004"/>
                      <a:pt x="9498" y="5013"/>
                    </a:cubicBezTo>
                    <a:cubicBezTo>
                      <a:pt x="9465" y="5013"/>
                      <a:pt x="9520" y="5013"/>
                      <a:pt x="9520" y="5016"/>
                    </a:cubicBezTo>
                    <a:lnTo>
                      <a:pt x="9509" y="5016"/>
                    </a:lnTo>
                    <a:cubicBezTo>
                      <a:pt x="9528" y="5016"/>
                      <a:pt x="9544" y="5022"/>
                      <a:pt x="9561" y="5025"/>
                    </a:cubicBezTo>
                    <a:lnTo>
                      <a:pt x="9561" y="5025"/>
                    </a:lnTo>
                    <a:cubicBezTo>
                      <a:pt x="9558" y="5025"/>
                      <a:pt x="9556" y="5025"/>
                      <a:pt x="9553" y="5025"/>
                    </a:cubicBezTo>
                    <a:lnTo>
                      <a:pt x="9553" y="5025"/>
                    </a:lnTo>
                    <a:cubicBezTo>
                      <a:pt x="9558" y="5026"/>
                      <a:pt x="9562" y="5027"/>
                      <a:pt x="9568" y="5027"/>
                    </a:cubicBezTo>
                    <a:cubicBezTo>
                      <a:pt x="9565" y="5027"/>
                      <a:pt x="9563" y="5026"/>
                      <a:pt x="9561" y="5025"/>
                    </a:cubicBezTo>
                    <a:lnTo>
                      <a:pt x="9561" y="5025"/>
                    </a:lnTo>
                    <a:cubicBezTo>
                      <a:pt x="9584" y="5027"/>
                      <a:pt x="9614" y="5029"/>
                      <a:pt x="9634" y="5035"/>
                    </a:cubicBezTo>
                    <a:cubicBezTo>
                      <a:pt x="9646" y="5038"/>
                      <a:pt x="9661" y="5041"/>
                      <a:pt x="9665" y="5041"/>
                    </a:cubicBezTo>
                    <a:cubicBezTo>
                      <a:pt x="9670" y="5041"/>
                      <a:pt x="9664" y="5038"/>
                      <a:pt x="9634" y="5030"/>
                    </a:cubicBezTo>
                    <a:cubicBezTo>
                      <a:pt x="9676" y="5027"/>
                      <a:pt x="9533" y="5017"/>
                      <a:pt x="9601" y="5013"/>
                    </a:cubicBezTo>
                    <a:lnTo>
                      <a:pt x="9601" y="5013"/>
                    </a:lnTo>
                    <a:cubicBezTo>
                      <a:pt x="9600" y="5013"/>
                      <a:pt x="9598" y="5013"/>
                      <a:pt x="9597" y="5013"/>
                    </a:cubicBezTo>
                    <a:cubicBezTo>
                      <a:pt x="9556" y="5013"/>
                      <a:pt x="9519" y="5001"/>
                      <a:pt x="9480" y="4998"/>
                    </a:cubicBezTo>
                    <a:cubicBezTo>
                      <a:pt x="9465" y="4991"/>
                      <a:pt x="9513" y="4986"/>
                      <a:pt x="9480" y="4983"/>
                    </a:cubicBezTo>
                    <a:cubicBezTo>
                      <a:pt x="9311" y="4954"/>
                      <a:pt x="9509" y="4942"/>
                      <a:pt x="9579" y="4903"/>
                    </a:cubicBezTo>
                    <a:cubicBezTo>
                      <a:pt x="9568" y="4898"/>
                      <a:pt x="9583" y="4888"/>
                      <a:pt x="9593" y="4888"/>
                    </a:cubicBezTo>
                    <a:cubicBezTo>
                      <a:pt x="9612" y="4873"/>
                      <a:pt x="9627" y="4854"/>
                      <a:pt x="9659" y="4837"/>
                    </a:cubicBezTo>
                    <a:cubicBezTo>
                      <a:pt x="9586" y="4825"/>
                      <a:pt x="9447" y="4807"/>
                      <a:pt x="9429" y="4793"/>
                    </a:cubicBezTo>
                    <a:cubicBezTo>
                      <a:pt x="9407" y="4788"/>
                      <a:pt x="9421" y="4788"/>
                      <a:pt x="9429" y="4785"/>
                    </a:cubicBezTo>
                    <a:cubicBezTo>
                      <a:pt x="9458" y="4774"/>
                      <a:pt x="9527" y="4778"/>
                      <a:pt x="9561" y="4766"/>
                    </a:cubicBezTo>
                    <a:cubicBezTo>
                      <a:pt x="9542" y="4737"/>
                      <a:pt x="9649" y="4737"/>
                      <a:pt x="9685" y="4715"/>
                    </a:cubicBezTo>
                    <a:cubicBezTo>
                      <a:pt x="9693" y="4690"/>
                      <a:pt x="9795" y="4686"/>
                      <a:pt x="9828" y="4668"/>
                    </a:cubicBezTo>
                    <a:lnTo>
                      <a:pt x="9810" y="4668"/>
                    </a:lnTo>
                    <a:cubicBezTo>
                      <a:pt x="9409" y="4638"/>
                      <a:pt x="8996" y="4631"/>
                      <a:pt x="8580" y="4631"/>
                    </a:cubicBezTo>
                    <a:cubicBezTo>
                      <a:pt x="8203" y="4631"/>
                      <a:pt x="7823" y="4636"/>
                      <a:pt x="7447" y="4636"/>
                    </a:cubicBezTo>
                    <a:cubicBezTo>
                      <a:pt x="7332" y="4636"/>
                      <a:pt x="7217" y="4636"/>
                      <a:pt x="7103" y="4634"/>
                    </a:cubicBezTo>
                    <a:lnTo>
                      <a:pt x="6890" y="4634"/>
                    </a:lnTo>
                    <a:cubicBezTo>
                      <a:pt x="6428" y="4646"/>
                      <a:pt x="5963" y="4646"/>
                      <a:pt x="5497" y="4656"/>
                    </a:cubicBezTo>
                    <a:cubicBezTo>
                      <a:pt x="6029" y="4114"/>
                      <a:pt x="6575" y="3586"/>
                      <a:pt x="7103" y="3040"/>
                    </a:cubicBezTo>
                    <a:lnTo>
                      <a:pt x="7103" y="3040"/>
                    </a:lnTo>
                    <a:cubicBezTo>
                      <a:pt x="7102" y="3040"/>
                      <a:pt x="7101" y="3040"/>
                      <a:pt x="7100" y="3040"/>
                    </a:cubicBezTo>
                    <a:cubicBezTo>
                      <a:pt x="7089" y="3040"/>
                      <a:pt x="7115" y="3017"/>
                      <a:pt x="7115" y="3006"/>
                    </a:cubicBezTo>
                    <a:lnTo>
                      <a:pt x="7115" y="3006"/>
                    </a:lnTo>
                    <a:cubicBezTo>
                      <a:pt x="7112" y="3007"/>
                      <a:pt x="7110" y="3008"/>
                      <a:pt x="7108" y="3008"/>
                    </a:cubicBezTo>
                    <a:cubicBezTo>
                      <a:pt x="7104" y="3008"/>
                      <a:pt x="7104" y="3004"/>
                      <a:pt x="7107" y="2996"/>
                    </a:cubicBezTo>
                    <a:lnTo>
                      <a:pt x="7107" y="2996"/>
                    </a:lnTo>
                    <a:cubicBezTo>
                      <a:pt x="7103" y="2999"/>
                      <a:pt x="7103" y="2999"/>
                      <a:pt x="7100" y="2999"/>
                    </a:cubicBezTo>
                    <a:cubicBezTo>
                      <a:pt x="7103" y="2994"/>
                      <a:pt x="7100" y="2992"/>
                      <a:pt x="7095" y="2992"/>
                    </a:cubicBezTo>
                    <a:cubicBezTo>
                      <a:pt x="7081" y="2992"/>
                      <a:pt x="7049" y="3003"/>
                      <a:pt x="7032" y="3003"/>
                    </a:cubicBezTo>
                    <a:cubicBezTo>
                      <a:pt x="7030" y="3003"/>
                      <a:pt x="7028" y="3003"/>
                      <a:pt x="7027" y="3003"/>
                    </a:cubicBezTo>
                    <a:cubicBezTo>
                      <a:pt x="7029" y="3001"/>
                      <a:pt x="7029" y="3000"/>
                      <a:pt x="7030" y="2998"/>
                    </a:cubicBezTo>
                    <a:lnTo>
                      <a:pt x="7030" y="2998"/>
                    </a:lnTo>
                    <a:cubicBezTo>
                      <a:pt x="7024" y="3002"/>
                      <a:pt x="7020" y="3003"/>
                      <a:pt x="7016" y="3003"/>
                    </a:cubicBezTo>
                    <a:cubicBezTo>
                      <a:pt x="7006" y="3003"/>
                      <a:pt x="7002" y="2992"/>
                      <a:pt x="6993" y="2992"/>
                    </a:cubicBezTo>
                    <a:cubicBezTo>
                      <a:pt x="6979" y="2998"/>
                      <a:pt x="6964" y="3003"/>
                      <a:pt x="6955" y="3003"/>
                    </a:cubicBezTo>
                    <a:cubicBezTo>
                      <a:pt x="6947" y="3003"/>
                      <a:pt x="6944" y="2998"/>
                      <a:pt x="6953" y="2981"/>
                    </a:cubicBezTo>
                    <a:lnTo>
                      <a:pt x="6953" y="2981"/>
                    </a:lnTo>
                    <a:cubicBezTo>
                      <a:pt x="6949" y="2984"/>
                      <a:pt x="6949" y="2984"/>
                      <a:pt x="6946" y="2989"/>
                    </a:cubicBezTo>
                    <a:cubicBezTo>
                      <a:pt x="6960" y="2968"/>
                      <a:pt x="6970" y="2914"/>
                      <a:pt x="6950" y="2914"/>
                    </a:cubicBezTo>
                    <a:cubicBezTo>
                      <a:pt x="6949" y="2914"/>
                      <a:pt x="6947" y="2914"/>
                      <a:pt x="6946" y="2915"/>
                    </a:cubicBezTo>
                    <a:cubicBezTo>
                      <a:pt x="6949" y="2911"/>
                      <a:pt x="6949" y="2911"/>
                      <a:pt x="6949" y="2908"/>
                    </a:cubicBezTo>
                    <a:lnTo>
                      <a:pt x="6949" y="2908"/>
                    </a:lnTo>
                    <a:cubicBezTo>
                      <a:pt x="6947" y="2908"/>
                      <a:pt x="6945" y="2909"/>
                      <a:pt x="6943" y="2909"/>
                    </a:cubicBezTo>
                    <a:cubicBezTo>
                      <a:pt x="6936" y="2909"/>
                      <a:pt x="6940" y="2902"/>
                      <a:pt x="6946" y="2889"/>
                    </a:cubicBezTo>
                    <a:lnTo>
                      <a:pt x="6946" y="2889"/>
                    </a:lnTo>
                    <a:cubicBezTo>
                      <a:pt x="6937" y="2899"/>
                      <a:pt x="6930" y="2903"/>
                      <a:pt x="6927" y="2903"/>
                    </a:cubicBezTo>
                    <a:cubicBezTo>
                      <a:pt x="6921" y="2903"/>
                      <a:pt x="6925" y="2891"/>
                      <a:pt x="6939" y="2874"/>
                    </a:cubicBezTo>
                    <a:lnTo>
                      <a:pt x="6939" y="2874"/>
                    </a:lnTo>
                    <a:cubicBezTo>
                      <a:pt x="6931" y="2879"/>
                      <a:pt x="6931" y="2879"/>
                      <a:pt x="6927" y="2882"/>
                    </a:cubicBezTo>
                    <a:cubicBezTo>
                      <a:pt x="6930" y="2878"/>
                      <a:pt x="6930" y="2877"/>
                      <a:pt x="6930" y="2877"/>
                    </a:cubicBezTo>
                    <a:lnTo>
                      <a:pt x="6930" y="2877"/>
                    </a:lnTo>
                    <a:cubicBezTo>
                      <a:pt x="6929" y="2877"/>
                      <a:pt x="6926" y="2879"/>
                      <a:pt x="6924" y="2879"/>
                    </a:cubicBezTo>
                    <a:cubicBezTo>
                      <a:pt x="6924" y="2879"/>
                      <a:pt x="6924" y="2879"/>
                      <a:pt x="6924" y="2879"/>
                    </a:cubicBezTo>
                    <a:cubicBezTo>
                      <a:pt x="6922" y="2879"/>
                      <a:pt x="6921" y="2880"/>
                      <a:pt x="6920" y="2880"/>
                    </a:cubicBezTo>
                    <a:cubicBezTo>
                      <a:pt x="6911" y="2880"/>
                      <a:pt x="6936" y="2852"/>
                      <a:pt x="6932" y="2852"/>
                    </a:cubicBezTo>
                    <a:cubicBezTo>
                      <a:pt x="6932" y="2852"/>
                      <a:pt x="6931" y="2852"/>
                      <a:pt x="6931" y="2852"/>
                    </a:cubicBezTo>
                    <a:cubicBezTo>
                      <a:pt x="6932" y="2851"/>
                      <a:pt x="6932" y="2851"/>
                      <a:pt x="6931" y="2851"/>
                    </a:cubicBezTo>
                    <a:cubicBezTo>
                      <a:pt x="6929" y="2851"/>
                      <a:pt x="6924" y="2852"/>
                      <a:pt x="6924" y="2852"/>
                    </a:cubicBezTo>
                    <a:cubicBezTo>
                      <a:pt x="6931" y="2842"/>
                      <a:pt x="6924" y="2845"/>
                      <a:pt x="6931" y="2835"/>
                    </a:cubicBezTo>
                    <a:lnTo>
                      <a:pt x="6931" y="2835"/>
                    </a:lnTo>
                    <a:cubicBezTo>
                      <a:pt x="6922" y="2842"/>
                      <a:pt x="6909" y="2846"/>
                      <a:pt x="6900" y="2846"/>
                    </a:cubicBezTo>
                    <a:cubicBezTo>
                      <a:pt x="6888" y="2846"/>
                      <a:pt x="6882" y="2838"/>
                      <a:pt x="6902" y="2820"/>
                    </a:cubicBezTo>
                    <a:lnTo>
                      <a:pt x="6902" y="2820"/>
                    </a:lnTo>
                    <a:cubicBezTo>
                      <a:pt x="6896" y="2824"/>
                      <a:pt x="6891" y="2827"/>
                      <a:pt x="6888" y="2827"/>
                    </a:cubicBezTo>
                    <a:cubicBezTo>
                      <a:pt x="6882" y="2827"/>
                      <a:pt x="6883" y="2818"/>
                      <a:pt x="6898" y="2805"/>
                    </a:cubicBezTo>
                    <a:lnTo>
                      <a:pt x="6898" y="2805"/>
                    </a:lnTo>
                    <a:cubicBezTo>
                      <a:pt x="6887" y="2814"/>
                      <a:pt x="6868" y="2823"/>
                      <a:pt x="6860" y="2823"/>
                    </a:cubicBezTo>
                    <a:cubicBezTo>
                      <a:pt x="6854" y="2823"/>
                      <a:pt x="6853" y="2819"/>
                      <a:pt x="6861" y="2808"/>
                    </a:cubicBezTo>
                    <a:lnTo>
                      <a:pt x="6861" y="2808"/>
                    </a:lnTo>
                    <a:cubicBezTo>
                      <a:pt x="6846" y="2822"/>
                      <a:pt x="6831" y="2828"/>
                      <a:pt x="6820" y="2828"/>
                    </a:cubicBezTo>
                    <a:cubicBezTo>
                      <a:pt x="6802" y="2828"/>
                      <a:pt x="6794" y="2810"/>
                      <a:pt x="6817" y="2783"/>
                    </a:cubicBezTo>
                    <a:lnTo>
                      <a:pt x="6817" y="2783"/>
                    </a:lnTo>
                    <a:cubicBezTo>
                      <a:pt x="6814" y="2785"/>
                      <a:pt x="6811" y="2787"/>
                      <a:pt x="6810" y="2787"/>
                    </a:cubicBezTo>
                    <a:cubicBezTo>
                      <a:pt x="6803" y="2787"/>
                      <a:pt x="6819" y="2762"/>
                      <a:pt x="6824" y="2750"/>
                    </a:cubicBezTo>
                    <a:lnTo>
                      <a:pt x="6824" y="2750"/>
                    </a:lnTo>
                    <a:cubicBezTo>
                      <a:pt x="6809" y="2764"/>
                      <a:pt x="6798" y="2771"/>
                      <a:pt x="6794" y="2771"/>
                    </a:cubicBezTo>
                    <a:cubicBezTo>
                      <a:pt x="6788" y="2771"/>
                      <a:pt x="6792" y="2760"/>
                      <a:pt x="6806" y="2740"/>
                    </a:cubicBezTo>
                    <a:lnTo>
                      <a:pt x="6806" y="2740"/>
                    </a:lnTo>
                    <a:cubicBezTo>
                      <a:pt x="6795" y="2755"/>
                      <a:pt x="6756" y="2780"/>
                      <a:pt x="6744" y="2780"/>
                    </a:cubicBezTo>
                    <a:cubicBezTo>
                      <a:pt x="6738" y="2780"/>
                      <a:pt x="6738" y="2774"/>
                      <a:pt x="6748" y="2761"/>
                    </a:cubicBezTo>
                    <a:lnTo>
                      <a:pt x="6748" y="2761"/>
                    </a:lnTo>
                    <a:cubicBezTo>
                      <a:pt x="6238" y="3160"/>
                      <a:pt x="5685" y="3806"/>
                      <a:pt x="5164" y="4297"/>
                    </a:cubicBezTo>
                    <a:lnTo>
                      <a:pt x="5164" y="4235"/>
                    </a:lnTo>
                    <a:cubicBezTo>
                      <a:pt x="5149" y="3561"/>
                      <a:pt x="5152" y="2882"/>
                      <a:pt x="5145" y="2211"/>
                    </a:cubicBezTo>
                    <a:cubicBezTo>
                      <a:pt x="5138" y="2329"/>
                      <a:pt x="5145" y="2439"/>
                      <a:pt x="5142" y="2559"/>
                    </a:cubicBezTo>
                    <a:cubicBezTo>
                      <a:pt x="5123" y="1947"/>
                      <a:pt x="5152" y="1327"/>
                      <a:pt x="5123" y="718"/>
                    </a:cubicBezTo>
                    <a:cubicBezTo>
                      <a:pt x="5105" y="630"/>
                      <a:pt x="5113" y="495"/>
                      <a:pt x="5083" y="432"/>
                    </a:cubicBezTo>
                    <a:cubicBezTo>
                      <a:pt x="5079" y="432"/>
                      <a:pt x="5076" y="422"/>
                      <a:pt x="5072" y="407"/>
                    </a:cubicBezTo>
                    <a:cubicBezTo>
                      <a:pt x="5069" y="429"/>
                      <a:pt x="5047" y="415"/>
                      <a:pt x="5042" y="466"/>
                    </a:cubicBezTo>
                    <a:lnTo>
                      <a:pt x="5042" y="462"/>
                    </a:lnTo>
                    <a:cubicBezTo>
                      <a:pt x="5042" y="469"/>
                      <a:pt x="5042" y="488"/>
                      <a:pt x="5039" y="491"/>
                    </a:cubicBezTo>
                    <a:cubicBezTo>
                      <a:pt x="5038" y="537"/>
                      <a:pt x="5036" y="555"/>
                      <a:pt x="5033" y="555"/>
                    </a:cubicBezTo>
                    <a:cubicBezTo>
                      <a:pt x="5026" y="555"/>
                      <a:pt x="5016" y="377"/>
                      <a:pt x="5035" y="330"/>
                    </a:cubicBezTo>
                    <a:cubicBezTo>
                      <a:pt x="5035" y="337"/>
                      <a:pt x="5035" y="340"/>
                      <a:pt x="5035" y="340"/>
                    </a:cubicBezTo>
                    <a:cubicBezTo>
                      <a:pt x="5035" y="340"/>
                      <a:pt x="5036" y="305"/>
                      <a:pt x="5039" y="305"/>
                    </a:cubicBezTo>
                    <a:lnTo>
                      <a:pt x="5039" y="319"/>
                    </a:lnTo>
                    <a:cubicBezTo>
                      <a:pt x="5039" y="293"/>
                      <a:pt x="5047" y="275"/>
                      <a:pt x="5047" y="256"/>
                    </a:cubicBezTo>
                    <a:cubicBezTo>
                      <a:pt x="5047" y="255"/>
                      <a:pt x="5048" y="255"/>
                      <a:pt x="5048" y="255"/>
                    </a:cubicBezTo>
                    <a:lnTo>
                      <a:pt x="5048" y="255"/>
                    </a:lnTo>
                    <a:cubicBezTo>
                      <a:pt x="5049" y="255"/>
                      <a:pt x="5047" y="261"/>
                      <a:pt x="5047" y="261"/>
                    </a:cubicBezTo>
                    <a:lnTo>
                      <a:pt x="5047" y="286"/>
                    </a:lnTo>
                    <a:cubicBezTo>
                      <a:pt x="5050" y="261"/>
                      <a:pt x="5050" y="220"/>
                      <a:pt x="5057" y="190"/>
                    </a:cubicBezTo>
                    <a:cubicBezTo>
                      <a:pt x="5061" y="175"/>
                      <a:pt x="5065" y="159"/>
                      <a:pt x="5064" y="159"/>
                    </a:cubicBezTo>
                    <a:lnTo>
                      <a:pt x="5064" y="159"/>
                    </a:lnTo>
                    <a:cubicBezTo>
                      <a:pt x="5063" y="159"/>
                      <a:pt x="5060" y="168"/>
                      <a:pt x="5054" y="195"/>
                    </a:cubicBezTo>
                    <a:cubicBezTo>
                      <a:pt x="5053" y="188"/>
                      <a:pt x="5053" y="185"/>
                      <a:pt x="5052" y="185"/>
                    </a:cubicBezTo>
                    <a:cubicBezTo>
                      <a:pt x="5049" y="185"/>
                      <a:pt x="5043" y="245"/>
                      <a:pt x="5039" y="245"/>
                    </a:cubicBezTo>
                    <a:cubicBezTo>
                      <a:pt x="5038" y="245"/>
                      <a:pt x="5037" y="240"/>
                      <a:pt x="5036" y="227"/>
                    </a:cubicBezTo>
                    <a:lnTo>
                      <a:pt x="5036" y="227"/>
                    </a:lnTo>
                    <a:cubicBezTo>
                      <a:pt x="5037" y="270"/>
                      <a:pt x="5024" y="307"/>
                      <a:pt x="5020" y="344"/>
                    </a:cubicBezTo>
                    <a:cubicBezTo>
                      <a:pt x="5019" y="346"/>
                      <a:pt x="5018" y="347"/>
                      <a:pt x="5016" y="347"/>
                    </a:cubicBezTo>
                    <a:cubicBezTo>
                      <a:pt x="5012" y="347"/>
                      <a:pt x="5010" y="332"/>
                      <a:pt x="5009" y="332"/>
                    </a:cubicBezTo>
                    <a:cubicBezTo>
                      <a:pt x="5008" y="332"/>
                      <a:pt x="5007" y="335"/>
                      <a:pt x="5006" y="344"/>
                    </a:cubicBezTo>
                    <a:cubicBezTo>
                      <a:pt x="4998" y="393"/>
                      <a:pt x="4991" y="411"/>
                      <a:pt x="4984" y="411"/>
                    </a:cubicBezTo>
                    <a:cubicBezTo>
                      <a:pt x="4967" y="411"/>
                      <a:pt x="4953" y="299"/>
                      <a:pt x="4922" y="249"/>
                    </a:cubicBezTo>
                    <a:cubicBezTo>
                      <a:pt x="4922" y="250"/>
                      <a:pt x="4921" y="251"/>
                      <a:pt x="4921" y="251"/>
                    </a:cubicBezTo>
                    <a:cubicBezTo>
                      <a:pt x="4918" y="251"/>
                      <a:pt x="4910" y="241"/>
                      <a:pt x="4910" y="234"/>
                    </a:cubicBezTo>
                    <a:lnTo>
                      <a:pt x="4910" y="231"/>
                    </a:lnTo>
                    <a:cubicBezTo>
                      <a:pt x="4893" y="217"/>
                      <a:pt x="4874" y="202"/>
                      <a:pt x="4859" y="165"/>
                    </a:cubicBezTo>
                    <a:cubicBezTo>
                      <a:pt x="4844" y="239"/>
                      <a:pt x="4830" y="378"/>
                      <a:pt x="4815" y="400"/>
                    </a:cubicBezTo>
                    <a:cubicBezTo>
                      <a:pt x="4814" y="407"/>
                      <a:pt x="4813" y="409"/>
                      <a:pt x="4811" y="409"/>
                    </a:cubicBezTo>
                    <a:cubicBezTo>
                      <a:pt x="4810" y="409"/>
                      <a:pt x="4808" y="403"/>
                      <a:pt x="4808" y="396"/>
                    </a:cubicBezTo>
                    <a:cubicBezTo>
                      <a:pt x="4797" y="371"/>
                      <a:pt x="4800" y="300"/>
                      <a:pt x="4790" y="264"/>
                    </a:cubicBezTo>
                    <a:cubicBezTo>
                      <a:pt x="4787" y="266"/>
                      <a:pt x="4785" y="267"/>
                      <a:pt x="4782" y="267"/>
                    </a:cubicBezTo>
                    <a:cubicBezTo>
                      <a:pt x="4761" y="267"/>
                      <a:pt x="4759" y="176"/>
                      <a:pt x="4739" y="139"/>
                    </a:cubicBezTo>
                    <a:cubicBezTo>
                      <a:pt x="4709" y="136"/>
                      <a:pt x="4705" y="29"/>
                      <a:pt x="46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3" name="Google Shape;3903;p39"/>
              <p:cNvSpPr/>
              <p:nvPr/>
            </p:nvSpPr>
            <p:spPr>
              <a:xfrm>
                <a:off x="2868969" y="2790318"/>
                <a:ext cx="59" cy="59"/>
              </a:xfrm>
              <a:custGeom>
                <a:avLst/>
                <a:gdLst/>
                <a:ahLst/>
                <a:cxnLst/>
                <a:rect l="l" t="t" r="r" b="b"/>
                <a:pathLst>
                  <a:path w="1" h="1" extrusionOk="0">
                    <a:moveTo>
                      <a:pt x="1" y="1"/>
                    </a:move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4" name="Google Shape;3904;p39"/>
              <p:cNvSpPr/>
              <p:nvPr/>
            </p:nvSpPr>
            <p:spPr>
              <a:xfrm>
                <a:off x="2399335" y="2771323"/>
                <a:ext cx="59" cy="59"/>
              </a:xfrm>
              <a:custGeom>
                <a:avLst/>
                <a:gdLst/>
                <a:ahLst/>
                <a:cxnLst/>
                <a:rect l="l" t="t" r="r" b="b"/>
                <a:pathLst>
                  <a:path w="1" h="1" extrusionOk="0">
                    <a:moveTo>
                      <a:pt x="1" y="1"/>
                    </a:move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5" name="Google Shape;3905;p39"/>
              <p:cNvSpPr/>
              <p:nvPr/>
            </p:nvSpPr>
            <p:spPr>
              <a:xfrm>
                <a:off x="2825256" y="2767193"/>
                <a:ext cx="354" cy="59"/>
              </a:xfrm>
              <a:custGeom>
                <a:avLst/>
                <a:gdLst/>
                <a:ahLst/>
                <a:cxnLst/>
                <a:rect l="l" t="t" r="r" b="b"/>
                <a:pathLst>
                  <a:path w="6" h="1" extrusionOk="0">
                    <a:moveTo>
                      <a:pt x="5"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6" name="Google Shape;3906;p39"/>
              <p:cNvSpPr/>
              <p:nvPr/>
            </p:nvSpPr>
            <p:spPr>
              <a:xfrm>
                <a:off x="2717537" y="2767193"/>
                <a:ext cx="295" cy="59"/>
              </a:xfrm>
              <a:custGeom>
                <a:avLst/>
                <a:gdLst/>
                <a:ahLst/>
                <a:cxnLst/>
                <a:rect l="l" t="t" r="r" b="b"/>
                <a:pathLst>
                  <a:path w="5" h="1" extrusionOk="0">
                    <a:moveTo>
                      <a:pt x="0" y="0"/>
                    </a:moveTo>
                    <a:lnTo>
                      <a:pt x="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7" name="Google Shape;3907;p39"/>
              <p:cNvSpPr/>
              <p:nvPr/>
            </p:nvSpPr>
            <p:spPr>
              <a:xfrm>
                <a:off x="2383584" y="2798990"/>
                <a:ext cx="236" cy="59"/>
              </a:xfrm>
              <a:custGeom>
                <a:avLst/>
                <a:gdLst/>
                <a:ahLst/>
                <a:cxnLst/>
                <a:rect l="l" t="t" r="r" b="b"/>
                <a:pathLst>
                  <a:path w="4" h="1" extrusionOk="0">
                    <a:moveTo>
                      <a:pt x="0" y="1"/>
                    </a:moveTo>
                    <a:lnTo>
                      <a:pt x="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8" name="Google Shape;3908;p39"/>
              <p:cNvSpPr/>
              <p:nvPr/>
            </p:nvSpPr>
            <p:spPr>
              <a:xfrm>
                <a:off x="2668692" y="2873025"/>
                <a:ext cx="59" cy="0"/>
              </a:xfrm>
              <a:custGeom>
                <a:avLst/>
                <a:gdLst/>
                <a:ahLst/>
                <a:cxnLst/>
                <a:rect l="l" t="t" r="r" b="b"/>
                <a:pathLst>
                  <a:path w="1" extrusionOk="0">
                    <a:moveTo>
                      <a:pt x="0" y="0"/>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9" name="Google Shape;3909;p39"/>
              <p:cNvSpPr/>
              <p:nvPr/>
            </p:nvSpPr>
            <p:spPr>
              <a:xfrm>
                <a:off x="2485699" y="2663368"/>
                <a:ext cx="236" cy="59"/>
              </a:xfrm>
              <a:custGeom>
                <a:avLst/>
                <a:gdLst/>
                <a:ahLst/>
                <a:cxnLst/>
                <a:rect l="l" t="t" r="r" b="b"/>
                <a:pathLst>
                  <a:path w="4" h="1" extrusionOk="0">
                    <a:moveTo>
                      <a:pt x="0" y="0"/>
                    </a:moveTo>
                    <a:lnTo>
                      <a:pt x="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0" name="Google Shape;3910;p39"/>
              <p:cNvSpPr/>
              <p:nvPr/>
            </p:nvSpPr>
            <p:spPr>
              <a:xfrm>
                <a:off x="2487587" y="2697996"/>
                <a:ext cx="295" cy="59"/>
              </a:xfrm>
              <a:custGeom>
                <a:avLst/>
                <a:gdLst/>
                <a:ahLst/>
                <a:cxnLst/>
                <a:rect l="l" t="t" r="r" b="b"/>
                <a:pathLst>
                  <a:path w="5" h="1" extrusionOk="0">
                    <a:moveTo>
                      <a:pt x="4"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1" name="Google Shape;3911;p39"/>
              <p:cNvSpPr/>
              <p:nvPr/>
            </p:nvSpPr>
            <p:spPr>
              <a:xfrm>
                <a:off x="2532598" y="2742771"/>
                <a:ext cx="295" cy="295"/>
              </a:xfrm>
              <a:custGeom>
                <a:avLst/>
                <a:gdLst/>
                <a:ahLst/>
                <a:cxnLst/>
                <a:rect l="l" t="t" r="r" b="b"/>
                <a:pathLst>
                  <a:path w="5" h="5" extrusionOk="0">
                    <a:moveTo>
                      <a:pt x="1" y="1"/>
                    </a:moveTo>
                    <a:lnTo>
                      <a:pt x="1" y="4"/>
                    </a:lnTo>
                    <a:cubicBezTo>
                      <a:pt x="4" y="4"/>
                      <a:pt x="1" y="4"/>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2" name="Google Shape;3912;p39"/>
              <p:cNvSpPr/>
              <p:nvPr/>
            </p:nvSpPr>
            <p:spPr>
              <a:xfrm>
                <a:off x="2694648" y="2859987"/>
                <a:ext cx="59" cy="59"/>
              </a:xfrm>
              <a:custGeom>
                <a:avLst/>
                <a:gdLst/>
                <a:ahLst/>
                <a:cxnLst/>
                <a:rect l="l" t="t" r="r" b="b"/>
                <a:pathLst>
                  <a:path w="1" h="1" extrusionOk="0">
                    <a:moveTo>
                      <a:pt x="0" y="1"/>
                    </a:move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3" name="Google Shape;3913;p39"/>
              <p:cNvSpPr/>
              <p:nvPr/>
            </p:nvSpPr>
            <p:spPr>
              <a:xfrm>
                <a:off x="2475494" y="2892256"/>
                <a:ext cx="59" cy="59"/>
              </a:xfrm>
              <a:custGeom>
                <a:avLst/>
                <a:gdLst/>
                <a:ahLst/>
                <a:cxnLst/>
                <a:rect l="l" t="t" r="r" b="b"/>
                <a:pathLst>
                  <a:path w="1" h="1" extrusionOk="0">
                    <a:moveTo>
                      <a:pt x="1" y="1"/>
                    </a:move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4" name="Google Shape;3914;p39"/>
              <p:cNvSpPr/>
              <p:nvPr/>
            </p:nvSpPr>
            <p:spPr>
              <a:xfrm>
                <a:off x="2684856" y="2709440"/>
                <a:ext cx="59" cy="59"/>
              </a:xfrm>
              <a:custGeom>
                <a:avLst/>
                <a:gdLst/>
                <a:ahLst/>
                <a:cxnLst/>
                <a:rect l="l" t="t" r="r" b="b"/>
                <a:pathLst>
                  <a:path w="1" h="1" extrusionOk="0">
                    <a:moveTo>
                      <a:pt x="1" y="1"/>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5" name="Google Shape;3915;p39"/>
              <p:cNvSpPr/>
              <p:nvPr/>
            </p:nvSpPr>
            <p:spPr>
              <a:xfrm>
                <a:off x="2509886" y="2890309"/>
                <a:ext cx="295" cy="59"/>
              </a:xfrm>
              <a:custGeom>
                <a:avLst/>
                <a:gdLst/>
                <a:ahLst/>
                <a:cxnLst/>
                <a:rect l="l" t="t" r="r" b="b"/>
                <a:pathLst>
                  <a:path w="5" h="1" extrusionOk="0">
                    <a:moveTo>
                      <a:pt x="0" y="0"/>
                    </a:moveTo>
                    <a:lnTo>
                      <a:pt x="0" y="0"/>
                    </a:lnTo>
                    <a:cubicBezTo>
                      <a:pt x="5" y="0"/>
                      <a:pt x="5"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6" name="Google Shape;3916;p39"/>
              <p:cNvSpPr/>
              <p:nvPr/>
            </p:nvSpPr>
            <p:spPr>
              <a:xfrm>
                <a:off x="2554897" y="2845298"/>
                <a:ext cx="236" cy="59"/>
              </a:xfrm>
              <a:custGeom>
                <a:avLst/>
                <a:gdLst/>
                <a:ahLst/>
                <a:cxnLst/>
                <a:rect l="l" t="t" r="r" b="b"/>
                <a:pathLst>
                  <a:path w="4" h="1" extrusionOk="0">
                    <a:moveTo>
                      <a:pt x="0" y="1"/>
                    </a:moveTo>
                    <a:lnTo>
                      <a:pt x="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7" name="Google Shape;3917;p39"/>
              <p:cNvSpPr/>
              <p:nvPr/>
            </p:nvSpPr>
            <p:spPr>
              <a:xfrm>
                <a:off x="2671877" y="2683307"/>
                <a:ext cx="295" cy="236"/>
              </a:xfrm>
              <a:custGeom>
                <a:avLst/>
                <a:gdLst/>
                <a:ahLst/>
                <a:cxnLst/>
                <a:rect l="l" t="t" r="r" b="b"/>
                <a:pathLst>
                  <a:path w="5" h="4" extrusionOk="0">
                    <a:moveTo>
                      <a:pt x="4" y="0"/>
                    </a:moveTo>
                    <a:lnTo>
                      <a:pt x="4" y="0"/>
                    </a:lnTo>
                    <a:cubicBezTo>
                      <a:pt x="4" y="0"/>
                      <a:pt x="1" y="4"/>
                      <a:pt x="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18" name="Google Shape;3918;p39"/>
            <p:cNvGrpSpPr/>
            <p:nvPr/>
          </p:nvGrpSpPr>
          <p:grpSpPr>
            <a:xfrm>
              <a:off x="6799795" y="306845"/>
              <a:ext cx="457898" cy="456314"/>
              <a:chOff x="2304594" y="2493825"/>
              <a:chExt cx="579837" cy="577832"/>
            </a:xfrm>
          </p:grpSpPr>
          <p:sp>
            <p:nvSpPr>
              <p:cNvPr id="3919" name="Google Shape;3919;p39"/>
              <p:cNvSpPr/>
              <p:nvPr/>
            </p:nvSpPr>
            <p:spPr>
              <a:xfrm>
                <a:off x="2583449" y="2978561"/>
                <a:ext cx="59" cy="59"/>
              </a:xfrm>
              <a:custGeom>
                <a:avLst/>
                <a:gdLst/>
                <a:ahLst/>
                <a:cxnLst/>
                <a:rect l="l" t="t" r="r" b="b"/>
                <a:pathLst>
                  <a:path w="1" h="1" extrusionOk="0">
                    <a:moveTo>
                      <a:pt x="0" y="0"/>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0" name="Google Shape;3920;p39"/>
              <p:cNvSpPr/>
              <p:nvPr/>
            </p:nvSpPr>
            <p:spPr>
              <a:xfrm>
                <a:off x="2579319" y="2552640"/>
                <a:ext cx="59" cy="236"/>
              </a:xfrm>
              <a:custGeom>
                <a:avLst/>
                <a:gdLst/>
                <a:ahLst/>
                <a:cxnLst/>
                <a:rect l="l" t="t" r="r" b="b"/>
                <a:pathLst>
                  <a:path w="1" h="4" extrusionOk="0">
                    <a:moveTo>
                      <a:pt x="1" y="0"/>
                    </a:moveTo>
                    <a:lnTo>
                      <a:pt x="1" y="0"/>
                    </a:lnTo>
                    <a:cubicBezTo>
                      <a:pt x="1" y="0"/>
                      <a:pt x="1" y="4"/>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1" name="Google Shape;3921;p39"/>
              <p:cNvSpPr/>
              <p:nvPr/>
            </p:nvSpPr>
            <p:spPr>
              <a:xfrm>
                <a:off x="2579319" y="2660359"/>
                <a:ext cx="59" cy="236"/>
              </a:xfrm>
              <a:custGeom>
                <a:avLst/>
                <a:gdLst/>
                <a:ahLst/>
                <a:cxnLst/>
                <a:rect l="l" t="t" r="r" b="b"/>
                <a:pathLst>
                  <a:path w="1" h="4" extrusionOk="0">
                    <a:moveTo>
                      <a:pt x="1" y="0"/>
                    </a:moveTo>
                    <a:lnTo>
                      <a:pt x="1" y="0"/>
                    </a:lnTo>
                    <a:cubicBezTo>
                      <a:pt x="1" y="0"/>
                      <a:pt x="1" y="4"/>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2" name="Google Shape;3922;p39"/>
              <p:cNvSpPr/>
              <p:nvPr/>
            </p:nvSpPr>
            <p:spPr>
              <a:xfrm>
                <a:off x="2610880" y="2994253"/>
                <a:ext cx="236" cy="413"/>
              </a:xfrm>
              <a:custGeom>
                <a:avLst/>
                <a:gdLst/>
                <a:ahLst/>
                <a:cxnLst/>
                <a:rect l="l" t="t" r="r" b="b"/>
                <a:pathLst>
                  <a:path w="4" h="7" extrusionOk="0">
                    <a:moveTo>
                      <a:pt x="1" y="0"/>
                    </a:moveTo>
                    <a:cubicBezTo>
                      <a:pt x="1" y="0"/>
                      <a:pt x="1" y="1"/>
                      <a:pt x="1" y="2"/>
                    </a:cubicBezTo>
                    <a:lnTo>
                      <a:pt x="1" y="6"/>
                    </a:lnTo>
                    <a:cubicBezTo>
                      <a:pt x="3" y="3"/>
                      <a:pt x="2"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3" name="Google Shape;3923;p39"/>
              <p:cNvSpPr/>
              <p:nvPr/>
            </p:nvSpPr>
            <p:spPr>
              <a:xfrm>
                <a:off x="2304594" y="2493825"/>
                <a:ext cx="579837" cy="577832"/>
              </a:xfrm>
              <a:custGeom>
                <a:avLst/>
                <a:gdLst/>
                <a:ahLst/>
                <a:cxnLst/>
                <a:rect l="l" t="t" r="r" b="b"/>
                <a:pathLst>
                  <a:path w="9829" h="9795" extrusionOk="0">
                    <a:moveTo>
                      <a:pt x="5035" y="217"/>
                    </a:moveTo>
                    <a:lnTo>
                      <a:pt x="5035" y="217"/>
                    </a:lnTo>
                    <a:cubicBezTo>
                      <a:pt x="5035" y="221"/>
                      <a:pt x="5036" y="224"/>
                      <a:pt x="5036" y="227"/>
                    </a:cubicBezTo>
                    <a:lnTo>
                      <a:pt x="5036" y="227"/>
                    </a:lnTo>
                    <a:cubicBezTo>
                      <a:pt x="5036" y="224"/>
                      <a:pt x="5036" y="220"/>
                      <a:pt x="5035" y="217"/>
                    </a:cubicBezTo>
                    <a:close/>
                    <a:moveTo>
                      <a:pt x="6807" y="2739"/>
                    </a:moveTo>
                    <a:cubicBezTo>
                      <a:pt x="6807" y="2739"/>
                      <a:pt x="6806" y="2739"/>
                      <a:pt x="6806" y="2740"/>
                    </a:cubicBezTo>
                    <a:lnTo>
                      <a:pt x="6806" y="2740"/>
                    </a:lnTo>
                    <a:cubicBezTo>
                      <a:pt x="6806" y="2739"/>
                      <a:pt x="6807" y="2739"/>
                      <a:pt x="6807" y="2739"/>
                    </a:cubicBezTo>
                    <a:close/>
                    <a:moveTo>
                      <a:pt x="6905" y="2816"/>
                    </a:moveTo>
                    <a:cubicBezTo>
                      <a:pt x="6904" y="2817"/>
                      <a:pt x="6903" y="2818"/>
                      <a:pt x="6902" y="2820"/>
                    </a:cubicBezTo>
                    <a:lnTo>
                      <a:pt x="6902" y="2820"/>
                    </a:lnTo>
                    <a:cubicBezTo>
                      <a:pt x="6903" y="2819"/>
                      <a:pt x="6904" y="2817"/>
                      <a:pt x="6905" y="2816"/>
                    </a:cubicBezTo>
                    <a:close/>
                    <a:moveTo>
                      <a:pt x="2964" y="2959"/>
                    </a:moveTo>
                    <a:lnTo>
                      <a:pt x="2964" y="2959"/>
                    </a:lnTo>
                    <a:cubicBezTo>
                      <a:pt x="2964" y="2959"/>
                      <a:pt x="2964" y="2959"/>
                      <a:pt x="2964" y="2959"/>
                    </a:cubicBezTo>
                    <a:lnTo>
                      <a:pt x="2964" y="2959"/>
                    </a:lnTo>
                    <a:cubicBezTo>
                      <a:pt x="2964" y="2959"/>
                      <a:pt x="2964" y="2959"/>
                      <a:pt x="2964" y="2959"/>
                    </a:cubicBezTo>
                    <a:close/>
                    <a:moveTo>
                      <a:pt x="7034" y="2996"/>
                    </a:moveTo>
                    <a:cubicBezTo>
                      <a:pt x="7032" y="2996"/>
                      <a:pt x="7031" y="2997"/>
                      <a:pt x="7030" y="2998"/>
                    </a:cubicBezTo>
                    <a:lnTo>
                      <a:pt x="7030" y="2998"/>
                    </a:lnTo>
                    <a:cubicBezTo>
                      <a:pt x="7031" y="2998"/>
                      <a:pt x="7033" y="2997"/>
                      <a:pt x="7034" y="2996"/>
                    </a:cubicBezTo>
                    <a:close/>
                    <a:moveTo>
                      <a:pt x="6939" y="3128"/>
                    </a:moveTo>
                    <a:lnTo>
                      <a:pt x="6934" y="3131"/>
                    </a:lnTo>
                    <a:lnTo>
                      <a:pt x="6934" y="3128"/>
                    </a:lnTo>
                    <a:close/>
                    <a:moveTo>
                      <a:pt x="6901" y="3207"/>
                    </a:moveTo>
                    <a:lnTo>
                      <a:pt x="6901" y="3207"/>
                    </a:lnTo>
                    <a:cubicBezTo>
                      <a:pt x="6902" y="3207"/>
                      <a:pt x="6897" y="3212"/>
                      <a:pt x="6890" y="3212"/>
                    </a:cubicBezTo>
                    <a:cubicBezTo>
                      <a:pt x="6895" y="3212"/>
                      <a:pt x="6898" y="3209"/>
                      <a:pt x="6898" y="3209"/>
                    </a:cubicBezTo>
                    <a:cubicBezTo>
                      <a:pt x="6900" y="3208"/>
                      <a:pt x="6901" y="3207"/>
                      <a:pt x="6901" y="3207"/>
                    </a:cubicBezTo>
                    <a:close/>
                    <a:moveTo>
                      <a:pt x="6868" y="3217"/>
                    </a:moveTo>
                    <a:cubicBezTo>
                      <a:pt x="6870" y="3217"/>
                      <a:pt x="6864" y="3226"/>
                      <a:pt x="6858" y="3226"/>
                    </a:cubicBezTo>
                    <a:cubicBezTo>
                      <a:pt x="6861" y="3223"/>
                      <a:pt x="6861" y="3223"/>
                      <a:pt x="6865" y="3219"/>
                    </a:cubicBezTo>
                    <a:cubicBezTo>
                      <a:pt x="6867" y="3218"/>
                      <a:pt x="6867" y="3217"/>
                      <a:pt x="6868" y="3217"/>
                    </a:cubicBezTo>
                    <a:close/>
                    <a:moveTo>
                      <a:pt x="6565" y="3468"/>
                    </a:moveTo>
                    <a:lnTo>
                      <a:pt x="6560" y="3473"/>
                    </a:lnTo>
                    <a:lnTo>
                      <a:pt x="6560" y="3468"/>
                    </a:lnTo>
                    <a:close/>
                    <a:moveTo>
                      <a:pt x="6340" y="3769"/>
                    </a:moveTo>
                    <a:cubicBezTo>
                      <a:pt x="6340" y="3769"/>
                      <a:pt x="6340" y="3773"/>
                      <a:pt x="6337" y="3773"/>
                    </a:cubicBezTo>
                    <a:lnTo>
                      <a:pt x="6340" y="3769"/>
                    </a:lnTo>
                    <a:close/>
                    <a:moveTo>
                      <a:pt x="4117" y="4706"/>
                    </a:moveTo>
                    <a:cubicBezTo>
                      <a:pt x="4117" y="4706"/>
                      <a:pt x="4118" y="4707"/>
                      <a:pt x="4118" y="4708"/>
                    </a:cubicBezTo>
                    <a:cubicBezTo>
                      <a:pt x="4117" y="4707"/>
                      <a:pt x="4117" y="4706"/>
                      <a:pt x="4117" y="4706"/>
                    </a:cubicBezTo>
                    <a:close/>
                    <a:moveTo>
                      <a:pt x="2388" y="4708"/>
                    </a:moveTo>
                    <a:cubicBezTo>
                      <a:pt x="2383" y="4708"/>
                      <a:pt x="2378" y="4710"/>
                      <a:pt x="2374" y="4710"/>
                    </a:cubicBezTo>
                    <a:cubicBezTo>
                      <a:pt x="2372" y="4710"/>
                      <a:pt x="2371" y="4710"/>
                      <a:pt x="2370" y="4708"/>
                    </a:cubicBezTo>
                    <a:close/>
                    <a:moveTo>
                      <a:pt x="1879" y="4708"/>
                    </a:moveTo>
                    <a:lnTo>
                      <a:pt x="1874" y="4712"/>
                    </a:lnTo>
                    <a:cubicBezTo>
                      <a:pt x="1871" y="4712"/>
                      <a:pt x="1878" y="4708"/>
                      <a:pt x="1879" y="4708"/>
                    </a:cubicBezTo>
                    <a:close/>
                    <a:moveTo>
                      <a:pt x="591" y="4717"/>
                    </a:moveTo>
                    <a:cubicBezTo>
                      <a:pt x="595" y="4717"/>
                      <a:pt x="600" y="4718"/>
                      <a:pt x="602" y="4719"/>
                    </a:cubicBezTo>
                    <a:lnTo>
                      <a:pt x="587" y="4719"/>
                    </a:lnTo>
                    <a:cubicBezTo>
                      <a:pt x="575" y="4719"/>
                      <a:pt x="582" y="4717"/>
                      <a:pt x="591" y="4717"/>
                    </a:cubicBezTo>
                    <a:close/>
                    <a:moveTo>
                      <a:pt x="675" y="4719"/>
                    </a:moveTo>
                    <a:cubicBezTo>
                      <a:pt x="675" y="4722"/>
                      <a:pt x="679" y="4722"/>
                      <a:pt x="664" y="4722"/>
                    </a:cubicBezTo>
                    <a:cubicBezTo>
                      <a:pt x="668" y="4719"/>
                      <a:pt x="672" y="4719"/>
                      <a:pt x="675" y="4719"/>
                    </a:cubicBezTo>
                    <a:close/>
                    <a:moveTo>
                      <a:pt x="59" y="4976"/>
                    </a:moveTo>
                    <a:cubicBezTo>
                      <a:pt x="63" y="4976"/>
                      <a:pt x="65" y="4976"/>
                      <a:pt x="68" y="4976"/>
                    </a:cubicBezTo>
                    <a:lnTo>
                      <a:pt x="68" y="4976"/>
                    </a:lnTo>
                    <a:cubicBezTo>
                      <a:pt x="66" y="4976"/>
                      <a:pt x="63" y="4976"/>
                      <a:pt x="59" y="4976"/>
                    </a:cubicBezTo>
                    <a:close/>
                    <a:moveTo>
                      <a:pt x="9612" y="5013"/>
                    </a:moveTo>
                    <a:lnTo>
                      <a:pt x="9612" y="5013"/>
                    </a:lnTo>
                    <a:cubicBezTo>
                      <a:pt x="9608" y="5013"/>
                      <a:pt x="9604" y="5013"/>
                      <a:pt x="9601" y="5013"/>
                    </a:cubicBezTo>
                    <a:lnTo>
                      <a:pt x="9601" y="5013"/>
                    </a:lnTo>
                    <a:cubicBezTo>
                      <a:pt x="9605" y="5013"/>
                      <a:pt x="9608" y="5013"/>
                      <a:pt x="9612" y="5013"/>
                    </a:cubicBezTo>
                    <a:close/>
                    <a:moveTo>
                      <a:pt x="9542" y="5023"/>
                    </a:moveTo>
                    <a:cubicBezTo>
                      <a:pt x="9545" y="5024"/>
                      <a:pt x="9549" y="5024"/>
                      <a:pt x="9553" y="5025"/>
                    </a:cubicBezTo>
                    <a:lnTo>
                      <a:pt x="9553" y="5025"/>
                    </a:lnTo>
                    <a:cubicBezTo>
                      <a:pt x="9550" y="5024"/>
                      <a:pt x="9547" y="5023"/>
                      <a:pt x="9542" y="5023"/>
                    </a:cubicBezTo>
                    <a:close/>
                    <a:moveTo>
                      <a:pt x="5226" y="5504"/>
                    </a:moveTo>
                    <a:cubicBezTo>
                      <a:pt x="5230" y="5504"/>
                      <a:pt x="5230" y="5507"/>
                      <a:pt x="5230" y="5507"/>
                    </a:cubicBezTo>
                    <a:lnTo>
                      <a:pt x="5226" y="5504"/>
                    </a:lnTo>
                    <a:close/>
                    <a:moveTo>
                      <a:pt x="3664" y="5852"/>
                    </a:moveTo>
                    <a:cubicBezTo>
                      <a:pt x="3664" y="5852"/>
                      <a:pt x="3663" y="5852"/>
                      <a:pt x="3663" y="5852"/>
                    </a:cubicBezTo>
                    <a:lnTo>
                      <a:pt x="3664" y="5852"/>
                    </a:lnTo>
                    <a:lnTo>
                      <a:pt x="3664" y="5852"/>
                    </a:lnTo>
                    <a:close/>
                    <a:moveTo>
                      <a:pt x="4282" y="5920"/>
                    </a:moveTo>
                    <a:cubicBezTo>
                      <a:pt x="4282" y="5920"/>
                      <a:pt x="4281" y="5921"/>
                      <a:pt x="4280" y="5922"/>
                    </a:cubicBezTo>
                    <a:cubicBezTo>
                      <a:pt x="4281" y="5921"/>
                      <a:pt x="4281" y="5921"/>
                      <a:pt x="4282" y="5920"/>
                    </a:cubicBezTo>
                    <a:close/>
                    <a:moveTo>
                      <a:pt x="4211" y="5991"/>
                    </a:moveTo>
                    <a:cubicBezTo>
                      <a:pt x="4209" y="5993"/>
                      <a:pt x="4208" y="5994"/>
                      <a:pt x="4207" y="5995"/>
                    </a:cubicBezTo>
                    <a:lnTo>
                      <a:pt x="4207" y="5995"/>
                    </a:lnTo>
                    <a:cubicBezTo>
                      <a:pt x="4211" y="5995"/>
                      <a:pt x="4211" y="5995"/>
                      <a:pt x="4211" y="5991"/>
                    </a:cubicBezTo>
                    <a:close/>
                    <a:moveTo>
                      <a:pt x="6142" y="6395"/>
                    </a:moveTo>
                    <a:cubicBezTo>
                      <a:pt x="6142" y="6399"/>
                      <a:pt x="6147" y="6399"/>
                      <a:pt x="6142" y="6399"/>
                    </a:cubicBezTo>
                    <a:lnTo>
                      <a:pt x="6142" y="6395"/>
                    </a:lnTo>
                    <a:close/>
                    <a:moveTo>
                      <a:pt x="6172" y="6424"/>
                    </a:moveTo>
                    <a:lnTo>
                      <a:pt x="6172" y="6428"/>
                    </a:lnTo>
                    <a:cubicBezTo>
                      <a:pt x="6173" y="6430"/>
                      <a:pt x="6174" y="6431"/>
                      <a:pt x="6173" y="6431"/>
                    </a:cubicBezTo>
                    <a:cubicBezTo>
                      <a:pt x="6172" y="6431"/>
                      <a:pt x="6169" y="6427"/>
                      <a:pt x="6169" y="6424"/>
                    </a:cubicBezTo>
                    <a:lnTo>
                      <a:pt x="6169" y="6424"/>
                    </a:lnTo>
                    <a:cubicBezTo>
                      <a:pt x="6171" y="6426"/>
                      <a:pt x="6171" y="6427"/>
                      <a:pt x="6172" y="6427"/>
                    </a:cubicBezTo>
                    <a:cubicBezTo>
                      <a:pt x="6172" y="6427"/>
                      <a:pt x="6172" y="6426"/>
                      <a:pt x="6172" y="6424"/>
                    </a:cubicBezTo>
                    <a:close/>
                    <a:moveTo>
                      <a:pt x="6240" y="6522"/>
                    </a:moveTo>
                    <a:lnTo>
                      <a:pt x="6240" y="6522"/>
                    </a:lnTo>
                    <a:cubicBezTo>
                      <a:pt x="6240" y="6522"/>
                      <a:pt x="6241" y="6522"/>
                      <a:pt x="6242" y="6523"/>
                    </a:cubicBezTo>
                    <a:lnTo>
                      <a:pt x="6242" y="6527"/>
                    </a:lnTo>
                    <a:cubicBezTo>
                      <a:pt x="6242" y="6524"/>
                      <a:pt x="6240" y="6522"/>
                      <a:pt x="6240" y="6522"/>
                    </a:cubicBezTo>
                    <a:close/>
                    <a:moveTo>
                      <a:pt x="6443" y="6615"/>
                    </a:moveTo>
                    <a:lnTo>
                      <a:pt x="6443" y="6619"/>
                    </a:lnTo>
                    <a:cubicBezTo>
                      <a:pt x="6443" y="6615"/>
                      <a:pt x="6440" y="6615"/>
                      <a:pt x="6443" y="6615"/>
                    </a:cubicBezTo>
                    <a:close/>
                    <a:moveTo>
                      <a:pt x="6447" y="6623"/>
                    </a:moveTo>
                    <a:cubicBezTo>
                      <a:pt x="6450" y="6623"/>
                      <a:pt x="6450" y="6626"/>
                      <a:pt x="6455" y="6626"/>
                    </a:cubicBezTo>
                    <a:cubicBezTo>
                      <a:pt x="6450" y="6626"/>
                      <a:pt x="6447" y="6626"/>
                      <a:pt x="6447" y="6623"/>
                    </a:cubicBezTo>
                    <a:close/>
                    <a:moveTo>
                      <a:pt x="2927" y="6736"/>
                    </a:moveTo>
                    <a:lnTo>
                      <a:pt x="2923" y="6740"/>
                    </a:lnTo>
                    <a:cubicBezTo>
                      <a:pt x="2923" y="6740"/>
                      <a:pt x="2923" y="6740"/>
                      <a:pt x="2924" y="6740"/>
                    </a:cubicBezTo>
                    <a:lnTo>
                      <a:pt x="2924" y="6740"/>
                    </a:lnTo>
                    <a:cubicBezTo>
                      <a:pt x="2925" y="6739"/>
                      <a:pt x="2926" y="6737"/>
                      <a:pt x="2927" y="6736"/>
                    </a:cubicBezTo>
                    <a:close/>
                    <a:moveTo>
                      <a:pt x="6509" y="6755"/>
                    </a:moveTo>
                    <a:lnTo>
                      <a:pt x="6509" y="6758"/>
                    </a:lnTo>
                    <a:lnTo>
                      <a:pt x="6506" y="6755"/>
                    </a:lnTo>
                    <a:close/>
                    <a:moveTo>
                      <a:pt x="2892" y="6774"/>
                    </a:moveTo>
                    <a:cubicBezTo>
                      <a:pt x="2890" y="6776"/>
                      <a:pt x="2888" y="6778"/>
                      <a:pt x="2886" y="6780"/>
                    </a:cubicBezTo>
                    <a:cubicBezTo>
                      <a:pt x="2889" y="6777"/>
                      <a:pt x="2891" y="6775"/>
                      <a:pt x="2892" y="6774"/>
                    </a:cubicBezTo>
                    <a:close/>
                    <a:moveTo>
                      <a:pt x="7088" y="6783"/>
                    </a:moveTo>
                    <a:cubicBezTo>
                      <a:pt x="7088" y="6783"/>
                      <a:pt x="7088" y="6783"/>
                      <a:pt x="7088" y="6784"/>
                    </a:cubicBezTo>
                    <a:cubicBezTo>
                      <a:pt x="7088" y="6783"/>
                      <a:pt x="7088" y="6783"/>
                      <a:pt x="7088" y="6783"/>
                    </a:cubicBezTo>
                    <a:close/>
                    <a:moveTo>
                      <a:pt x="6535" y="6787"/>
                    </a:moveTo>
                    <a:cubicBezTo>
                      <a:pt x="6537" y="6789"/>
                      <a:pt x="6537" y="6790"/>
                      <a:pt x="6536" y="6790"/>
                    </a:cubicBezTo>
                    <a:cubicBezTo>
                      <a:pt x="6536" y="6790"/>
                      <a:pt x="6535" y="6789"/>
                      <a:pt x="6535" y="6787"/>
                    </a:cubicBezTo>
                    <a:close/>
                    <a:moveTo>
                      <a:pt x="6560" y="6806"/>
                    </a:moveTo>
                    <a:cubicBezTo>
                      <a:pt x="6560" y="6806"/>
                      <a:pt x="6561" y="6809"/>
                      <a:pt x="6565" y="6809"/>
                    </a:cubicBezTo>
                    <a:cubicBezTo>
                      <a:pt x="6560" y="6809"/>
                      <a:pt x="6560" y="6809"/>
                      <a:pt x="6560" y="6806"/>
                    </a:cubicBezTo>
                    <a:close/>
                    <a:moveTo>
                      <a:pt x="6604" y="6839"/>
                    </a:moveTo>
                    <a:cubicBezTo>
                      <a:pt x="6604" y="6843"/>
                      <a:pt x="6609" y="6843"/>
                      <a:pt x="6604" y="6843"/>
                    </a:cubicBezTo>
                    <a:cubicBezTo>
                      <a:pt x="6608" y="6845"/>
                      <a:pt x="6609" y="6846"/>
                      <a:pt x="6609" y="6846"/>
                    </a:cubicBezTo>
                    <a:cubicBezTo>
                      <a:pt x="6608" y="6846"/>
                      <a:pt x="6601" y="6841"/>
                      <a:pt x="6601" y="6839"/>
                    </a:cubicBezTo>
                    <a:lnTo>
                      <a:pt x="6601" y="6839"/>
                    </a:lnTo>
                    <a:lnTo>
                      <a:pt x="6604" y="6843"/>
                    </a:lnTo>
                    <a:cubicBezTo>
                      <a:pt x="6604" y="6839"/>
                      <a:pt x="6601" y="6839"/>
                      <a:pt x="6604" y="6839"/>
                    </a:cubicBezTo>
                    <a:close/>
                    <a:moveTo>
                      <a:pt x="2984" y="6859"/>
                    </a:moveTo>
                    <a:cubicBezTo>
                      <a:pt x="2984" y="6859"/>
                      <a:pt x="2983" y="6860"/>
                      <a:pt x="2982" y="6861"/>
                    </a:cubicBezTo>
                    <a:cubicBezTo>
                      <a:pt x="2983" y="6860"/>
                      <a:pt x="2984" y="6860"/>
                      <a:pt x="2984" y="6859"/>
                    </a:cubicBezTo>
                    <a:close/>
                    <a:moveTo>
                      <a:pt x="6612" y="6872"/>
                    </a:moveTo>
                    <a:cubicBezTo>
                      <a:pt x="6616" y="6872"/>
                      <a:pt x="6616" y="6875"/>
                      <a:pt x="6619" y="6875"/>
                    </a:cubicBezTo>
                    <a:cubicBezTo>
                      <a:pt x="6621" y="6878"/>
                      <a:pt x="6621" y="6878"/>
                      <a:pt x="6620" y="6878"/>
                    </a:cubicBezTo>
                    <a:cubicBezTo>
                      <a:pt x="6619" y="6878"/>
                      <a:pt x="6615" y="6874"/>
                      <a:pt x="6612" y="6872"/>
                    </a:cubicBezTo>
                    <a:close/>
                    <a:moveTo>
                      <a:pt x="4724" y="7946"/>
                    </a:moveTo>
                    <a:lnTo>
                      <a:pt x="4724" y="7953"/>
                    </a:lnTo>
                    <a:cubicBezTo>
                      <a:pt x="4724" y="7950"/>
                      <a:pt x="4720" y="7950"/>
                      <a:pt x="4724" y="7946"/>
                    </a:cubicBezTo>
                    <a:close/>
                    <a:moveTo>
                      <a:pt x="4731" y="8148"/>
                    </a:moveTo>
                    <a:cubicBezTo>
                      <a:pt x="4731" y="8148"/>
                      <a:pt x="4731" y="8152"/>
                      <a:pt x="4729" y="8152"/>
                    </a:cubicBezTo>
                    <a:cubicBezTo>
                      <a:pt x="4729" y="8152"/>
                      <a:pt x="4728" y="8152"/>
                      <a:pt x="4727" y="8151"/>
                    </a:cubicBezTo>
                    <a:lnTo>
                      <a:pt x="4731" y="8148"/>
                    </a:lnTo>
                    <a:close/>
                    <a:moveTo>
                      <a:pt x="4764" y="8943"/>
                    </a:moveTo>
                    <a:lnTo>
                      <a:pt x="4764" y="8951"/>
                    </a:lnTo>
                    <a:cubicBezTo>
                      <a:pt x="4761" y="8947"/>
                      <a:pt x="4761" y="8947"/>
                      <a:pt x="4764" y="8943"/>
                    </a:cubicBezTo>
                    <a:close/>
                    <a:moveTo>
                      <a:pt x="4743" y="9151"/>
                    </a:moveTo>
                    <a:lnTo>
                      <a:pt x="4743" y="9151"/>
                    </a:lnTo>
                    <a:cubicBezTo>
                      <a:pt x="4744" y="9151"/>
                      <a:pt x="4745" y="9154"/>
                      <a:pt x="4742" y="9163"/>
                    </a:cubicBezTo>
                    <a:lnTo>
                      <a:pt x="4742" y="9153"/>
                    </a:lnTo>
                    <a:cubicBezTo>
                      <a:pt x="4742" y="9152"/>
                      <a:pt x="4743" y="9151"/>
                      <a:pt x="4743" y="9151"/>
                    </a:cubicBezTo>
                    <a:close/>
                    <a:moveTo>
                      <a:pt x="4742" y="9222"/>
                    </a:moveTo>
                    <a:cubicBezTo>
                      <a:pt x="4739" y="9233"/>
                      <a:pt x="4746" y="9241"/>
                      <a:pt x="4739" y="9248"/>
                    </a:cubicBezTo>
                    <a:cubicBezTo>
                      <a:pt x="4739" y="9237"/>
                      <a:pt x="4739" y="9229"/>
                      <a:pt x="4742" y="9222"/>
                    </a:cubicBezTo>
                    <a:close/>
                    <a:moveTo>
                      <a:pt x="4727" y="9277"/>
                    </a:moveTo>
                    <a:lnTo>
                      <a:pt x="4727" y="9292"/>
                    </a:lnTo>
                    <a:cubicBezTo>
                      <a:pt x="4726" y="9296"/>
                      <a:pt x="4726" y="9297"/>
                      <a:pt x="4725" y="9297"/>
                    </a:cubicBezTo>
                    <a:cubicBezTo>
                      <a:pt x="4724" y="9297"/>
                      <a:pt x="4725" y="9285"/>
                      <a:pt x="4727" y="9277"/>
                    </a:cubicBezTo>
                    <a:close/>
                    <a:moveTo>
                      <a:pt x="4756" y="9431"/>
                    </a:moveTo>
                    <a:lnTo>
                      <a:pt x="4756" y="9435"/>
                    </a:lnTo>
                    <a:cubicBezTo>
                      <a:pt x="4756" y="9435"/>
                      <a:pt x="4753" y="9431"/>
                      <a:pt x="4756" y="9431"/>
                    </a:cubicBezTo>
                    <a:close/>
                    <a:moveTo>
                      <a:pt x="4764" y="9534"/>
                    </a:moveTo>
                    <a:cubicBezTo>
                      <a:pt x="4768" y="9534"/>
                      <a:pt x="4768" y="9537"/>
                      <a:pt x="4764" y="9537"/>
                    </a:cubicBezTo>
                    <a:lnTo>
                      <a:pt x="4764" y="9534"/>
                    </a:lnTo>
                    <a:close/>
                    <a:moveTo>
                      <a:pt x="4999" y="9758"/>
                    </a:moveTo>
                    <a:lnTo>
                      <a:pt x="4999" y="9758"/>
                    </a:lnTo>
                    <a:cubicBezTo>
                      <a:pt x="4998" y="9761"/>
                      <a:pt x="4998" y="9765"/>
                      <a:pt x="4998" y="9769"/>
                    </a:cubicBezTo>
                    <a:cubicBezTo>
                      <a:pt x="4999" y="9765"/>
                      <a:pt x="4999" y="9761"/>
                      <a:pt x="4999" y="9758"/>
                    </a:cubicBezTo>
                    <a:close/>
                    <a:moveTo>
                      <a:pt x="4690" y="0"/>
                    </a:moveTo>
                    <a:cubicBezTo>
                      <a:pt x="4621" y="880"/>
                      <a:pt x="4668" y="1818"/>
                      <a:pt x="4658" y="2725"/>
                    </a:cubicBezTo>
                    <a:lnTo>
                      <a:pt x="4658" y="2735"/>
                    </a:lnTo>
                    <a:cubicBezTo>
                      <a:pt x="4658" y="2761"/>
                      <a:pt x="4654" y="2786"/>
                      <a:pt x="4658" y="2816"/>
                    </a:cubicBezTo>
                    <a:lnTo>
                      <a:pt x="4658" y="2930"/>
                    </a:lnTo>
                    <a:lnTo>
                      <a:pt x="4658" y="2937"/>
                    </a:lnTo>
                    <a:cubicBezTo>
                      <a:pt x="4668" y="3395"/>
                      <a:pt x="4668" y="3857"/>
                      <a:pt x="4676" y="4323"/>
                    </a:cubicBezTo>
                    <a:cubicBezTo>
                      <a:pt x="4434" y="4096"/>
                      <a:pt x="4196" y="3850"/>
                      <a:pt x="3957" y="3619"/>
                    </a:cubicBezTo>
                    <a:lnTo>
                      <a:pt x="3957" y="3619"/>
                    </a:lnTo>
                    <a:cubicBezTo>
                      <a:pt x="4007" y="3676"/>
                      <a:pt x="4028" y="3700"/>
                      <a:pt x="4026" y="3700"/>
                    </a:cubicBezTo>
                    <a:cubicBezTo>
                      <a:pt x="4016" y="3700"/>
                      <a:pt x="3339" y="2972"/>
                      <a:pt x="3169" y="2923"/>
                    </a:cubicBezTo>
                    <a:cubicBezTo>
                      <a:pt x="3169" y="2924"/>
                      <a:pt x="3168" y="2924"/>
                      <a:pt x="3167" y="2924"/>
                    </a:cubicBezTo>
                    <a:cubicBezTo>
                      <a:pt x="3164" y="2924"/>
                      <a:pt x="3158" y="2921"/>
                      <a:pt x="3150" y="2918"/>
                    </a:cubicBezTo>
                    <a:lnTo>
                      <a:pt x="3150" y="2918"/>
                    </a:lnTo>
                    <a:cubicBezTo>
                      <a:pt x="3158" y="2933"/>
                      <a:pt x="3136" y="2937"/>
                      <a:pt x="3155" y="2962"/>
                    </a:cubicBezTo>
                    <a:cubicBezTo>
                      <a:pt x="3158" y="2967"/>
                      <a:pt x="3162" y="2974"/>
                      <a:pt x="3162" y="2977"/>
                    </a:cubicBezTo>
                    <a:cubicBezTo>
                      <a:pt x="3184" y="3002"/>
                      <a:pt x="3190" y="3011"/>
                      <a:pt x="3186" y="3011"/>
                    </a:cubicBezTo>
                    <a:cubicBezTo>
                      <a:pt x="3175" y="3011"/>
                      <a:pt x="3100" y="2947"/>
                      <a:pt x="3092" y="2915"/>
                    </a:cubicBezTo>
                    <a:lnTo>
                      <a:pt x="3092" y="2915"/>
                    </a:lnTo>
                    <a:cubicBezTo>
                      <a:pt x="3095" y="2917"/>
                      <a:pt x="3096" y="2918"/>
                      <a:pt x="3096" y="2918"/>
                    </a:cubicBezTo>
                    <a:cubicBezTo>
                      <a:pt x="3097" y="2918"/>
                      <a:pt x="3081" y="2904"/>
                      <a:pt x="3084" y="2901"/>
                    </a:cubicBezTo>
                    <a:lnTo>
                      <a:pt x="3084" y="2901"/>
                    </a:lnTo>
                    <a:cubicBezTo>
                      <a:pt x="3089" y="2904"/>
                      <a:pt x="3089" y="2904"/>
                      <a:pt x="3092" y="2904"/>
                    </a:cubicBezTo>
                    <a:cubicBezTo>
                      <a:pt x="3081" y="2896"/>
                      <a:pt x="3077" y="2886"/>
                      <a:pt x="3070" y="2874"/>
                    </a:cubicBezTo>
                    <a:lnTo>
                      <a:pt x="3074" y="2874"/>
                    </a:lnTo>
                    <a:cubicBezTo>
                      <a:pt x="3077" y="2879"/>
                      <a:pt x="3077" y="2882"/>
                      <a:pt x="3081" y="2886"/>
                    </a:cubicBezTo>
                    <a:cubicBezTo>
                      <a:pt x="3077" y="2874"/>
                      <a:pt x="3059" y="2857"/>
                      <a:pt x="3052" y="2842"/>
                    </a:cubicBezTo>
                    <a:cubicBezTo>
                      <a:pt x="3046" y="2830"/>
                      <a:pt x="3042" y="2823"/>
                      <a:pt x="3041" y="2823"/>
                    </a:cubicBezTo>
                    <a:lnTo>
                      <a:pt x="3041" y="2823"/>
                    </a:lnTo>
                    <a:cubicBezTo>
                      <a:pt x="3041" y="2823"/>
                      <a:pt x="3043" y="2830"/>
                      <a:pt x="3048" y="2845"/>
                    </a:cubicBezTo>
                    <a:cubicBezTo>
                      <a:pt x="3046" y="2844"/>
                      <a:pt x="3045" y="2843"/>
                      <a:pt x="3044" y="2843"/>
                    </a:cubicBezTo>
                    <a:cubicBezTo>
                      <a:pt x="3040" y="2843"/>
                      <a:pt x="3063" y="2875"/>
                      <a:pt x="3057" y="2875"/>
                    </a:cubicBezTo>
                    <a:cubicBezTo>
                      <a:pt x="3055" y="2875"/>
                      <a:pt x="3051" y="2873"/>
                      <a:pt x="3045" y="2867"/>
                    </a:cubicBezTo>
                    <a:lnTo>
                      <a:pt x="3045" y="2867"/>
                    </a:lnTo>
                    <a:cubicBezTo>
                      <a:pt x="3067" y="2886"/>
                      <a:pt x="3074" y="2911"/>
                      <a:pt x="3089" y="2930"/>
                    </a:cubicBezTo>
                    <a:cubicBezTo>
                      <a:pt x="3089" y="2933"/>
                      <a:pt x="3086" y="2934"/>
                      <a:pt x="3083" y="2934"/>
                    </a:cubicBezTo>
                    <a:cubicBezTo>
                      <a:pt x="3081" y="2934"/>
                      <a:pt x="3078" y="2934"/>
                      <a:pt x="3077" y="2934"/>
                    </a:cubicBezTo>
                    <a:cubicBezTo>
                      <a:pt x="3074" y="2934"/>
                      <a:pt x="3073" y="2935"/>
                      <a:pt x="3077" y="2940"/>
                    </a:cubicBezTo>
                    <a:cubicBezTo>
                      <a:pt x="3097" y="2974"/>
                      <a:pt x="3095" y="2985"/>
                      <a:pt x="3083" y="2985"/>
                    </a:cubicBezTo>
                    <a:cubicBezTo>
                      <a:pt x="3062" y="2985"/>
                      <a:pt x="3014" y="2959"/>
                      <a:pt x="2979" y="2959"/>
                    </a:cubicBezTo>
                    <a:cubicBezTo>
                      <a:pt x="2981" y="2961"/>
                      <a:pt x="2978" y="2963"/>
                      <a:pt x="2973" y="2963"/>
                    </a:cubicBezTo>
                    <a:cubicBezTo>
                      <a:pt x="2970" y="2963"/>
                      <a:pt x="2967" y="2962"/>
                      <a:pt x="2964" y="2959"/>
                    </a:cubicBezTo>
                    <a:lnTo>
                      <a:pt x="2964" y="2959"/>
                    </a:lnTo>
                    <a:cubicBezTo>
                      <a:pt x="2966" y="2962"/>
                      <a:pt x="2967" y="2964"/>
                      <a:pt x="2966" y="2964"/>
                    </a:cubicBezTo>
                    <a:cubicBezTo>
                      <a:pt x="2965" y="2964"/>
                      <a:pt x="2965" y="2964"/>
                      <a:pt x="2964" y="2962"/>
                    </a:cubicBezTo>
                    <a:cubicBezTo>
                      <a:pt x="2951" y="2966"/>
                      <a:pt x="2932" y="2971"/>
                      <a:pt x="2914" y="2971"/>
                    </a:cubicBezTo>
                    <a:cubicBezTo>
                      <a:pt x="2910" y="2971"/>
                      <a:pt x="2905" y="2971"/>
                      <a:pt x="2901" y="2970"/>
                    </a:cubicBezTo>
                    <a:lnTo>
                      <a:pt x="2901" y="2970"/>
                    </a:lnTo>
                    <a:cubicBezTo>
                      <a:pt x="2920" y="3006"/>
                      <a:pt x="2967" y="3080"/>
                      <a:pt x="2964" y="3099"/>
                    </a:cubicBezTo>
                    <a:cubicBezTo>
                      <a:pt x="2969" y="3104"/>
                      <a:pt x="2969" y="3106"/>
                      <a:pt x="2967" y="3106"/>
                    </a:cubicBezTo>
                    <a:cubicBezTo>
                      <a:pt x="2965" y="3106"/>
                      <a:pt x="2962" y="3104"/>
                      <a:pt x="2960" y="3102"/>
                    </a:cubicBezTo>
                    <a:cubicBezTo>
                      <a:pt x="2942" y="3099"/>
                      <a:pt x="2913" y="3069"/>
                      <a:pt x="2894" y="3062"/>
                    </a:cubicBezTo>
                    <a:cubicBezTo>
                      <a:pt x="2892" y="3068"/>
                      <a:pt x="2888" y="3070"/>
                      <a:pt x="2882" y="3070"/>
                    </a:cubicBezTo>
                    <a:cubicBezTo>
                      <a:pt x="2863" y="3070"/>
                      <a:pt x="2827" y="3047"/>
                      <a:pt x="2803" y="3047"/>
                    </a:cubicBezTo>
                    <a:cubicBezTo>
                      <a:pt x="2801" y="3049"/>
                      <a:pt x="2798" y="3050"/>
                      <a:pt x="2794" y="3050"/>
                    </a:cubicBezTo>
                    <a:cubicBezTo>
                      <a:pt x="2774" y="3050"/>
                      <a:pt x="2732" y="3024"/>
                      <a:pt x="2710" y="3018"/>
                    </a:cubicBezTo>
                    <a:lnTo>
                      <a:pt x="2710" y="3018"/>
                    </a:lnTo>
                    <a:cubicBezTo>
                      <a:pt x="3026" y="3432"/>
                      <a:pt x="3455" y="3795"/>
                      <a:pt x="3825" y="4180"/>
                    </a:cubicBezTo>
                    <a:lnTo>
                      <a:pt x="3825" y="4180"/>
                    </a:lnTo>
                    <a:cubicBezTo>
                      <a:pt x="3826" y="4181"/>
                      <a:pt x="3828" y="4183"/>
                      <a:pt x="3829" y="4184"/>
                    </a:cubicBezTo>
                    <a:lnTo>
                      <a:pt x="3829" y="4184"/>
                    </a:lnTo>
                    <a:cubicBezTo>
                      <a:pt x="3840" y="4199"/>
                      <a:pt x="3851" y="4209"/>
                      <a:pt x="3862" y="4221"/>
                    </a:cubicBezTo>
                    <a:cubicBezTo>
                      <a:pt x="3862" y="4217"/>
                      <a:pt x="3860" y="4214"/>
                      <a:pt x="3859" y="4213"/>
                    </a:cubicBezTo>
                    <a:lnTo>
                      <a:pt x="3859" y="4213"/>
                    </a:lnTo>
                    <a:cubicBezTo>
                      <a:pt x="3869" y="4224"/>
                      <a:pt x="3907" y="4262"/>
                      <a:pt x="3905" y="4262"/>
                    </a:cubicBezTo>
                    <a:cubicBezTo>
                      <a:pt x="3905" y="4262"/>
                      <a:pt x="3904" y="4262"/>
                      <a:pt x="3903" y="4260"/>
                    </a:cubicBezTo>
                    <a:lnTo>
                      <a:pt x="3903" y="4260"/>
                    </a:lnTo>
                    <a:cubicBezTo>
                      <a:pt x="3913" y="4272"/>
                      <a:pt x="3925" y="4279"/>
                      <a:pt x="3935" y="4290"/>
                    </a:cubicBezTo>
                    <a:cubicBezTo>
                      <a:pt x="3928" y="4282"/>
                      <a:pt x="3920" y="4275"/>
                      <a:pt x="3913" y="4268"/>
                    </a:cubicBezTo>
                    <a:lnTo>
                      <a:pt x="3913" y="4268"/>
                    </a:lnTo>
                    <a:cubicBezTo>
                      <a:pt x="4057" y="4397"/>
                      <a:pt x="4189" y="4536"/>
                      <a:pt x="4331" y="4668"/>
                    </a:cubicBezTo>
                    <a:cubicBezTo>
                      <a:pt x="3880" y="4673"/>
                      <a:pt x="3429" y="4674"/>
                      <a:pt x="2979" y="4674"/>
                    </a:cubicBezTo>
                    <a:cubicBezTo>
                      <a:pt x="2366" y="4674"/>
                      <a:pt x="1753" y="4671"/>
                      <a:pt x="1141" y="4671"/>
                    </a:cubicBezTo>
                    <a:cubicBezTo>
                      <a:pt x="790" y="4671"/>
                      <a:pt x="440" y="4672"/>
                      <a:pt x="88" y="4675"/>
                    </a:cubicBezTo>
                    <a:cubicBezTo>
                      <a:pt x="110" y="4690"/>
                      <a:pt x="44" y="4686"/>
                      <a:pt x="37" y="4693"/>
                    </a:cubicBezTo>
                    <a:cubicBezTo>
                      <a:pt x="48" y="4700"/>
                      <a:pt x="41" y="4705"/>
                      <a:pt x="30" y="4705"/>
                    </a:cubicBezTo>
                    <a:cubicBezTo>
                      <a:pt x="34" y="4705"/>
                      <a:pt x="37" y="4708"/>
                      <a:pt x="41" y="4708"/>
                    </a:cubicBezTo>
                    <a:cubicBezTo>
                      <a:pt x="0" y="4708"/>
                      <a:pt x="110" y="4741"/>
                      <a:pt x="132" y="4759"/>
                    </a:cubicBezTo>
                    <a:lnTo>
                      <a:pt x="118" y="4759"/>
                    </a:lnTo>
                    <a:cubicBezTo>
                      <a:pt x="162" y="4763"/>
                      <a:pt x="151" y="4781"/>
                      <a:pt x="162" y="4788"/>
                    </a:cubicBezTo>
                    <a:cubicBezTo>
                      <a:pt x="180" y="4796"/>
                      <a:pt x="232" y="4803"/>
                      <a:pt x="202" y="4807"/>
                    </a:cubicBezTo>
                    <a:cubicBezTo>
                      <a:pt x="228" y="4815"/>
                      <a:pt x="235" y="4818"/>
                      <a:pt x="198" y="4825"/>
                    </a:cubicBezTo>
                    <a:lnTo>
                      <a:pt x="210" y="4825"/>
                    </a:lnTo>
                    <a:cubicBezTo>
                      <a:pt x="176" y="4829"/>
                      <a:pt x="85" y="4866"/>
                      <a:pt x="125" y="4876"/>
                    </a:cubicBezTo>
                    <a:cubicBezTo>
                      <a:pt x="118" y="4876"/>
                      <a:pt x="114" y="4876"/>
                      <a:pt x="110" y="4881"/>
                    </a:cubicBezTo>
                    <a:cubicBezTo>
                      <a:pt x="136" y="4884"/>
                      <a:pt x="122" y="4891"/>
                      <a:pt x="96" y="4895"/>
                    </a:cubicBezTo>
                    <a:cubicBezTo>
                      <a:pt x="162" y="4895"/>
                      <a:pt x="140" y="4910"/>
                      <a:pt x="85" y="4910"/>
                    </a:cubicBezTo>
                    <a:cubicBezTo>
                      <a:pt x="100" y="4913"/>
                      <a:pt x="100" y="4913"/>
                      <a:pt x="107" y="4913"/>
                    </a:cubicBezTo>
                    <a:cubicBezTo>
                      <a:pt x="88" y="4917"/>
                      <a:pt x="114" y="4917"/>
                      <a:pt x="107" y="4920"/>
                    </a:cubicBezTo>
                    <a:cubicBezTo>
                      <a:pt x="136" y="4928"/>
                      <a:pt x="56" y="4928"/>
                      <a:pt x="70" y="4932"/>
                    </a:cubicBezTo>
                    <a:cubicBezTo>
                      <a:pt x="63" y="4935"/>
                      <a:pt x="78" y="4935"/>
                      <a:pt x="74" y="4939"/>
                    </a:cubicBezTo>
                    <a:cubicBezTo>
                      <a:pt x="56" y="4942"/>
                      <a:pt x="70" y="4942"/>
                      <a:pt x="44" y="4942"/>
                    </a:cubicBezTo>
                    <a:cubicBezTo>
                      <a:pt x="100" y="4950"/>
                      <a:pt x="139" y="4976"/>
                      <a:pt x="73" y="4976"/>
                    </a:cubicBezTo>
                    <a:cubicBezTo>
                      <a:pt x="71" y="4976"/>
                      <a:pt x="70" y="4976"/>
                      <a:pt x="68" y="4976"/>
                    </a:cubicBezTo>
                    <a:lnTo>
                      <a:pt x="68" y="4976"/>
                    </a:lnTo>
                    <a:cubicBezTo>
                      <a:pt x="96" y="4978"/>
                      <a:pt x="99" y="4987"/>
                      <a:pt x="69" y="4987"/>
                    </a:cubicBezTo>
                    <a:cubicBezTo>
                      <a:pt x="65" y="4987"/>
                      <a:pt x="59" y="4987"/>
                      <a:pt x="52" y="4986"/>
                    </a:cubicBezTo>
                    <a:lnTo>
                      <a:pt x="52" y="4986"/>
                    </a:lnTo>
                    <a:cubicBezTo>
                      <a:pt x="85" y="4991"/>
                      <a:pt x="154" y="5008"/>
                      <a:pt x="100" y="5013"/>
                    </a:cubicBezTo>
                    <a:cubicBezTo>
                      <a:pt x="184" y="5013"/>
                      <a:pt x="224" y="5057"/>
                      <a:pt x="122" y="5060"/>
                    </a:cubicBezTo>
                    <a:cubicBezTo>
                      <a:pt x="166" y="5064"/>
                      <a:pt x="92" y="5074"/>
                      <a:pt x="70" y="5079"/>
                    </a:cubicBezTo>
                    <a:cubicBezTo>
                      <a:pt x="224" y="5085"/>
                      <a:pt x="54" y="5101"/>
                      <a:pt x="102" y="5101"/>
                    </a:cubicBezTo>
                    <a:cubicBezTo>
                      <a:pt x="107" y="5101"/>
                      <a:pt x="113" y="5101"/>
                      <a:pt x="122" y="5101"/>
                    </a:cubicBezTo>
                    <a:cubicBezTo>
                      <a:pt x="158" y="5101"/>
                      <a:pt x="257" y="5123"/>
                      <a:pt x="180" y="5126"/>
                    </a:cubicBezTo>
                    <a:cubicBezTo>
                      <a:pt x="678" y="5157"/>
                      <a:pt x="1226" y="5165"/>
                      <a:pt x="1790" y="5165"/>
                    </a:cubicBezTo>
                    <a:cubicBezTo>
                      <a:pt x="2476" y="5165"/>
                      <a:pt x="3186" y="5153"/>
                      <a:pt x="3863" y="5153"/>
                    </a:cubicBezTo>
                    <a:cubicBezTo>
                      <a:pt x="4023" y="5153"/>
                      <a:pt x="4182" y="5154"/>
                      <a:pt x="4338" y="5155"/>
                    </a:cubicBezTo>
                    <a:cubicBezTo>
                      <a:pt x="4111" y="5397"/>
                      <a:pt x="3869" y="5632"/>
                      <a:pt x="3642" y="5871"/>
                    </a:cubicBezTo>
                    <a:cubicBezTo>
                      <a:pt x="3650" y="5864"/>
                      <a:pt x="3657" y="5858"/>
                      <a:pt x="3663" y="5852"/>
                    </a:cubicBezTo>
                    <a:lnTo>
                      <a:pt x="3661" y="5852"/>
                    </a:lnTo>
                    <a:lnTo>
                      <a:pt x="3664" y="5849"/>
                    </a:lnTo>
                    <a:lnTo>
                      <a:pt x="3664" y="5852"/>
                    </a:lnTo>
                    <a:lnTo>
                      <a:pt x="3664" y="5852"/>
                    </a:lnTo>
                    <a:cubicBezTo>
                      <a:pt x="3704" y="5817"/>
                      <a:pt x="3722" y="5801"/>
                      <a:pt x="3724" y="5801"/>
                    </a:cubicBezTo>
                    <a:lnTo>
                      <a:pt x="3724" y="5801"/>
                    </a:lnTo>
                    <a:cubicBezTo>
                      <a:pt x="3733" y="5801"/>
                      <a:pt x="2995" y="6487"/>
                      <a:pt x="2945" y="6655"/>
                    </a:cubicBezTo>
                    <a:cubicBezTo>
                      <a:pt x="2949" y="6655"/>
                      <a:pt x="2945" y="6667"/>
                      <a:pt x="2942" y="6674"/>
                    </a:cubicBezTo>
                    <a:cubicBezTo>
                      <a:pt x="2944" y="6673"/>
                      <a:pt x="2945" y="6672"/>
                      <a:pt x="2947" y="6672"/>
                    </a:cubicBezTo>
                    <a:cubicBezTo>
                      <a:pt x="2954" y="6672"/>
                      <a:pt x="2959" y="6679"/>
                      <a:pt x="2967" y="6679"/>
                    </a:cubicBezTo>
                    <a:cubicBezTo>
                      <a:pt x="2972" y="6679"/>
                      <a:pt x="2978" y="6677"/>
                      <a:pt x="2986" y="6670"/>
                    </a:cubicBezTo>
                    <a:lnTo>
                      <a:pt x="2986" y="6674"/>
                    </a:lnTo>
                    <a:cubicBezTo>
                      <a:pt x="2989" y="6670"/>
                      <a:pt x="2996" y="6663"/>
                      <a:pt x="3001" y="6663"/>
                    </a:cubicBezTo>
                    <a:cubicBezTo>
                      <a:pt x="3019" y="6645"/>
                      <a:pt x="3028" y="6638"/>
                      <a:pt x="3031" y="6638"/>
                    </a:cubicBezTo>
                    <a:cubicBezTo>
                      <a:pt x="3042" y="6638"/>
                      <a:pt x="2972" y="6727"/>
                      <a:pt x="2938" y="6736"/>
                    </a:cubicBezTo>
                    <a:cubicBezTo>
                      <a:pt x="2941" y="6732"/>
                      <a:pt x="2941" y="6731"/>
                      <a:pt x="2941" y="6731"/>
                    </a:cubicBezTo>
                    <a:lnTo>
                      <a:pt x="2941" y="6731"/>
                    </a:lnTo>
                    <a:cubicBezTo>
                      <a:pt x="2939" y="6731"/>
                      <a:pt x="2928" y="6740"/>
                      <a:pt x="2924" y="6740"/>
                    </a:cubicBezTo>
                    <a:cubicBezTo>
                      <a:pt x="2924" y="6740"/>
                      <a:pt x="2924" y="6740"/>
                      <a:pt x="2924" y="6740"/>
                    </a:cubicBezTo>
                    <a:lnTo>
                      <a:pt x="2924" y="6740"/>
                    </a:lnTo>
                    <a:cubicBezTo>
                      <a:pt x="2917" y="6748"/>
                      <a:pt x="2907" y="6751"/>
                      <a:pt x="2898" y="6755"/>
                    </a:cubicBezTo>
                    <a:cubicBezTo>
                      <a:pt x="2901" y="6751"/>
                      <a:pt x="2905" y="6747"/>
                      <a:pt x="2908" y="6743"/>
                    </a:cubicBezTo>
                    <a:lnTo>
                      <a:pt x="2908" y="6743"/>
                    </a:lnTo>
                    <a:cubicBezTo>
                      <a:pt x="2898" y="6751"/>
                      <a:pt x="2879" y="6769"/>
                      <a:pt x="2861" y="6777"/>
                    </a:cubicBezTo>
                    <a:cubicBezTo>
                      <a:pt x="2849" y="6781"/>
                      <a:pt x="2842" y="6784"/>
                      <a:pt x="2845" y="6784"/>
                    </a:cubicBezTo>
                    <a:cubicBezTo>
                      <a:pt x="2847" y="6784"/>
                      <a:pt x="2853" y="6783"/>
                      <a:pt x="2864" y="6780"/>
                    </a:cubicBezTo>
                    <a:lnTo>
                      <a:pt x="2864" y="6780"/>
                    </a:lnTo>
                    <a:cubicBezTo>
                      <a:pt x="2863" y="6782"/>
                      <a:pt x="2863" y="6783"/>
                      <a:pt x="2864" y="6783"/>
                    </a:cubicBezTo>
                    <a:cubicBezTo>
                      <a:pt x="2868" y="6783"/>
                      <a:pt x="2891" y="6768"/>
                      <a:pt x="2895" y="6768"/>
                    </a:cubicBezTo>
                    <a:cubicBezTo>
                      <a:pt x="2896" y="6768"/>
                      <a:pt x="2896" y="6770"/>
                      <a:pt x="2892" y="6774"/>
                    </a:cubicBezTo>
                    <a:lnTo>
                      <a:pt x="2892" y="6774"/>
                    </a:lnTo>
                    <a:cubicBezTo>
                      <a:pt x="2910" y="6757"/>
                      <a:pt x="2933" y="6753"/>
                      <a:pt x="2952" y="6740"/>
                    </a:cubicBezTo>
                    <a:cubicBezTo>
                      <a:pt x="2961" y="6740"/>
                      <a:pt x="2954" y="6750"/>
                      <a:pt x="2957" y="6750"/>
                    </a:cubicBezTo>
                    <a:cubicBezTo>
                      <a:pt x="2958" y="6750"/>
                      <a:pt x="2960" y="6749"/>
                      <a:pt x="2964" y="6747"/>
                    </a:cubicBezTo>
                    <a:cubicBezTo>
                      <a:pt x="2981" y="6737"/>
                      <a:pt x="2992" y="6733"/>
                      <a:pt x="2999" y="6733"/>
                    </a:cubicBezTo>
                    <a:cubicBezTo>
                      <a:pt x="3027" y="6733"/>
                      <a:pt x="2982" y="6799"/>
                      <a:pt x="2982" y="6846"/>
                    </a:cubicBezTo>
                    <a:cubicBezTo>
                      <a:pt x="2985" y="6846"/>
                      <a:pt x="2988" y="6854"/>
                      <a:pt x="2984" y="6859"/>
                    </a:cubicBezTo>
                    <a:lnTo>
                      <a:pt x="2984" y="6859"/>
                    </a:lnTo>
                    <a:cubicBezTo>
                      <a:pt x="2984" y="6859"/>
                      <a:pt x="2984" y="6859"/>
                      <a:pt x="2984" y="6859"/>
                    </a:cubicBezTo>
                    <a:cubicBezTo>
                      <a:pt x="2986" y="6859"/>
                      <a:pt x="2986" y="6862"/>
                      <a:pt x="2986" y="6865"/>
                    </a:cubicBezTo>
                    <a:cubicBezTo>
                      <a:pt x="2986" y="6879"/>
                      <a:pt x="2996" y="6901"/>
                      <a:pt x="2993" y="6927"/>
                    </a:cubicBezTo>
                    <a:cubicBezTo>
                      <a:pt x="3030" y="6905"/>
                      <a:pt x="3099" y="6861"/>
                      <a:pt x="3121" y="6861"/>
                    </a:cubicBezTo>
                    <a:cubicBezTo>
                      <a:pt x="3124" y="6859"/>
                      <a:pt x="3126" y="6858"/>
                      <a:pt x="3127" y="6858"/>
                    </a:cubicBezTo>
                    <a:cubicBezTo>
                      <a:pt x="3129" y="6858"/>
                      <a:pt x="3125" y="6865"/>
                      <a:pt x="3125" y="6868"/>
                    </a:cubicBezTo>
                    <a:cubicBezTo>
                      <a:pt x="3121" y="6883"/>
                      <a:pt x="3089" y="6912"/>
                      <a:pt x="3081" y="6934"/>
                    </a:cubicBezTo>
                    <a:cubicBezTo>
                      <a:pt x="3111" y="6938"/>
                      <a:pt x="3070" y="6989"/>
                      <a:pt x="3067" y="7022"/>
                    </a:cubicBezTo>
                    <a:cubicBezTo>
                      <a:pt x="3084" y="7033"/>
                      <a:pt x="3045" y="7088"/>
                      <a:pt x="3040" y="7114"/>
                    </a:cubicBezTo>
                    <a:cubicBezTo>
                      <a:pt x="3451" y="6799"/>
                      <a:pt x="3818" y="6369"/>
                      <a:pt x="4203" y="6003"/>
                    </a:cubicBezTo>
                    <a:lnTo>
                      <a:pt x="4199" y="6003"/>
                    </a:lnTo>
                    <a:cubicBezTo>
                      <a:pt x="4202" y="6000"/>
                      <a:pt x="4204" y="5997"/>
                      <a:pt x="4207" y="5995"/>
                    </a:cubicBezTo>
                    <a:lnTo>
                      <a:pt x="4207" y="5995"/>
                    </a:lnTo>
                    <a:cubicBezTo>
                      <a:pt x="4206" y="5995"/>
                      <a:pt x="4206" y="5995"/>
                      <a:pt x="4206" y="5995"/>
                    </a:cubicBezTo>
                    <a:cubicBezTo>
                      <a:pt x="4218" y="5984"/>
                      <a:pt x="4233" y="5973"/>
                      <a:pt x="4240" y="5962"/>
                    </a:cubicBezTo>
                    <a:lnTo>
                      <a:pt x="4240" y="5962"/>
                    </a:lnTo>
                    <a:cubicBezTo>
                      <a:pt x="4240" y="5966"/>
                      <a:pt x="4236" y="5966"/>
                      <a:pt x="4236" y="5969"/>
                    </a:cubicBezTo>
                    <a:cubicBezTo>
                      <a:pt x="4245" y="5960"/>
                      <a:pt x="4283" y="5919"/>
                      <a:pt x="4283" y="5919"/>
                    </a:cubicBezTo>
                    <a:lnTo>
                      <a:pt x="4283" y="5919"/>
                    </a:lnTo>
                    <a:cubicBezTo>
                      <a:pt x="4283" y="5919"/>
                      <a:pt x="4283" y="5919"/>
                      <a:pt x="4283" y="5919"/>
                    </a:cubicBezTo>
                    <a:lnTo>
                      <a:pt x="4283" y="5919"/>
                    </a:lnTo>
                    <a:cubicBezTo>
                      <a:pt x="4293" y="5909"/>
                      <a:pt x="4303" y="5903"/>
                      <a:pt x="4313" y="5893"/>
                    </a:cubicBezTo>
                    <a:lnTo>
                      <a:pt x="4313" y="5893"/>
                    </a:lnTo>
                    <a:cubicBezTo>
                      <a:pt x="4302" y="5900"/>
                      <a:pt x="4299" y="5907"/>
                      <a:pt x="4291" y="5911"/>
                    </a:cubicBezTo>
                    <a:cubicBezTo>
                      <a:pt x="4419" y="5768"/>
                      <a:pt x="4558" y="5636"/>
                      <a:pt x="4690" y="5493"/>
                    </a:cubicBezTo>
                    <a:lnTo>
                      <a:pt x="4690" y="5493"/>
                    </a:lnTo>
                    <a:cubicBezTo>
                      <a:pt x="4702" y="6912"/>
                      <a:pt x="4687" y="8324"/>
                      <a:pt x="4698" y="9739"/>
                    </a:cubicBezTo>
                    <a:cubicBezTo>
                      <a:pt x="4700" y="9736"/>
                      <a:pt x="4702" y="9734"/>
                      <a:pt x="4703" y="9734"/>
                    </a:cubicBezTo>
                    <a:cubicBezTo>
                      <a:pt x="4712" y="9734"/>
                      <a:pt x="4710" y="9784"/>
                      <a:pt x="4717" y="9791"/>
                    </a:cubicBezTo>
                    <a:cubicBezTo>
                      <a:pt x="4718" y="9785"/>
                      <a:pt x="4720" y="9782"/>
                      <a:pt x="4721" y="9782"/>
                    </a:cubicBezTo>
                    <a:cubicBezTo>
                      <a:pt x="4723" y="9782"/>
                      <a:pt x="4725" y="9787"/>
                      <a:pt x="4727" y="9794"/>
                    </a:cubicBezTo>
                    <a:cubicBezTo>
                      <a:pt x="4727" y="9791"/>
                      <a:pt x="4727" y="9787"/>
                      <a:pt x="4731" y="9783"/>
                    </a:cubicBezTo>
                    <a:cubicBezTo>
                      <a:pt x="4731" y="9790"/>
                      <a:pt x="4732" y="9793"/>
                      <a:pt x="4733" y="9793"/>
                    </a:cubicBezTo>
                    <a:cubicBezTo>
                      <a:pt x="4741" y="9793"/>
                      <a:pt x="4767" y="9710"/>
                      <a:pt x="4783" y="9691"/>
                    </a:cubicBezTo>
                    <a:lnTo>
                      <a:pt x="4783" y="9710"/>
                    </a:lnTo>
                    <a:cubicBezTo>
                      <a:pt x="4786" y="9662"/>
                      <a:pt x="4800" y="9677"/>
                      <a:pt x="4812" y="9662"/>
                    </a:cubicBezTo>
                    <a:cubicBezTo>
                      <a:pt x="4817" y="9648"/>
                      <a:pt x="4821" y="9614"/>
                      <a:pt x="4826" y="9614"/>
                    </a:cubicBezTo>
                    <a:cubicBezTo>
                      <a:pt x="4827" y="9614"/>
                      <a:pt x="4829" y="9617"/>
                      <a:pt x="4830" y="9622"/>
                    </a:cubicBezTo>
                    <a:cubicBezTo>
                      <a:pt x="4834" y="9609"/>
                      <a:pt x="4836" y="9602"/>
                      <a:pt x="4839" y="9602"/>
                    </a:cubicBezTo>
                    <a:cubicBezTo>
                      <a:pt x="4842" y="9602"/>
                      <a:pt x="4845" y="9610"/>
                      <a:pt x="4849" y="9629"/>
                    </a:cubicBezTo>
                    <a:lnTo>
                      <a:pt x="4849" y="9615"/>
                    </a:lnTo>
                    <a:cubicBezTo>
                      <a:pt x="4852" y="9645"/>
                      <a:pt x="4874" y="9713"/>
                      <a:pt x="4891" y="9713"/>
                    </a:cubicBezTo>
                    <a:cubicBezTo>
                      <a:pt x="4894" y="9713"/>
                      <a:pt x="4897" y="9710"/>
                      <a:pt x="4900" y="9703"/>
                    </a:cubicBezTo>
                    <a:lnTo>
                      <a:pt x="4900" y="9717"/>
                    </a:lnTo>
                    <a:cubicBezTo>
                      <a:pt x="4902" y="9707"/>
                      <a:pt x="4905" y="9703"/>
                      <a:pt x="4908" y="9703"/>
                    </a:cubicBezTo>
                    <a:cubicBezTo>
                      <a:pt x="4912" y="9703"/>
                      <a:pt x="4916" y="9714"/>
                      <a:pt x="4918" y="9732"/>
                    </a:cubicBezTo>
                    <a:cubicBezTo>
                      <a:pt x="4918" y="9703"/>
                      <a:pt x="4921" y="9691"/>
                      <a:pt x="4924" y="9691"/>
                    </a:cubicBezTo>
                    <a:cubicBezTo>
                      <a:pt x="4928" y="9691"/>
                      <a:pt x="4932" y="9710"/>
                      <a:pt x="4932" y="9739"/>
                    </a:cubicBezTo>
                    <a:cubicBezTo>
                      <a:pt x="4937" y="9728"/>
                      <a:pt x="4937" y="9728"/>
                      <a:pt x="4937" y="9721"/>
                    </a:cubicBezTo>
                    <a:cubicBezTo>
                      <a:pt x="4937" y="9725"/>
                      <a:pt x="4937" y="9726"/>
                      <a:pt x="4937" y="9726"/>
                    </a:cubicBezTo>
                    <a:cubicBezTo>
                      <a:pt x="4938" y="9726"/>
                      <a:pt x="4939" y="9719"/>
                      <a:pt x="4940" y="9719"/>
                    </a:cubicBezTo>
                    <a:cubicBezTo>
                      <a:pt x="4940" y="9719"/>
                      <a:pt x="4940" y="9720"/>
                      <a:pt x="4940" y="9721"/>
                    </a:cubicBezTo>
                    <a:cubicBezTo>
                      <a:pt x="4942" y="9716"/>
                      <a:pt x="4944" y="9713"/>
                      <a:pt x="4945" y="9713"/>
                    </a:cubicBezTo>
                    <a:cubicBezTo>
                      <a:pt x="4950" y="9713"/>
                      <a:pt x="4951" y="9756"/>
                      <a:pt x="4953" y="9756"/>
                    </a:cubicBezTo>
                    <a:cubicBezTo>
                      <a:pt x="4954" y="9756"/>
                      <a:pt x="4954" y="9756"/>
                      <a:pt x="4954" y="9754"/>
                    </a:cubicBezTo>
                    <a:cubicBezTo>
                      <a:pt x="4954" y="9757"/>
                      <a:pt x="4954" y="9758"/>
                      <a:pt x="4954" y="9758"/>
                    </a:cubicBezTo>
                    <a:cubicBezTo>
                      <a:pt x="4955" y="9758"/>
                      <a:pt x="4955" y="9750"/>
                      <a:pt x="4958" y="9750"/>
                    </a:cubicBezTo>
                    <a:cubicBezTo>
                      <a:pt x="4958" y="9750"/>
                      <a:pt x="4958" y="9750"/>
                      <a:pt x="4959" y="9750"/>
                    </a:cubicBezTo>
                    <a:cubicBezTo>
                      <a:pt x="4966" y="9772"/>
                      <a:pt x="4966" y="9757"/>
                      <a:pt x="4966" y="9783"/>
                    </a:cubicBezTo>
                    <a:cubicBezTo>
                      <a:pt x="4970" y="9749"/>
                      <a:pt x="4982" y="9720"/>
                      <a:pt x="4990" y="9720"/>
                    </a:cubicBezTo>
                    <a:cubicBezTo>
                      <a:pt x="4996" y="9720"/>
                      <a:pt x="4999" y="9731"/>
                      <a:pt x="4999" y="9758"/>
                    </a:cubicBezTo>
                    <a:lnTo>
                      <a:pt x="4999" y="9758"/>
                    </a:lnTo>
                    <a:cubicBezTo>
                      <a:pt x="5000" y="9744"/>
                      <a:pt x="5003" y="9736"/>
                      <a:pt x="5006" y="9736"/>
                    </a:cubicBezTo>
                    <a:cubicBezTo>
                      <a:pt x="5009" y="9736"/>
                      <a:pt x="5012" y="9747"/>
                      <a:pt x="5010" y="9772"/>
                    </a:cubicBezTo>
                    <a:cubicBezTo>
                      <a:pt x="5012" y="9751"/>
                      <a:pt x="5023" y="9706"/>
                      <a:pt x="5030" y="9706"/>
                    </a:cubicBezTo>
                    <a:cubicBezTo>
                      <a:pt x="5032" y="9706"/>
                      <a:pt x="5034" y="9712"/>
                      <a:pt x="5035" y="9728"/>
                    </a:cubicBezTo>
                    <a:cubicBezTo>
                      <a:pt x="5035" y="9677"/>
                      <a:pt x="5049" y="9643"/>
                      <a:pt x="5062" y="9643"/>
                    </a:cubicBezTo>
                    <a:cubicBezTo>
                      <a:pt x="5071" y="9643"/>
                      <a:pt x="5080" y="9661"/>
                      <a:pt x="5083" y="9703"/>
                    </a:cubicBezTo>
                    <a:cubicBezTo>
                      <a:pt x="5084" y="9693"/>
                      <a:pt x="5085" y="9689"/>
                      <a:pt x="5086" y="9689"/>
                    </a:cubicBezTo>
                    <a:cubicBezTo>
                      <a:pt x="5091" y="9689"/>
                      <a:pt x="5099" y="9737"/>
                      <a:pt x="5101" y="9754"/>
                    </a:cubicBezTo>
                    <a:cubicBezTo>
                      <a:pt x="5103" y="9703"/>
                      <a:pt x="5107" y="9688"/>
                      <a:pt x="5110" y="9688"/>
                    </a:cubicBezTo>
                    <a:cubicBezTo>
                      <a:pt x="5115" y="9688"/>
                      <a:pt x="5121" y="9731"/>
                      <a:pt x="5123" y="9731"/>
                    </a:cubicBezTo>
                    <a:cubicBezTo>
                      <a:pt x="5124" y="9731"/>
                      <a:pt x="5124" y="9724"/>
                      <a:pt x="5123" y="9703"/>
                    </a:cubicBezTo>
                    <a:cubicBezTo>
                      <a:pt x="5123" y="9678"/>
                      <a:pt x="5135" y="9616"/>
                      <a:pt x="5143" y="9616"/>
                    </a:cubicBezTo>
                    <a:cubicBezTo>
                      <a:pt x="5146" y="9616"/>
                      <a:pt x="5148" y="9624"/>
                      <a:pt x="5149" y="9644"/>
                    </a:cubicBezTo>
                    <a:cubicBezTo>
                      <a:pt x="5226" y="8397"/>
                      <a:pt x="5160" y="6839"/>
                      <a:pt x="5179" y="5482"/>
                    </a:cubicBezTo>
                    <a:lnTo>
                      <a:pt x="5179" y="5482"/>
                    </a:lnTo>
                    <a:cubicBezTo>
                      <a:pt x="5717" y="6014"/>
                      <a:pt x="6242" y="6557"/>
                      <a:pt x="6785" y="7081"/>
                    </a:cubicBezTo>
                    <a:cubicBezTo>
                      <a:pt x="6785" y="7077"/>
                      <a:pt x="6786" y="7075"/>
                      <a:pt x="6789" y="7075"/>
                    </a:cubicBezTo>
                    <a:cubicBezTo>
                      <a:pt x="6796" y="7075"/>
                      <a:pt x="6812" y="7092"/>
                      <a:pt x="6817" y="7092"/>
                    </a:cubicBezTo>
                    <a:cubicBezTo>
                      <a:pt x="6817" y="7086"/>
                      <a:pt x="6819" y="7083"/>
                      <a:pt x="6823" y="7083"/>
                    </a:cubicBezTo>
                    <a:cubicBezTo>
                      <a:pt x="6825" y="7083"/>
                      <a:pt x="6827" y="7084"/>
                      <a:pt x="6829" y="7085"/>
                    </a:cubicBezTo>
                    <a:cubicBezTo>
                      <a:pt x="6829" y="7085"/>
                      <a:pt x="6829" y="7083"/>
                      <a:pt x="6828" y="7082"/>
                    </a:cubicBezTo>
                    <a:lnTo>
                      <a:pt x="6828" y="7082"/>
                    </a:lnTo>
                    <a:cubicBezTo>
                      <a:pt x="6828" y="7082"/>
                      <a:pt x="6828" y="7082"/>
                      <a:pt x="6828" y="7082"/>
                    </a:cubicBezTo>
                    <a:cubicBezTo>
                      <a:pt x="6840" y="7082"/>
                      <a:pt x="6821" y="7024"/>
                      <a:pt x="6824" y="7004"/>
                    </a:cubicBezTo>
                    <a:lnTo>
                      <a:pt x="6824" y="7004"/>
                    </a:lnTo>
                    <a:cubicBezTo>
                      <a:pt x="6829" y="7007"/>
                      <a:pt x="6829" y="7007"/>
                      <a:pt x="6832" y="7011"/>
                    </a:cubicBezTo>
                    <a:cubicBezTo>
                      <a:pt x="6814" y="6989"/>
                      <a:pt x="6832" y="6985"/>
                      <a:pt x="6836" y="6971"/>
                    </a:cubicBezTo>
                    <a:cubicBezTo>
                      <a:pt x="6827" y="6947"/>
                      <a:pt x="6818" y="6926"/>
                      <a:pt x="6830" y="6926"/>
                    </a:cubicBezTo>
                    <a:cubicBezTo>
                      <a:pt x="6833" y="6926"/>
                      <a:pt x="6837" y="6927"/>
                      <a:pt x="6843" y="6931"/>
                    </a:cubicBezTo>
                    <a:cubicBezTo>
                      <a:pt x="6843" y="6927"/>
                      <a:pt x="6843" y="6927"/>
                      <a:pt x="6839" y="6923"/>
                    </a:cubicBezTo>
                    <a:lnTo>
                      <a:pt x="6839" y="6923"/>
                    </a:lnTo>
                    <a:cubicBezTo>
                      <a:pt x="6852" y="6931"/>
                      <a:pt x="6876" y="6940"/>
                      <a:pt x="6893" y="6940"/>
                    </a:cubicBezTo>
                    <a:cubicBezTo>
                      <a:pt x="6905" y="6940"/>
                      <a:pt x="6914" y="6936"/>
                      <a:pt x="6913" y="6924"/>
                    </a:cubicBezTo>
                    <a:lnTo>
                      <a:pt x="6913" y="6924"/>
                    </a:lnTo>
                    <a:cubicBezTo>
                      <a:pt x="6913" y="6927"/>
                      <a:pt x="6917" y="6927"/>
                      <a:pt x="6920" y="6931"/>
                    </a:cubicBezTo>
                    <a:cubicBezTo>
                      <a:pt x="6916" y="6922"/>
                      <a:pt x="6918" y="6918"/>
                      <a:pt x="6923" y="6918"/>
                    </a:cubicBezTo>
                    <a:cubicBezTo>
                      <a:pt x="6927" y="6918"/>
                      <a:pt x="6933" y="6920"/>
                      <a:pt x="6939" y="6923"/>
                    </a:cubicBezTo>
                    <a:cubicBezTo>
                      <a:pt x="6924" y="6908"/>
                      <a:pt x="6922" y="6901"/>
                      <a:pt x="6928" y="6901"/>
                    </a:cubicBezTo>
                    <a:cubicBezTo>
                      <a:pt x="6932" y="6901"/>
                      <a:pt x="6942" y="6906"/>
                      <a:pt x="6953" y="6916"/>
                    </a:cubicBezTo>
                    <a:lnTo>
                      <a:pt x="6946" y="6909"/>
                    </a:lnTo>
                    <a:lnTo>
                      <a:pt x="6946" y="6909"/>
                    </a:lnTo>
                    <a:cubicBezTo>
                      <a:pt x="6947" y="6909"/>
                      <a:pt x="6948" y="6909"/>
                      <a:pt x="6948" y="6909"/>
                    </a:cubicBezTo>
                    <a:cubicBezTo>
                      <a:pt x="6951" y="6909"/>
                      <a:pt x="6946" y="6901"/>
                      <a:pt x="6949" y="6901"/>
                    </a:cubicBezTo>
                    <a:cubicBezTo>
                      <a:pt x="6947" y="6898"/>
                      <a:pt x="6947" y="6897"/>
                      <a:pt x="6948" y="6897"/>
                    </a:cubicBezTo>
                    <a:cubicBezTo>
                      <a:pt x="6952" y="6897"/>
                      <a:pt x="6971" y="6910"/>
                      <a:pt x="6972" y="6910"/>
                    </a:cubicBezTo>
                    <a:cubicBezTo>
                      <a:pt x="6972" y="6910"/>
                      <a:pt x="6972" y="6909"/>
                      <a:pt x="6971" y="6909"/>
                    </a:cubicBezTo>
                    <a:lnTo>
                      <a:pt x="6971" y="6909"/>
                    </a:lnTo>
                    <a:cubicBezTo>
                      <a:pt x="6973" y="6909"/>
                      <a:pt x="6974" y="6909"/>
                      <a:pt x="6974" y="6909"/>
                    </a:cubicBezTo>
                    <a:cubicBezTo>
                      <a:pt x="6976" y="6909"/>
                      <a:pt x="6972" y="6904"/>
                      <a:pt x="6975" y="6901"/>
                    </a:cubicBezTo>
                    <a:lnTo>
                      <a:pt x="6975" y="6901"/>
                    </a:lnTo>
                    <a:cubicBezTo>
                      <a:pt x="6986" y="6909"/>
                      <a:pt x="6983" y="6901"/>
                      <a:pt x="6993" y="6912"/>
                    </a:cubicBezTo>
                    <a:cubicBezTo>
                      <a:pt x="6980" y="6894"/>
                      <a:pt x="6977" y="6867"/>
                      <a:pt x="6987" y="6867"/>
                    </a:cubicBezTo>
                    <a:cubicBezTo>
                      <a:pt x="6992" y="6867"/>
                      <a:pt x="6999" y="6871"/>
                      <a:pt x="7008" y="6883"/>
                    </a:cubicBezTo>
                    <a:cubicBezTo>
                      <a:pt x="6999" y="6872"/>
                      <a:pt x="6998" y="6863"/>
                      <a:pt x="7003" y="6863"/>
                    </a:cubicBezTo>
                    <a:cubicBezTo>
                      <a:pt x="7006" y="6863"/>
                      <a:pt x="7012" y="6867"/>
                      <a:pt x="7019" y="6875"/>
                    </a:cubicBezTo>
                    <a:cubicBezTo>
                      <a:pt x="7010" y="6864"/>
                      <a:pt x="6996" y="6834"/>
                      <a:pt x="7006" y="6834"/>
                    </a:cubicBezTo>
                    <a:cubicBezTo>
                      <a:pt x="7008" y="6834"/>
                      <a:pt x="7011" y="6836"/>
                      <a:pt x="7015" y="6839"/>
                    </a:cubicBezTo>
                    <a:cubicBezTo>
                      <a:pt x="6989" y="6810"/>
                      <a:pt x="6993" y="6780"/>
                      <a:pt x="7012" y="6780"/>
                    </a:cubicBezTo>
                    <a:cubicBezTo>
                      <a:pt x="7020" y="6780"/>
                      <a:pt x="7030" y="6785"/>
                      <a:pt x="7041" y="6795"/>
                    </a:cubicBezTo>
                    <a:cubicBezTo>
                      <a:pt x="7037" y="6789"/>
                      <a:pt x="7037" y="6787"/>
                      <a:pt x="7040" y="6787"/>
                    </a:cubicBezTo>
                    <a:cubicBezTo>
                      <a:pt x="7047" y="6787"/>
                      <a:pt x="7066" y="6798"/>
                      <a:pt x="7074" y="6806"/>
                    </a:cubicBezTo>
                    <a:cubicBezTo>
                      <a:pt x="7056" y="6783"/>
                      <a:pt x="7052" y="6771"/>
                      <a:pt x="7060" y="6771"/>
                    </a:cubicBezTo>
                    <a:cubicBezTo>
                      <a:pt x="7065" y="6771"/>
                      <a:pt x="7075" y="6775"/>
                      <a:pt x="7088" y="6783"/>
                    </a:cubicBezTo>
                    <a:lnTo>
                      <a:pt x="7088" y="6783"/>
                    </a:lnTo>
                    <a:cubicBezTo>
                      <a:pt x="7066" y="6770"/>
                      <a:pt x="7035" y="6718"/>
                      <a:pt x="7049" y="6718"/>
                    </a:cubicBezTo>
                    <a:cubicBezTo>
                      <a:pt x="7052" y="6718"/>
                      <a:pt x="7056" y="6720"/>
                      <a:pt x="7063" y="6725"/>
                    </a:cubicBezTo>
                    <a:cubicBezTo>
                      <a:pt x="6667" y="6215"/>
                      <a:pt x="6018" y="5661"/>
                      <a:pt x="5526" y="5145"/>
                    </a:cubicBezTo>
                    <a:cubicBezTo>
                      <a:pt x="5560" y="5145"/>
                      <a:pt x="5582" y="5140"/>
                      <a:pt x="5611" y="5140"/>
                    </a:cubicBezTo>
                    <a:lnTo>
                      <a:pt x="5592" y="5140"/>
                    </a:lnTo>
                    <a:cubicBezTo>
                      <a:pt x="6264" y="5126"/>
                      <a:pt x="6946" y="5130"/>
                      <a:pt x="7617" y="5123"/>
                    </a:cubicBezTo>
                    <a:cubicBezTo>
                      <a:pt x="7571" y="5120"/>
                      <a:pt x="7528" y="5119"/>
                      <a:pt x="7485" y="5119"/>
                    </a:cubicBezTo>
                    <a:cubicBezTo>
                      <a:pt x="7443" y="5119"/>
                      <a:pt x="7400" y="5120"/>
                      <a:pt x="7357" y="5120"/>
                    </a:cubicBezTo>
                    <a:cubicBezTo>
                      <a:pt x="7328" y="5120"/>
                      <a:pt x="7299" y="5120"/>
                      <a:pt x="7269" y="5118"/>
                    </a:cubicBezTo>
                    <a:cubicBezTo>
                      <a:pt x="7434" y="5114"/>
                      <a:pt x="7600" y="5112"/>
                      <a:pt x="7767" y="5112"/>
                    </a:cubicBezTo>
                    <a:cubicBezTo>
                      <a:pt x="7981" y="5112"/>
                      <a:pt x="8195" y="5115"/>
                      <a:pt x="8410" y="5115"/>
                    </a:cubicBezTo>
                    <a:cubicBezTo>
                      <a:pt x="8644" y="5115"/>
                      <a:pt x="8878" y="5112"/>
                      <a:pt x="9109" y="5101"/>
                    </a:cubicBezTo>
                    <a:cubicBezTo>
                      <a:pt x="9197" y="5086"/>
                      <a:pt x="9329" y="5089"/>
                      <a:pt x="9395" y="5060"/>
                    </a:cubicBezTo>
                    <a:cubicBezTo>
                      <a:pt x="9392" y="5057"/>
                      <a:pt x="9403" y="5052"/>
                      <a:pt x="9417" y="5049"/>
                    </a:cubicBezTo>
                    <a:cubicBezTo>
                      <a:pt x="9395" y="5045"/>
                      <a:pt x="9410" y="5023"/>
                      <a:pt x="9363" y="5023"/>
                    </a:cubicBezTo>
                    <a:lnTo>
                      <a:pt x="9366" y="5020"/>
                    </a:lnTo>
                    <a:cubicBezTo>
                      <a:pt x="9355" y="5020"/>
                      <a:pt x="9341" y="5020"/>
                      <a:pt x="9337" y="5016"/>
                    </a:cubicBezTo>
                    <a:cubicBezTo>
                      <a:pt x="9206" y="5014"/>
                      <a:pt x="9295" y="5001"/>
                      <a:pt x="9387" y="5001"/>
                    </a:cubicBezTo>
                    <a:cubicBezTo>
                      <a:pt x="9431" y="5001"/>
                      <a:pt x="9477" y="5004"/>
                      <a:pt x="9498" y="5013"/>
                    </a:cubicBezTo>
                    <a:cubicBezTo>
                      <a:pt x="9465" y="5013"/>
                      <a:pt x="9520" y="5013"/>
                      <a:pt x="9520" y="5016"/>
                    </a:cubicBezTo>
                    <a:lnTo>
                      <a:pt x="9509" y="5016"/>
                    </a:lnTo>
                    <a:cubicBezTo>
                      <a:pt x="9528" y="5016"/>
                      <a:pt x="9544" y="5022"/>
                      <a:pt x="9561" y="5025"/>
                    </a:cubicBezTo>
                    <a:lnTo>
                      <a:pt x="9561" y="5025"/>
                    </a:lnTo>
                    <a:cubicBezTo>
                      <a:pt x="9558" y="5025"/>
                      <a:pt x="9556" y="5025"/>
                      <a:pt x="9553" y="5025"/>
                    </a:cubicBezTo>
                    <a:lnTo>
                      <a:pt x="9553" y="5025"/>
                    </a:lnTo>
                    <a:cubicBezTo>
                      <a:pt x="9558" y="5026"/>
                      <a:pt x="9562" y="5027"/>
                      <a:pt x="9568" y="5027"/>
                    </a:cubicBezTo>
                    <a:cubicBezTo>
                      <a:pt x="9565" y="5027"/>
                      <a:pt x="9563" y="5026"/>
                      <a:pt x="9561" y="5025"/>
                    </a:cubicBezTo>
                    <a:lnTo>
                      <a:pt x="9561" y="5025"/>
                    </a:lnTo>
                    <a:cubicBezTo>
                      <a:pt x="9584" y="5027"/>
                      <a:pt x="9614" y="5029"/>
                      <a:pt x="9634" y="5035"/>
                    </a:cubicBezTo>
                    <a:cubicBezTo>
                      <a:pt x="9646" y="5038"/>
                      <a:pt x="9661" y="5041"/>
                      <a:pt x="9665" y="5041"/>
                    </a:cubicBezTo>
                    <a:cubicBezTo>
                      <a:pt x="9670" y="5041"/>
                      <a:pt x="9664" y="5038"/>
                      <a:pt x="9634" y="5030"/>
                    </a:cubicBezTo>
                    <a:cubicBezTo>
                      <a:pt x="9676" y="5027"/>
                      <a:pt x="9533" y="5017"/>
                      <a:pt x="9601" y="5013"/>
                    </a:cubicBezTo>
                    <a:lnTo>
                      <a:pt x="9601" y="5013"/>
                    </a:lnTo>
                    <a:cubicBezTo>
                      <a:pt x="9600" y="5013"/>
                      <a:pt x="9598" y="5013"/>
                      <a:pt x="9597" y="5013"/>
                    </a:cubicBezTo>
                    <a:cubicBezTo>
                      <a:pt x="9556" y="5013"/>
                      <a:pt x="9519" y="5001"/>
                      <a:pt x="9480" y="4998"/>
                    </a:cubicBezTo>
                    <a:cubicBezTo>
                      <a:pt x="9465" y="4991"/>
                      <a:pt x="9513" y="4986"/>
                      <a:pt x="9480" y="4983"/>
                    </a:cubicBezTo>
                    <a:cubicBezTo>
                      <a:pt x="9311" y="4954"/>
                      <a:pt x="9509" y="4942"/>
                      <a:pt x="9579" y="4903"/>
                    </a:cubicBezTo>
                    <a:cubicBezTo>
                      <a:pt x="9568" y="4898"/>
                      <a:pt x="9583" y="4888"/>
                      <a:pt x="9593" y="4888"/>
                    </a:cubicBezTo>
                    <a:cubicBezTo>
                      <a:pt x="9612" y="4873"/>
                      <a:pt x="9627" y="4854"/>
                      <a:pt x="9659" y="4837"/>
                    </a:cubicBezTo>
                    <a:cubicBezTo>
                      <a:pt x="9586" y="4825"/>
                      <a:pt x="9447" y="4807"/>
                      <a:pt x="9429" y="4793"/>
                    </a:cubicBezTo>
                    <a:cubicBezTo>
                      <a:pt x="9407" y="4788"/>
                      <a:pt x="9421" y="4788"/>
                      <a:pt x="9429" y="4785"/>
                    </a:cubicBezTo>
                    <a:cubicBezTo>
                      <a:pt x="9458" y="4774"/>
                      <a:pt x="9527" y="4778"/>
                      <a:pt x="9561" y="4766"/>
                    </a:cubicBezTo>
                    <a:cubicBezTo>
                      <a:pt x="9542" y="4737"/>
                      <a:pt x="9649" y="4737"/>
                      <a:pt x="9685" y="4715"/>
                    </a:cubicBezTo>
                    <a:cubicBezTo>
                      <a:pt x="9693" y="4690"/>
                      <a:pt x="9795" y="4686"/>
                      <a:pt x="9828" y="4668"/>
                    </a:cubicBezTo>
                    <a:lnTo>
                      <a:pt x="9810" y="4668"/>
                    </a:lnTo>
                    <a:cubicBezTo>
                      <a:pt x="9409" y="4638"/>
                      <a:pt x="8996" y="4631"/>
                      <a:pt x="8580" y="4631"/>
                    </a:cubicBezTo>
                    <a:cubicBezTo>
                      <a:pt x="8203" y="4631"/>
                      <a:pt x="7823" y="4636"/>
                      <a:pt x="7447" y="4636"/>
                    </a:cubicBezTo>
                    <a:cubicBezTo>
                      <a:pt x="7332" y="4636"/>
                      <a:pt x="7217" y="4636"/>
                      <a:pt x="7103" y="4634"/>
                    </a:cubicBezTo>
                    <a:lnTo>
                      <a:pt x="6890" y="4634"/>
                    </a:lnTo>
                    <a:cubicBezTo>
                      <a:pt x="6428" y="4646"/>
                      <a:pt x="5963" y="4646"/>
                      <a:pt x="5497" y="4656"/>
                    </a:cubicBezTo>
                    <a:cubicBezTo>
                      <a:pt x="6029" y="4114"/>
                      <a:pt x="6575" y="3586"/>
                      <a:pt x="7103" y="3040"/>
                    </a:cubicBezTo>
                    <a:lnTo>
                      <a:pt x="7103" y="3040"/>
                    </a:lnTo>
                    <a:cubicBezTo>
                      <a:pt x="7102" y="3040"/>
                      <a:pt x="7101" y="3040"/>
                      <a:pt x="7100" y="3040"/>
                    </a:cubicBezTo>
                    <a:cubicBezTo>
                      <a:pt x="7089" y="3040"/>
                      <a:pt x="7115" y="3017"/>
                      <a:pt x="7115" y="3006"/>
                    </a:cubicBezTo>
                    <a:lnTo>
                      <a:pt x="7115" y="3006"/>
                    </a:lnTo>
                    <a:cubicBezTo>
                      <a:pt x="7112" y="3007"/>
                      <a:pt x="7110" y="3008"/>
                      <a:pt x="7108" y="3008"/>
                    </a:cubicBezTo>
                    <a:cubicBezTo>
                      <a:pt x="7104" y="3008"/>
                      <a:pt x="7104" y="3004"/>
                      <a:pt x="7107" y="2996"/>
                    </a:cubicBezTo>
                    <a:lnTo>
                      <a:pt x="7107" y="2996"/>
                    </a:lnTo>
                    <a:cubicBezTo>
                      <a:pt x="7103" y="2999"/>
                      <a:pt x="7103" y="2999"/>
                      <a:pt x="7100" y="2999"/>
                    </a:cubicBezTo>
                    <a:cubicBezTo>
                      <a:pt x="7103" y="2994"/>
                      <a:pt x="7100" y="2992"/>
                      <a:pt x="7095" y="2992"/>
                    </a:cubicBezTo>
                    <a:cubicBezTo>
                      <a:pt x="7081" y="2992"/>
                      <a:pt x="7049" y="3003"/>
                      <a:pt x="7032" y="3003"/>
                    </a:cubicBezTo>
                    <a:cubicBezTo>
                      <a:pt x="7030" y="3003"/>
                      <a:pt x="7028" y="3003"/>
                      <a:pt x="7027" y="3003"/>
                    </a:cubicBezTo>
                    <a:cubicBezTo>
                      <a:pt x="7029" y="3001"/>
                      <a:pt x="7029" y="3000"/>
                      <a:pt x="7030" y="2998"/>
                    </a:cubicBezTo>
                    <a:lnTo>
                      <a:pt x="7030" y="2998"/>
                    </a:lnTo>
                    <a:cubicBezTo>
                      <a:pt x="7024" y="3002"/>
                      <a:pt x="7020" y="3003"/>
                      <a:pt x="7016" y="3003"/>
                    </a:cubicBezTo>
                    <a:cubicBezTo>
                      <a:pt x="7006" y="3003"/>
                      <a:pt x="7002" y="2992"/>
                      <a:pt x="6993" y="2992"/>
                    </a:cubicBezTo>
                    <a:cubicBezTo>
                      <a:pt x="6979" y="2998"/>
                      <a:pt x="6964" y="3003"/>
                      <a:pt x="6955" y="3003"/>
                    </a:cubicBezTo>
                    <a:cubicBezTo>
                      <a:pt x="6947" y="3003"/>
                      <a:pt x="6944" y="2998"/>
                      <a:pt x="6953" y="2981"/>
                    </a:cubicBezTo>
                    <a:lnTo>
                      <a:pt x="6953" y="2981"/>
                    </a:lnTo>
                    <a:cubicBezTo>
                      <a:pt x="6949" y="2984"/>
                      <a:pt x="6949" y="2984"/>
                      <a:pt x="6946" y="2989"/>
                    </a:cubicBezTo>
                    <a:cubicBezTo>
                      <a:pt x="6960" y="2968"/>
                      <a:pt x="6970" y="2914"/>
                      <a:pt x="6950" y="2914"/>
                    </a:cubicBezTo>
                    <a:cubicBezTo>
                      <a:pt x="6949" y="2914"/>
                      <a:pt x="6947" y="2914"/>
                      <a:pt x="6946" y="2915"/>
                    </a:cubicBezTo>
                    <a:cubicBezTo>
                      <a:pt x="6949" y="2911"/>
                      <a:pt x="6949" y="2911"/>
                      <a:pt x="6949" y="2908"/>
                    </a:cubicBezTo>
                    <a:lnTo>
                      <a:pt x="6949" y="2908"/>
                    </a:lnTo>
                    <a:cubicBezTo>
                      <a:pt x="6947" y="2908"/>
                      <a:pt x="6945" y="2909"/>
                      <a:pt x="6943" y="2909"/>
                    </a:cubicBezTo>
                    <a:cubicBezTo>
                      <a:pt x="6936" y="2909"/>
                      <a:pt x="6940" y="2902"/>
                      <a:pt x="6946" y="2889"/>
                    </a:cubicBezTo>
                    <a:lnTo>
                      <a:pt x="6946" y="2889"/>
                    </a:lnTo>
                    <a:cubicBezTo>
                      <a:pt x="6937" y="2899"/>
                      <a:pt x="6930" y="2903"/>
                      <a:pt x="6927" y="2903"/>
                    </a:cubicBezTo>
                    <a:cubicBezTo>
                      <a:pt x="6921" y="2903"/>
                      <a:pt x="6925" y="2891"/>
                      <a:pt x="6939" y="2874"/>
                    </a:cubicBezTo>
                    <a:lnTo>
                      <a:pt x="6939" y="2874"/>
                    </a:lnTo>
                    <a:cubicBezTo>
                      <a:pt x="6931" y="2879"/>
                      <a:pt x="6931" y="2879"/>
                      <a:pt x="6927" y="2882"/>
                    </a:cubicBezTo>
                    <a:cubicBezTo>
                      <a:pt x="6930" y="2878"/>
                      <a:pt x="6930" y="2877"/>
                      <a:pt x="6930" y="2877"/>
                    </a:cubicBezTo>
                    <a:lnTo>
                      <a:pt x="6930" y="2877"/>
                    </a:lnTo>
                    <a:cubicBezTo>
                      <a:pt x="6929" y="2877"/>
                      <a:pt x="6926" y="2879"/>
                      <a:pt x="6924" y="2879"/>
                    </a:cubicBezTo>
                    <a:cubicBezTo>
                      <a:pt x="6924" y="2879"/>
                      <a:pt x="6924" y="2879"/>
                      <a:pt x="6924" y="2879"/>
                    </a:cubicBezTo>
                    <a:cubicBezTo>
                      <a:pt x="6922" y="2879"/>
                      <a:pt x="6921" y="2880"/>
                      <a:pt x="6920" y="2880"/>
                    </a:cubicBezTo>
                    <a:cubicBezTo>
                      <a:pt x="6911" y="2880"/>
                      <a:pt x="6936" y="2852"/>
                      <a:pt x="6932" y="2852"/>
                    </a:cubicBezTo>
                    <a:cubicBezTo>
                      <a:pt x="6932" y="2852"/>
                      <a:pt x="6931" y="2852"/>
                      <a:pt x="6931" y="2852"/>
                    </a:cubicBezTo>
                    <a:cubicBezTo>
                      <a:pt x="6932" y="2851"/>
                      <a:pt x="6932" y="2851"/>
                      <a:pt x="6931" y="2851"/>
                    </a:cubicBezTo>
                    <a:cubicBezTo>
                      <a:pt x="6929" y="2851"/>
                      <a:pt x="6924" y="2852"/>
                      <a:pt x="6924" y="2852"/>
                    </a:cubicBezTo>
                    <a:cubicBezTo>
                      <a:pt x="6931" y="2842"/>
                      <a:pt x="6924" y="2845"/>
                      <a:pt x="6931" y="2835"/>
                    </a:cubicBezTo>
                    <a:lnTo>
                      <a:pt x="6931" y="2835"/>
                    </a:lnTo>
                    <a:cubicBezTo>
                      <a:pt x="6922" y="2842"/>
                      <a:pt x="6909" y="2846"/>
                      <a:pt x="6900" y="2846"/>
                    </a:cubicBezTo>
                    <a:cubicBezTo>
                      <a:pt x="6888" y="2846"/>
                      <a:pt x="6882" y="2838"/>
                      <a:pt x="6902" y="2820"/>
                    </a:cubicBezTo>
                    <a:lnTo>
                      <a:pt x="6902" y="2820"/>
                    </a:lnTo>
                    <a:cubicBezTo>
                      <a:pt x="6896" y="2824"/>
                      <a:pt x="6891" y="2827"/>
                      <a:pt x="6888" y="2827"/>
                    </a:cubicBezTo>
                    <a:cubicBezTo>
                      <a:pt x="6882" y="2827"/>
                      <a:pt x="6883" y="2818"/>
                      <a:pt x="6898" y="2805"/>
                    </a:cubicBezTo>
                    <a:lnTo>
                      <a:pt x="6898" y="2805"/>
                    </a:lnTo>
                    <a:cubicBezTo>
                      <a:pt x="6887" y="2814"/>
                      <a:pt x="6868" y="2823"/>
                      <a:pt x="6860" y="2823"/>
                    </a:cubicBezTo>
                    <a:cubicBezTo>
                      <a:pt x="6854" y="2823"/>
                      <a:pt x="6853" y="2819"/>
                      <a:pt x="6861" y="2808"/>
                    </a:cubicBezTo>
                    <a:lnTo>
                      <a:pt x="6861" y="2808"/>
                    </a:lnTo>
                    <a:cubicBezTo>
                      <a:pt x="6846" y="2822"/>
                      <a:pt x="6831" y="2828"/>
                      <a:pt x="6820" y="2828"/>
                    </a:cubicBezTo>
                    <a:cubicBezTo>
                      <a:pt x="6802" y="2828"/>
                      <a:pt x="6794" y="2810"/>
                      <a:pt x="6817" y="2783"/>
                    </a:cubicBezTo>
                    <a:lnTo>
                      <a:pt x="6817" y="2783"/>
                    </a:lnTo>
                    <a:cubicBezTo>
                      <a:pt x="6814" y="2785"/>
                      <a:pt x="6811" y="2787"/>
                      <a:pt x="6810" y="2787"/>
                    </a:cubicBezTo>
                    <a:cubicBezTo>
                      <a:pt x="6803" y="2787"/>
                      <a:pt x="6819" y="2762"/>
                      <a:pt x="6824" y="2750"/>
                    </a:cubicBezTo>
                    <a:lnTo>
                      <a:pt x="6824" y="2750"/>
                    </a:lnTo>
                    <a:cubicBezTo>
                      <a:pt x="6809" y="2764"/>
                      <a:pt x="6798" y="2771"/>
                      <a:pt x="6794" y="2771"/>
                    </a:cubicBezTo>
                    <a:cubicBezTo>
                      <a:pt x="6788" y="2771"/>
                      <a:pt x="6792" y="2760"/>
                      <a:pt x="6806" y="2740"/>
                    </a:cubicBezTo>
                    <a:lnTo>
                      <a:pt x="6806" y="2740"/>
                    </a:lnTo>
                    <a:cubicBezTo>
                      <a:pt x="6795" y="2755"/>
                      <a:pt x="6756" y="2780"/>
                      <a:pt x="6744" y="2780"/>
                    </a:cubicBezTo>
                    <a:cubicBezTo>
                      <a:pt x="6738" y="2780"/>
                      <a:pt x="6738" y="2774"/>
                      <a:pt x="6748" y="2761"/>
                    </a:cubicBezTo>
                    <a:lnTo>
                      <a:pt x="6748" y="2761"/>
                    </a:lnTo>
                    <a:cubicBezTo>
                      <a:pt x="6238" y="3160"/>
                      <a:pt x="5685" y="3806"/>
                      <a:pt x="5164" y="4297"/>
                    </a:cubicBezTo>
                    <a:lnTo>
                      <a:pt x="5164" y="4235"/>
                    </a:lnTo>
                    <a:cubicBezTo>
                      <a:pt x="5149" y="3561"/>
                      <a:pt x="5152" y="2882"/>
                      <a:pt x="5145" y="2211"/>
                    </a:cubicBezTo>
                    <a:cubicBezTo>
                      <a:pt x="5138" y="2329"/>
                      <a:pt x="5145" y="2439"/>
                      <a:pt x="5142" y="2559"/>
                    </a:cubicBezTo>
                    <a:cubicBezTo>
                      <a:pt x="5123" y="1947"/>
                      <a:pt x="5152" y="1327"/>
                      <a:pt x="5123" y="718"/>
                    </a:cubicBezTo>
                    <a:cubicBezTo>
                      <a:pt x="5105" y="630"/>
                      <a:pt x="5113" y="495"/>
                      <a:pt x="5083" y="432"/>
                    </a:cubicBezTo>
                    <a:cubicBezTo>
                      <a:pt x="5079" y="432"/>
                      <a:pt x="5076" y="422"/>
                      <a:pt x="5072" y="407"/>
                    </a:cubicBezTo>
                    <a:cubicBezTo>
                      <a:pt x="5069" y="429"/>
                      <a:pt x="5047" y="415"/>
                      <a:pt x="5042" y="466"/>
                    </a:cubicBezTo>
                    <a:lnTo>
                      <a:pt x="5042" y="462"/>
                    </a:lnTo>
                    <a:cubicBezTo>
                      <a:pt x="5042" y="469"/>
                      <a:pt x="5042" y="488"/>
                      <a:pt x="5039" y="491"/>
                    </a:cubicBezTo>
                    <a:cubicBezTo>
                      <a:pt x="5038" y="537"/>
                      <a:pt x="5036" y="555"/>
                      <a:pt x="5033" y="555"/>
                    </a:cubicBezTo>
                    <a:cubicBezTo>
                      <a:pt x="5026" y="555"/>
                      <a:pt x="5016" y="377"/>
                      <a:pt x="5035" y="330"/>
                    </a:cubicBezTo>
                    <a:cubicBezTo>
                      <a:pt x="5035" y="337"/>
                      <a:pt x="5035" y="340"/>
                      <a:pt x="5035" y="340"/>
                    </a:cubicBezTo>
                    <a:cubicBezTo>
                      <a:pt x="5035" y="340"/>
                      <a:pt x="5036" y="305"/>
                      <a:pt x="5039" y="305"/>
                    </a:cubicBezTo>
                    <a:lnTo>
                      <a:pt x="5039" y="319"/>
                    </a:lnTo>
                    <a:cubicBezTo>
                      <a:pt x="5039" y="293"/>
                      <a:pt x="5047" y="275"/>
                      <a:pt x="5047" y="256"/>
                    </a:cubicBezTo>
                    <a:cubicBezTo>
                      <a:pt x="5047" y="255"/>
                      <a:pt x="5048" y="255"/>
                      <a:pt x="5048" y="255"/>
                    </a:cubicBezTo>
                    <a:lnTo>
                      <a:pt x="5048" y="255"/>
                    </a:lnTo>
                    <a:cubicBezTo>
                      <a:pt x="5049" y="255"/>
                      <a:pt x="5047" y="261"/>
                      <a:pt x="5047" y="261"/>
                    </a:cubicBezTo>
                    <a:lnTo>
                      <a:pt x="5047" y="286"/>
                    </a:lnTo>
                    <a:cubicBezTo>
                      <a:pt x="5050" y="261"/>
                      <a:pt x="5050" y="220"/>
                      <a:pt x="5057" y="190"/>
                    </a:cubicBezTo>
                    <a:cubicBezTo>
                      <a:pt x="5061" y="175"/>
                      <a:pt x="5065" y="159"/>
                      <a:pt x="5064" y="159"/>
                    </a:cubicBezTo>
                    <a:lnTo>
                      <a:pt x="5064" y="159"/>
                    </a:lnTo>
                    <a:cubicBezTo>
                      <a:pt x="5063" y="159"/>
                      <a:pt x="5060" y="168"/>
                      <a:pt x="5054" y="195"/>
                    </a:cubicBezTo>
                    <a:cubicBezTo>
                      <a:pt x="5053" y="188"/>
                      <a:pt x="5053" y="185"/>
                      <a:pt x="5052" y="185"/>
                    </a:cubicBezTo>
                    <a:cubicBezTo>
                      <a:pt x="5049" y="185"/>
                      <a:pt x="5043" y="245"/>
                      <a:pt x="5039" y="245"/>
                    </a:cubicBezTo>
                    <a:cubicBezTo>
                      <a:pt x="5038" y="245"/>
                      <a:pt x="5037" y="240"/>
                      <a:pt x="5036" y="227"/>
                    </a:cubicBezTo>
                    <a:lnTo>
                      <a:pt x="5036" y="227"/>
                    </a:lnTo>
                    <a:cubicBezTo>
                      <a:pt x="5037" y="270"/>
                      <a:pt x="5024" y="307"/>
                      <a:pt x="5020" y="344"/>
                    </a:cubicBezTo>
                    <a:cubicBezTo>
                      <a:pt x="5019" y="346"/>
                      <a:pt x="5018" y="347"/>
                      <a:pt x="5016" y="347"/>
                    </a:cubicBezTo>
                    <a:cubicBezTo>
                      <a:pt x="5012" y="347"/>
                      <a:pt x="5010" y="332"/>
                      <a:pt x="5009" y="332"/>
                    </a:cubicBezTo>
                    <a:cubicBezTo>
                      <a:pt x="5008" y="332"/>
                      <a:pt x="5007" y="335"/>
                      <a:pt x="5006" y="344"/>
                    </a:cubicBezTo>
                    <a:cubicBezTo>
                      <a:pt x="4998" y="393"/>
                      <a:pt x="4991" y="411"/>
                      <a:pt x="4984" y="411"/>
                    </a:cubicBezTo>
                    <a:cubicBezTo>
                      <a:pt x="4967" y="411"/>
                      <a:pt x="4953" y="299"/>
                      <a:pt x="4922" y="249"/>
                    </a:cubicBezTo>
                    <a:cubicBezTo>
                      <a:pt x="4922" y="250"/>
                      <a:pt x="4921" y="251"/>
                      <a:pt x="4921" y="251"/>
                    </a:cubicBezTo>
                    <a:cubicBezTo>
                      <a:pt x="4918" y="251"/>
                      <a:pt x="4910" y="241"/>
                      <a:pt x="4910" y="234"/>
                    </a:cubicBezTo>
                    <a:lnTo>
                      <a:pt x="4910" y="231"/>
                    </a:lnTo>
                    <a:cubicBezTo>
                      <a:pt x="4893" y="217"/>
                      <a:pt x="4874" y="202"/>
                      <a:pt x="4859" y="165"/>
                    </a:cubicBezTo>
                    <a:cubicBezTo>
                      <a:pt x="4844" y="239"/>
                      <a:pt x="4830" y="378"/>
                      <a:pt x="4815" y="400"/>
                    </a:cubicBezTo>
                    <a:cubicBezTo>
                      <a:pt x="4814" y="407"/>
                      <a:pt x="4813" y="409"/>
                      <a:pt x="4811" y="409"/>
                    </a:cubicBezTo>
                    <a:cubicBezTo>
                      <a:pt x="4810" y="409"/>
                      <a:pt x="4808" y="403"/>
                      <a:pt x="4808" y="396"/>
                    </a:cubicBezTo>
                    <a:cubicBezTo>
                      <a:pt x="4797" y="371"/>
                      <a:pt x="4800" y="300"/>
                      <a:pt x="4790" y="264"/>
                    </a:cubicBezTo>
                    <a:cubicBezTo>
                      <a:pt x="4787" y="266"/>
                      <a:pt x="4785" y="267"/>
                      <a:pt x="4782" y="267"/>
                    </a:cubicBezTo>
                    <a:cubicBezTo>
                      <a:pt x="4761" y="267"/>
                      <a:pt x="4759" y="176"/>
                      <a:pt x="4739" y="139"/>
                    </a:cubicBezTo>
                    <a:cubicBezTo>
                      <a:pt x="4709" y="136"/>
                      <a:pt x="4705" y="29"/>
                      <a:pt x="46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4" name="Google Shape;3924;p39"/>
              <p:cNvSpPr/>
              <p:nvPr/>
            </p:nvSpPr>
            <p:spPr>
              <a:xfrm>
                <a:off x="2868969" y="2790318"/>
                <a:ext cx="59" cy="59"/>
              </a:xfrm>
              <a:custGeom>
                <a:avLst/>
                <a:gdLst/>
                <a:ahLst/>
                <a:cxnLst/>
                <a:rect l="l" t="t" r="r" b="b"/>
                <a:pathLst>
                  <a:path w="1" h="1" extrusionOk="0">
                    <a:moveTo>
                      <a:pt x="1" y="1"/>
                    </a:move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5" name="Google Shape;3925;p39"/>
              <p:cNvSpPr/>
              <p:nvPr/>
            </p:nvSpPr>
            <p:spPr>
              <a:xfrm>
                <a:off x="2399335" y="2771323"/>
                <a:ext cx="59" cy="59"/>
              </a:xfrm>
              <a:custGeom>
                <a:avLst/>
                <a:gdLst/>
                <a:ahLst/>
                <a:cxnLst/>
                <a:rect l="l" t="t" r="r" b="b"/>
                <a:pathLst>
                  <a:path w="1" h="1" extrusionOk="0">
                    <a:moveTo>
                      <a:pt x="1" y="1"/>
                    </a:move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6" name="Google Shape;3926;p39"/>
              <p:cNvSpPr/>
              <p:nvPr/>
            </p:nvSpPr>
            <p:spPr>
              <a:xfrm>
                <a:off x="2825256" y="2767193"/>
                <a:ext cx="354" cy="59"/>
              </a:xfrm>
              <a:custGeom>
                <a:avLst/>
                <a:gdLst/>
                <a:ahLst/>
                <a:cxnLst/>
                <a:rect l="l" t="t" r="r" b="b"/>
                <a:pathLst>
                  <a:path w="6" h="1" extrusionOk="0">
                    <a:moveTo>
                      <a:pt x="5"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7" name="Google Shape;3927;p39"/>
              <p:cNvSpPr/>
              <p:nvPr/>
            </p:nvSpPr>
            <p:spPr>
              <a:xfrm>
                <a:off x="2717537" y="2767193"/>
                <a:ext cx="295" cy="59"/>
              </a:xfrm>
              <a:custGeom>
                <a:avLst/>
                <a:gdLst/>
                <a:ahLst/>
                <a:cxnLst/>
                <a:rect l="l" t="t" r="r" b="b"/>
                <a:pathLst>
                  <a:path w="5" h="1" extrusionOk="0">
                    <a:moveTo>
                      <a:pt x="0" y="0"/>
                    </a:moveTo>
                    <a:lnTo>
                      <a:pt x="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8" name="Google Shape;3928;p39"/>
              <p:cNvSpPr/>
              <p:nvPr/>
            </p:nvSpPr>
            <p:spPr>
              <a:xfrm>
                <a:off x="2383584" y="2798990"/>
                <a:ext cx="236" cy="59"/>
              </a:xfrm>
              <a:custGeom>
                <a:avLst/>
                <a:gdLst/>
                <a:ahLst/>
                <a:cxnLst/>
                <a:rect l="l" t="t" r="r" b="b"/>
                <a:pathLst>
                  <a:path w="4" h="1" extrusionOk="0">
                    <a:moveTo>
                      <a:pt x="0" y="1"/>
                    </a:moveTo>
                    <a:lnTo>
                      <a:pt x="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9" name="Google Shape;3929;p39"/>
              <p:cNvSpPr/>
              <p:nvPr/>
            </p:nvSpPr>
            <p:spPr>
              <a:xfrm>
                <a:off x="2668692" y="2873025"/>
                <a:ext cx="59" cy="0"/>
              </a:xfrm>
              <a:custGeom>
                <a:avLst/>
                <a:gdLst/>
                <a:ahLst/>
                <a:cxnLst/>
                <a:rect l="l" t="t" r="r" b="b"/>
                <a:pathLst>
                  <a:path w="1" extrusionOk="0">
                    <a:moveTo>
                      <a:pt x="0" y="0"/>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0" name="Google Shape;3930;p39"/>
              <p:cNvSpPr/>
              <p:nvPr/>
            </p:nvSpPr>
            <p:spPr>
              <a:xfrm>
                <a:off x="2485699" y="2663368"/>
                <a:ext cx="236" cy="59"/>
              </a:xfrm>
              <a:custGeom>
                <a:avLst/>
                <a:gdLst/>
                <a:ahLst/>
                <a:cxnLst/>
                <a:rect l="l" t="t" r="r" b="b"/>
                <a:pathLst>
                  <a:path w="4" h="1" extrusionOk="0">
                    <a:moveTo>
                      <a:pt x="0" y="0"/>
                    </a:moveTo>
                    <a:lnTo>
                      <a:pt x="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1" name="Google Shape;3931;p39"/>
              <p:cNvSpPr/>
              <p:nvPr/>
            </p:nvSpPr>
            <p:spPr>
              <a:xfrm>
                <a:off x="2487587" y="2697996"/>
                <a:ext cx="295" cy="59"/>
              </a:xfrm>
              <a:custGeom>
                <a:avLst/>
                <a:gdLst/>
                <a:ahLst/>
                <a:cxnLst/>
                <a:rect l="l" t="t" r="r" b="b"/>
                <a:pathLst>
                  <a:path w="5" h="1" extrusionOk="0">
                    <a:moveTo>
                      <a:pt x="4"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2" name="Google Shape;3932;p39"/>
              <p:cNvSpPr/>
              <p:nvPr/>
            </p:nvSpPr>
            <p:spPr>
              <a:xfrm>
                <a:off x="2532598" y="2742771"/>
                <a:ext cx="295" cy="295"/>
              </a:xfrm>
              <a:custGeom>
                <a:avLst/>
                <a:gdLst/>
                <a:ahLst/>
                <a:cxnLst/>
                <a:rect l="l" t="t" r="r" b="b"/>
                <a:pathLst>
                  <a:path w="5" h="5" extrusionOk="0">
                    <a:moveTo>
                      <a:pt x="1" y="1"/>
                    </a:moveTo>
                    <a:lnTo>
                      <a:pt x="1" y="4"/>
                    </a:lnTo>
                    <a:cubicBezTo>
                      <a:pt x="4" y="4"/>
                      <a:pt x="1" y="4"/>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3" name="Google Shape;3933;p39"/>
              <p:cNvSpPr/>
              <p:nvPr/>
            </p:nvSpPr>
            <p:spPr>
              <a:xfrm>
                <a:off x="2694648" y="2859987"/>
                <a:ext cx="59" cy="59"/>
              </a:xfrm>
              <a:custGeom>
                <a:avLst/>
                <a:gdLst/>
                <a:ahLst/>
                <a:cxnLst/>
                <a:rect l="l" t="t" r="r" b="b"/>
                <a:pathLst>
                  <a:path w="1" h="1" extrusionOk="0">
                    <a:moveTo>
                      <a:pt x="0" y="1"/>
                    </a:move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4" name="Google Shape;3934;p39"/>
              <p:cNvSpPr/>
              <p:nvPr/>
            </p:nvSpPr>
            <p:spPr>
              <a:xfrm>
                <a:off x="2475494" y="2892256"/>
                <a:ext cx="59" cy="59"/>
              </a:xfrm>
              <a:custGeom>
                <a:avLst/>
                <a:gdLst/>
                <a:ahLst/>
                <a:cxnLst/>
                <a:rect l="l" t="t" r="r" b="b"/>
                <a:pathLst>
                  <a:path w="1" h="1" extrusionOk="0">
                    <a:moveTo>
                      <a:pt x="1" y="1"/>
                    </a:move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5" name="Google Shape;3935;p39"/>
              <p:cNvSpPr/>
              <p:nvPr/>
            </p:nvSpPr>
            <p:spPr>
              <a:xfrm>
                <a:off x="2684856" y="2709440"/>
                <a:ext cx="59" cy="59"/>
              </a:xfrm>
              <a:custGeom>
                <a:avLst/>
                <a:gdLst/>
                <a:ahLst/>
                <a:cxnLst/>
                <a:rect l="l" t="t" r="r" b="b"/>
                <a:pathLst>
                  <a:path w="1" h="1" extrusionOk="0">
                    <a:moveTo>
                      <a:pt x="1" y="1"/>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6" name="Google Shape;3936;p39"/>
              <p:cNvSpPr/>
              <p:nvPr/>
            </p:nvSpPr>
            <p:spPr>
              <a:xfrm>
                <a:off x="2509886" y="2890309"/>
                <a:ext cx="295" cy="59"/>
              </a:xfrm>
              <a:custGeom>
                <a:avLst/>
                <a:gdLst/>
                <a:ahLst/>
                <a:cxnLst/>
                <a:rect l="l" t="t" r="r" b="b"/>
                <a:pathLst>
                  <a:path w="5" h="1" extrusionOk="0">
                    <a:moveTo>
                      <a:pt x="0" y="0"/>
                    </a:moveTo>
                    <a:lnTo>
                      <a:pt x="0" y="0"/>
                    </a:lnTo>
                    <a:cubicBezTo>
                      <a:pt x="5" y="0"/>
                      <a:pt x="5"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7" name="Google Shape;3937;p39"/>
              <p:cNvSpPr/>
              <p:nvPr/>
            </p:nvSpPr>
            <p:spPr>
              <a:xfrm>
                <a:off x="2554897" y="2845298"/>
                <a:ext cx="236" cy="59"/>
              </a:xfrm>
              <a:custGeom>
                <a:avLst/>
                <a:gdLst/>
                <a:ahLst/>
                <a:cxnLst/>
                <a:rect l="l" t="t" r="r" b="b"/>
                <a:pathLst>
                  <a:path w="4" h="1" extrusionOk="0">
                    <a:moveTo>
                      <a:pt x="0" y="1"/>
                    </a:moveTo>
                    <a:lnTo>
                      <a:pt x="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8" name="Google Shape;3938;p39"/>
              <p:cNvSpPr/>
              <p:nvPr/>
            </p:nvSpPr>
            <p:spPr>
              <a:xfrm>
                <a:off x="2671877" y="2683307"/>
                <a:ext cx="295" cy="236"/>
              </a:xfrm>
              <a:custGeom>
                <a:avLst/>
                <a:gdLst/>
                <a:ahLst/>
                <a:cxnLst/>
                <a:rect l="l" t="t" r="r" b="b"/>
                <a:pathLst>
                  <a:path w="5" h="4" extrusionOk="0">
                    <a:moveTo>
                      <a:pt x="4" y="0"/>
                    </a:moveTo>
                    <a:lnTo>
                      <a:pt x="4" y="0"/>
                    </a:lnTo>
                    <a:cubicBezTo>
                      <a:pt x="4" y="0"/>
                      <a:pt x="1" y="4"/>
                      <a:pt x="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39" name="Google Shape;3939;p39"/>
            <p:cNvSpPr/>
            <p:nvPr/>
          </p:nvSpPr>
          <p:spPr>
            <a:xfrm rot="-1384069">
              <a:off x="7055332" y="-644235"/>
              <a:ext cx="1552986" cy="1621294"/>
            </a:xfrm>
            <a:custGeom>
              <a:avLst/>
              <a:gdLst/>
              <a:ahLst/>
              <a:cxnLst/>
              <a:rect l="l" t="t" r="r" b="b"/>
              <a:pathLst>
                <a:path w="8570" h="8947" extrusionOk="0">
                  <a:moveTo>
                    <a:pt x="5361" y="119"/>
                  </a:moveTo>
                  <a:cubicBezTo>
                    <a:pt x="5353" y="123"/>
                    <a:pt x="5344" y="125"/>
                    <a:pt x="5335" y="128"/>
                  </a:cubicBezTo>
                  <a:lnTo>
                    <a:pt x="5335" y="128"/>
                  </a:lnTo>
                  <a:cubicBezTo>
                    <a:pt x="5344" y="125"/>
                    <a:pt x="5352" y="122"/>
                    <a:pt x="5361" y="119"/>
                  </a:cubicBezTo>
                  <a:close/>
                  <a:moveTo>
                    <a:pt x="4892" y="193"/>
                  </a:moveTo>
                  <a:lnTo>
                    <a:pt x="4892" y="193"/>
                  </a:lnTo>
                  <a:cubicBezTo>
                    <a:pt x="4842" y="219"/>
                    <a:pt x="4798" y="245"/>
                    <a:pt x="4756" y="274"/>
                  </a:cubicBezTo>
                  <a:lnTo>
                    <a:pt x="4756" y="274"/>
                  </a:lnTo>
                  <a:cubicBezTo>
                    <a:pt x="4801" y="246"/>
                    <a:pt x="4846" y="219"/>
                    <a:pt x="4892" y="193"/>
                  </a:cubicBezTo>
                  <a:close/>
                  <a:moveTo>
                    <a:pt x="4734" y="281"/>
                  </a:moveTo>
                  <a:lnTo>
                    <a:pt x="4734" y="281"/>
                  </a:lnTo>
                  <a:cubicBezTo>
                    <a:pt x="4701" y="304"/>
                    <a:pt x="4671" y="325"/>
                    <a:pt x="4641" y="347"/>
                  </a:cubicBezTo>
                  <a:lnTo>
                    <a:pt x="4641" y="347"/>
                  </a:lnTo>
                  <a:cubicBezTo>
                    <a:pt x="4663" y="332"/>
                    <a:pt x="4686" y="317"/>
                    <a:pt x="4710" y="302"/>
                  </a:cubicBezTo>
                  <a:lnTo>
                    <a:pt x="4710" y="302"/>
                  </a:lnTo>
                  <a:cubicBezTo>
                    <a:pt x="4716" y="296"/>
                    <a:pt x="4724" y="289"/>
                    <a:pt x="4734" y="281"/>
                  </a:cubicBezTo>
                  <a:close/>
                  <a:moveTo>
                    <a:pt x="5695" y="2306"/>
                  </a:moveTo>
                  <a:cubicBezTo>
                    <a:pt x="5693" y="2310"/>
                    <a:pt x="5692" y="2315"/>
                    <a:pt x="5691" y="2319"/>
                  </a:cubicBezTo>
                  <a:cubicBezTo>
                    <a:pt x="5693" y="2314"/>
                    <a:pt x="5694" y="2310"/>
                    <a:pt x="5695" y="2306"/>
                  </a:cubicBezTo>
                  <a:close/>
                  <a:moveTo>
                    <a:pt x="7576" y="2126"/>
                  </a:moveTo>
                  <a:lnTo>
                    <a:pt x="7576" y="2126"/>
                  </a:lnTo>
                  <a:cubicBezTo>
                    <a:pt x="7268" y="2243"/>
                    <a:pt x="6956" y="2378"/>
                    <a:pt x="6652" y="2517"/>
                  </a:cubicBezTo>
                  <a:cubicBezTo>
                    <a:pt x="6652" y="2492"/>
                    <a:pt x="6656" y="2459"/>
                    <a:pt x="6656" y="2429"/>
                  </a:cubicBezTo>
                  <a:cubicBezTo>
                    <a:pt x="6729" y="2407"/>
                    <a:pt x="6802" y="2378"/>
                    <a:pt x="6876" y="2356"/>
                  </a:cubicBezTo>
                  <a:cubicBezTo>
                    <a:pt x="7107" y="2275"/>
                    <a:pt x="7341" y="2195"/>
                    <a:pt x="7576" y="2126"/>
                  </a:cubicBezTo>
                  <a:close/>
                  <a:moveTo>
                    <a:pt x="6017" y="2661"/>
                  </a:moveTo>
                  <a:cubicBezTo>
                    <a:pt x="6017" y="2663"/>
                    <a:pt x="6014" y="2666"/>
                    <a:pt x="6012" y="2666"/>
                  </a:cubicBezTo>
                  <a:cubicBezTo>
                    <a:pt x="6011" y="2666"/>
                    <a:pt x="6010" y="2665"/>
                    <a:pt x="6010" y="2664"/>
                  </a:cubicBezTo>
                  <a:cubicBezTo>
                    <a:pt x="6010" y="2664"/>
                    <a:pt x="6014" y="2661"/>
                    <a:pt x="6017" y="2661"/>
                  </a:cubicBezTo>
                  <a:close/>
                  <a:moveTo>
                    <a:pt x="6945" y="470"/>
                  </a:moveTo>
                  <a:cubicBezTo>
                    <a:pt x="7161" y="470"/>
                    <a:pt x="7362" y="536"/>
                    <a:pt x="7517" y="721"/>
                  </a:cubicBezTo>
                  <a:cubicBezTo>
                    <a:pt x="7756" y="1055"/>
                    <a:pt x="7756" y="1488"/>
                    <a:pt x="7774" y="1884"/>
                  </a:cubicBezTo>
                  <a:cubicBezTo>
                    <a:pt x="7404" y="2008"/>
                    <a:pt x="7026" y="2114"/>
                    <a:pt x="6656" y="2250"/>
                  </a:cubicBezTo>
                  <a:lnTo>
                    <a:pt x="6656" y="2228"/>
                  </a:lnTo>
                  <a:cubicBezTo>
                    <a:pt x="6648" y="2228"/>
                    <a:pt x="6652" y="2253"/>
                    <a:pt x="6641" y="2258"/>
                  </a:cubicBezTo>
                  <a:cubicBezTo>
                    <a:pt x="6644" y="2226"/>
                    <a:pt x="6650" y="2080"/>
                    <a:pt x="6638" y="2080"/>
                  </a:cubicBezTo>
                  <a:cubicBezTo>
                    <a:pt x="6636" y="2080"/>
                    <a:pt x="6633" y="2085"/>
                    <a:pt x="6630" y="2096"/>
                  </a:cubicBezTo>
                  <a:cubicBezTo>
                    <a:pt x="6615" y="2107"/>
                    <a:pt x="6626" y="2221"/>
                    <a:pt x="6623" y="2261"/>
                  </a:cubicBezTo>
                  <a:cubicBezTo>
                    <a:pt x="6267" y="2385"/>
                    <a:pt x="5922" y="2529"/>
                    <a:pt x="5585" y="2690"/>
                  </a:cubicBezTo>
                  <a:cubicBezTo>
                    <a:pt x="5629" y="2566"/>
                    <a:pt x="5655" y="2412"/>
                    <a:pt x="5695" y="2290"/>
                  </a:cubicBezTo>
                  <a:lnTo>
                    <a:pt x="5695" y="2290"/>
                  </a:lnTo>
                  <a:cubicBezTo>
                    <a:pt x="5695" y="2296"/>
                    <a:pt x="5695" y="2301"/>
                    <a:pt x="5695" y="2306"/>
                  </a:cubicBezTo>
                  <a:lnTo>
                    <a:pt x="5695" y="2306"/>
                  </a:lnTo>
                  <a:cubicBezTo>
                    <a:pt x="5748" y="2111"/>
                    <a:pt x="5785" y="1893"/>
                    <a:pt x="5838" y="1708"/>
                  </a:cubicBezTo>
                  <a:lnTo>
                    <a:pt x="5838" y="1708"/>
                  </a:lnTo>
                  <a:cubicBezTo>
                    <a:pt x="5805" y="1891"/>
                    <a:pt x="5768" y="2070"/>
                    <a:pt x="5731" y="2250"/>
                  </a:cubicBezTo>
                  <a:cubicBezTo>
                    <a:pt x="5841" y="1759"/>
                    <a:pt x="5948" y="1263"/>
                    <a:pt x="5955" y="754"/>
                  </a:cubicBezTo>
                  <a:cubicBezTo>
                    <a:pt x="6236" y="631"/>
                    <a:pt x="6608" y="470"/>
                    <a:pt x="6945" y="470"/>
                  </a:cubicBezTo>
                  <a:close/>
                  <a:moveTo>
                    <a:pt x="2138" y="3020"/>
                  </a:moveTo>
                  <a:lnTo>
                    <a:pt x="2138" y="3023"/>
                  </a:lnTo>
                  <a:lnTo>
                    <a:pt x="2138" y="3023"/>
                  </a:lnTo>
                  <a:cubicBezTo>
                    <a:pt x="2136" y="3026"/>
                    <a:pt x="2134" y="3029"/>
                    <a:pt x="2134" y="3029"/>
                  </a:cubicBezTo>
                  <a:cubicBezTo>
                    <a:pt x="2134" y="3029"/>
                    <a:pt x="2135" y="3026"/>
                    <a:pt x="2138" y="3020"/>
                  </a:cubicBezTo>
                  <a:close/>
                  <a:moveTo>
                    <a:pt x="5493" y="3079"/>
                  </a:moveTo>
                  <a:lnTo>
                    <a:pt x="5493" y="3079"/>
                  </a:lnTo>
                  <a:cubicBezTo>
                    <a:pt x="5492" y="3080"/>
                    <a:pt x="5491" y="3081"/>
                    <a:pt x="5491" y="3082"/>
                  </a:cubicBezTo>
                  <a:lnTo>
                    <a:pt x="5491" y="3082"/>
                  </a:lnTo>
                  <a:cubicBezTo>
                    <a:pt x="5492" y="3081"/>
                    <a:pt x="5492" y="3080"/>
                    <a:pt x="5493" y="3079"/>
                  </a:cubicBezTo>
                  <a:close/>
                  <a:moveTo>
                    <a:pt x="6612" y="2448"/>
                  </a:moveTo>
                  <a:cubicBezTo>
                    <a:pt x="6601" y="2495"/>
                    <a:pt x="6590" y="2492"/>
                    <a:pt x="6597" y="2529"/>
                  </a:cubicBezTo>
                  <a:cubicBezTo>
                    <a:pt x="6601" y="2522"/>
                    <a:pt x="6601" y="2514"/>
                    <a:pt x="6608" y="2495"/>
                  </a:cubicBezTo>
                  <a:lnTo>
                    <a:pt x="6608" y="2495"/>
                  </a:lnTo>
                  <a:cubicBezTo>
                    <a:pt x="6604" y="2522"/>
                    <a:pt x="6601" y="2536"/>
                    <a:pt x="6601" y="2544"/>
                  </a:cubicBezTo>
                  <a:cubicBezTo>
                    <a:pt x="6227" y="2715"/>
                    <a:pt x="5853" y="2896"/>
                    <a:pt x="5489" y="3097"/>
                  </a:cubicBezTo>
                  <a:cubicBezTo>
                    <a:pt x="5489" y="3091"/>
                    <a:pt x="5489" y="3086"/>
                    <a:pt x="5491" y="3082"/>
                  </a:cubicBezTo>
                  <a:lnTo>
                    <a:pt x="5491" y="3082"/>
                  </a:lnTo>
                  <a:cubicBezTo>
                    <a:pt x="5487" y="3087"/>
                    <a:pt x="5482" y="3091"/>
                    <a:pt x="5479" y="3101"/>
                  </a:cubicBezTo>
                  <a:cubicBezTo>
                    <a:pt x="5471" y="3104"/>
                    <a:pt x="5464" y="3108"/>
                    <a:pt x="5460" y="3111"/>
                  </a:cubicBezTo>
                  <a:cubicBezTo>
                    <a:pt x="5479" y="2874"/>
                    <a:pt x="5655" y="2818"/>
                    <a:pt x="5856" y="2742"/>
                  </a:cubicBezTo>
                  <a:cubicBezTo>
                    <a:pt x="6105" y="2635"/>
                    <a:pt x="6355" y="2539"/>
                    <a:pt x="6612" y="2448"/>
                  </a:cubicBezTo>
                  <a:close/>
                  <a:moveTo>
                    <a:pt x="1739" y="3387"/>
                  </a:moveTo>
                  <a:cubicBezTo>
                    <a:pt x="1739" y="3394"/>
                    <a:pt x="1727" y="3405"/>
                    <a:pt x="1724" y="3412"/>
                  </a:cubicBezTo>
                  <a:cubicBezTo>
                    <a:pt x="1724" y="3406"/>
                    <a:pt x="1726" y="3403"/>
                    <a:pt x="1729" y="3402"/>
                  </a:cubicBezTo>
                  <a:lnTo>
                    <a:pt x="1729" y="3402"/>
                  </a:lnTo>
                  <a:cubicBezTo>
                    <a:pt x="1729" y="3403"/>
                    <a:pt x="1729" y="3403"/>
                    <a:pt x="1729" y="3403"/>
                  </a:cubicBezTo>
                  <a:cubicBezTo>
                    <a:pt x="1729" y="3403"/>
                    <a:pt x="1730" y="3403"/>
                    <a:pt x="1731" y="3402"/>
                  </a:cubicBezTo>
                  <a:cubicBezTo>
                    <a:pt x="1730" y="3402"/>
                    <a:pt x="1730" y="3402"/>
                    <a:pt x="1729" y="3402"/>
                  </a:cubicBezTo>
                  <a:lnTo>
                    <a:pt x="1729" y="3402"/>
                  </a:lnTo>
                  <a:cubicBezTo>
                    <a:pt x="1731" y="3398"/>
                    <a:pt x="1739" y="3387"/>
                    <a:pt x="1739" y="3387"/>
                  </a:cubicBezTo>
                  <a:close/>
                  <a:moveTo>
                    <a:pt x="1726" y="3416"/>
                  </a:moveTo>
                  <a:lnTo>
                    <a:pt x="1726" y="3416"/>
                  </a:lnTo>
                  <a:cubicBezTo>
                    <a:pt x="1725" y="3417"/>
                    <a:pt x="1724" y="3418"/>
                    <a:pt x="1724" y="3419"/>
                  </a:cubicBezTo>
                  <a:cubicBezTo>
                    <a:pt x="1720" y="3424"/>
                    <a:pt x="1720" y="3424"/>
                    <a:pt x="1717" y="3427"/>
                  </a:cubicBezTo>
                  <a:cubicBezTo>
                    <a:pt x="1720" y="3420"/>
                    <a:pt x="1723" y="3417"/>
                    <a:pt x="1726" y="3416"/>
                  </a:cubicBezTo>
                  <a:close/>
                  <a:moveTo>
                    <a:pt x="5306" y="3446"/>
                  </a:moveTo>
                  <a:cubicBezTo>
                    <a:pt x="5303" y="3456"/>
                    <a:pt x="5291" y="3493"/>
                    <a:pt x="5288" y="3497"/>
                  </a:cubicBezTo>
                  <a:cubicBezTo>
                    <a:pt x="5171" y="3834"/>
                    <a:pt x="5046" y="4175"/>
                    <a:pt x="4917" y="4509"/>
                  </a:cubicBezTo>
                  <a:cubicBezTo>
                    <a:pt x="4719" y="4453"/>
                    <a:pt x="4452" y="4443"/>
                    <a:pt x="4327" y="4270"/>
                  </a:cubicBezTo>
                  <a:cubicBezTo>
                    <a:pt x="4474" y="3893"/>
                    <a:pt x="4943" y="3695"/>
                    <a:pt x="5269" y="3468"/>
                  </a:cubicBezTo>
                  <a:lnTo>
                    <a:pt x="5269" y="3468"/>
                  </a:lnTo>
                  <a:cubicBezTo>
                    <a:pt x="5255" y="3526"/>
                    <a:pt x="5225" y="3573"/>
                    <a:pt x="5233" y="3625"/>
                  </a:cubicBezTo>
                  <a:cubicBezTo>
                    <a:pt x="5222" y="3639"/>
                    <a:pt x="5218" y="3666"/>
                    <a:pt x="5215" y="3676"/>
                  </a:cubicBezTo>
                  <a:cubicBezTo>
                    <a:pt x="5255" y="3617"/>
                    <a:pt x="5251" y="3500"/>
                    <a:pt x="5306" y="3446"/>
                  </a:cubicBezTo>
                  <a:close/>
                  <a:moveTo>
                    <a:pt x="6557" y="2778"/>
                  </a:moveTo>
                  <a:lnTo>
                    <a:pt x="6557" y="2778"/>
                  </a:lnTo>
                  <a:cubicBezTo>
                    <a:pt x="6531" y="2874"/>
                    <a:pt x="6509" y="2954"/>
                    <a:pt x="6491" y="3053"/>
                  </a:cubicBezTo>
                  <a:cubicBezTo>
                    <a:pt x="6491" y="3053"/>
                    <a:pt x="6490" y="3053"/>
                    <a:pt x="6490" y="3053"/>
                  </a:cubicBezTo>
                  <a:cubicBezTo>
                    <a:pt x="6479" y="3053"/>
                    <a:pt x="6476" y="3130"/>
                    <a:pt x="6469" y="3152"/>
                  </a:cubicBezTo>
                  <a:lnTo>
                    <a:pt x="6469" y="3116"/>
                  </a:lnTo>
                  <a:cubicBezTo>
                    <a:pt x="6457" y="3155"/>
                    <a:pt x="6450" y="3218"/>
                    <a:pt x="6443" y="3265"/>
                  </a:cubicBezTo>
                  <a:lnTo>
                    <a:pt x="6443" y="3226"/>
                  </a:lnTo>
                  <a:cubicBezTo>
                    <a:pt x="6432" y="3292"/>
                    <a:pt x="6428" y="3343"/>
                    <a:pt x="6417" y="3405"/>
                  </a:cubicBezTo>
                  <a:lnTo>
                    <a:pt x="6417" y="3412"/>
                  </a:lnTo>
                  <a:cubicBezTo>
                    <a:pt x="6337" y="3823"/>
                    <a:pt x="6259" y="4230"/>
                    <a:pt x="6153" y="4634"/>
                  </a:cubicBezTo>
                  <a:cubicBezTo>
                    <a:pt x="5768" y="4597"/>
                    <a:pt x="5387" y="4590"/>
                    <a:pt x="5005" y="4524"/>
                  </a:cubicBezTo>
                  <a:cubicBezTo>
                    <a:pt x="5119" y="4226"/>
                    <a:pt x="5233" y="3930"/>
                    <a:pt x="5325" y="3625"/>
                  </a:cubicBezTo>
                  <a:cubicBezTo>
                    <a:pt x="5376" y="3336"/>
                    <a:pt x="5511" y="3328"/>
                    <a:pt x="5739" y="3196"/>
                  </a:cubicBezTo>
                  <a:lnTo>
                    <a:pt x="5739" y="3192"/>
                  </a:lnTo>
                  <a:cubicBezTo>
                    <a:pt x="6010" y="3053"/>
                    <a:pt x="6278" y="2906"/>
                    <a:pt x="6557" y="2778"/>
                  </a:cubicBezTo>
                  <a:close/>
                  <a:moveTo>
                    <a:pt x="2191" y="5908"/>
                  </a:moveTo>
                  <a:lnTo>
                    <a:pt x="2191" y="5908"/>
                  </a:lnTo>
                  <a:cubicBezTo>
                    <a:pt x="2185" y="5954"/>
                    <a:pt x="2181" y="6002"/>
                    <a:pt x="2179" y="6053"/>
                  </a:cubicBezTo>
                  <a:cubicBezTo>
                    <a:pt x="2182" y="6004"/>
                    <a:pt x="2186" y="5955"/>
                    <a:pt x="2191" y="5908"/>
                  </a:cubicBezTo>
                  <a:close/>
                  <a:moveTo>
                    <a:pt x="4078" y="6383"/>
                  </a:moveTo>
                  <a:cubicBezTo>
                    <a:pt x="4052" y="6435"/>
                    <a:pt x="4024" y="6487"/>
                    <a:pt x="3996" y="6539"/>
                  </a:cubicBezTo>
                  <a:lnTo>
                    <a:pt x="3996" y="6539"/>
                  </a:lnTo>
                  <a:cubicBezTo>
                    <a:pt x="4027" y="6484"/>
                    <a:pt x="4081" y="6395"/>
                    <a:pt x="4078" y="6383"/>
                  </a:cubicBezTo>
                  <a:close/>
                  <a:moveTo>
                    <a:pt x="5054" y="7142"/>
                  </a:moveTo>
                  <a:cubicBezTo>
                    <a:pt x="5052" y="7143"/>
                    <a:pt x="5052" y="7145"/>
                    <a:pt x="5049" y="7149"/>
                  </a:cubicBezTo>
                  <a:cubicBezTo>
                    <a:pt x="5051" y="7147"/>
                    <a:pt x="5052" y="7145"/>
                    <a:pt x="5054" y="7142"/>
                  </a:cubicBezTo>
                  <a:close/>
                  <a:moveTo>
                    <a:pt x="966" y="7775"/>
                  </a:moveTo>
                  <a:cubicBezTo>
                    <a:pt x="971" y="7783"/>
                    <a:pt x="976" y="7792"/>
                    <a:pt x="983" y="7802"/>
                  </a:cubicBezTo>
                  <a:cubicBezTo>
                    <a:pt x="975" y="7790"/>
                    <a:pt x="970" y="7782"/>
                    <a:pt x="966" y="7775"/>
                  </a:cubicBezTo>
                  <a:close/>
                  <a:moveTo>
                    <a:pt x="4485" y="7857"/>
                  </a:moveTo>
                  <a:lnTo>
                    <a:pt x="4485" y="7857"/>
                  </a:lnTo>
                  <a:cubicBezTo>
                    <a:pt x="4485" y="7857"/>
                    <a:pt x="4484" y="7858"/>
                    <a:pt x="4482" y="7860"/>
                  </a:cubicBezTo>
                  <a:lnTo>
                    <a:pt x="4482" y="7860"/>
                  </a:lnTo>
                  <a:cubicBezTo>
                    <a:pt x="4483" y="7859"/>
                    <a:pt x="4484" y="7858"/>
                    <a:pt x="4485" y="7857"/>
                  </a:cubicBezTo>
                  <a:close/>
                  <a:moveTo>
                    <a:pt x="5435" y="2932"/>
                  </a:moveTo>
                  <a:lnTo>
                    <a:pt x="5435" y="2932"/>
                  </a:lnTo>
                  <a:cubicBezTo>
                    <a:pt x="5420" y="2965"/>
                    <a:pt x="5383" y="3152"/>
                    <a:pt x="5350" y="3174"/>
                  </a:cubicBezTo>
                  <a:cubicBezTo>
                    <a:pt x="5123" y="3287"/>
                    <a:pt x="4910" y="3427"/>
                    <a:pt x="4697" y="3573"/>
                  </a:cubicBezTo>
                  <a:cubicBezTo>
                    <a:pt x="3927" y="4072"/>
                    <a:pt x="3829" y="4578"/>
                    <a:pt x="4859" y="4729"/>
                  </a:cubicBezTo>
                  <a:cubicBezTo>
                    <a:pt x="4844" y="4776"/>
                    <a:pt x="4800" y="4854"/>
                    <a:pt x="4800" y="4890"/>
                  </a:cubicBezTo>
                  <a:cubicBezTo>
                    <a:pt x="4822" y="4835"/>
                    <a:pt x="4841" y="4783"/>
                    <a:pt x="4866" y="4729"/>
                  </a:cubicBezTo>
                  <a:cubicBezTo>
                    <a:pt x="4866" y="4732"/>
                    <a:pt x="4866" y="4732"/>
                    <a:pt x="4870" y="4732"/>
                  </a:cubicBezTo>
                  <a:cubicBezTo>
                    <a:pt x="4731" y="5084"/>
                    <a:pt x="4591" y="5473"/>
                    <a:pt x="4415" y="5781"/>
                  </a:cubicBezTo>
                  <a:cubicBezTo>
                    <a:pt x="4413" y="5783"/>
                    <a:pt x="4412" y="5784"/>
                    <a:pt x="4412" y="5784"/>
                  </a:cubicBezTo>
                  <a:cubicBezTo>
                    <a:pt x="4411" y="5784"/>
                    <a:pt x="4416" y="5777"/>
                    <a:pt x="4419" y="5774"/>
                  </a:cubicBezTo>
                  <a:lnTo>
                    <a:pt x="4419" y="5774"/>
                  </a:lnTo>
                  <a:lnTo>
                    <a:pt x="4415" y="5778"/>
                  </a:lnTo>
                  <a:cubicBezTo>
                    <a:pt x="4426" y="5759"/>
                    <a:pt x="4433" y="5744"/>
                    <a:pt x="4437" y="5734"/>
                  </a:cubicBezTo>
                  <a:cubicBezTo>
                    <a:pt x="4447" y="5713"/>
                    <a:pt x="4449" y="5705"/>
                    <a:pt x="4447" y="5705"/>
                  </a:cubicBezTo>
                  <a:cubicBezTo>
                    <a:pt x="4442" y="5705"/>
                    <a:pt x="4414" y="5751"/>
                    <a:pt x="4411" y="5774"/>
                  </a:cubicBezTo>
                  <a:cubicBezTo>
                    <a:pt x="4419" y="5763"/>
                    <a:pt x="4426" y="5745"/>
                    <a:pt x="4426" y="5744"/>
                  </a:cubicBezTo>
                  <a:lnTo>
                    <a:pt x="4426" y="5744"/>
                  </a:lnTo>
                  <a:cubicBezTo>
                    <a:pt x="4423" y="5756"/>
                    <a:pt x="4415" y="5774"/>
                    <a:pt x="4411" y="5774"/>
                  </a:cubicBezTo>
                  <a:cubicBezTo>
                    <a:pt x="4298" y="6023"/>
                    <a:pt x="4100" y="6411"/>
                    <a:pt x="3983" y="6561"/>
                  </a:cubicBezTo>
                  <a:lnTo>
                    <a:pt x="3983" y="6561"/>
                  </a:lnTo>
                  <a:cubicBezTo>
                    <a:pt x="3987" y="6554"/>
                    <a:pt x="3992" y="6546"/>
                    <a:pt x="3996" y="6539"/>
                  </a:cubicBezTo>
                  <a:lnTo>
                    <a:pt x="3996" y="6539"/>
                  </a:lnTo>
                  <a:cubicBezTo>
                    <a:pt x="3991" y="6547"/>
                    <a:pt x="3986" y="6555"/>
                    <a:pt x="3983" y="6562"/>
                  </a:cubicBezTo>
                  <a:cubicBezTo>
                    <a:pt x="3983" y="6562"/>
                    <a:pt x="3983" y="6562"/>
                    <a:pt x="3983" y="6561"/>
                  </a:cubicBezTo>
                  <a:lnTo>
                    <a:pt x="3983" y="6561"/>
                  </a:lnTo>
                  <a:cubicBezTo>
                    <a:pt x="3892" y="6726"/>
                    <a:pt x="3791" y="6886"/>
                    <a:pt x="3685" y="7043"/>
                  </a:cubicBezTo>
                  <a:cubicBezTo>
                    <a:pt x="3675" y="7072"/>
                    <a:pt x="3565" y="7219"/>
                    <a:pt x="3513" y="7278"/>
                  </a:cubicBezTo>
                  <a:cubicBezTo>
                    <a:pt x="3572" y="7171"/>
                    <a:pt x="3634" y="7094"/>
                    <a:pt x="3693" y="6995"/>
                  </a:cubicBezTo>
                  <a:lnTo>
                    <a:pt x="3693" y="6995"/>
                  </a:lnTo>
                  <a:cubicBezTo>
                    <a:pt x="3462" y="7336"/>
                    <a:pt x="3213" y="7659"/>
                    <a:pt x="2864" y="7879"/>
                  </a:cubicBezTo>
                  <a:cubicBezTo>
                    <a:pt x="2853" y="7868"/>
                    <a:pt x="2846" y="7853"/>
                    <a:pt x="2835" y="7842"/>
                  </a:cubicBezTo>
                  <a:cubicBezTo>
                    <a:pt x="1181" y="5392"/>
                    <a:pt x="3385" y="3908"/>
                    <a:pt x="5435" y="2932"/>
                  </a:cubicBezTo>
                  <a:close/>
                  <a:moveTo>
                    <a:pt x="5823" y="816"/>
                  </a:moveTo>
                  <a:lnTo>
                    <a:pt x="5823" y="816"/>
                  </a:lnTo>
                  <a:cubicBezTo>
                    <a:pt x="5827" y="875"/>
                    <a:pt x="5819" y="919"/>
                    <a:pt x="5816" y="977"/>
                  </a:cubicBezTo>
                  <a:lnTo>
                    <a:pt x="5819" y="977"/>
                  </a:lnTo>
                  <a:cubicBezTo>
                    <a:pt x="5827" y="1092"/>
                    <a:pt x="5777" y="1322"/>
                    <a:pt x="5775" y="1401"/>
                  </a:cubicBezTo>
                  <a:lnTo>
                    <a:pt x="5775" y="1401"/>
                  </a:lnTo>
                  <a:cubicBezTo>
                    <a:pt x="5776" y="1396"/>
                    <a:pt x="5777" y="1391"/>
                    <a:pt x="5779" y="1388"/>
                  </a:cubicBezTo>
                  <a:lnTo>
                    <a:pt x="5779" y="1388"/>
                  </a:lnTo>
                  <a:cubicBezTo>
                    <a:pt x="5778" y="1398"/>
                    <a:pt x="5777" y="1407"/>
                    <a:pt x="5775" y="1416"/>
                  </a:cubicBezTo>
                  <a:lnTo>
                    <a:pt x="5775" y="1416"/>
                  </a:lnTo>
                  <a:cubicBezTo>
                    <a:pt x="5775" y="1412"/>
                    <a:pt x="5775" y="1407"/>
                    <a:pt x="5775" y="1401"/>
                  </a:cubicBezTo>
                  <a:lnTo>
                    <a:pt x="5775" y="1401"/>
                  </a:lnTo>
                  <a:cubicBezTo>
                    <a:pt x="5774" y="1406"/>
                    <a:pt x="5773" y="1413"/>
                    <a:pt x="5775" y="1417"/>
                  </a:cubicBezTo>
                  <a:lnTo>
                    <a:pt x="5775" y="1417"/>
                  </a:lnTo>
                  <a:cubicBezTo>
                    <a:pt x="5775" y="1417"/>
                    <a:pt x="5775" y="1416"/>
                    <a:pt x="5775" y="1416"/>
                  </a:cubicBezTo>
                  <a:lnTo>
                    <a:pt x="5775" y="1416"/>
                  </a:lnTo>
                  <a:cubicBezTo>
                    <a:pt x="5775" y="1416"/>
                    <a:pt x="5775" y="1417"/>
                    <a:pt x="5775" y="1417"/>
                  </a:cubicBezTo>
                  <a:cubicBezTo>
                    <a:pt x="5775" y="1417"/>
                    <a:pt x="5775" y="1417"/>
                    <a:pt x="5775" y="1417"/>
                  </a:cubicBezTo>
                  <a:lnTo>
                    <a:pt x="5775" y="1417"/>
                  </a:lnTo>
                  <a:cubicBezTo>
                    <a:pt x="5765" y="1491"/>
                    <a:pt x="5752" y="1564"/>
                    <a:pt x="5739" y="1642"/>
                  </a:cubicBezTo>
                  <a:cubicBezTo>
                    <a:pt x="5687" y="2001"/>
                    <a:pt x="5574" y="2368"/>
                    <a:pt x="5504" y="2727"/>
                  </a:cubicBezTo>
                  <a:cubicBezTo>
                    <a:pt x="4153" y="3393"/>
                    <a:pt x="2387" y="4247"/>
                    <a:pt x="2191" y="5908"/>
                  </a:cubicBezTo>
                  <a:lnTo>
                    <a:pt x="2191" y="5908"/>
                  </a:lnTo>
                  <a:cubicBezTo>
                    <a:pt x="2201" y="5830"/>
                    <a:pt x="2216" y="5757"/>
                    <a:pt x="2237" y="5678"/>
                  </a:cubicBezTo>
                  <a:lnTo>
                    <a:pt x="2237" y="5678"/>
                  </a:lnTo>
                  <a:cubicBezTo>
                    <a:pt x="2248" y="5756"/>
                    <a:pt x="2219" y="5785"/>
                    <a:pt x="2219" y="5847"/>
                  </a:cubicBezTo>
                  <a:cubicBezTo>
                    <a:pt x="2241" y="5752"/>
                    <a:pt x="2252" y="5631"/>
                    <a:pt x="2292" y="5550"/>
                  </a:cubicBezTo>
                  <a:lnTo>
                    <a:pt x="2292" y="5550"/>
                  </a:lnTo>
                  <a:cubicBezTo>
                    <a:pt x="2131" y="6122"/>
                    <a:pt x="2204" y="6738"/>
                    <a:pt x="2435" y="7278"/>
                  </a:cubicBezTo>
                  <a:cubicBezTo>
                    <a:pt x="2428" y="7278"/>
                    <a:pt x="2446" y="7314"/>
                    <a:pt x="2453" y="7340"/>
                  </a:cubicBezTo>
                  <a:cubicBezTo>
                    <a:pt x="2333" y="7068"/>
                    <a:pt x="2248" y="6804"/>
                    <a:pt x="2201" y="6511"/>
                  </a:cubicBezTo>
                  <a:cubicBezTo>
                    <a:pt x="2199" y="6506"/>
                    <a:pt x="2198" y="6504"/>
                    <a:pt x="2198" y="6504"/>
                  </a:cubicBezTo>
                  <a:lnTo>
                    <a:pt x="2198" y="6504"/>
                  </a:lnTo>
                  <a:cubicBezTo>
                    <a:pt x="2194" y="6504"/>
                    <a:pt x="2229" y="6692"/>
                    <a:pt x="2223" y="6709"/>
                  </a:cubicBezTo>
                  <a:cubicBezTo>
                    <a:pt x="2197" y="6603"/>
                    <a:pt x="2186" y="6504"/>
                    <a:pt x="2175" y="6394"/>
                  </a:cubicBezTo>
                  <a:lnTo>
                    <a:pt x="2175" y="6394"/>
                  </a:lnTo>
                  <a:cubicBezTo>
                    <a:pt x="2186" y="6948"/>
                    <a:pt x="2431" y="7494"/>
                    <a:pt x="2758" y="7938"/>
                  </a:cubicBezTo>
                  <a:cubicBezTo>
                    <a:pt x="2631" y="8001"/>
                    <a:pt x="2503" y="8030"/>
                    <a:pt x="2379" y="8030"/>
                  </a:cubicBezTo>
                  <a:cubicBezTo>
                    <a:pt x="1848" y="8030"/>
                    <a:pt x="1375" y="7509"/>
                    <a:pt x="1214" y="7006"/>
                  </a:cubicBezTo>
                  <a:cubicBezTo>
                    <a:pt x="979" y="6368"/>
                    <a:pt x="1189" y="5660"/>
                    <a:pt x="1489" y="5074"/>
                  </a:cubicBezTo>
                  <a:lnTo>
                    <a:pt x="1485" y="5074"/>
                  </a:lnTo>
                  <a:cubicBezTo>
                    <a:pt x="1491" y="5061"/>
                    <a:pt x="1498" y="5048"/>
                    <a:pt x="1496" y="5048"/>
                  </a:cubicBezTo>
                  <a:lnTo>
                    <a:pt x="1496" y="5048"/>
                  </a:lnTo>
                  <a:cubicBezTo>
                    <a:pt x="1495" y="5048"/>
                    <a:pt x="1494" y="5049"/>
                    <a:pt x="1492" y="5051"/>
                  </a:cubicBezTo>
                  <a:lnTo>
                    <a:pt x="1492" y="5051"/>
                  </a:lnTo>
                  <a:cubicBezTo>
                    <a:pt x="1494" y="5049"/>
                    <a:pt x="1494" y="5046"/>
                    <a:pt x="1497" y="5044"/>
                  </a:cubicBezTo>
                  <a:cubicBezTo>
                    <a:pt x="1603" y="4846"/>
                    <a:pt x="1735" y="4644"/>
                    <a:pt x="1856" y="4443"/>
                  </a:cubicBezTo>
                  <a:lnTo>
                    <a:pt x="1856" y="4446"/>
                  </a:lnTo>
                  <a:cubicBezTo>
                    <a:pt x="1858" y="4444"/>
                    <a:pt x="1859" y="4441"/>
                    <a:pt x="1859" y="4441"/>
                  </a:cubicBezTo>
                  <a:cubicBezTo>
                    <a:pt x="1859" y="4441"/>
                    <a:pt x="1859" y="4442"/>
                    <a:pt x="1859" y="4443"/>
                  </a:cubicBezTo>
                  <a:cubicBezTo>
                    <a:pt x="1863" y="4436"/>
                    <a:pt x="1863" y="4431"/>
                    <a:pt x="1863" y="4431"/>
                  </a:cubicBezTo>
                  <a:cubicBezTo>
                    <a:pt x="2897" y="3045"/>
                    <a:pt x="4243" y="1652"/>
                    <a:pt x="5823" y="816"/>
                  </a:cubicBezTo>
                  <a:close/>
                  <a:moveTo>
                    <a:pt x="2666" y="8121"/>
                  </a:moveTo>
                  <a:lnTo>
                    <a:pt x="2666" y="8121"/>
                  </a:lnTo>
                  <a:cubicBezTo>
                    <a:pt x="2663" y="8124"/>
                    <a:pt x="2641" y="8132"/>
                    <a:pt x="2553" y="8150"/>
                  </a:cubicBezTo>
                  <a:cubicBezTo>
                    <a:pt x="2546" y="8151"/>
                    <a:pt x="2539" y="8152"/>
                    <a:pt x="2532" y="8153"/>
                  </a:cubicBezTo>
                  <a:lnTo>
                    <a:pt x="2532" y="8153"/>
                  </a:lnTo>
                  <a:cubicBezTo>
                    <a:pt x="2582" y="8142"/>
                    <a:pt x="2638" y="8132"/>
                    <a:pt x="2666" y="8121"/>
                  </a:cubicBezTo>
                  <a:close/>
                  <a:moveTo>
                    <a:pt x="6102" y="4805"/>
                  </a:moveTo>
                  <a:lnTo>
                    <a:pt x="6102" y="4805"/>
                  </a:lnTo>
                  <a:cubicBezTo>
                    <a:pt x="6087" y="4868"/>
                    <a:pt x="6061" y="4930"/>
                    <a:pt x="6047" y="4996"/>
                  </a:cubicBezTo>
                  <a:cubicBezTo>
                    <a:pt x="6017" y="5084"/>
                    <a:pt x="5973" y="5176"/>
                    <a:pt x="5944" y="5282"/>
                  </a:cubicBezTo>
                  <a:lnTo>
                    <a:pt x="5944" y="5279"/>
                  </a:lnTo>
                  <a:cubicBezTo>
                    <a:pt x="5926" y="5312"/>
                    <a:pt x="5922" y="5385"/>
                    <a:pt x="5893" y="5400"/>
                  </a:cubicBezTo>
                  <a:cubicBezTo>
                    <a:pt x="5889" y="5429"/>
                    <a:pt x="5871" y="5455"/>
                    <a:pt x="5867" y="5480"/>
                  </a:cubicBezTo>
                  <a:cubicBezTo>
                    <a:pt x="5871" y="5477"/>
                    <a:pt x="5871" y="5473"/>
                    <a:pt x="5875" y="5470"/>
                  </a:cubicBezTo>
                  <a:lnTo>
                    <a:pt x="5875" y="5470"/>
                  </a:lnTo>
                  <a:cubicBezTo>
                    <a:pt x="5836" y="5577"/>
                    <a:pt x="5793" y="5670"/>
                    <a:pt x="5784" y="5725"/>
                  </a:cubicBezTo>
                  <a:lnTo>
                    <a:pt x="5784" y="5725"/>
                  </a:lnTo>
                  <a:cubicBezTo>
                    <a:pt x="5744" y="5809"/>
                    <a:pt x="5698" y="5915"/>
                    <a:pt x="5665" y="5998"/>
                  </a:cubicBezTo>
                  <a:cubicBezTo>
                    <a:pt x="5673" y="5990"/>
                    <a:pt x="5684" y="5954"/>
                    <a:pt x="5691" y="5943"/>
                  </a:cubicBezTo>
                  <a:lnTo>
                    <a:pt x="5691" y="5943"/>
                  </a:lnTo>
                  <a:cubicBezTo>
                    <a:pt x="5684" y="5979"/>
                    <a:pt x="5651" y="6016"/>
                    <a:pt x="5640" y="6053"/>
                  </a:cubicBezTo>
                  <a:cubicBezTo>
                    <a:pt x="5640" y="6053"/>
                    <a:pt x="5641" y="6053"/>
                    <a:pt x="5641" y="6053"/>
                  </a:cubicBezTo>
                  <a:cubicBezTo>
                    <a:pt x="5644" y="6053"/>
                    <a:pt x="5648" y="6045"/>
                    <a:pt x="5651" y="6042"/>
                  </a:cubicBezTo>
                  <a:lnTo>
                    <a:pt x="5651" y="6042"/>
                  </a:lnTo>
                  <a:cubicBezTo>
                    <a:pt x="5647" y="6049"/>
                    <a:pt x="5647" y="6053"/>
                    <a:pt x="5643" y="6056"/>
                  </a:cubicBezTo>
                  <a:lnTo>
                    <a:pt x="5643" y="6053"/>
                  </a:lnTo>
                  <a:cubicBezTo>
                    <a:pt x="5476" y="6428"/>
                    <a:pt x="5280" y="6799"/>
                    <a:pt x="5054" y="7142"/>
                  </a:cubicBezTo>
                  <a:lnTo>
                    <a:pt x="5054" y="7142"/>
                  </a:lnTo>
                  <a:cubicBezTo>
                    <a:pt x="5055" y="7142"/>
                    <a:pt x="5056" y="7142"/>
                    <a:pt x="5057" y="7142"/>
                  </a:cubicBezTo>
                  <a:cubicBezTo>
                    <a:pt x="4885" y="7395"/>
                    <a:pt x="4701" y="7637"/>
                    <a:pt x="4489" y="7857"/>
                  </a:cubicBezTo>
                  <a:cubicBezTo>
                    <a:pt x="4485" y="7860"/>
                    <a:pt x="4481" y="7864"/>
                    <a:pt x="4481" y="7864"/>
                  </a:cubicBezTo>
                  <a:cubicBezTo>
                    <a:pt x="4481" y="7862"/>
                    <a:pt x="4481" y="7861"/>
                    <a:pt x="4482" y="7860"/>
                  </a:cubicBezTo>
                  <a:lnTo>
                    <a:pt x="4482" y="7860"/>
                  </a:lnTo>
                  <a:cubicBezTo>
                    <a:pt x="4281" y="8079"/>
                    <a:pt x="4055" y="8272"/>
                    <a:pt x="3799" y="8432"/>
                  </a:cubicBezTo>
                  <a:lnTo>
                    <a:pt x="3795" y="8436"/>
                  </a:lnTo>
                  <a:cubicBezTo>
                    <a:pt x="3792" y="8440"/>
                    <a:pt x="3788" y="8440"/>
                    <a:pt x="3788" y="8440"/>
                  </a:cubicBezTo>
                  <a:lnTo>
                    <a:pt x="3792" y="8436"/>
                  </a:lnTo>
                  <a:lnTo>
                    <a:pt x="3792" y="8436"/>
                  </a:lnTo>
                  <a:cubicBezTo>
                    <a:pt x="3774" y="8446"/>
                    <a:pt x="3673" y="8495"/>
                    <a:pt x="3685" y="8495"/>
                  </a:cubicBezTo>
                  <a:cubicBezTo>
                    <a:pt x="3686" y="8495"/>
                    <a:pt x="3687" y="8495"/>
                    <a:pt x="3689" y="8495"/>
                  </a:cubicBezTo>
                  <a:lnTo>
                    <a:pt x="3689" y="8495"/>
                  </a:lnTo>
                  <a:cubicBezTo>
                    <a:pt x="3685" y="8498"/>
                    <a:pt x="3682" y="8502"/>
                    <a:pt x="3678" y="8502"/>
                  </a:cubicBezTo>
                  <a:cubicBezTo>
                    <a:pt x="3661" y="8520"/>
                    <a:pt x="3639" y="8529"/>
                    <a:pt x="3613" y="8529"/>
                  </a:cubicBezTo>
                  <a:cubicBezTo>
                    <a:pt x="3425" y="8529"/>
                    <a:pt x="3047" y="8090"/>
                    <a:pt x="2941" y="7978"/>
                  </a:cubicBezTo>
                  <a:cubicBezTo>
                    <a:pt x="3997" y="7215"/>
                    <a:pt x="4613" y="5961"/>
                    <a:pt x="5119" y="4810"/>
                  </a:cubicBezTo>
                  <a:cubicBezTo>
                    <a:pt x="5249" y="4828"/>
                    <a:pt x="5357" y="4834"/>
                    <a:pt x="5458" y="4834"/>
                  </a:cubicBezTo>
                  <a:cubicBezTo>
                    <a:pt x="5663" y="4834"/>
                    <a:pt x="5836" y="4808"/>
                    <a:pt x="6102" y="4805"/>
                  </a:cubicBezTo>
                  <a:close/>
                  <a:moveTo>
                    <a:pt x="5447" y="111"/>
                  </a:moveTo>
                  <a:cubicBezTo>
                    <a:pt x="5455" y="111"/>
                    <a:pt x="5463" y="111"/>
                    <a:pt x="5471" y="112"/>
                  </a:cubicBezTo>
                  <a:cubicBezTo>
                    <a:pt x="5480" y="112"/>
                    <a:pt x="5488" y="111"/>
                    <a:pt x="5496" y="111"/>
                  </a:cubicBezTo>
                  <a:cubicBezTo>
                    <a:pt x="5539" y="111"/>
                    <a:pt x="5571" y="119"/>
                    <a:pt x="5611" y="138"/>
                  </a:cubicBezTo>
                  <a:cubicBezTo>
                    <a:pt x="5614" y="138"/>
                    <a:pt x="5618" y="141"/>
                    <a:pt x="5614" y="141"/>
                  </a:cubicBezTo>
                  <a:cubicBezTo>
                    <a:pt x="5617" y="143"/>
                    <a:pt x="5619" y="144"/>
                    <a:pt x="5621" y="145"/>
                  </a:cubicBezTo>
                  <a:lnTo>
                    <a:pt x="5621" y="145"/>
                  </a:lnTo>
                  <a:cubicBezTo>
                    <a:pt x="5621" y="146"/>
                    <a:pt x="5621" y="146"/>
                    <a:pt x="5621" y="146"/>
                  </a:cubicBezTo>
                  <a:lnTo>
                    <a:pt x="5621" y="146"/>
                  </a:lnTo>
                  <a:cubicBezTo>
                    <a:pt x="5621" y="146"/>
                    <a:pt x="5621" y="146"/>
                    <a:pt x="5621" y="145"/>
                  </a:cubicBezTo>
                  <a:lnTo>
                    <a:pt x="5621" y="145"/>
                  </a:lnTo>
                  <a:cubicBezTo>
                    <a:pt x="5738" y="221"/>
                    <a:pt x="5779" y="369"/>
                    <a:pt x="5798" y="502"/>
                  </a:cubicBezTo>
                  <a:lnTo>
                    <a:pt x="5798" y="502"/>
                  </a:lnTo>
                  <a:cubicBezTo>
                    <a:pt x="5797" y="496"/>
                    <a:pt x="5795" y="488"/>
                    <a:pt x="5794" y="479"/>
                  </a:cubicBezTo>
                  <a:lnTo>
                    <a:pt x="5794" y="479"/>
                  </a:lnTo>
                  <a:cubicBezTo>
                    <a:pt x="5805" y="552"/>
                    <a:pt x="5809" y="586"/>
                    <a:pt x="5816" y="652"/>
                  </a:cubicBezTo>
                  <a:cubicBezTo>
                    <a:pt x="5438" y="831"/>
                    <a:pt x="5061" y="1062"/>
                    <a:pt x="4719" y="1307"/>
                  </a:cubicBezTo>
                  <a:cubicBezTo>
                    <a:pt x="4721" y="1307"/>
                    <a:pt x="4723" y="1306"/>
                    <a:pt x="4723" y="1306"/>
                  </a:cubicBezTo>
                  <a:cubicBezTo>
                    <a:pt x="4726" y="1306"/>
                    <a:pt x="4716" y="1312"/>
                    <a:pt x="4716" y="1312"/>
                  </a:cubicBezTo>
                  <a:cubicBezTo>
                    <a:pt x="4477" y="1483"/>
                    <a:pt x="4250" y="1667"/>
                    <a:pt x="4027" y="1862"/>
                  </a:cubicBezTo>
                  <a:cubicBezTo>
                    <a:pt x="2685" y="3160"/>
                    <a:pt x="0" y="5565"/>
                    <a:pt x="1375" y="7582"/>
                  </a:cubicBezTo>
                  <a:cubicBezTo>
                    <a:pt x="1606" y="7908"/>
                    <a:pt x="1995" y="8152"/>
                    <a:pt x="2390" y="8152"/>
                  </a:cubicBezTo>
                  <a:cubicBezTo>
                    <a:pt x="2542" y="8152"/>
                    <a:pt x="2694" y="8116"/>
                    <a:pt x="2839" y="8036"/>
                  </a:cubicBezTo>
                  <a:cubicBezTo>
                    <a:pt x="2839" y="8036"/>
                    <a:pt x="2842" y="8040"/>
                    <a:pt x="2842" y="8044"/>
                  </a:cubicBezTo>
                  <a:cubicBezTo>
                    <a:pt x="2747" y="8095"/>
                    <a:pt x="2622" y="8139"/>
                    <a:pt x="2509" y="8154"/>
                  </a:cubicBezTo>
                  <a:cubicBezTo>
                    <a:pt x="2485" y="8158"/>
                    <a:pt x="2464" y="8162"/>
                    <a:pt x="2468" y="8162"/>
                  </a:cubicBezTo>
                  <a:cubicBezTo>
                    <a:pt x="2471" y="8162"/>
                    <a:pt x="2485" y="8161"/>
                    <a:pt x="2515" y="8156"/>
                  </a:cubicBezTo>
                  <a:lnTo>
                    <a:pt x="2515" y="8156"/>
                  </a:lnTo>
                  <a:cubicBezTo>
                    <a:pt x="2489" y="8161"/>
                    <a:pt x="2468" y="8165"/>
                    <a:pt x="2474" y="8165"/>
                  </a:cubicBezTo>
                  <a:cubicBezTo>
                    <a:pt x="2477" y="8165"/>
                    <a:pt x="2486" y="8164"/>
                    <a:pt x="2505" y="8161"/>
                  </a:cubicBezTo>
                  <a:cubicBezTo>
                    <a:pt x="2629" y="8143"/>
                    <a:pt x="2743" y="8110"/>
                    <a:pt x="2849" y="8048"/>
                  </a:cubicBezTo>
                  <a:cubicBezTo>
                    <a:pt x="3029" y="8260"/>
                    <a:pt x="3235" y="8454"/>
                    <a:pt x="3465" y="8605"/>
                  </a:cubicBezTo>
                  <a:cubicBezTo>
                    <a:pt x="3362" y="8651"/>
                    <a:pt x="3239" y="8690"/>
                    <a:pt x="3128" y="8713"/>
                  </a:cubicBezTo>
                  <a:lnTo>
                    <a:pt x="3128" y="8713"/>
                  </a:lnTo>
                  <a:cubicBezTo>
                    <a:pt x="3144" y="8709"/>
                    <a:pt x="3155" y="8703"/>
                    <a:pt x="3161" y="8700"/>
                  </a:cubicBezTo>
                  <a:lnTo>
                    <a:pt x="3161" y="8700"/>
                  </a:lnTo>
                  <a:cubicBezTo>
                    <a:pt x="3113" y="8711"/>
                    <a:pt x="3059" y="8718"/>
                    <a:pt x="3007" y="8726"/>
                  </a:cubicBezTo>
                  <a:cubicBezTo>
                    <a:pt x="3009" y="8727"/>
                    <a:pt x="3012" y="8727"/>
                    <a:pt x="3015" y="8727"/>
                  </a:cubicBezTo>
                  <a:cubicBezTo>
                    <a:pt x="3031" y="8727"/>
                    <a:pt x="3054" y="8721"/>
                    <a:pt x="3076" y="8721"/>
                  </a:cubicBezTo>
                  <a:cubicBezTo>
                    <a:pt x="3080" y="8721"/>
                    <a:pt x="3084" y="8721"/>
                    <a:pt x="3088" y="8722"/>
                  </a:cubicBezTo>
                  <a:cubicBezTo>
                    <a:pt x="2968" y="8745"/>
                    <a:pt x="2847" y="8756"/>
                    <a:pt x="2727" y="8756"/>
                  </a:cubicBezTo>
                  <a:cubicBezTo>
                    <a:pt x="2479" y="8756"/>
                    <a:pt x="2234" y="8709"/>
                    <a:pt x="2003" y="8620"/>
                  </a:cubicBezTo>
                  <a:lnTo>
                    <a:pt x="2003" y="8620"/>
                  </a:lnTo>
                  <a:cubicBezTo>
                    <a:pt x="2006" y="8623"/>
                    <a:pt x="2010" y="8623"/>
                    <a:pt x="2013" y="8627"/>
                  </a:cubicBezTo>
                  <a:cubicBezTo>
                    <a:pt x="1947" y="8605"/>
                    <a:pt x="1889" y="8572"/>
                    <a:pt x="1827" y="8546"/>
                  </a:cubicBezTo>
                  <a:lnTo>
                    <a:pt x="1827" y="8546"/>
                  </a:lnTo>
                  <a:cubicBezTo>
                    <a:pt x="1830" y="8548"/>
                    <a:pt x="1831" y="8549"/>
                    <a:pt x="1833" y="8551"/>
                  </a:cubicBezTo>
                  <a:lnTo>
                    <a:pt x="1833" y="8551"/>
                  </a:lnTo>
                  <a:cubicBezTo>
                    <a:pt x="1822" y="8544"/>
                    <a:pt x="1802" y="8535"/>
                    <a:pt x="1799" y="8535"/>
                  </a:cubicBezTo>
                  <a:cubicBezTo>
                    <a:pt x="1798" y="8535"/>
                    <a:pt x="1800" y="8537"/>
                    <a:pt x="1808" y="8542"/>
                  </a:cubicBezTo>
                  <a:cubicBezTo>
                    <a:pt x="1625" y="8466"/>
                    <a:pt x="1431" y="8334"/>
                    <a:pt x="1295" y="8183"/>
                  </a:cubicBezTo>
                  <a:lnTo>
                    <a:pt x="1295" y="8183"/>
                  </a:lnTo>
                  <a:cubicBezTo>
                    <a:pt x="1295" y="8183"/>
                    <a:pt x="1295" y="8183"/>
                    <a:pt x="1296" y="8183"/>
                  </a:cubicBezTo>
                  <a:cubicBezTo>
                    <a:pt x="1302" y="8183"/>
                    <a:pt x="1096" y="7984"/>
                    <a:pt x="1049" y="7908"/>
                  </a:cubicBezTo>
                  <a:cubicBezTo>
                    <a:pt x="1013" y="7879"/>
                    <a:pt x="983" y="7806"/>
                    <a:pt x="954" y="7758"/>
                  </a:cubicBezTo>
                  <a:lnTo>
                    <a:pt x="954" y="7758"/>
                  </a:lnTo>
                  <a:cubicBezTo>
                    <a:pt x="959" y="7764"/>
                    <a:pt x="962" y="7769"/>
                    <a:pt x="966" y="7775"/>
                  </a:cubicBezTo>
                  <a:lnTo>
                    <a:pt x="966" y="7775"/>
                  </a:lnTo>
                  <a:cubicBezTo>
                    <a:pt x="948" y="7745"/>
                    <a:pt x="937" y="7723"/>
                    <a:pt x="917" y="7706"/>
                  </a:cubicBezTo>
                  <a:cubicBezTo>
                    <a:pt x="426" y="6860"/>
                    <a:pt x="683" y="5833"/>
                    <a:pt x="1020" y="4989"/>
                  </a:cubicBezTo>
                  <a:lnTo>
                    <a:pt x="1020" y="4989"/>
                  </a:lnTo>
                  <a:cubicBezTo>
                    <a:pt x="1018" y="4993"/>
                    <a:pt x="1016" y="4996"/>
                    <a:pt x="1015" y="4998"/>
                  </a:cubicBezTo>
                  <a:lnTo>
                    <a:pt x="1015" y="4998"/>
                  </a:lnTo>
                  <a:cubicBezTo>
                    <a:pt x="1257" y="4355"/>
                    <a:pt x="1637" y="3788"/>
                    <a:pt x="2021" y="3226"/>
                  </a:cubicBezTo>
                  <a:lnTo>
                    <a:pt x="2021" y="3226"/>
                  </a:lnTo>
                  <a:cubicBezTo>
                    <a:pt x="2017" y="3229"/>
                    <a:pt x="2013" y="3233"/>
                    <a:pt x="2013" y="3233"/>
                  </a:cubicBezTo>
                  <a:cubicBezTo>
                    <a:pt x="2017" y="3229"/>
                    <a:pt x="2017" y="3226"/>
                    <a:pt x="2021" y="3221"/>
                  </a:cubicBezTo>
                  <a:cubicBezTo>
                    <a:pt x="2153" y="3028"/>
                    <a:pt x="2333" y="2815"/>
                    <a:pt x="2475" y="2620"/>
                  </a:cubicBezTo>
                  <a:lnTo>
                    <a:pt x="2475" y="2620"/>
                  </a:lnTo>
                  <a:cubicBezTo>
                    <a:pt x="2325" y="2786"/>
                    <a:pt x="2197" y="2979"/>
                    <a:pt x="2054" y="3148"/>
                  </a:cubicBezTo>
                  <a:cubicBezTo>
                    <a:pt x="2062" y="3138"/>
                    <a:pt x="2071" y="3124"/>
                    <a:pt x="2068" y="3124"/>
                  </a:cubicBezTo>
                  <a:cubicBezTo>
                    <a:pt x="2067" y="3124"/>
                    <a:pt x="2064" y="3127"/>
                    <a:pt x="2057" y="3133"/>
                  </a:cubicBezTo>
                  <a:cubicBezTo>
                    <a:pt x="2079" y="3097"/>
                    <a:pt x="2131" y="3057"/>
                    <a:pt x="2149" y="3009"/>
                  </a:cubicBezTo>
                  <a:lnTo>
                    <a:pt x="2149" y="3009"/>
                  </a:lnTo>
                  <a:cubicBezTo>
                    <a:pt x="2147" y="3010"/>
                    <a:pt x="2146" y="3012"/>
                    <a:pt x="2145" y="3014"/>
                  </a:cubicBezTo>
                  <a:lnTo>
                    <a:pt x="2145" y="3014"/>
                  </a:lnTo>
                  <a:cubicBezTo>
                    <a:pt x="2294" y="2802"/>
                    <a:pt x="2463" y="2602"/>
                    <a:pt x="2619" y="2404"/>
                  </a:cubicBezTo>
                  <a:lnTo>
                    <a:pt x="2619" y="2404"/>
                  </a:lnTo>
                  <a:cubicBezTo>
                    <a:pt x="2611" y="2407"/>
                    <a:pt x="2611" y="2407"/>
                    <a:pt x="2607" y="2412"/>
                  </a:cubicBezTo>
                  <a:cubicBezTo>
                    <a:pt x="2644" y="2363"/>
                    <a:pt x="2765" y="2239"/>
                    <a:pt x="2765" y="2221"/>
                  </a:cubicBezTo>
                  <a:cubicBezTo>
                    <a:pt x="2769" y="2217"/>
                    <a:pt x="2773" y="2214"/>
                    <a:pt x="2776" y="2209"/>
                  </a:cubicBezTo>
                  <a:cubicBezTo>
                    <a:pt x="2776" y="2210"/>
                    <a:pt x="2776" y="2210"/>
                    <a:pt x="2777" y="2210"/>
                  </a:cubicBezTo>
                  <a:cubicBezTo>
                    <a:pt x="2780" y="2210"/>
                    <a:pt x="2802" y="2176"/>
                    <a:pt x="2808" y="2176"/>
                  </a:cubicBezTo>
                  <a:cubicBezTo>
                    <a:pt x="2808" y="2176"/>
                    <a:pt x="2808" y="2176"/>
                    <a:pt x="2809" y="2177"/>
                  </a:cubicBezTo>
                  <a:cubicBezTo>
                    <a:pt x="2974" y="1986"/>
                    <a:pt x="3172" y="1759"/>
                    <a:pt x="3355" y="1612"/>
                  </a:cubicBezTo>
                  <a:cubicBezTo>
                    <a:pt x="3957" y="1071"/>
                    <a:pt x="4535" y="410"/>
                    <a:pt x="5320" y="133"/>
                  </a:cubicBezTo>
                  <a:lnTo>
                    <a:pt x="5320" y="133"/>
                  </a:lnTo>
                  <a:cubicBezTo>
                    <a:pt x="5362" y="122"/>
                    <a:pt x="5407" y="111"/>
                    <a:pt x="5447" y="111"/>
                  </a:cubicBezTo>
                  <a:close/>
                  <a:moveTo>
                    <a:pt x="7764" y="2258"/>
                  </a:moveTo>
                  <a:cubicBezTo>
                    <a:pt x="7764" y="2280"/>
                    <a:pt x="7759" y="2297"/>
                    <a:pt x="7759" y="2324"/>
                  </a:cubicBezTo>
                  <a:cubicBezTo>
                    <a:pt x="7752" y="2419"/>
                    <a:pt x="7737" y="2500"/>
                    <a:pt x="7734" y="2598"/>
                  </a:cubicBezTo>
                  <a:lnTo>
                    <a:pt x="7727" y="2598"/>
                  </a:lnTo>
                  <a:cubicBezTo>
                    <a:pt x="7727" y="2617"/>
                    <a:pt x="7723" y="2635"/>
                    <a:pt x="7727" y="2639"/>
                  </a:cubicBezTo>
                  <a:lnTo>
                    <a:pt x="7727" y="2642"/>
                  </a:lnTo>
                  <a:cubicBezTo>
                    <a:pt x="7565" y="3779"/>
                    <a:pt x="7235" y="4927"/>
                    <a:pt x="6839" y="6020"/>
                  </a:cubicBezTo>
                  <a:cubicBezTo>
                    <a:pt x="6623" y="6599"/>
                    <a:pt x="6340" y="7168"/>
                    <a:pt x="5995" y="7692"/>
                  </a:cubicBezTo>
                  <a:cubicBezTo>
                    <a:pt x="6003" y="7684"/>
                    <a:pt x="6003" y="7684"/>
                    <a:pt x="6010" y="7681"/>
                  </a:cubicBezTo>
                  <a:lnTo>
                    <a:pt x="6010" y="7681"/>
                  </a:lnTo>
                  <a:cubicBezTo>
                    <a:pt x="5706" y="8124"/>
                    <a:pt x="5350" y="8594"/>
                    <a:pt x="4819" y="8762"/>
                  </a:cubicBezTo>
                  <a:lnTo>
                    <a:pt x="4822" y="8762"/>
                  </a:lnTo>
                  <a:cubicBezTo>
                    <a:pt x="4819" y="8766"/>
                    <a:pt x="4815" y="8766"/>
                    <a:pt x="4815" y="8766"/>
                  </a:cubicBezTo>
                  <a:cubicBezTo>
                    <a:pt x="4811" y="8766"/>
                    <a:pt x="4807" y="8770"/>
                    <a:pt x="4807" y="8770"/>
                  </a:cubicBezTo>
                  <a:cubicBezTo>
                    <a:pt x="4706" y="8801"/>
                    <a:pt x="4589" y="8817"/>
                    <a:pt x="4466" y="8817"/>
                  </a:cubicBezTo>
                  <a:cubicBezTo>
                    <a:pt x="4231" y="8817"/>
                    <a:pt x="3976" y="8760"/>
                    <a:pt x="3773" y="8649"/>
                  </a:cubicBezTo>
                  <a:cubicBezTo>
                    <a:pt x="5137" y="7835"/>
                    <a:pt x="5849" y="6269"/>
                    <a:pt x="6281" y="4795"/>
                  </a:cubicBezTo>
                  <a:cubicBezTo>
                    <a:pt x="6291" y="4796"/>
                    <a:pt x="6301" y="4796"/>
                    <a:pt x="6310" y="4796"/>
                  </a:cubicBezTo>
                  <a:cubicBezTo>
                    <a:pt x="6347" y="4796"/>
                    <a:pt x="6378" y="4791"/>
                    <a:pt x="6413" y="4788"/>
                  </a:cubicBezTo>
                  <a:lnTo>
                    <a:pt x="6403" y="4783"/>
                  </a:lnTo>
                  <a:cubicBezTo>
                    <a:pt x="6483" y="4769"/>
                    <a:pt x="6549" y="4769"/>
                    <a:pt x="6630" y="4758"/>
                  </a:cubicBezTo>
                  <a:cubicBezTo>
                    <a:pt x="6619" y="4758"/>
                    <a:pt x="6608" y="4754"/>
                    <a:pt x="6601" y="4754"/>
                  </a:cubicBezTo>
                  <a:cubicBezTo>
                    <a:pt x="6615" y="4732"/>
                    <a:pt x="6751" y="4732"/>
                    <a:pt x="6810" y="4722"/>
                  </a:cubicBezTo>
                  <a:cubicBezTo>
                    <a:pt x="6784" y="4714"/>
                    <a:pt x="6751" y="4714"/>
                    <a:pt x="6722" y="4710"/>
                  </a:cubicBezTo>
                  <a:cubicBezTo>
                    <a:pt x="6733" y="4707"/>
                    <a:pt x="6740" y="4707"/>
                    <a:pt x="6751" y="4707"/>
                  </a:cubicBezTo>
                  <a:cubicBezTo>
                    <a:pt x="6711" y="4700"/>
                    <a:pt x="6689" y="4685"/>
                    <a:pt x="6714" y="4681"/>
                  </a:cubicBezTo>
                  <a:cubicBezTo>
                    <a:pt x="6692" y="4678"/>
                    <a:pt x="6711" y="4670"/>
                    <a:pt x="6703" y="4666"/>
                  </a:cubicBezTo>
                  <a:cubicBezTo>
                    <a:pt x="6736" y="4663"/>
                    <a:pt x="6802" y="4656"/>
                    <a:pt x="6810" y="4644"/>
                  </a:cubicBezTo>
                  <a:lnTo>
                    <a:pt x="6810" y="4644"/>
                  </a:lnTo>
                  <a:cubicBezTo>
                    <a:pt x="6726" y="4658"/>
                    <a:pt x="6643" y="4664"/>
                    <a:pt x="6560" y="4664"/>
                  </a:cubicBezTo>
                  <a:cubicBezTo>
                    <a:pt x="6482" y="4664"/>
                    <a:pt x="6403" y="4659"/>
                    <a:pt x="6322" y="4648"/>
                  </a:cubicBezTo>
                  <a:cubicBezTo>
                    <a:pt x="6491" y="4021"/>
                    <a:pt x="6604" y="3387"/>
                    <a:pt x="6637" y="2742"/>
                  </a:cubicBezTo>
                  <a:cubicBezTo>
                    <a:pt x="7000" y="2558"/>
                    <a:pt x="7378" y="2385"/>
                    <a:pt x="7764" y="2258"/>
                  </a:cubicBezTo>
                  <a:close/>
                  <a:moveTo>
                    <a:pt x="5492" y="1"/>
                  </a:moveTo>
                  <a:cubicBezTo>
                    <a:pt x="5253" y="1"/>
                    <a:pt x="4958" y="144"/>
                    <a:pt x="4711" y="304"/>
                  </a:cubicBezTo>
                  <a:lnTo>
                    <a:pt x="4711" y="304"/>
                  </a:lnTo>
                  <a:cubicBezTo>
                    <a:pt x="4726" y="294"/>
                    <a:pt x="4741" y="283"/>
                    <a:pt x="4756" y="274"/>
                  </a:cubicBezTo>
                  <a:lnTo>
                    <a:pt x="4756" y="274"/>
                  </a:lnTo>
                  <a:cubicBezTo>
                    <a:pt x="4740" y="283"/>
                    <a:pt x="4725" y="293"/>
                    <a:pt x="4710" y="302"/>
                  </a:cubicBezTo>
                  <a:lnTo>
                    <a:pt x="4710" y="302"/>
                  </a:lnTo>
                  <a:cubicBezTo>
                    <a:pt x="4705" y="306"/>
                    <a:pt x="4701" y="310"/>
                    <a:pt x="4696" y="314"/>
                  </a:cubicBezTo>
                  <a:lnTo>
                    <a:pt x="4696" y="314"/>
                  </a:lnTo>
                  <a:cubicBezTo>
                    <a:pt x="4633" y="355"/>
                    <a:pt x="4573" y="397"/>
                    <a:pt x="4518" y="439"/>
                  </a:cubicBezTo>
                  <a:cubicBezTo>
                    <a:pt x="4560" y="405"/>
                    <a:pt x="4600" y="376"/>
                    <a:pt x="4641" y="347"/>
                  </a:cubicBezTo>
                  <a:lnTo>
                    <a:pt x="4641" y="347"/>
                  </a:lnTo>
                  <a:cubicBezTo>
                    <a:pt x="4031" y="747"/>
                    <a:pt x="3506" y="1292"/>
                    <a:pt x="2989" y="1803"/>
                  </a:cubicBezTo>
                  <a:cubicBezTo>
                    <a:pt x="3095" y="1708"/>
                    <a:pt x="3198" y="1586"/>
                    <a:pt x="3315" y="1502"/>
                  </a:cubicBezTo>
                  <a:lnTo>
                    <a:pt x="3315" y="1502"/>
                  </a:lnTo>
                  <a:cubicBezTo>
                    <a:pt x="3253" y="1590"/>
                    <a:pt x="3139" y="1659"/>
                    <a:pt x="3088" y="1752"/>
                  </a:cubicBezTo>
                  <a:cubicBezTo>
                    <a:pt x="2606" y="2262"/>
                    <a:pt x="2159" y="2815"/>
                    <a:pt x="1748" y="3386"/>
                  </a:cubicBezTo>
                  <a:lnTo>
                    <a:pt x="1748" y="3386"/>
                  </a:lnTo>
                  <a:cubicBezTo>
                    <a:pt x="1751" y="3380"/>
                    <a:pt x="1752" y="3376"/>
                    <a:pt x="1751" y="3376"/>
                  </a:cubicBezTo>
                  <a:cubicBezTo>
                    <a:pt x="1750" y="3376"/>
                    <a:pt x="1746" y="3379"/>
                    <a:pt x="1739" y="3387"/>
                  </a:cubicBezTo>
                  <a:lnTo>
                    <a:pt x="1735" y="3383"/>
                  </a:lnTo>
                  <a:cubicBezTo>
                    <a:pt x="1771" y="3328"/>
                    <a:pt x="1797" y="3292"/>
                    <a:pt x="1830" y="3236"/>
                  </a:cubicBezTo>
                  <a:lnTo>
                    <a:pt x="1830" y="3236"/>
                  </a:lnTo>
                  <a:cubicBezTo>
                    <a:pt x="1027" y="4436"/>
                    <a:pt x="147" y="6020"/>
                    <a:pt x="664" y="7494"/>
                  </a:cubicBezTo>
                  <a:cubicBezTo>
                    <a:pt x="950" y="8238"/>
                    <a:pt x="1673" y="8803"/>
                    <a:pt x="2461" y="8906"/>
                  </a:cubicBezTo>
                  <a:cubicBezTo>
                    <a:pt x="2555" y="8918"/>
                    <a:pt x="2651" y="8924"/>
                    <a:pt x="2748" y="8924"/>
                  </a:cubicBezTo>
                  <a:cubicBezTo>
                    <a:pt x="2939" y="8924"/>
                    <a:pt x="3131" y="8899"/>
                    <a:pt x="3311" y="8843"/>
                  </a:cubicBezTo>
                  <a:cubicBezTo>
                    <a:pt x="3492" y="8789"/>
                    <a:pt x="3558" y="8740"/>
                    <a:pt x="3641" y="8740"/>
                  </a:cubicBezTo>
                  <a:cubicBezTo>
                    <a:pt x="3703" y="8740"/>
                    <a:pt x="3774" y="8767"/>
                    <a:pt x="3909" y="8840"/>
                  </a:cubicBezTo>
                  <a:cubicBezTo>
                    <a:pt x="4067" y="8920"/>
                    <a:pt x="4257" y="8942"/>
                    <a:pt x="4441" y="8946"/>
                  </a:cubicBezTo>
                  <a:cubicBezTo>
                    <a:pt x="5885" y="8942"/>
                    <a:pt x="6575" y="7043"/>
                    <a:pt x="7052" y="5924"/>
                  </a:cubicBezTo>
                  <a:cubicBezTo>
                    <a:pt x="7052" y="5924"/>
                    <a:pt x="7048" y="5924"/>
                    <a:pt x="7052" y="5921"/>
                  </a:cubicBezTo>
                  <a:lnTo>
                    <a:pt x="7052" y="5921"/>
                  </a:lnTo>
                  <a:cubicBezTo>
                    <a:pt x="7050" y="5922"/>
                    <a:pt x="7049" y="5923"/>
                    <a:pt x="7049" y="5923"/>
                  </a:cubicBezTo>
                  <a:cubicBezTo>
                    <a:pt x="7047" y="5923"/>
                    <a:pt x="7052" y="5916"/>
                    <a:pt x="7052" y="5913"/>
                  </a:cubicBezTo>
                  <a:lnTo>
                    <a:pt x="7052" y="5917"/>
                  </a:lnTo>
                  <a:cubicBezTo>
                    <a:pt x="7158" y="5656"/>
                    <a:pt x="7246" y="5400"/>
                    <a:pt x="7327" y="5132"/>
                  </a:cubicBezTo>
                  <a:lnTo>
                    <a:pt x="7327" y="5132"/>
                  </a:lnTo>
                  <a:lnTo>
                    <a:pt x="7319" y="5143"/>
                  </a:lnTo>
                  <a:cubicBezTo>
                    <a:pt x="7338" y="5084"/>
                    <a:pt x="7367" y="4996"/>
                    <a:pt x="7375" y="4945"/>
                  </a:cubicBezTo>
                  <a:lnTo>
                    <a:pt x="7375" y="4945"/>
                  </a:lnTo>
                  <a:cubicBezTo>
                    <a:pt x="7373" y="4947"/>
                    <a:pt x="7372" y="4947"/>
                    <a:pt x="7372" y="4947"/>
                  </a:cubicBezTo>
                  <a:cubicBezTo>
                    <a:pt x="7370" y="4947"/>
                    <a:pt x="7375" y="4937"/>
                    <a:pt x="7375" y="4937"/>
                  </a:cubicBezTo>
                  <a:cubicBezTo>
                    <a:pt x="7381" y="4899"/>
                    <a:pt x="7414" y="4838"/>
                    <a:pt x="7412" y="4812"/>
                  </a:cubicBezTo>
                  <a:lnTo>
                    <a:pt x="7412" y="4812"/>
                  </a:lnTo>
                  <a:cubicBezTo>
                    <a:pt x="7413" y="4809"/>
                    <a:pt x="7415" y="4805"/>
                    <a:pt x="7415" y="4805"/>
                  </a:cubicBezTo>
                  <a:cubicBezTo>
                    <a:pt x="7433" y="4751"/>
                    <a:pt x="7441" y="4692"/>
                    <a:pt x="7448" y="4656"/>
                  </a:cubicBezTo>
                  <a:cubicBezTo>
                    <a:pt x="7444" y="4615"/>
                    <a:pt x="7488" y="4516"/>
                    <a:pt x="7488" y="4472"/>
                  </a:cubicBezTo>
                  <a:cubicBezTo>
                    <a:pt x="7494" y="4456"/>
                    <a:pt x="7504" y="4419"/>
                    <a:pt x="7501" y="4419"/>
                  </a:cubicBezTo>
                  <a:lnTo>
                    <a:pt x="7501" y="4419"/>
                  </a:lnTo>
                  <a:cubicBezTo>
                    <a:pt x="7501" y="4419"/>
                    <a:pt x="7501" y="4419"/>
                    <a:pt x="7501" y="4419"/>
                  </a:cubicBezTo>
                  <a:lnTo>
                    <a:pt x="7501" y="4419"/>
                  </a:lnTo>
                  <a:cubicBezTo>
                    <a:pt x="7502" y="4417"/>
                    <a:pt x="7503" y="4415"/>
                    <a:pt x="7503" y="4414"/>
                  </a:cubicBezTo>
                  <a:cubicBezTo>
                    <a:pt x="7683" y="3683"/>
                    <a:pt x="7906" y="2954"/>
                    <a:pt x="7935" y="2187"/>
                  </a:cubicBezTo>
                  <a:cubicBezTo>
                    <a:pt x="8089" y="2129"/>
                    <a:pt x="8262" y="2067"/>
                    <a:pt x="8416" y="2004"/>
                  </a:cubicBezTo>
                  <a:cubicBezTo>
                    <a:pt x="8569" y="1940"/>
                    <a:pt x="8504" y="1714"/>
                    <a:pt x="8357" y="1714"/>
                  </a:cubicBezTo>
                  <a:cubicBezTo>
                    <a:pt x="8345" y="1714"/>
                    <a:pt x="8333" y="1715"/>
                    <a:pt x="8321" y="1718"/>
                  </a:cubicBezTo>
                  <a:cubicBezTo>
                    <a:pt x="8207" y="1744"/>
                    <a:pt x="8050" y="1791"/>
                    <a:pt x="7943" y="1825"/>
                  </a:cubicBezTo>
                  <a:cubicBezTo>
                    <a:pt x="7932" y="1363"/>
                    <a:pt x="7881" y="809"/>
                    <a:pt x="7488" y="498"/>
                  </a:cubicBezTo>
                  <a:cubicBezTo>
                    <a:pt x="7327" y="377"/>
                    <a:pt x="7139" y="333"/>
                    <a:pt x="6946" y="333"/>
                  </a:cubicBezTo>
                  <a:cubicBezTo>
                    <a:pt x="6724" y="333"/>
                    <a:pt x="6495" y="391"/>
                    <a:pt x="6293" y="456"/>
                  </a:cubicBezTo>
                  <a:lnTo>
                    <a:pt x="6293" y="456"/>
                  </a:lnTo>
                  <a:cubicBezTo>
                    <a:pt x="6296" y="454"/>
                    <a:pt x="6299" y="452"/>
                    <a:pt x="6303" y="449"/>
                  </a:cubicBezTo>
                  <a:lnTo>
                    <a:pt x="6303" y="449"/>
                  </a:lnTo>
                  <a:cubicBezTo>
                    <a:pt x="6175" y="493"/>
                    <a:pt x="6058" y="534"/>
                    <a:pt x="5944" y="589"/>
                  </a:cubicBezTo>
                  <a:cubicBezTo>
                    <a:pt x="5925" y="152"/>
                    <a:pt x="5737" y="1"/>
                    <a:pt x="54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 name="Rectangle 1"/>
          <p:cNvSpPr/>
          <p:nvPr/>
        </p:nvSpPr>
        <p:spPr>
          <a:xfrm>
            <a:off x="1463930" y="1741637"/>
            <a:ext cx="4433350" cy="1569660"/>
          </a:xfrm>
          <a:prstGeom prst="rect">
            <a:avLst/>
          </a:prstGeom>
          <a:noFill/>
        </p:spPr>
        <p:txBody>
          <a:bodyPr wrap="square" lIns="91440" tIns="45720" rIns="91440" bIns="45720">
            <a:spAutoFit/>
          </a:bodyPr>
          <a:lstStyle/>
          <a:p>
            <a:pPr algn="ctr"/>
            <a:r>
              <a:rPr lang="en-US" sz="4800" b="1" i="1" cap="none" spc="0" dirty="0">
                <a:ln w="0"/>
                <a:gradFill flip="none" rotWithShape="1">
                  <a:gsLst>
                    <a:gs pos="33000">
                      <a:schemeClr val="accent1">
                        <a:lumMod val="50000"/>
                      </a:schemeClr>
                    </a:gs>
                    <a:gs pos="5000">
                      <a:schemeClr val="accent1">
                        <a:lumMod val="50000"/>
                      </a:schemeClr>
                    </a:gs>
                    <a:gs pos="39000">
                      <a:srgbClr val="002060"/>
                    </a:gs>
                    <a:gs pos="100000">
                      <a:schemeClr val="bg2">
                        <a:lumMod val="75000"/>
                      </a:schemeClr>
                    </a:gs>
                  </a:gsLst>
                  <a:lin ang="600000" scaled="0"/>
                  <a:tileRect/>
                </a:gradFill>
                <a:effectLst>
                  <a:outerShdw blurRad="50800" dist="38100" dir="2700000" algn="tl" rotWithShape="0">
                    <a:schemeClr val="accent3">
                      <a:lumMod val="50000"/>
                      <a:alpha val="40000"/>
                    </a:schemeClr>
                  </a:outerShdw>
                  <a:reflection endPos="0" dist="50800" dir="5400000" sy="-100000" algn="bl" rotWithShape="0"/>
                </a:effectLst>
                <a:latin typeface="Verdana" panose="020B0804030504040204" pitchFamily="34" charset="0"/>
                <a:ea typeface="Verdana" panose="020B0804030504040204" pitchFamily="34" charset="0"/>
                <a:cs typeface="Verdana" panose="020B0804030504040204" pitchFamily="34" charset="0"/>
              </a:rPr>
              <a:t>ME</a:t>
            </a:r>
            <a:r>
              <a:rPr lang="en-US" sz="4000" b="1" i="1" cap="none" spc="0" dirty="0">
                <a:ln w="0"/>
                <a:gradFill flip="none" rotWithShape="1">
                  <a:gsLst>
                    <a:gs pos="33000">
                      <a:schemeClr val="accent1">
                        <a:lumMod val="50000"/>
                      </a:schemeClr>
                    </a:gs>
                    <a:gs pos="5000">
                      <a:schemeClr val="accent1">
                        <a:lumMod val="50000"/>
                      </a:schemeClr>
                    </a:gs>
                    <a:gs pos="39000">
                      <a:srgbClr val="002060"/>
                    </a:gs>
                    <a:gs pos="100000">
                      <a:schemeClr val="bg2">
                        <a:lumMod val="75000"/>
                      </a:schemeClr>
                    </a:gs>
                  </a:gsLst>
                  <a:lin ang="600000" scaled="0"/>
                  <a:tileRect/>
                </a:gradFill>
                <a:effectLst>
                  <a:outerShdw blurRad="50800" dist="38100" dir="2700000" algn="tl" rotWithShape="0">
                    <a:schemeClr val="accent3">
                      <a:lumMod val="50000"/>
                      <a:alpha val="40000"/>
                    </a:schemeClr>
                  </a:outerShdw>
                  <a:reflection endPos="0" dist="50800" dir="5400000" sy="-100000" algn="bl" rotWithShape="0"/>
                </a:effectLst>
                <a:latin typeface="Verdana" panose="020B0804030504040204" pitchFamily="34" charset="0"/>
                <a:ea typeface="Verdana" panose="020B0804030504040204" pitchFamily="34" charset="0"/>
                <a:cs typeface="Verdana" panose="020B0804030504040204" pitchFamily="34" charset="0"/>
              </a:rPr>
              <a:t>NTAL</a:t>
            </a:r>
            <a:r>
              <a:rPr lang="en-US" sz="4800" b="1" i="1" cap="none" spc="0" dirty="0">
                <a:ln w="0"/>
                <a:gradFill flip="none" rotWithShape="1">
                  <a:gsLst>
                    <a:gs pos="33000">
                      <a:schemeClr val="accent1">
                        <a:lumMod val="50000"/>
                      </a:schemeClr>
                    </a:gs>
                    <a:gs pos="5000">
                      <a:schemeClr val="accent1">
                        <a:lumMod val="50000"/>
                      </a:schemeClr>
                    </a:gs>
                    <a:gs pos="39000">
                      <a:schemeClr val="bg2">
                        <a:lumMod val="50000"/>
                      </a:schemeClr>
                    </a:gs>
                    <a:gs pos="100000">
                      <a:schemeClr val="bg2">
                        <a:lumMod val="75000"/>
                      </a:schemeClr>
                    </a:gs>
                  </a:gsLst>
                  <a:lin ang="600000" scaled="0"/>
                  <a:tileRect/>
                </a:gradFill>
                <a:effectLst>
                  <a:outerShdw blurRad="50800" dist="38100" dir="2700000" algn="tl" rotWithShape="0">
                    <a:schemeClr val="accent3">
                      <a:lumMod val="50000"/>
                      <a:alpha val="40000"/>
                    </a:schemeClr>
                  </a:outerShdw>
                  <a:reflection endPos="0" dist="50800" dir="5400000" sy="-100000" algn="bl" rotWithShape="0"/>
                </a:effectLst>
                <a:latin typeface="Verdana" panose="020B0804030504040204" pitchFamily="34" charset="0"/>
                <a:ea typeface="Verdana" panose="020B0804030504040204" pitchFamily="34" charset="0"/>
                <a:cs typeface="Verdana" panose="020B0804030504040204" pitchFamily="34" charset="0"/>
              </a:rPr>
              <a:t> </a:t>
            </a:r>
            <a:endParaRPr lang="en-US" sz="4800" b="1" i="1" cap="none" spc="0" dirty="0">
              <a:ln w="0"/>
              <a:gradFill flip="none" rotWithShape="1">
                <a:gsLst>
                  <a:gs pos="33000">
                    <a:schemeClr val="accent1">
                      <a:lumMod val="50000"/>
                    </a:schemeClr>
                  </a:gs>
                  <a:gs pos="5000">
                    <a:schemeClr val="accent1">
                      <a:lumMod val="50000"/>
                    </a:schemeClr>
                  </a:gs>
                  <a:gs pos="39000">
                    <a:schemeClr val="bg2">
                      <a:lumMod val="50000"/>
                    </a:schemeClr>
                  </a:gs>
                  <a:gs pos="100000">
                    <a:schemeClr val="bg2">
                      <a:lumMod val="75000"/>
                    </a:schemeClr>
                  </a:gs>
                </a:gsLst>
                <a:lin ang="600000" scaled="0"/>
                <a:tileRect/>
              </a:gradFill>
              <a:effectLst>
                <a:outerShdw blurRad="50800" dist="38100" dir="2700000" algn="tl" rotWithShape="0">
                  <a:schemeClr val="accent3">
                    <a:lumMod val="50000"/>
                    <a:alpha val="40000"/>
                  </a:schemeClr>
                </a:outerShdw>
                <a:reflection endPos="0" dist="50800" dir="5400000" sy="-100000" algn="bl" rotWithShape="0"/>
              </a:effectLst>
              <a:latin typeface="Verdana" panose="020B0804030504040204" pitchFamily="34" charset="0"/>
              <a:ea typeface="Verdana" panose="020B0804030504040204" pitchFamily="34" charset="0"/>
              <a:cs typeface="Verdana" panose="020B0804030504040204" pitchFamily="34" charset="0"/>
            </a:endParaRPr>
          </a:p>
          <a:p>
            <a:pPr algn="ctr"/>
            <a:r>
              <a:rPr lang="en-US" sz="4800" b="1" i="1" cap="none" spc="0" dirty="0">
                <a:ln w="0"/>
                <a:gradFill flip="none" rotWithShape="1">
                  <a:gsLst>
                    <a:gs pos="33000">
                      <a:schemeClr val="accent1">
                        <a:lumMod val="50000"/>
                      </a:schemeClr>
                    </a:gs>
                    <a:gs pos="5000">
                      <a:schemeClr val="accent1">
                        <a:lumMod val="50000"/>
                      </a:schemeClr>
                    </a:gs>
                    <a:gs pos="39000">
                      <a:schemeClr val="bg2">
                        <a:lumMod val="50000"/>
                      </a:schemeClr>
                    </a:gs>
                    <a:gs pos="100000">
                      <a:schemeClr val="bg2">
                        <a:lumMod val="75000"/>
                      </a:schemeClr>
                    </a:gs>
                  </a:gsLst>
                  <a:lin ang="600000" scaled="0"/>
                  <a:tileRect/>
                </a:gradFill>
                <a:effectLst>
                  <a:outerShdw blurRad="50800" dist="38100" dir="2700000" algn="tl" rotWithShape="0">
                    <a:schemeClr val="accent3">
                      <a:lumMod val="50000"/>
                      <a:alpha val="40000"/>
                    </a:schemeClr>
                  </a:outerShdw>
                  <a:reflection endPos="0" dist="50800" dir="5400000" sy="-100000" algn="bl" rotWithShape="0"/>
                </a:effectLst>
                <a:latin typeface="Verdana" panose="020B0804030504040204" pitchFamily="34" charset="0"/>
                <a:ea typeface="Verdana" panose="020B0804030504040204" pitchFamily="34" charset="0"/>
                <a:cs typeface="Verdana" panose="020B0804030504040204" pitchFamily="34" charset="0"/>
              </a:rPr>
              <a:t>   </a:t>
            </a:r>
            <a:r>
              <a:rPr lang="en-US" sz="4800" b="1" i="1" cap="none" spc="0" dirty="0">
                <a:ln w="0"/>
                <a:gradFill flip="none" rotWithShape="1">
                  <a:gsLst>
                    <a:gs pos="33000">
                      <a:schemeClr val="accent1">
                        <a:lumMod val="50000"/>
                      </a:schemeClr>
                    </a:gs>
                    <a:gs pos="5000">
                      <a:schemeClr val="accent1">
                        <a:lumMod val="50000"/>
                      </a:schemeClr>
                    </a:gs>
                    <a:gs pos="39000">
                      <a:srgbClr val="002060"/>
                    </a:gs>
                    <a:gs pos="100000">
                      <a:schemeClr val="bg2">
                        <a:lumMod val="75000"/>
                      </a:schemeClr>
                    </a:gs>
                  </a:gsLst>
                  <a:lin ang="600000" scaled="0"/>
                  <a:tileRect/>
                </a:gradFill>
                <a:effectLst>
                  <a:outerShdw blurRad="50800" dist="38100" dir="2700000" algn="tl" rotWithShape="0">
                    <a:schemeClr val="accent3">
                      <a:lumMod val="50000"/>
                      <a:alpha val="40000"/>
                    </a:schemeClr>
                  </a:outerShdw>
                  <a:reflection endPos="0" dist="50800" dir="5400000" sy="-100000" algn="bl" rotWithShape="0"/>
                </a:effectLst>
                <a:latin typeface="Verdana" panose="020B0804030504040204" pitchFamily="34" charset="0"/>
                <a:ea typeface="Verdana" panose="020B0804030504040204" pitchFamily="34" charset="0"/>
                <a:cs typeface="Verdana" panose="020B0804030504040204" pitchFamily="34" charset="0"/>
              </a:rPr>
              <a:t>WE</a:t>
            </a:r>
            <a:r>
              <a:rPr lang="en-US" sz="4000" b="1" i="1" cap="none" spc="0" dirty="0">
                <a:ln w="0"/>
                <a:gradFill flip="none" rotWithShape="1">
                  <a:gsLst>
                    <a:gs pos="33000">
                      <a:schemeClr val="accent1">
                        <a:lumMod val="50000"/>
                      </a:schemeClr>
                    </a:gs>
                    <a:gs pos="5000">
                      <a:schemeClr val="accent1">
                        <a:lumMod val="50000"/>
                      </a:schemeClr>
                    </a:gs>
                    <a:gs pos="39000">
                      <a:srgbClr val="002060"/>
                    </a:gs>
                    <a:gs pos="100000">
                      <a:schemeClr val="bg2">
                        <a:lumMod val="75000"/>
                      </a:schemeClr>
                    </a:gs>
                  </a:gsLst>
                  <a:lin ang="600000" scaled="0"/>
                  <a:tileRect/>
                </a:gradFill>
                <a:effectLst>
                  <a:outerShdw blurRad="50800" dist="38100" dir="2700000" algn="tl" rotWithShape="0">
                    <a:schemeClr val="accent3">
                      <a:lumMod val="50000"/>
                      <a:alpha val="40000"/>
                    </a:schemeClr>
                  </a:outerShdw>
                  <a:reflection endPos="0" dist="50800" dir="5400000" sy="-100000" algn="bl" rotWithShape="0"/>
                </a:effectLst>
                <a:latin typeface="Verdana" panose="020B0804030504040204" pitchFamily="34" charset="0"/>
                <a:ea typeface="Verdana" panose="020B0804030504040204" pitchFamily="34" charset="0"/>
                <a:cs typeface="Verdana" panose="020B0804030504040204" pitchFamily="34" charset="0"/>
              </a:rPr>
              <a:t>LLBEING</a:t>
            </a:r>
            <a:endParaRPr lang="en-US" sz="4800" b="1" i="1" cap="none" spc="0" dirty="0">
              <a:ln w="0"/>
              <a:gradFill flip="none" rotWithShape="1">
                <a:gsLst>
                  <a:gs pos="33000">
                    <a:schemeClr val="accent1">
                      <a:lumMod val="50000"/>
                    </a:schemeClr>
                  </a:gs>
                  <a:gs pos="5000">
                    <a:schemeClr val="accent1">
                      <a:lumMod val="50000"/>
                    </a:schemeClr>
                  </a:gs>
                  <a:gs pos="39000">
                    <a:srgbClr val="002060"/>
                  </a:gs>
                  <a:gs pos="100000">
                    <a:schemeClr val="bg2">
                      <a:lumMod val="75000"/>
                    </a:schemeClr>
                  </a:gs>
                </a:gsLst>
                <a:lin ang="600000" scaled="0"/>
                <a:tileRect/>
              </a:gradFill>
              <a:effectLst>
                <a:outerShdw blurRad="50800" dist="38100" dir="2700000" algn="tl" rotWithShape="0">
                  <a:schemeClr val="accent3">
                    <a:lumMod val="50000"/>
                    <a:alpha val="40000"/>
                  </a:schemeClr>
                </a:outerShdw>
                <a:reflection endPos="0" dist="50800" dir="5400000" sy="-100000" algn="bl" rotWithShape="0"/>
              </a:effectLst>
              <a:latin typeface="Verdana" panose="020B0804030504040204" pitchFamily="34" charset="0"/>
              <a:ea typeface="Verdana" panose="020B0804030504040204" pitchFamily="34" charset="0"/>
              <a:cs typeface="Verdana" panose="020B0804030504040204" pitchFamily="34" charset="0"/>
            </a:endParaRPr>
          </a:p>
        </p:txBody>
      </p:sp>
      <p:sp>
        <p:nvSpPr>
          <p:cNvPr id="71" name="Google Shape;3893;p39"/>
          <p:cNvSpPr txBox="1"/>
          <p:nvPr/>
        </p:nvSpPr>
        <p:spPr>
          <a:xfrm>
            <a:off x="2582545" y="1553210"/>
            <a:ext cx="2961640" cy="4095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3"/>
              </a:buClr>
              <a:buSzPts val="1300"/>
              <a:buFont typeface="Poppins Light"/>
              <a:buNone/>
              <a:defRPr sz="1800" b="0" i="0" u="none" strike="noStrike" cap="none">
                <a:solidFill>
                  <a:schemeClr val="dk1"/>
                </a:solidFill>
                <a:latin typeface="Poppins Light"/>
                <a:ea typeface="Poppins Light"/>
                <a:cs typeface="Poppins Light"/>
                <a:sym typeface="Poppins Light"/>
              </a:defRPr>
            </a:lvl1pPr>
            <a:lvl2pPr marL="914400" marR="0" lvl="1" indent="-311150" algn="ctr" rtl="0">
              <a:lnSpc>
                <a:spcPct val="100000"/>
              </a:lnSpc>
              <a:spcBef>
                <a:spcPts val="0"/>
              </a:spcBef>
              <a:spcAft>
                <a:spcPts val="0"/>
              </a:spcAft>
              <a:buClr>
                <a:schemeClr val="dk1"/>
              </a:buClr>
              <a:buSzPts val="1800"/>
              <a:buFont typeface="Poppins Light"/>
              <a:buNone/>
              <a:defRPr sz="1800" b="0" i="0" u="none" strike="noStrike" cap="none">
                <a:solidFill>
                  <a:schemeClr val="dk1"/>
                </a:solidFill>
                <a:latin typeface="Poppins Light"/>
                <a:ea typeface="Poppins Light"/>
                <a:cs typeface="Poppins Light"/>
                <a:sym typeface="Poppins Light"/>
              </a:defRPr>
            </a:lvl2pPr>
            <a:lvl3pPr marL="1371600" marR="0" lvl="2" indent="-311150" algn="ctr" rtl="0">
              <a:lnSpc>
                <a:spcPct val="100000"/>
              </a:lnSpc>
              <a:spcBef>
                <a:spcPts val="0"/>
              </a:spcBef>
              <a:spcAft>
                <a:spcPts val="0"/>
              </a:spcAft>
              <a:buClr>
                <a:schemeClr val="dk1"/>
              </a:buClr>
              <a:buSzPts val="1800"/>
              <a:buFont typeface="Poppins Light"/>
              <a:buNone/>
              <a:defRPr sz="1800" b="0" i="0" u="none" strike="noStrike" cap="none">
                <a:solidFill>
                  <a:schemeClr val="dk1"/>
                </a:solidFill>
                <a:latin typeface="Poppins Light"/>
                <a:ea typeface="Poppins Light"/>
                <a:cs typeface="Poppins Light"/>
                <a:sym typeface="Poppins Light"/>
              </a:defRPr>
            </a:lvl3pPr>
            <a:lvl4pPr marL="1828800" marR="0" lvl="3" indent="-311150" algn="ctr" rtl="0">
              <a:lnSpc>
                <a:spcPct val="100000"/>
              </a:lnSpc>
              <a:spcBef>
                <a:spcPts val="0"/>
              </a:spcBef>
              <a:spcAft>
                <a:spcPts val="0"/>
              </a:spcAft>
              <a:buClr>
                <a:schemeClr val="dk1"/>
              </a:buClr>
              <a:buSzPts val="1800"/>
              <a:buFont typeface="Poppins Light"/>
              <a:buNone/>
              <a:defRPr sz="1800" b="0" i="0" u="none" strike="noStrike" cap="none">
                <a:solidFill>
                  <a:schemeClr val="dk1"/>
                </a:solidFill>
                <a:latin typeface="Poppins Light"/>
                <a:ea typeface="Poppins Light"/>
                <a:cs typeface="Poppins Light"/>
                <a:sym typeface="Poppins Light"/>
              </a:defRPr>
            </a:lvl4pPr>
            <a:lvl5pPr marL="2286000" marR="0" lvl="4" indent="-311150" algn="ctr" rtl="0">
              <a:lnSpc>
                <a:spcPct val="100000"/>
              </a:lnSpc>
              <a:spcBef>
                <a:spcPts val="0"/>
              </a:spcBef>
              <a:spcAft>
                <a:spcPts val="0"/>
              </a:spcAft>
              <a:buClr>
                <a:schemeClr val="dk1"/>
              </a:buClr>
              <a:buSzPts val="1800"/>
              <a:buFont typeface="Poppins Light"/>
              <a:buNone/>
              <a:defRPr sz="1800" b="0" i="0" u="none" strike="noStrike" cap="none">
                <a:solidFill>
                  <a:schemeClr val="dk1"/>
                </a:solidFill>
                <a:latin typeface="Poppins Light"/>
                <a:ea typeface="Poppins Light"/>
                <a:cs typeface="Poppins Light"/>
                <a:sym typeface="Poppins Light"/>
              </a:defRPr>
            </a:lvl5pPr>
            <a:lvl6pPr marL="2743200" marR="0" lvl="5" indent="-311150" algn="ctr" rtl="0">
              <a:lnSpc>
                <a:spcPct val="100000"/>
              </a:lnSpc>
              <a:spcBef>
                <a:spcPts val="0"/>
              </a:spcBef>
              <a:spcAft>
                <a:spcPts val="0"/>
              </a:spcAft>
              <a:buClr>
                <a:schemeClr val="dk1"/>
              </a:buClr>
              <a:buSzPts val="1800"/>
              <a:buFont typeface="Poppins Light"/>
              <a:buNone/>
              <a:defRPr sz="1800" b="0" i="0" u="none" strike="noStrike" cap="none">
                <a:solidFill>
                  <a:schemeClr val="dk1"/>
                </a:solidFill>
                <a:latin typeface="Poppins Light"/>
                <a:ea typeface="Poppins Light"/>
                <a:cs typeface="Poppins Light"/>
                <a:sym typeface="Poppins Light"/>
              </a:defRPr>
            </a:lvl6pPr>
            <a:lvl7pPr marL="3200400" marR="0" lvl="6" indent="-311150" algn="ctr" rtl="0">
              <a:lnSpc>
                <a:spcPct val="100000"/>
              </a:lnSpc>
              <a:spcBef>
                <a:spcPts val="0"/>
              </a:spcBef>
              <a:spcAft>
                <a:spcPts val="0"/>
              </a:spcAft>
              <a:buClr>
                <a:schemeClr val="dk1"/>
              </a:buClr>
              <a:buSzPts val="1800"/>
              <a:buFont typeface="Poppins Light"/>
              <a:buNone/>
              <a:defRPr sz="1800" b="0" i="0" u="none" strike="noStrike" cap="none">
                <a:solidFill>
                  <a:schemeClr val="dk1"/>
                </a:solidFill>
                <a:latin typeface="Poppins Light"/>
                <a:ea typeface="Poppins Light"/>
                <a:cs typeface="Poppins Light"/>
                <a:sym typeface="Poppins Light"/>
              </a:defRPr>
            </a:lvl7pPr>
            <a:lvl8pPr marL="3657600" marR="0" lvl="7" indent="-311150" algn="ctr" rtl="0">
              <a:lnSpc>
                <a:spcPct val="100000"/>
              </a:lnSpc>
              <a:spcBef>
                <a:spcPts val="0"/>
              </a:spcBef>
              <a:spcAft>
                <a:spcPts val="0"/>
              </a:spcAft>
              <a:buClr>
                <a:schemeClr val="dk1"/>
              </a:buClr>
              <a:buSzPts val="1800"/>
              <a:buFont typeface="Poppins Light"/>
              <a:buNone/>
              <a:defRPr sz="1800" b="0" i="0" u="none" strike="noStrike" cap="none">
                <a:solidFill>
                  <a:schemeClr val="dk1"/>
                </a:solidFill>
                <a:latin typeface="Poppins Light"/>
                <a:ea typeface="Poppins Light"/>
                <a:cs typeface="Poppins Light"/>
                <a:sym typeface="Poppins Light"/>
              </a:defRPr>
            </a:lvl8pPr>
            <a:lvl9pPr marL="4114800" marR="0" lvl="8" indent="-311150" algn="ctr" rtl="0">
              <a:lnSpc>
                <a:spcPct val="100000"/>
              </a:lnSpc>
              <a:spcBef>
                <a:spcPts val="0"/>
              </a:spcBef>
              <a:spcAft>
                <a:spcPts val="0"/>
              </a:spcAft>
              <a:buClr>
                <a:schemeClr val="dk1"/>
              </a:buClr>
              <a:buSzPts val="1800"/>
              <a:buFont typeface="Poppins Light"/>
              <a:buNone/>
              <a:defRPr sz="1800" b="0" i="0" u="none" strike="noStrike" cap="none">
                <a:solidFill>
                  <a:schemeClr val="dk1"/>
                </a:solidFill>
                <a:latin typeface="Poppins Light"/>
                <a:ea typeface="Poppins Light"/>
                <a:cs typeface="Poppins Light"/>
                <a:sym typeface="Poppins Light"/>
              </a:defRPr>
            </a:lvl9pPr>
          </a:lstStyle>
          <a:p>
            <a:pPr marL="0" indent="0"/>
            <a:r>
              <a:rPr lang="en-US" sz="2400" b="1" i="1" dirty="0">
                <a:solidFill>
                  <a:srgbClr val="002060"/>
                </a:solidFill>
                <a:latin typeface="Trebuchet MS" panose="020B0703020202090204" pitchFamily="34" charset="0"/>
                <a:cs typeface="Calibri" panose="020F0502020204030204" pitchFamily="34" charset="0"/>
              </a:rPr>
              <a:t>Me - </a:t>
            </a:r>
            <a:r>
              <a:rPr lang="en-US" sz="1400" b="1" i="1" dirty="0">
                <a:solidFill>
                  <a:srgbClr val="002060"/>
                </a:solidFill>
                <a:latin typeface="Trebuchet MS" panose="020B0703020202090204" pitchFamily="34" charset="0"/>
                <a:cs typeface="Calibri" panose="020F0502020204030204" pitchFamily="34" charset="0"/>
              </a:rPr>
              <a:t>You are not alone!</a:t>
            </a:r>
            <a:endParaRPr lang="en-US" sz="1400" b="1" i="1" dirty="0">
              <a:solidFill>
                <a:srgbClr val="002060"/>
              </a:solidFill>
              <a:latin typeface="Trebuchet MS" panose="020B0703020202090204" pitchFamily="34" charset="0"/>
              <a:cs typeface="Calibri" panose="020F0502020204030204" pitchFamily="34" charset="0"/>
            </a:endParaRPr>
          </a:p>
        </p:txBody>
      </p:sp>
      <p:pic>
        <p:nvPicPr>
          <p:cNvPr id="4" name="Picture 3"/>
          <p:cNvPicPr>
            <a:picLocks noChangeAspect="1"/>
          </p:cNvPicPr>
          <p:nvPr/>
        </p:nvPicPr>
        <p:blipFill>
          <a:blip r:embed="rId1"/>
          <a:stretch>
            <a:fillRect/>
          </a:stretch>
        </p:blipFill>
        <p:spPr>
          <a:xfrm>
            <a:off x="-853067" y="1269792"/>
            <a:ext cx="3873708" cy="3873708"/>
          </a:xfrm>
          <a:prstGeom prst="rect">
            <a:avLst/>
          </a:prstGeom>
        </p:spPr>
      </p:pic>
      <p:grpSp>
        <p:nvGrpSpPr>
          <p:cNvPr id="73" name="Google Shape;4056;p43"/>
          <p:cNvGrpSpPr/>
          <p:nvPr/>
        </p:nvGrpSpPr>
        <p:grpSpPr>
          <a:xfrm>
            <a:off x="5037172" y="2107239"/>
            <a:ext cx="4179081" cy="3036261"/>
            <a:chOff x="4993125" y="174799"/>
            <a:chExt cx="1429051" cy="958079"/>
          </a:xfrm>
        </p:grpSpPr>
        <p:sp>
          <p:nvSpPr>
            <p:cNvPr id="74" name="Google Shape;4057;p43"/>
            <p:cNvSpPr/>
            <p:nvPr/>
          </p:nvSpPr>
          <p:spPr>
            <a:xfrm>
              <a:off x="5359005" y="560745"/>
              <a:ext cx="76405" cy="531232"/>
            </a:xfrm>
            <a:custGeom>
              <a:avLst/>
              <a:gdLst/>
              <a:ahLst/>
              <a:cxnLst/>
              <a:rect l="l" t="t" r="r" b="b"/>
              <a:pathLst>
                <a:path w="3309" h="23007" extrusionOk="0">
                  <a:moveTo>
                    <a:pt x="3159" y="1"/>
                  </a:moveTo>
                  <a:cubicBezTo>
                    <a:pt x="3106" y="1"/>
                    <a:pt x="3057" y="34"/>
                    <a:pt x="3037" y="84"/>
                  </a:cubicBezTo>
                  <a:cubicBezTo>
                    <a:pt x="2945" y="312"/>
                    <a:pt x="782" y="5716"/>
                    <a:pt x="445" y="8255"/>
                  </a:cubicBezTo>
                  <a:cubicBezTo>
                    <a:pt x="93" y="10887"/>
                    <a:pt x="19" y="15573"/>
                    <a:pt x="210" y="17421"/>
                  </a:cubicBezTo>
                  <a:cubicBezTo>
                    <a:pt x="401" y="19299"/>
                    <a:pt x="12" y="22823"/>
                    <a:pt x="8" y="22860"/>
                  </a:cubicBezTo>
                  <a:cubicBezTo>
                    <a:pt x="1" y="22930"/>
                    <a:pt x="52" y="22996"/>
                    <a:pt x="125" y="23003"/>
                  </a:cubicBezTo>
                  <a:cubicBezTo>
                    <a:pt x="129" y="23006"/>
                    <a:pt x="137" y="23006"/>
                    <a:pt x="140" y="23006"/>
                  </a:cubicBezTo>
                  <a:cubicBezTo>
                    <a:pt x="206" y="23006"/>
                    <a:pt x="265" y="22955"/>
                    <a:pt x="272" y="22889"/>
                  </a:cubicBezTo>
                  <a:cubicBezTo>
                    <a:pt x="276" y="22852"/>
                    <a:pt x="668" y="19299"/>
                    <a:pt x="474" y="17396"/>
                  </a:cubicBezTo>
                  <a:cubicBezTo>
                    <a:pt x="283" y="15559"/>
                    <a:pt x="357" y="10905"/>
                    <a:pt x="709" y="8291"/>
                  </a:cubicBezTo>
                  <a:cubicBezTo>
                    <a:pt x="1042" y="5782"/>
                    <a:pt x="3261" y="238"/>
                    <a:pt x="3283" y="183"/>
                  </a:cubicBezTo>
                  <a:cubicBezTo>
                    <a:pt x="3308" y="114"/>
                    <a:pt x="3275" y="37"/>
                    <a:pt x="3209" y="11"/>
                  </a:cubicBezTo>
                  <a:cubicBezTo>
                    <a:pt x="3192" y="4"/>
                    <a:pt x="3175" y="1"/>
                    <a:pt x="31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4058;p43"/>
            <p:cNvSpPr/>
            <p:nvPr/>
          </p:nvSpPr>
          <p:spPr>
            <a:xfrm>
              <a:off x="5425392" y="497406"/>
              <a:ext cx="42994" cy="82477"/>
            </a:xfrm>
            <a:custGeom>
              <a:avLst/>
              <a:gdLst/>
              <a:ahLst/>
              <a:cxnLst/>
              <a:rect l="l" t="t" r="r" b="b"/>
              <a:pathLst>
                <a:path w="1862" h="3572" extrusionOk="0">
                  <a:moveTo>
                    <a:pt x="1324" y="1"/>
                  </a:moveTo>
                  <a:cubicBezTo>
                    <a:pt x="1191" y="1"/>
                    <a:pt x="1044" y="63"/>
                    <a:pt x="924" y="151"/>
                  </a:cubicBezTo>
                  <a:cubicBezTo>
                    <a:pt x="528" y="440"/>
                    <a:pt x="0" y="3572"/>
                    <a:pt x="0" y="3572"/>
                  </a:cubicBezTo>
                  <a:cubicBezTo>
                    <a:pt x="0" y="3572"/>
                    <a:pt x="1038" y="2963"/>
                    <a:pt x="1522" y="1408"/>
                  </a:cubicBezTo>
                  <a:cubicBezTo>
                    <a:pt x="1862" y="326"/>
                    <a:pt x="1629" y="1"/>
                    <a:pt x="13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4059;p43"/>
            <p:cNvSpPr/>
            <p:nvPr/>
          </p:nvSpPr>
          <p:spPr>
            <a:xfrm>
              <a:off x="5385329" y="535230"/>
              <a:ext cx="33988" cy="87927"/>
            </a:xfrm>
            <a:custGeom>
              <a:avLst/>
              <a:gdLst/>
              <a:ahLst/>
              <a:cxnLst/>
              <a:rect l="l" t="t" r="r" b="b"/>
              <a:pathLst>
                <a:path w="1472" h="3808" extrusionOk="0">
                  <a:moveTo>
                    <a:pt x="538" y="1"/>
                  </a:moveTo>
                  <a:cubicBezTo>
                    <a:pt x="443" y="1"/>
                    <a:pt x="345" y="60"/>
                    <a:pt x="247" y="214"/>
                  </a:cubicBezTo>
                  <a:cubicBezTo>
                    <a:pt x="229" y="247"/>
                    <a:pt x="210" y="280"/>
                    <a:pt x="192" y="313"/>
                  </a:cubicBezTo>
                  <a:cubicBezTo>
                    <a:pt x="1" y="694"/>
                    <a:pt x="93" y="1028"/>
                    <a:pt x="166" y="1420"/>
                  </a:cubicBezTo>
                  <a:cubicBezTo>
                    <a:pt x="221" y="1710"/>
                    <a:pt x="291" y="2000"/>
                    <a:pt x="371" y="2282"/>
                  </a:cubicBezTo>
                  <a:cubicBezTo>
                    <a:pt x="445" y="2539"/>
                    <a:pt x="573" y="2744"/>
                    <a:pt x="672" y="2990"/>
                  </a:cubicBezTo>
                  <a:cubicBezTo>
                    <a:pt x="731" y="3140"/>
                    <a:pt x="793" y="3284"/>
                    <a:pt x="867" y="3426"/>
                  </a:cubicBezTo>
                  <a:cubicBezTo>
                    <a:pt x="899" y="3495"/>
                    <a:pt x="1084" y="3742"/>
                    <a:pt x="1072" y="3806"/>
                  </a:cubicBezTo>
                  <a:lnTo>
                    <a:pt x="1072" y="3806"/>
                  </a:lnTo>
                  <a:cubicBezTo>
                    <a:pt x="1141" y="3484"/>
                    <a:pt x="1207" y="3158"/>
                    <a:pt x="1273" y="2832"/>
                  </a:cubicBezTo>
                  <a:cubicBezTo>
                    <a:pt x="1373" y="2348"/>
                    <a:pt x="1471" y="1857"/>
                    <a:pt x="1420" y="1365"/>
                  </a:cubicBezTo>
                  <a:cubicBezTo>
                    <a:pt x="1387" y="1035"/>
                    <a:pt x="1273" y="701"/>
                    <a:pt x="1068" y="437"/>
                  </a:cubicBezTo>
                  <a:cubicBezTo>
                    <a:pt x="1021" y="379"/>
                    <a:pt x="969" y="309"/>
                    <a:pt x="914" y="247"/>
                  </a:cubicBezTo>
                  <a:cubicBezTo>
                    <a:pt x="801" y="116"/>
                    <a:pt x="672" y="1"/>
                    <a:pt x="538" y="1"/>
                  </a:cubicBezTo>
                  <a:close/>
                  <a:moveTo>
                    <a:pt x="1072" y="3806"/>
                  </a:moveTo>
                  <a:cubicBezTo>
                    <a:pt x="1072" y="3806"/>
                    <a:pt x="1072" y="3807"/>
                    <a:pt x="1072" y="3807"/>
                  </a:cubicBezTo>
                  <a:cubicBezTo>
                    <a:pt x="1072" y="3807"/>
                    <a:pt x="1072" y="3806"/>
                    <a:pt x="1072" y="380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4060;p43"/>
            <p:cNvSpPr/>
            <p:nvPr/>
          </p:nvSpPr>
          <p:spPr>
            <a:xfrm>
              <a:off x="5351801" y="594158"/>
              <a:ext cx="41169" cy="82593"/>
            </a:xfrm>
            <a:custGeom>
              <a:avLst/>
              <a:gdLst/>
              <a:ahLst/>
              <a:cxnLst/>
              <a:rect l="l" t="t" r="r" b="b"/>
              <a:pathLst>
                <a:path w="1783" h="3577" extrusionOk="0">
                  <a:moveTo>
                    <a:pt x="418" y="1"/>
                  </a:moveTo>
                  <a:cubicBezTo>
                    <a:pt x="301" y="1"/>
                    <a:pt x="196" y="75"/>
                    <a:pt x="126" y="284"/>
                  </a:cubicBezTo>
                  <a:cubicBezTo>
                    <a:pt x="115" y="321"/>
                    <a:pt x="104" y="353"/>
                    <a:pt x="96" y="390"/>
                  </a:cubicBezTo>
                  <a:cubicBezTo>
                    <a:pt x="1" y="808"/>
                    <a:pt x="170" y="1109"/>
                    <a:pt x="335" y="1475"/>
                  </a:cubicBezTo>
                  <a:cubicBezTo>
                    <a:pt x="456" y="1744"/>
                    <a:pt x="591" y="2008"/>
                    <a:pt x="738" y="2260"/>
                  </a:cubicBezTo>
                  <a:cubicBezTo>
                    <a:pt x="874" y="2495"/>
                    <a:pt x="1046" y="2660"/>
                    <a:pt x="1197" y="2880"/>
                  </a:cubicBezTo>
                  <a:cubicBezTo>
                    <a:pt x="1292" y="3008"/>
                    <a:pt x="1387" y="3137"/>
                    <a:pt x="1490" y="3257"/>
                  </a:cubicBezTo>
                  <a:cubicBezTo>
                    <a:pt x="1541" y="3316"/>
                    <a:pt x="1779" y="3511"/>
                    <a:pt x="1783" y="3577"/>
                  </a:cubicBezTo>
                  <a:cubicBezTo>
                    <a:pt x="1772" y="3247"/>
                    <a:pt x="1757" y="2913"/>
                    <a:pt x="1747" y="2583"/>
                  </a:cubicBezTo>
                  <a:cubicBezTo>
                    <a:pt x="1728" y="2088"/>
                    <a:pt x="1706" y="1585"/>
                    <a:pt x="1541" y="1120"/>
                  </a:cubicBezTo>
                  <a:cubicBezTo>
                    <a:pt x="1427" y="808"/>
                    <a:pt x="1237" y="515"/>
                    <a:pt x="977" y="306"/>
                  </a:cubicBezTo>
                  <a:cubicBezTo>
                    <a:pt x="918" y="258"/>
                    <a:pt x="852" y="204"/>
                    <a:pt x="782" y="155"/>
                  </a:cubicBezTo>
                  <a:cubicBezTo>
                    <a:pt x="662" y="72"/>
                    <a:pt x="534" y="1"/>
                    <a:pt x="4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4061;p43"/>
            <p:cNvSpPr/>
            <p:nvPr/>
          </p:nvSpPr>
          <p:spPr>
            <a:xfrm>
              <a:off x="5323445" y="675347"/>
              <a:ext cx="52530" cy="76451"/>
            </a:xfrm>
            <a:custGeom>
              <a:avLst/>
              <a:gdLst/>
              <a:ahLst/>
              <a:cxnLst/>
              <a:rect l="l" t="t" r="r" b="b"/>
              <a:pathLst>
                <a:path w="2275" h="3311" extrusionOk="0">
                  <a:moveTo>
                    <a:pt x="804" y="0"/>
                  </a:moveTo>
                  <a:cubicBezTo>
                    <a:pt x="448" y="0"/>
                    <a:pt x="177" y="268"/>
                    <a:pt x="111" y="504"/>
                  </a:cubicBezTo>
                  <a:cubicBezTo>
                    <a:pt x="1" y="900"/>
                    <a:pt x="2117" y="3310"/>
                    <a:pt x="2117" y="3310"/>
                  </a:cubicBezTo>
                  <a:cubicBezTo>
                    <a:pt x="2117" y="3310"/>
                    <a:pt x="2274" y="1227"/>
                    <a:pt x="1585" y="431"/>
                  </a:cubicBezTo>
                  <a:cubicBezTo>
                    <a:pt x="1310" y="116"/>
                    <a:pt x="1038" y="0"/>
                    <a:pt x="8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4062;p43"/>
            <p:cNvSpPr/>
            <p:nvPr/>
          </p:nvSpPr>
          <p:spPr>
            <a:xfrm>
              <a:off x="5382212" y="644566"/>
              <a:ext cx="82570" cy="66661"/>
            </a:xfrm>
            <a:custGeom>
              <a:avLst/>
              <a:gdLst/>
              <a:ahLst/>
              <a:cxnLst/>
              <a:rect l="l" t="t" r="r" b="b"/>
              <a:pathLst>
                <a:path w="3576" h="2887" extrusionOk="0">
                  <a:moveTo>
                    <a:pt x="2774" y="0"/>
                  </a:moveTo>
                  <a:cubicBezTo>
                    <a:pt x="2032" y="0"/>
                    <a:pt x="489" y="1650"/>
                    <a:pt x="0" y="2886"/>
                  </a:cubicBezTo>
                  <a:cubicBezTo>
                    <a:pt x="0" y="2886"/>
                    <a:pt x="660" y="2633"/>
                    <a:pt x="1845" y="1761"/>
                  </a:cubicBezTo>
                  <a:cubicBezTo>
                    <a:pt x="3026" y="891"/>
                    <a:pt x="3576" y="231"/>
                    <a:pt x="2897" y="18"/>
                  </a:cubicBezTo>
                  <a:cubicBezTo>
                    <a:pt x="2859" y="6"/>
                    <a:pt x="2818" y="0"/>
                    <a:pt x="2774" y="0"/>
                  </a:cubicBezTo>
                  <a:close/>
                </a:path>
              </a:pathLst>
            </a:custGeom>
            <a:solidFill>
              <a:srgbClr val="DD45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4063;p43"/>
            <p:cNvSpPr/>
            <p:nvPr/>
          </p:nvSpPr>
          <p:spPr>
            <a:xfrm>
              <a:off x="5369188" y="929073"/>
              <a:ext cx="82477" cy="66661"/>
            </a:xfrm>
            <a:custGeom>
              <a:avLst/>
              <a:gdLst/>
              <a:ahLst/>
              <a:cxnLst/>
              <a:rect l="l" t="t" r="r" b="b"/>
              <a:pathLst>
                <a:path w="3572" h="2887" extrusionOk="0">
                  <a:moveTo>
                    <a:pt x="2770" y="0"/>
                  </a:moveTo>
                  <a:cubicBezTo>
                    <a:pt x="2028" y="0"/>
                    <a:pt x="488" y="1654"/>
                    <a:pt x="0" y="2886"/>
                  </a:cubicBezTo>
                  <a:cubicBezTo>
                    <a:pt x="0" y="2886"/>
                    <a:pt x="660" y="2633"/>
                    <a:pt x="1840" y="1764"/>
                  </a:cubicBezTo>
                  <a:cubicBezTo>
                    <a:pt x="3025" y="895"/>
                    <a:pt x="3571" y="235"/>
                    <a:pt x="2893" y="18"/>
                  </a:cubicBezTo>
                  <a:cubicBezTo>
                    <a:pt x="2855" y="6"/>
                    <a:pt x="2814" y="0"/>
                    <a:pt x="2770" y="0"/>
                  </a:cubicBezTo>
                  <a:close/>
                </a:path>
              </a:pathLst>
            </a:custGeom>
            <a:solidFill>
              <a:srgbClr val="DD45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4064;p43"/>
            <p:cNvSpPr/>
            <p:nvPr/>
          </p:nvSpPr>
          <p:spPr>
            <a:xfrm>
              <a:off x="5411237" y="570351"/>
              <a:ext cx="68277" cy="62297"/>
            </a:xfrm>
            <a:custGeom>
              <a:avLst/>
              <a:gdLst/>
              <a:ahLst/>
              <a:cxnLst/>
              <a:rect l="l" t="t" r="r" b="b"/>
              <a:pathLst>
                <a:path w="2957" h="2698" extrusionOk="0">
                  <a:moveTo>
                    <a:pt x="2440" y="0"/>
                  </a:moveTo>
                  <a:cubicBezTo>
                    <a:pt x="1892" y="0"/>
                    <a:pt x="347" y="1620"/>
                    <a:pt x="1" y="2697"/>
                  </a:cubicBezTo>
                  <a:cubicBezTo>
                    <a:pt x="1" y="2697"/>
                    <a:pt x="1534" y="1912"/>
                    <a:pt x="2139" y="1455"/>
                  </a:cubicBezTo>
                  <a:cubicBezTo>
                    <a:pt x="2740" y="1000"/>
                    <a:pt x="2957" y="321"/>
                    <a:pt x="2549" y="32"/>
                  </a:cubicBezTo>
                  <a:cubicBezTo>
                    <a:pt x="2520" y="10"/>
                    <a:pt x="2483" y="0"/>
                    <a:pt x="24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4065;p43"/>
            <p:cNvSpPr/>
            <p:nvPr/>
          </p:nvSpPr>
          <p:spPr>
            <a:xfrm>
              <a:off x="5371890" y="718597"/>
              <a:ext cx="79845" cy="77906"/>
            </a:xfrm>
            <a:custGeom>
              <a:avLst/>
              <a:gdLst/>
              <a:ahLst/>
              <a:cxnLst/>
              <a:rect l="l" t="t" r="r" b="b"/>
              <a:pathLst>
                <a:path w="3458" h="3374" extrusionOk="0">
                  <a:moveTo>
                    <a:pt x="2652" y="0"/>
                  </a:moveTo>
                  <a:cubicBezTo>
                    <a:pt x="1873" y="0"/>
                    <a:pt x="0" y="3373"/>
                    <a:pt x="0" y="3373"/>
                  </a:cubicBezTo>
                  <a:cubicBezTo>
                    <a:pt x="0" y="3373"/>
                    <a:pt x="994" y="2735"/>
                    <a:pt x="2083" y="1928"/>
                  </a:cubicBezTo>
                  <a:cubicBezTo>
                    <a:pt x="3172" y="1121"/>
                    <a:pt x="3458" y="425"/>
                    <a:pt x="2765" y="29"/>
                  </a:cubicBezTo>
                  <a:cubicBezTo>
                    <a:pt x="2731" y="9"/>
                    <a:pt x="2693" y="0"/>
                    <a:pt x="2652" y="0"/>
                  </a:cubicBezTo>
                  <a:close/>
                </a:path>
              </a:pathLst>
            </a:custGeom>
            <a:solidFill>
              <a:srgbClr val="DD45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4066;p43"/>
            <p:cNvSpPr/>
            <p:nvPr/>
          </p:nvSpPr>
          <p:spPr>
            <a:xfrm>
              <a:off x="5366533" y="799070"/>
              <a:ext cx="73519" cy="67030"/>
            </a:xfrm>
            <a:custGeom>
              <a:avLst/>
              <a:gdLst/>
              <a:ahLst/>
              <a:cxnLst/>
              <a:rect l="l" t="t" r="r" b="b"/>
              <a:pathLst>
                <a:path w="3184" h="2903" extrusionOk="0">
                  <a:moveTo>
                    <a:pt x="2366" y="1"/>
                  </a:moveTo>
                  <a:cubicBezTo>
                    <a:pt x="1604" y="1"/>
                    <a:pt x="1" y="2902"/>
                    <a:pt x="1" y="2902"/>
                  </a:cubicBezTo>
                  <a:cubicBezTo>
                    <a:pt x="1" y="2902"/>
                    <a:pt x="925" y="2381"/>
                    <a:pt x="1937" y="1710"/>
                  </a:cubicBezTo>
                  <a:cubicBezTo>
                    <a:pt x="2949" y="1043"/>
                    <a:pt x="3184" y="427"/>
                    <a:pt x="2495" y="34"/>
                  </a:cubicBezTo>
                  <a:cubicBezTo>
                    <a:pt x="2455" y="12"/>
                    <a:pt x="2412" y="1"/>
                    <a:pt x="2366" y="1"/>
                  </a:cubicBezTo>
                  <a:close/>
                </a:path>
              </a:pathLst>
            </a:custGeom>
            <a:solidFill>
              <a:srgbClr val="DD45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4067;p43"/>
            <p:cNvSpPr/>
            <p:nvPr/>
          </p:nvSpPr>
          <p:spPr>
            <a:xfrm>
              <a:off x="5365701" y="869960"/>
              <a:ext cx="73611" cy="67007"/>
            </a:xfrm>
            <a:custGeom>
              <a:avLst/>
              <a:gdLst/>
              <a:ahLst/>
              <a:cxnLst/>
              <a:rect l="l" t="t" r="r" b="b"/>
              <a:pathLst>
                <a:path w="3188" h="2902" extrusionOk="0">
                  <a:moveTo>
                    <a:pt x="2365" y="1"/>
                  </a:moveTo>
                  <a:cubicBezTo>
                    <a:pt x="1604" y="1"/>
                    <a:pt x="1" y="2901"/>
                    <a:pt x="1" y="2901"/>
                  </a:cubicBezTo>
                  <a:cubicBezTo>
                    <a:pt x="1" y="2901"/>
                    <a:pt x="925" y="2380"/>
                    <a:pt x="1937" y="1713"/>
                  </a:cubicBezTo>
                  <a:cubicBezTo>
                    <a:pt x="2949" y="1043"/>
                    <a:pt x="3187" y="426"/>
                    <a:pt x="2494" y="34"/>
                  </a:cubicBezTo>
                  <a:cubicBezTo>
                    <a:pt x="2454" y="11"/>
                    <a:pt x="2411" y="1"/>
                    <a:pt x="2365" y="1"/>
                  </a:cubicBezTo>
                  <a:close/>
                </a:path>
              </a:pathLst>
            </a:custGeom>
            <a:solidFill>
              <a:srgbClr val="DD45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4068;p43"/>
            <p:cNvSpPr/>
            <p:nvPr/>
          </p:nvSpPr>
          <p:spPr>
            <a:xfrm>
              <a:off x="5292387" y="766257"/>
              <a:ext cx="72572" cy="72480"/>
            </a:xfrm>
            <a:custGeom>
              <a:avLst/>
              <a:gdLst/>
              <a:ahLst/>
              <a:cxnLst/>
              <a:rect l="l" t="t" r="r" b="b"/>
              <a:pathLst>
                <a:path w="3143" h="3139" extrusionOk="0">
                  <a:moveTo>
                    <a:pt x="724" y="0"/>
                  </a:moveTo>
                  <a:cubicBezTo>
                    <a:pt x="0" y="0"/>
                    <a:pt x="597" y="2264"/>
                    <a:pt x="3142" y="3139"/>
                  </a:cubicBezTo>
                  <a:cubicBezTo>
                    <a:pt x="3142" y="3139"/>
                    <a:pt x="1994" y="539"/>
                    <a:pt x="953" y="59"/>
                  </a:cubicBezTo>
                  <a:cubicBezTo>
                    <a:pt x="866" y="19"/>
                    <a:pt x="790" y="0"/>
                    <a:pt x="724" y="0"/>
                  </a:cubicBezTo>
                  <a:close/>
                </a:path>
              </a:pathLst>
            </a:custGeom>
            <a:solidFill>
              <a:srgbClr val="DD45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4069;p43"/>
            <p:cNvSpPr/>
            <p:nvPr/>
          </p:nvSpPr>
          <p:spPr>
            <a:xfrm>
              <a:off x="5294927" y="926210"/>
              <a:ext cx="72572" cy="72572"/>
            </a:xfrm>
            <a:custGeom>
              <a:avLst/>
              <a:gdLst/>
              <a:ahLst/>
              <a:cxnLst/>
              <a:rect l="l" t="t" r="r" b="b"/>
              <a:pathLst>
                <a:path w="3143" h="3143" extrusionOk="0">
                  <a:moveTo>
                    <a:pt x="722" y="0"/>
                  </a:moveTo>
                  <a:cubicBezTo>
                    <a:pt x="0" y="0"/>
                    <a:pt x="597" y="2264"/>
                    <a:pt x="3142" y="3142"/>
                  </a:cubicBezTo>
                  <a:cubicBezTo>
                    <a:pt x="3142" y="3142"/>
                    <a:pt x="1991" y="538"/>
                    <a:pt x="950" y="59"/>
                  </a:cubicBezTo>
                  <a:cubicBezTo>
                    <a:pt x="863" y="19"/>
                    <a:pt x="787" y="0"/>
                    <a:pt x="722" y="0"/>
                  </a:cubicBezTo>
                  <a:close/>
                </a:path>
              </a:pathLst>
            </a:custGeom>
            <a:solidFill>
              <a:srgbClr val="DD45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4070;p43"/>
            <p:cNvSpPr/>
            <p:nvPr/>
          </p:nvSpPr>
          <p:spPr>
            <a:xfrm>
              <a:off x="5291186" y="835577"/>
              <a:ext cx="72503" cy="72503"/>
            </a:xfrm>
            <a:custGeom>
              <a:avLst/>
              <a:gdLst/>
              <a:ahLst/>
              <a:cxnLst/>
              <a:rect l="l" t="t" r="r" b="b"/>
              <a:pathLst>
                <a:path w="3140" h="3140" extrusionOk="0">
                  <a:moveTo>
                    <a:pt x="722" y="1"/>
                  </a:moveTo>
                  <a:cubicBezTo>
                    <a:pt x="1" y="1"/>
                    <a:pt x="598" y="2266"/>
                    <a:pt x="3140" y="3140"/>
                  </a:cubicBezTo>
                  <a:cubicBezTo>
                    <a:pt x="3140" y="3140"/>
                    <a:pt x="1992" y="540"/>
                    <a:pt x="950" y="59"/>
                  </a:cubicBezTo>
                  <a:cubicBezTo>
                    <a:pt x="863" y="19"/>
                    <a:pt x="787" y="1"/>
                    <a:pt x="722" y="1"/>
                  </a:cubicBezTo>
                  <a:close/>
                </a:path>
              </a:pathLst>
            </a:custGeom>
            <a:solidFill>
              <a:srgbClr val="DD45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4071;p43"/>
            <p:cNvSpPr/>
            <p:nvPr/>
          </p:nvSpPr>
          <p:spPr>
            <a:xfrm>
              <a:off x="5237407" y="898523"/>
              <a:ext cx="46088" cy="80676"/>
            </a:xfrm>
            <a:custGeom>
              <a:avLst/>
              <a:gdLst/>
              <a:ahLst/>
              <a:cxnLst/>
              <a:rect l="l" t="t" r="r" b="b"/>
              <a:pathLst>
                <a:path w="1996" h="3494" extrusionOk="0">
                  <a:moveTo>
                    <a:pt x="866" y="0"/>
                  </a:moveTo>
                  <a:cubicBezTo>
                    <a:pt x="286" y="0"/>
                    <a:pt x="1" y="690"/>
                    <a:pt x="63" y="1683"/>
                  </a:cubicBezTo>
                  <a:cubicBezTo>
                    <a:pt x="133" y="2849"/>
                    <a:pt x="972" y="3494"/>
                    <a:pt x="972" y="3494"/>
                  </a:cubicBezTo>
                  <a:cubicBezTo>
                    <a:pt x="1625" y="2793"/>
                    <a:pt x="1996" y="359"/>
                    <a:pt x="1197" y="65"/>
                  </a:cubicBezTo>
                  <a:cubicBezTo>
                    <a:pt x="1078" y="21"/>
                    <a:pt x="968" y="0"/>
                    <a:pt x="8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4072;p43"/>
            <p:cNvSpPr/>
            <p:nvPr/>
          </p:nvSpPr>
          <p:spPr>
            <a:xfrm>
              <a:off x="5263315" y="959831"/>
              <a:ext cx="58210" cy="45626"/>
            </a:xfrm>
            <a:custGeom>
              <a:avLst/>
              <a:gdLst/>
              <a:ahLst/>
              <a:cxnLst/>
              <a:rect l="l" t="t" r="r" b="b"/>
              <a:pathLst>
                <a:path w="2521" h="1976" extrusionOk="0">
                  <a:moveTo>
                    <a:pt x="1811" y="1"/>
                  </a:moveTo>
                  <a:cubicBezTo>
                    <a:pt x="1403" y="1"/>
                    <a:pt x="988" y="372"/>
                    <a:pt x="735" y="649"/>
                  </a:cubicBezTo>
                  <a:cubicBezTo>
                    <a:pt x="444" y="967"/>
                    <a:pt x="221" y="1334"/>
                    <a:pt x="1" y="1705"/>
                  </a:cubicBezTo>
                  <a:cubicBezTo>
                    <a:pt x="31" y="1904"/>
                    <a:pt x="267" y="1975"/>
                    <a:pt x="476" y="1975"/>
                  </a:cubicBezTo>
                  <a:cubicBezTo>
                    <a:pt x="502" y="1975"/>
                    <a:pt x="527" y="1974"/>
                    <a:pt x="551" y="1972"/>
                  </a:cubicBezTo>
                  <a:cubicBezTo>
                    <a:pt x="855" y="1947"/>
                    <a:pt x="1214" y="1869"/>
                    <a:pt x="1471" y="1693"/>
                  </a:cubicBezTo>
                  <a:cubicBezTo>
                    <a:pt x="1717" y="1529"/>
                    <a:pt x="1981" y="1367"/>
                    <a:pt x="2175" y="1136"/>
                  </a:cubicBezTo>
                  <a:cubicBezTo>
                    <a:pt x="2417" y="842"/>
                    <a:pt x="2520" y="307"/>
                    <a:pt x="2124" y="84"/>
                  </a:cubicBezTo>
                  <a:cubicBezTo>
                    <a:pt x="2022" y="26"/>
                    <a:pt x="1917" y="1"/>
                    <a:pt x="18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4073;p43"/>
            <p:cNvSpPr/>
            <p:nvPr/>
          </p:nvSpPr>
          <p:spPr>
            <a:xfrm>
              <a:off x="5246643" y="1017143"/>
              <a:ext cx="61673" cy="41931"/>
            </a:xfrm>
            <a:custGeom>
              <a:avLst/>
              <a:gdLst/>
              <a:ahLst/>
              <a:cxnLst/>
              <a:rect l="l" t="t" r="r" b="b"/>
              <a:pathLst>
                <a:path w="2671" h="1816" extrusionOk="0">
                  <a:moveTo>
                    <a:pt x="1918" y="1"/>
                  </a:moveTo>
                  <a:cubicBezTo>
                    <a:pt x="1535" y="1"/>
                    <a:pt x="1122" y="293"/>
                    <a:pt x="858" y="521"/>
                  </a:cubicBezTo>
                  <a:cubicBezTo>
                    <a:pt x="533" y="803"/>
                    <a:pt x="264" y="1144"/>
                    <a:pt x="0" y="1481"/>
                  </a:cubicBezTo>
                  <a:cubicBezTo>
                    <a:pt x="8" y="1705"/>
                    <a:pt x="291" y="1808"/>
                    <a:pt x="518" y="1815"/>
                  </a:cubicBezTo>
                  <a:cubicBezTo>
                    <a:pt x="545" y="1815"/>
                    <a:pt x="573" y="1816"/>
                    <a:pt x="601" y="1816"/>
                  </a:cubicBezTo>
                  <a:cubicBezTo>
                    <a:pt x="887" y="1816"/>
                    <a:pt x="1213" y="1776"/>
                    <a:pt x="1464" y="1647"/>
                  </a:cubicBezTo>
                  <a:cubicBezTo>
                    <a:pt x="1728" y="1511"/>
                    <a:pt x="2010" y="1383"/>
                    <a:pt x="2230" y="1177"/>
                  </a:cubicBezTo>
                  <a:cubicBezTo>
                    <a:pt x="2505" y="917"/>
                    <a:pt x="2670" y="396"/>
                    <a:pt x="2303" y="125"/>
                  </a:cubicBezTo>
                  <a:cubicBezTo>
                    <a:pt x="2184" y="37"/>
                    <a:pt x="2053" y="1"/>
                    <a:pt x="19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4074;p43"/>
            <p:cNvSpPr/>
            <p:nvPr/>
          </p:nvSpPr>
          <p:spPr>
            <a:xfrm>
              <a:off x="5199999" y="965049"/>
              <a:ext cx="54769" cy="60611"/>
            </a:xfrm>
            <a:custGeom>
              <a:avLst/>
              <a:gdLst/>
              <a:ahLst/>
              <a:cxnLst/>
              <a:rect l="l" t="t" r="r" b="b"/>
              <a:pathLst>
                <a:path w="2372" h="2625" extrusionOk="0">
                  <a:moveTo>
                    <a:pt x="447" y="0"/>
                  </a:moveTo>
                  <a:cubicBezTo>
                    <a:pt x="444" y="0"/>
                    <a:pt x="440" y="0"/>
                    <a:pt x="436" y="0"/>
                  </a:cubicBezTo>
                  <a:cubicBezTo>
                    <a:pt x="213" y="15"/>
                    <a:pt x="44" y="235"/>
                    <a:pt x="22" y="455"/>
                  </a:cubicBezTo>
                  <a:cubicBezTo>
                    <a:pt x="0" y="679"/>
                    <a:pt x="92" y="895"/>
                    <a:pt x="198" y="1090"/>
                  </a:cubicBezTo>
                  <a:cubicBezTo>
                    <a:pt x="392" y="1442"/>
                    <a:pt x="653" y="1760"/>
                    <a:pt x="957" y="2025"/>
                  </a:cubicBezTo>
                  <a:cubicBezTo>
                    <a:pt x="1111" y="2157"/>
                    <a:pt x="1277" y="2274"/>
                    <a:pt x="1448" y="2381"/>
                  </a:cubicBezTo>
                  <a:cubicBezTo>
                    <a:pt x="1599" y="2469"/>
                    <a:pt x="1797" y="2604"/>
                    <a:pt x="1981" y="2623"/>
                  </a:cubicBezTo>
                  <a:cubicBezTo>
                    <a:pt x="1995" y="2624"/>
                    <a:pt x="2008" y="2625"/>
                    <a:pt x="2021" y="2625"/>
                  </a:cubicBezTo>
                  <a:cubicBezTo>
                    <a:pt x="2371" y="2625"/>
                    <a:pt x="2300" y="2167"/>
                    <a:pt x="2230" y="1944"/>
                  </a:cubicBezTo>
                  <a:cubicBezTo>
                    <a:pt x="2120" y="1589"/>
                    <a:pt x="1951" y="1251"/>
                    <a:pt x="1727" y="954"/>
                  </a:cubicBezTo>
                  <a:cubicBezTo>
                    <a:pt x="1475" y="616"/>
                    <a:pt x="1155" y="327"/>
                    <a:pt x="788" y="118"/>
                  </a:cubicBezTo>
                  <a:cubicBezTo>
                    <a:pt x="686" y="54"/>
                    <a:pt x="568" y="0"/>
                    <a:pt x="4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4075;p43"/>
            <p:cNvSpPr/>
            <p:nvPr/>
          </p:nvSpPr>
          <p:spPr>
            <a:xfrm>
              <a:off x="5186953" y="1011462"/>
              <a:ext cx="45926" cy="66361"/>
            </a:xfrm>
            <a:custGeom>
              <a:avLst/>
              <a:gdLst/>
              <a:ahLst/>
              <a:cxnLst/>
              <a:rect l="l" t="t" r="r" b="b"/>
              <a:pathLst>
                <a:path w="1989" h="2874" extrusionOk="0">
                  <a:moveTo>
                    <a:pt x="504" y="1"/>
                  </a:moveTo>
                  <a:cubicBezTo>
                    <a:pt x="302" y="1"/>
                    <a:pt x="117" y="173"/>
                    <a:pt x="63" y="374"/>
                  </a:cubicBezTo>
                  <a:cubicBezTo>
                    <a:pt x="0" y="587"/>
                    <a:pt x="48" y="818"/>
                    <a:pt x="118" y="1031"/>
                  </a:cubicBezTo>
                  <a:cubicBezTo>
                    <a:pt x="246" y="1412"/>
                    <a:pt x="444" y="1771"/>
                    <a:pt x="697" y="2087"/>
                  </a:cubicBezTo>
                  <a:cubicBezTo>
                    <a:pt x="822" y="2245"/>
                    <a:pt x="961" y="2391"/>
                    <a:pt x="1111" y="2523"/>
                  </a:cubicBezTo>
                  <a:cubicBezTo>
                    <a:pt x="1248" y="2641"/>
                    <a:pt x="1416" y="2809"/>
                    <a:pt x="1592" y="2857"/>
                  </a:cubicBezTo>
                  <a:cubicBezTo>
                    <a:pt x="1629" y="2868"/>
                    <a:pt x="1664" y="2873"/>
                    <a:pt x="1694" y="2873"/>
                  </a:cubicBezTo>
                  <a:cubicBezTo>
                    <a:pt x="1977" y="2873"/>
                    <a:pt x="1988" y="2455"/>
                    <a:pt x="1962" y="2237"/>
                  </a:cubicBezTo>
                  <a:cubicBezTo>
                    <a:pt x="1918" y="1871"/>
                    <a:pt x="1812" y="1507"/>
                    <a:pt x="1647" y="1174"/>
                  </a:cubicBezTo>
                  <a:cubicBezTo>
                    <a:pt x="1460" y="796"/>
                    <a:pt x="1199" y="455"/>
                    <a:pt x="877" y="180"/>
                  </a:cubicBezTo>
                  <a:cubicBezTo>
                    <a:pt x="781" y="99"/>
                    <a:pt x="675" y="19"/>
                    <a:pt x="550" y="4"/>
                  </a:cubicBezTo>
                  <a:cubicBezTo>
                    <a:pt x="535" y="2"/>
                    <a:pt x="520" y="1"/>
                    <a:pt x="5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4076;p43"/>
            <p:cNvSpPr/>
            <p:nvPr/>
          </p:nvSpPr>
          <p:spPr>
            <a:xfrm>
              <a:off x="5214731" y="1077434"/>
              <a:ext cx="63174" cy="43963"/>
            </a:xfrm>
            <a:custGeom>
              <a:avLst/>
              <a:gdLst/>
              <a:ahLst/>
              <a:cxnLst/>
              <a:rect l="l" t="t" r="r" b="b"/>
              <a:pathLst>
                <a:path w="2736" h="1904" extrusionOk="0">
                  <a:moveTo>
                    <a:pt x="2281" y="0"/>
                  </a:moveTo>
                  <a:cubicBezTo>
                    <a:pt x="2247" y="0"/>
                    <a:pt x="2213" y="3"/>
                    <a:pt x="2179" y="7"/>
                  </a:cubicBezTo>
                  <a:cubicBezTo>
                    <a:pt x="1504" y="92"/>
                    <a:pt x="895" y="579"/>
                    <a:pt x="463" y="1067"/>
                  </a:cubicBezTo>
                  <a:cubicBezTo>
                    <a:pt x="309" y="1243"/>
                    <a:pt x="169" y="1434"/>
                    <a:pt x="48" y="1635"/>
                  </a:cubicBezTo>
                  <a:cubicBezTo>
                    <a:pt x="23" y="1672"/>
                    <a:pt x="1" y="1716"/>
                    <a:pt x="11" y="1760"/>
                  </a:cubicBezTo>
                  <a:cubicBezTo>
                    <a:pt x="23" y="1811"/>
                    <a:pt x="81" y="1840"/>
                    <a:pt x="133" y="1859"/>
                  </a:cubicBezTo>
                  <a:cubicBezTo>
                    <a:pt x="227" y="1891"/>
                    <a:pt x="326" y="1904"/>
                    <a:pt x="426" y="1904"/>
                  </a:cubicBezTo>
                  <a:cubicBezTo>
                    <a:pt x="581" y="1904"/>
                    <a:pt x="740" y="1872"/>
                    <a:pt x="891" y="1830"/>
                  </a:cubicBezTo>
                  <a:cubicBezTo>
                    <a:pt x="1412" y="1690"/>
                    <a:pt x="1900" y="1430"/>
                    <a:pt x="2311" y="1082"/>
                  </a:cubicBezTo>
                  <a:cubicBezTo>
                    <a:pt x="2472" y="942"/>
                    <a:pt x="2626" y="777"/>
                    <a:pt x="2680" y="572"/>
                  </a:cubicBezTo>
                  <a:cubicBezTo>
                    <a:pt x="2736" y="366"/>
                    <a:pt x="2658" y="114"/>
                    <a:pt x="2460" y="33"/>
                  </a:cubicBezTo>
                  <a:cubicBezTo>
                    <a:pt x="2404" y="9"/>
                    <a:pt x="2343" y="0"/>
                    <a:pt x="22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4077;p43"/>
            <p:cNvSpPr/>
            <p:nvPr/>
          </p:nvSpPr>
          <p:spPr>
            <a:xfrm>
              <a:off x="5166194" y="1062332"/>
              <a:ext cx="45603" cy="61650"/>
            </a:xfrm>
            <a:custGeom>
              <a:avLst/>
              <a:gdLst/>
              <a:ahLst/>
              <a:cxnLst/>
              <a:rect l="l" t="t" r="r" b="b"/>
              <a:pathLst>
                <a:path w="1975" h="2670" extrusionOk="0">
                  <a:moveTo>
                    <a:pt x="451" y="1"/>
                  </a:moveTo>
                  <a:cubicBezTo>
                    <a:pt x="278" y="1"/>
                    <a:pt x="102" y="84"/>
                    <a:pt x="38" y="243"/>
                  </a:cubicBezTo>
                  <a:cubicBezTo>
                    <a:pt x="1" y="331"/>
                    <a:pt x="4" y="434"/>
                    <a:pt x="19" y="529"/>
                  </a:cubicBezTo>
                  <a:cubicBezTo>
                    <a:pt x="111" y="1200"/>
                    <a:pt x="606" y="1802"/>
                    <a:pt x="1105" y="2227"/>
                  </a:cubicBezTo>
                  <a:cubicBezTo>
                    <a:pt x="1281" y="2381"/>
                    <a:pt x="1471" y="2516"/>
                    <a:pt x="1673" y="2634"/>
                  </a:cubicBezTo>
                  <a:cubicBezTo>
                    <a:pt x="1706" y="2652"/>
                    <a:pt x="1741" y="2670"/>
                    <a:pt x="1777" y="2670"/>
                  </a:cubicBezTo>
                  <a:cubicBezTo>
                    <a:pt x="1785" y="2670"/>
                    <a:pt x="1793" y="2669"/>
                    <a:pt x="1802" y="2667"/>
                  </a:cubicBezTo>
                  <a:cubicBezTo>
                    <a:pt x="1853" y="2656"/>
                    <a:pt x="1882" y="2597"/>
                    <a:pt x="1897" y="2546"/>
                  </a:cubicBezTo>
                  <a:cubicBezTo>
                    <a:pt x="1974" y="2300"/>
                    <a:pt x="1930" y="2036"/>
                    <a:pt x="1860" y="1787"/>
                  </a:cubicBezTo>
                  <a:cubicBezTo>
                    <a:pt x="1714" y="1270"/>
                    <a:pt x="1446" y="786"/>
                    <a:pt x="1090" y="379"/>
                  </a:cubicBezTo>
                  <a:cubicBezTo>
                    <a:pt x="947" y="221"/>
                    <a:pt x="782" y="67"/>
                    <a:pt x="576" y="16"/>
                  </a:cubicBezTo>
                  <a:cubicBezTo>
                    <a:pt x="536" y="6"/>
                    <a:pt x="494" y="1"/>
                    <a:pt x="4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4078;p43"/>
            <p:cNvSpPr/>
            <p:nvPr/>
          </p:nvSpPr>
          <p:spPr>
            <a:xfrm>
              <a:off x="5204825" y="973939"/>
              <a:ext cx="60219" cy="158374"/>
            </a:xfrm>
            <a:custGeom>
              <a:avLst/>
              <a:gdLst/>
              <a:ahLst/>
              <a:cxnLst/>
              <a:rect l="l" t="t" r="r" b="b"/>
              <a:pathLst>
                <a:path w="2608" h="6859" extrusionOk="0">
                  <a:moveTo>
                    <a:pt x="2413" y="1"/>
                  </a:moveTo>
                  <a:lnTo>
                    <a:pt x="2285" y="26"/>
                  </a:lnTo>
                  <a:cubicBezTo>
                    <a:pt x="2285" y="38"/>
                    <a:pt x="2468" y="925"/>
                    <a:pt x="1926" y="2700"/>
                  </a:cubicBezTo>
                  <a:cubicBezTo>
                    <a:pt x="1679" y="3499"/>
                    <a:pt x="1361" y="4053"/>
                    <a:pt x="1027" y="4640"/>
                  </a:cubicBezTo>
                  <a:cubicBezTo>
                    <a:pt x="675" y="5256"/>
                    <a:pt x="312" y="5894"/>
                    <a:pt x="0" y="6858"/>
                  </a:cubicBezTo>
                  <a:lnTo>
                    <a:pt x="139" y="6858"/>
                  </a:lnTo>
                  <a:cubicBezTo>
                    <a:pt x="444" y="5926"/>
                    <a:pt x="796" y="5307"/>
                    <a:pt x="1141" y="4706"/>
                  </a:cubicBezTo>
                  <a:cubicBezTo>
                    <a:pt x="1481" y="4112"/>
                    <a:pt x="1801" y="3550"/>
                    <a:pt x="2050" y="2736"/>
                  </a:cubicBezTo>
                  <a:cubicBezTo>
                    <a:pt x="2608" y="925"/>
                    <a:pt x="2420" y="38"/>
                    <a:pt x="2413" y="1"/>
                  </a:cubicBezTo>
                  <a:close/>
                </a:path>
              </a:pathLst>
            </a:custGeom>
            <a:solidFill>
              <a:srgbClr val="8B9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4079;p43"/>
            <p:cNvSpPr/>
            <p:nvPr/>
          </p:nvSpPr>
          <p:spPr>
            <a:xfrm>
              <a:off x="5482797" y="379064"/>
              <a:ext cx="102219" cy="149069"/>
            </a:xfrm>
            <a:custGeom>
              <a:avLst/>
              <a:gdLst/>
              <a:ahLst/>
              <a:cxnLst/>
              <a:rect l="l" t="t" r="r" b="b"/>
              <a:pathLst>
                <a:path w="4427" h="6456" extrusionOk="0">
                  <a:moveTo>
                    <a:pt x="1324" y="0"/>
                  </a:moveTo>
                  <a:cubicBezTo>
                    <a:pt x="1072" y="0"/>
                    <a:pt x="841" y="74"/>
                    <a:pt x="646" y="193"/>
                  </a:cubicBezTo>
                  <a:cubicBezTo>
                    <a:pt x="0" y="589"/>
                    <a:pt x="400" y="2181"/>
                    <a:pt x="1394" y="2925"/>
                  </a:cubicBezTo>
                  <a:cubicBezTo>
                    <a:pt x="2388" y="3673"/>
                    <a:pt x="3033" y="5760"/>
                    <a:pt x="2883" y="6456"/>
                  </a:cubicBezTo>
                  <a:lnTo>
                    <a:pt x="4426" y="5015"/>
                  </a:lnTo>
                  <a:cubicBezTo>
                    <a:pt x="4426" y="5015"/>
                    <a:pt x="4225" y="3274"/>
                    <a:pt x="3282" y="1583"/>
                  </a:cubicBezTo>
                  <a:cubicBezTo>
                    <a:pt x="2620" y="403"/>
                    <a:pt x="1912" y="0"/>
                    <a:pt x="1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4080;p43"/>
            <p:cNvSpPr/>
            <p:nvPr/>
          </p:nvSpPr>
          <p:spPr>
            <a:xfrm>
              <a:off x="5510229" y="399569"/>
              <a:ext cx="70309" cy="118244"/>
            </a:xfrm>
            <a:custGeom>
              <a:avLst/>
              <a:gdLst/>
              <a:ahLst/>
              <a:cxnLst/>
              <a:rect l="l" t="t" r="r" b="b"/>
              <a:pathLst>
                <a:path w="3045" h="5121" extrusionOk="0">
                  <a:moveTo>
                    <a:pt x="57" y="1"/>
                  </a:moveTo>
                  <a:cubicBezTo>
                    <a:pt x="39" y="1"/>
                    <a:pt x="22" y="10"/>
                    <a:pt x="12" y="28"/>
                  </a:cubicBezTo>
                  <a:cubicBezTo>
                    <a:pt x="1" y="50"/>
                    <a:pt x="8" y="82"/>
                    <a:pt x="34" y="94"/>
                  </a:cubicBezTo>
                  <a:cubicBezTo>
                    <a:pt x="41" y="101"/>
                    <a:pt x="1013" y="644"/>
                    <a:pt x="1402" y="1707"/>
                  </a:cubicBezTo>
                  <a:cubicBezTo>
                    <a:pt x="1500" y="1978"/>
                    <a:pt x="1588" y="2286"/>
                    <a:pt x="1684" y="2613"/>
                  </a:cubicBezTo>
                  <a:cubicBezTo>
                    <a:pt x="1959" y="3570"/>
                    <a:pt x="2275" y="4655"/>
                    <a:pt x="2960" y="5110"/>
                  </a:cubicBezTo>
                  <a:cubicBezTo>
                    <a:pt x="2971" y="5117"/>
                    <a:pt x="2979" y="5121"/>
                    <a:pt x="2989" y="5121"/>
                  </a:cubicBezTo>
                  <a:cubicBezTo>
                    <a:pt x="3004" y="5121"/>
                    <a:pt x="3018" y="5114"/>
                    <a:pt x="3030" y="5099"/>
                  </a:cubicBezTo>
                  <a:cubicBezTo>
                    <a:pt x="3045" y="5073"/>
                    <a:pt x="3037" y="5044"/>
                    <a:pt x="3015" y="5029"/>
                  </a:cubicBezTo>
                  <a:cubicBezTo>
                    <a:pt x="2363" y="4593"/>
                    <a:pt x="2050" y="3526"/>
                    <a:pt x="1779" y="2584"/>
                  </a:cubicBezTo>
                  <a:cubicBezTo>
                    <a:pt x="1684" y="2257"/>
                    <a:pt x="1596" y="1949"/>
                    <a:pt x="1493" y="1674"/>
                  </a:cubicBezTo>
                  <a:cubicBezTo>
                    <a:pt x="1094" y="574"/>
                    <a:pt x="89" y="13"/>
                    <a:pt x="82" y="6"/>
                  </a:cubicBezTo>
                  <a:cubicBezTo>
                    <a:pt x="74" y="2"/>
                    <a:pt x="65"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4081;p43"/>
            <p:cNvSpPr/>
            <p:nvPr/>
          </p:nvSpPr>
          <p:spPr>
            <a:xfrm>
              <a:off x="5525308" y="265547"/>
              <a:ext cx="34358" cy="45672"/>
            </a:xfrm>
            <a:custGeom>
              <a:avLst/>
              <a:gdLst/>
              <a:ahLst/>
              <a:cxnLst/>
              <a:rect l="l" t="t" r="r" b="b"/>
              <a:pathLst>
                <a:path w="1488" h="1978" extrusionOk="0">
                  <a:moveTo>
                    <a:pt x="577" y="1"/>
                  </a:moveTo>
                  <a:cubicBezTo>
                    <a:pt x="571" y="1"/>
                    <a:pt x="564" y="1"/>
                    <a:pt x="558" y="1"/>
                  </a:cubicBezTo>
                  <a:cubicBezTo>
                    <a:pt x="38" y="41"/>
                    <a:pt x="1" y="562"/>
                    <a:pt x="334" y="1197"/>
                  </a:cubicBezTo>
                  <a:cubicBezTo>
                    <a:pt x="671" y="1828"/>
                    <a:pt x="1306" y="1977"/>
                    <a:pt x="1306" y="1977"/>
                  </a:cubicBezTo>
                  <a:cubicBezTo>
                    <a:pt x="1487" y="1427"/>
                    <a:pt x="1092" y="1"/>
                    <a:pt x="5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4082;p43"/>
            <p:cNvSpPr/>
            <p:nvPr/>
          </p:nvSpPr>
          <p:spPr>
            <a:xfrm>
              <a:off x="5520320" y="315240"/>
              <a:ext cx="44287" cy="25907"/>
            </a:xfrm>
            <a:custGeom>
              <a:avLst/>
              <a:gdLst/>
              <a:ahLst/>
              <a:cxnLst/>
              <a:rect l="l" t="t" r="r" b="b"/>
              <a:pathLst>
                <a:path w="1918" h="1122" extrusionOk="0">
                  <a:moveTo>
                    <a:pt x="301" y="0"/>
                  </a:moveTo>
                  <a:cubicBezTo>
                    <a:pt x="251" y="0"/>
                    <a:pt x="202" y="8"/>
                    <a:pt x="158" y="31"/>
                  </a:cubicBezTo>
                  <a:cubicBezTo>
                    <a:pt x="37" y="94"/>
                    <a:pt x="0" y="258"/>
                    <a:pt x="44" y="390"/>
                  </a:cubicBezTo>
                  <a:cubicBezTo>
                    <a:pt x="88" y="519"/>
                    <a:pt x="195" y="617"/>
                    <a:pt x="301" y="698"/>
                  </a:cubicBezTo>
                  <a:cubicBezTo>
                    <a:pt x="503" y="849"/>
                    <a:pt x="726" y="959"/>
                    <a:pt x="965" y="1028"/>
                  </a:cubicBezTo>
                  <a:cubicBezTo>
                    <a:pt x="1082" y="1065"/>
                    <a:pt x="1203" y="1087"/>
                    <a:pt x="1327" y="1101"/>
                  </a:cubicBezTo>
                  <a:cubicBezTo>
                    <a:pt x="1393" y="1110"/>
                    <a:pt x="1470" y="1122"/>
                    <a:pt x="1544" y="1122"/>
                  </a:cubicBezTo>
                  <a:cubicBezTo>
                    <a:pt x="1595" y="1122"/>
                    <a:pt x="1644" y="1116"/>
                    <a:pt x="1687" y="1101"/>
                  </a:cubicBezTo>
                  <a:cubicBezTo>
                    <a:pt x="1918" y="1025"/>
                    <a:pt x="1753" y="771"/>
                    <a:pt x="1654" y="661"/>
                  </a:cubicBezTo>
                  <a:cubicBezTo>
                    <a:pt x="1503" y="490"/>
                    <a:pt x="1324" y="346"/>
                    <a:pt x="1122" y="236"/>
                  </a:cubicBezTo>
                  <a:cubicBezTo>
                    <a:pt x="895" y="111"/>
                    <a:pt x="645" y="31"/>
                    <a:pt x="386" y="6"/>
                  </a:cubicBezTo>
                  <a:cubicBezTo>
                    <a:pt x="357" y="3"/>
                    <a:pt x="329" y="0"/>
                    <a:pt x="3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4083;p43"/>
            <p:cNvSpPr/>
            <p:nvPr/>
          </p:nvSpPr>
          <p:spPr>
            <a:xfrm>
              <a:off x="5525400" y="344265"/>
              <a:ext cx="40315" cy="31125"/>
            </a:xfrm>
            <a:custGeom>
              <a:avLst/>
              <a:gdLst/>
              <a:ahLst/>
              <a:cxnLst/>
              <a:rect l="l" t="t" r="r" b="b"/>
              <a:pathLst>
                <a:path w="1746" h="1348" extrusionOk="0">
                  <a:moveTo>
                    <a:pt x="276" y="1"/>
                  </a:moveTo>
                  <a:cubicBezTo>
                    <a:pt x="249" y="1"/>
                    <a:pt x="223" y="4"/>
                    <a:pt x="198" y="13"/>
                  </a:cubicBezTo>
                  <a:cubicBezTo>
                    <a:pt x="66" y="50"/>
                    <a:pt x="0" y="208"/>
                    <a:pt x="19" y="343"/>
                  </a:cubicBezTo>
                  <a:cubicBezTo>
                    <a:pt x="37" y="479"/>
                    <a:pt x="125" y="597"/>
                    <a:pt x="217" y="695"/>
                  </a:cubicBezTo>
                  <a:cubicBezTo>
                    <a:pt x="386" y="875"/>
                    <a:pt x="587" y="1029"/>
                    <a:pt x="807" y="1139"/>
                  </a:cubicBezTo>
                  <a:cubicBezTo>
                    <a:pt x="917" y="1194"/>
                    <a:pt x="1034" y="1242"/>
                    <a:pt x="1151" y="1279"/>
                  </a:cubicBezTo>
                  <a:cubicBezTo>
                    <a:pt x="1245" y="1307"/>
                    <a:pt x="1360" y="1347"/>
                    <a:pt x="1461" y="1347"/>
                  </a:cubicBezTo>
                  <a:cubicBezTo>
                    <a:pt x="1476" y="1347"/>
                    <a:pt x="1490" y="1347"/>
                    <a:pt x="1503" y="1345"/>
                  </a:cubicBezTo>
                  <a:cubicBezTo>
                    <a:pt x="1745" y="1308"/>
                    <a:pt x="1632" y="1029"/>
                    <a:pt x="1555" y="905"/>
                  </a:cubicBezTo>
                  <a:cubicBezTo>
                    <a:pt x="1437" y="707"/>
                    <a:pt x="1283" y="534"/>
                    <a:pt x="1107" y="387"/>
                  </a:cubicBezTo>
                  <a:cubicBezTo>
                    <a:pt x="906" y="226"/>
                    <a:pt x="675" y="98"/>
                    <a:pt x="425" y="28"/>
                  </a:cubicBezTo>
                  <a:cubicBezTo>
                    <a:pt x="377" y="14"/>
                    <a:pt x="326" y="1"/>
                    <a:pt x="2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4084;p43"/>
            <p:cNvSpPr/>
            <p:nvPr/>
          </p:nvSpPr>
          <p:spPr>
            <a:xfrm>
              <a:off x="5525908" y="378071"/>
              <a:ext cx="37775" cy="27593"/>
            </a:xfrm>
            <a:custGeom>
              <a:avLst/>
              <a:gdLst/>
              <a:ahLst/>
              <a:cxnLst/>
              <a:rect l="l" t="t" r="r" b="b"/>
              <a:pathLst>
                <a:path w="1636" h="1195" extrusionOk="0">
                  <a:moveTo>
                    <a:pt x="327" y="1"/>
                  </a:moveTo>
                  <a:cubicBezTo>
                    <a:pt x="301" y="1"/>
                    <a:pt x="275" y="3"/>
                    <a:pt x="249" y="8"/>
                  </a:cubicBezTo>
                  <a:cubicBezTo>
                    <a:pt x="122" y="30"/>
                    <a:pt x="0" y="140"/>
                    <a:pt x="7" y="272"/>
                  </a:cubicBezTo>
                  <a:cubicBezTo>
                    <a:pt x="7" y="331"/>
                    <a:pt x="37" y="387"/>
                    <a:pt x="70" y="434"/>
                  </a:cubicBezTo>
                  <a:cubicBezTo>
                    <a:pt x="290" y="786"/>
                    <a:pt x="719" y="999"/>
                    <a:pt x="1104" y="1113"/>
                  </a:cubicBezTo>
                  <a:cubicBezTo>
                    <a:pt x="1244" y="1153"/>
                    <a:pt x="1386" y="1179"/>
                    <a:pt x="1530" y="1193"/>
                  </a:cubicBezTo>
                  <a:cubicBezTo>
                    <a:pt x="1538" y="1194"/>
                    <a:pt x="1547" y="1195"/>
                    <a:pt x="1556" y="1195"/>
                  </a:cubicBezTo>
                  <a:cubicBezTo>
                    <a:pt x="1574" y="1195"/>
                    <a:pt x="1592" y="1192"/>
                    <a:pt x="1606" y="1182"/>
                  </a:cubicBezTo>
                  <a:cubicBezTo>
                    <a:pt x="1632" y="1160"/>
                    <a:pt x="1635" y="1120"/>
                    <a:pt x="1632" y="1087"/>
                  </a:cubicBezTo>
                  <a:cubicBezTo>
                    <a:pt x="1610" y="933"/>
                    <a:pt x="1518" y="793"/>
                    <a:pt x="1415" y="673"/>
                  </a:cubicBezTo>
                  <a:cubicBezTo>
                    <a:pt x="1203" y="419"/>
                    <a:pt x="931" y="218"/>
                    <a:pt x="628" y="82"/>
                  </a:cubicBezTo>
                  <a:cubicBezTo>
                    <a:pt x="533" y="38"/>
                    <a:pt x="430" y="1"/>
                    <a:pt x="3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4085;p43"/>
            <p:cNvSpPr/>
            <p:nvPr/>
          </p:nvSpPr>
          <p:spPr>
            <a:xfrm>
              <a:off x="5524892" y="411646"/>
              <a:ext cx="42601" cy="20319"/>
            </a:xfrm>
            <a:custGeom>
              <a:avLst/>
              <a:gdLst/>
              <a:ahLst/>
              <a:cxnLst/>
              <a:rect l="l" t="t" r="r" b="b"/>
              <a:pathLst>
                <a:path w="1845" h="880" extrusionOk="0">
                  <a:moveTo>
                    <a:pt x="425" y="1"/>
                  </a:moveTo>
                  <a:cubicBezTo>
                    <a:pt x="349" y="1"/>
                    <a:pt x="273" y="12"/>
                    <a:pt x="205" y="44"/>
                  </a:cubicBezTo>
                  <a:cubicBezTo>
                    <a:pt x="88" y="99"/>
                    <a:pt x="0" y="238"/>
                    <a:pt x="41" y="363"/>
                  </a:cubicBezTo>
                  <a:cubicBezTo>
                    <a:pt x="59" y="418"/>
                    <a:pt x="103" y="465"/>
                    <a:pt x="147" y="506"/>
                  </a:cubicBezTo>
                  <a:cubicBezTo>
                    <a:pt x="452" y="785"/>
                    <a:pt x="924" y="873"/>
                    <a:pt x="1324" y="880"/>
                  </a:cubicBezTo>
                  <a:cubicBezTo>
                    <a:pt x="1467" y="880"/>
                    <a:pt x="1613" y="869"/>
                    <a:pt x="1753" y="847"/>
                  </a:cubicBezTo>
                  <a:cubicBezTo>
                    <a:pt x="1782" y="843"/>
                    <a:pt x="1811" y="836"/>
                    <a:pt x="1826" y="814"/>
                  </a:cubicBezTo>
                  <a:cubicBezTo>
                    <a:pt x="1845" y="785"/>
                    <a:pt x="1838" y="748"/>
                    <a:pt x="1826" y="719"/>
                  </a:cubicBezTo>
                  <a:cubicBezTo>
                    <a:pt x="1764" y="572"/>
                    <a:pt x="1640" y="462"/>
                    <a:pt x="1508" y="374"/>
                  </a:cubicBezTo>
                  <a:cubicBezTo>
                    <a:pt x="1236" y="187"/>
                    <a:pt x="917" y="66"/>
                    <a:pt x="591" y="14"/>
                  </a:cubicBezTo>
                  <a:cubicBezTo>
                    <a:pt x="537" y="7"/>
                    <a:pt x="481" y="1"/>
                    <a:pt x="4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4086;p43"/>
            <p:cNvSpPr/>
            <p:nvPr/>
          </p:nvSpPr>
          <p:spPr>
            <a:xfrm>
              <a:off x="5456565" y="279033"/>
              <a:ext cx="99079" cy="242491"/>
            </a:xfrm>
            <a:custGeom>
              <a:avLst/>
              <a:gdLst/>
              <a:ahLst/>
              <a:cxnLst/>
              <a:rect l="l" t="t" r="r" b="b"/>
              <a:pathLst>
                <a:path w="4291" h="10502" extrusionOk="0">
                  <a:moveTo>
                    <a:pt x="1327" y="0"/>
                  </a:moveTo>
                  <a:cubicBezTo>
                    <a:pt x="869" y="1024"/>
                    <a:pt x="0" y="4646"/>
                    <a:pt x="1228" y="7286"/>
                  </a:cubicBezTo>
                  <a:cubicBezTo>
                    <a:pt x="2391" y="9791"/>
                    <a:pt x="4228" y="10495"/>
                    <a:pt x="4247" y="10502"/>
                  </a:cubicBezTo>
                  <a:lnTo>
                    <a:pt x="4291" y="10378"/>
                  </a:lnTo>
                  <a:cubicBezTo>
                    <a:pt x="4272" y="10370"/>
                    <a:pt x="2490" y="9684"/>
                    <a:pt x="1346" y="7232"/>
                  </a:cubicBezTo>
                  <a:cubicBezTo>
                    <a:pt x="139" y="4632"/>
                    <a:pt x="997" y="1060"/>
                    <a:pt x="1444" y="56"/>
                  </a:cubicBezTo>
                  <a:lnTo>
                    <a:pt x="13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4087;p43"/>
            <p:cNvSpPr/>
            <p:nvPr/>
          </p:nvSpPr>
          <p:spPr>
            <a:xfrm>
              <a:off x="5479426" y="229317"/>
              <a:ext cx="37868" cy="57771"/>
            </a:xfrm>
            <a:custGeom>
              <a:avLst/>
              <a:gdLst/>
              <a:ahLst/>
              <a:cxnLst/>
              <a:rect l="l" t="t" r="r" b="b"/>
              <a:pathLst>
                <a:path w="1640" h="2502" extrusionOk="0">
                  <a:moveTo>
                    <a:pt x="1021" y="0"/>
                  </a:moveTo>
                  <a:cubicBezTo>
                    <a:pt x="756" y="0"/>
                    <a:pt x="469" y="236"/>
                    <a:pt x="271" y="987"/>
                  </a:cubicBezTo>
                  <a:cubicBezTo>
                    <a:pt x="0" y="2032"/>
                    <a:pt x="246" y="2502"/>
                    <a:pt x="246" y="2502"/>
                  </a:cubicBezTo>
                  <a:cubicBezTo>
                    <a:pt x="1441" y="1933"/>
                    <a:pt x="1639" y="290"/>
                    <a:pt x="1316" y="92"/>
                  </a:cubicBezTo>
                  <a:cubicBezTo>
                    <a:pt x="1225" y="36"/>
                    <a:pt x="1125" y="0"/>
                    <a:pt x="10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4088;p43"/>
            <p:cNvSpPr/>
            <p:nvPr/>
          </p:nvSpPr>
          <p:spPr>
            <a:xfrm>
              <a:off x="5446636" y="271759"/>
              <a:ext cx="30202" cy="61812"/>
            </a:xfrm>
            <a:custGeom>
              <a:avLst/>
              <a:gdLst/>
              <a:ahLst/>
              <a:cxnLst/>
              <a:rect l="l" t="t" r="r" b="b"/>
              <a:pathLst>
                <a:path w="1308" h="2677" extrusionOk="0">
                  <a:moveTo>
                    <a:pt x="409" y="0"/>
                  </a:moveTo>
                  <a:cubicBezTo>
                    <a:pt x="388" y="0"/>
                    <a:pt x="368" y="6"/>
                    <a:pt x="349" y="18"/>
                  </a:cubicBezTo>
                  <a:cubicBezTo>
                    <a:pt x="1" y="242"/>
                    <a:pt x="1" y="887"/>
                    <a:pt x="400" y="1782"/>
                  </a:cubicBezTo>
                  <a:cubicBezTo>
                    <a:pt x="796" y="2676"/>
                    <a:pt x="1145" y="2676"/>
                    <a:pt x="1145" y="2676"/>
                  </a:cubicBezTo>
                  <a:cubicBezTo>
                    <a:pt x="1308" y="1761"/>
                    <a:pt x="763" y="0"/>
                    <a:pt x="4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4089;p43"/>
            <p:cNvSpPr/>
            <p:nvPr/>
          </p:nvSpPr>
          <p:spPr>
            <a:xfrm>
              <a:off x="5473653" y="298245"/>
              <a:ext cx="43040" cy="44564"/>
            </a:xfrm>
            <a:custGeom>
              <a:avLst/>
              <a:gdLst/>
              <a:ahLst/>
              <a:cxnLst/>
              <a:rect l="l" t="t" r="r" b="b"/>
              <a:pathLst>
                <a:path w="1864" h="1930" extrusionOk="0">
                  <a:moveTo>
                    <a:pt x="1591" y="0"/>
                  </a:moveTo>
                  <a:cubicBezTo>
                    <a:pt x="1417" y="0"/>
                    <a:pt x="1172" y="136"/>
                    <a:pt x="895" y="437"/>
                  </a:cubicBezTo>
                  <a:cubicBezTo>
                    <a:pt x="349" y="1035"/>
                    <a:pt x="0" y="1930"/>
                    <a:pt x="0" y="1930"/>
                  </a:cubicBezTo>
                  <a:cubicBezTo>
                    <a:pt x="0" y="1930"/>
                    <a:pt x="1864" y="837"/>
                    <a:pt x="1864" y="363"/>
                  </a:cubicBezTo>
                  <a:cubicBezTo>
                    <a:pt x="1864" y="130"/>
                    <a:pt x="1761" y="0"/>
                    <a:pt x="15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4090;p43"/>
            <p:cNvSpPr/>
            <p:nvPr/>
          </p:nvSpPr>
          <p:spPr>
            <a:xfrm>
              <a:off x="5471967" y="341056"/>
              <a:ext cx="43617" cy="39599"/>
            </a:xfrm>
            <a:custGeom>
              <a:avLst/>
              <a:gdLst/>
              <a:ahLst/>
              <a:cxnLst/>
              <a:rect l="l" t="t" r="r" b="b"/>
              <a:pathLst>
                <a:path w="1889" h="1715" extrusionOk="0">
                  <a:moveTo>
                    <a:pt x="1660" y="0"/>
                  </a:moveTo>
                  <a:cubicBezTo>
                    <a:pt x="1475" y="0"/>
                    <a:pt x="1186" y="204"/>
                    <a:pt x="869" y="445"/>
                  </a:cubicBezTo>
                  <a:cubicBezTo>
                    <a:pt x="345" y="846"/>
                    <a:pt x="0" y="1714"/>
                    <a:pt x="0" y="1714"/>
                  </a:cubicBezTo>
                  <a:cubicBezTo>
                    <a:pt x="0" y="1714"/>
                    <a:pt x="1889" y="846"/>
                    <a:pt x="1863" y="299"/>
                  </a:cubicBezTo>
                  <a:cubicBezTo>
                    <a:pt x="1853" y="85"/>
                    <a:pt x="1778" y="0"/>
                    <a:pt x="16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4091;p43"/>
            <p:cNvSpPr/>
            <p:nvPr/>
          </p:nvSpPr>
          <p:spPr>
            <a:xfrm>
              <a:off x="5429202" y="332512"/>
              <a:ext cx="42624" cy="49320"/>
            </a:xfrm>
            <a:custGeom>
              <a:avLst/>
              <a:gdLst/>
              <a:ahLst/>
              <a:cxnLst/>
              <a:rect l="l" t="t" r="r" b="b"/>
              <a:pathLst>
                <a:path w="1846" h="2136" extrusionOk="0">
                  <a:moveTo>
                    <a:pt x="266" y="0"/>
                  </a:moveTo>
                  <a:cubicBezTo>
                    <a:pt x="209" y="0"/>
                    <a:pt x="154" y="17"/>
                    <a:pt x="107" y="57"/>
                  </a:cubicBezTo>
                  <a:cubicBezTo>
                    <a:pt x="11" y="138"/>
                    <a:pt x="1" y="280"/>
                    <a:pt x="15" y="405"/>
                  </a:cubicBezTo>
                  <a:cubicBezTo>
                    <a:pt x="55" y="761"/>
                    <a:pt x="231" y="1091"/>
                    <a:pt x="463" y="1362"/>
                  </a:cubicBezTo>
                  <a:cubicBezTo>
                    <a:pt x="569" y="1483"/>
                    <a:pt x="686" y="1637"/>
                    <a:pt x="829" y="1714"/>
                  </a:cubicBezTo>
                  <a:cubicBezTo>
                    <a:pt x="866" y="1736"/>
                    <a:pt x="903" y="1758"/>
                    <a:pt x="943" y="1783"/>
                  </a:cubicBezTo>
                  <a:cubicBezTo>
                    <a:pt x="1031" y="1842"/>
                    <a:pt x="1123" y="1898"/>
                    <a:pt x="1221" y="1945"/>
                  </a:cubicBezTo>
                  <a:cubicBezTo>
                    <a:pt x="1416" y="2040"/>
                    <a:pt x="1628" y="2103"/>
                    <a:pt x="1845" y="2135"/>
                  </a:cubicBezTo>
                  <a:lnTo>
                    <a:pt x="1845" y="2135"/>
                  </a:lnTo>
                  <a:cubicBezTo>
                    <a:pt x="1811" y="2129"/>
                    <a:pt x="1731" y="1912"/>
                    <a:pt x="1713" y="1876"/>
                  </a:cubicBezTo>
                  <a:cubicBezTo>
                    <a:pt x="1669" y="1788"/>
                    <a:pt x="1625" y="1695"/>
                    <a:pt x="1585" y="1604"/>
                  </a:cubicBezTo>
                  <a:cubicBezTo>
                    <a:pt x="1504" y="1436"/>
                    <a:pt x="1438" y="1255"/>
                    <a:pt x="1353" y="1091"/>
                  </a:cubicBezTo>
                  <a:cubicBezTo>
                    <a:pt x="1192" y="783"/>
                    <a:pt x="991" y="490"/>
                    <a:pt x="734" y="255"/>
                  </a:cubicBezTo>
                  <a:cubicBezTo>
                    <a:pt x="693" y="218"/>
                    <a:pt x="649" y="182"/>
                    <a:pt x="605" y="145"/>
                  </a:cubicBezTo>
                  <a:cubicBezTo>
                    <a:pt x="510" y="69"/>
                    <a:pt x="382" y="0"/>
                    <a:pt x="266" y="0"/>
                  </a:cubicBezTo>
                  <a:close/>
                  <a:moveTo>
                    <a:pt x="1845" y="2135"/>
                  </a:moveTo>
                  <a:cubicBezTo>
                    <a:pt x="1845" y="2135"/>
                    <a:pt x="1845" y="2135"/>
                    <a:pt x="1845" y="2135"/>
                  </a:cubicBezTo>
                  <a:cubicBezTo>
                    <a:pt x="1845" y="2135"/>
                    <a:pt x="1845" y="2135"/>
                    <a:pt x="1845" y="213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4092;p43"/>
            <p:cNvSpPr/>
            <p:nvPr/>
          </p:nvSpPr>
          <p:spPr>
            <a:xfrm>
              <a:off x="5425069" y="384860"/>
              <a:ext cx="56178" cy="37798"/>
            </a:xfrm>
            <a:custGeom>
              <a:avLst/>
              <a:gdLst/>
              <a:ahLst/>
              <a:cxnLst/>
              <a:rect l="l" t="t" r="r" b="b"/>
              <a:pathLst>
                <a:path w="2433" h="1637" extrusionOk="0">
                  <a:moveTo>
                    <a:pt x="308" y="0"/>
                  </a:moveTo>
                  <a:cubicBezTo>
                    <a:pt x="216" y="0"/>
                    <a:pt x="110" y="12"/>
                    <a:pt x="51" y="85"/>
                  </a:cubicBezTo>
                  <a:cubicBezTo>
                    <a:pt x="0" y="151"/>
                    <a:pt x="4" y="247"/>
                    <a:pt x="18" y="327"/>
                  </a:cubicBezTo>
                  <a:cubicBezTo>
                    <a:pt x="70" y="558"/>
                    <a:pt x="216" y="763"/>
                    <a:pt x="396" y="914"/>
                  </a:cubicBezTo>
                  <a:cubicBezTo>
                    <a:pt x="579" y="1068"/>
                    <a:pt x="792" y="1174"/>
                    <a:pt x="1012" y="1270"/>
                  </a:cubicBezTo>
                  <a:cubicBezTo>
                    <a:pt x="1195" y="1350"/>
                    <a:pt x="1386" y="1420"/>
                    <a:pt x="1580" y="1482"/>
                  </a:cubicBezTo>
                  <a:cubicBezTo>
                    <a:pt x="1679" y="1515"/>
                    <a:pt x="1782" y="1545"/>
                    <a:pt x="1884" y="1574"/>
                  </a:cubicBezTo>
                  <a:cubicBezTo>
                    <a:pt x="1969" y="1596"/>
                    <a:pt x="2068" y="1636"/>
                    <a:pt x="2156" y="1636"/>
                  </a:cubicBezTo>
                  <a:cubicBezTo>
                    <a:pt x="2157" y="1637"/>
                    <a:pt x="2158" y="1637"/>
                    <a:pt x="2159" y="1637"/>
                  </a:cubicBezTo>
                  <a:cubicBezTo>
                    <a:pt x="2432" y="1637"/>
                    <a:pt x="2082" y="1127"/>
                    <a:pt x="2028" y="1053"/>
                  </a:cubicBezTo>
                  <a:cubicBezTo>
                    <a:pt x="1888" y="877"/>
                    <a:pt x="1738" y="709"/>
                    <a:pt x="1573" y="558"/>
                  </a:cubicBezTo>
                  <a:cubicBezTo>
                    <a:pt x="1221" y="242"/>
                    <a:pt x="777" y="12"/>
                    <a:pt x="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4093;p43"/>
            <p:cNvSpPr/>
            <p:nvPr/>
          </p:nvSpPr>
          <p:spPr>
            <a:xfrm>
              <a:off x="5478479" y="377378"/>
              <a:ext cx="32211" cy="52876"/>
            </a:xfrm>
            <a:custGeom>
              <a:avLst/>
              <a:gdLst/>
              <a:ahLst/>
              <a:cxnLst/>
              <a:rect l="l" t="t" r="r" b="b"/>
              <a:pathLst>
                <a:path w="1395" h="2290" extrusionOk="0">
                  <a:moveTo>
                    <a:pt x="1163" y="0"/>
                  </a:moveTo>
                  <a:cubicBezTo>
                    <a:pt x="1096" y="0"/>
                    <a:pt x="1027" y="27"/>
                    <a:pt x="969" y="57"/>
                  </a:cubicBezTo>
                  <a:cubicBezTo>
                    <a:pt x="583" y="258"/>
                    <a:pt x="305" y="632"/>
                    <a:pt x="162" y="1040"/>
                  </a:cubicBezTo>
                  <a:cubicBezTo>
                    <a:pt x="89" y="1249"/>
                    <a:pt x="45" y="1469"/>
                    <a:pt x="26" y="1689"/>
                  </a:cubicBezTo>
                  <a:cubicBezTo>
                    <a:pt x="19" y="1799"/>
                    <a:pt x="15" y="1909"/>
                    <a:pt x="19" y="2015"/>
                  </a:cubicBezTo>
                  <a:cubicBezTo>
                    <a:pt x="19" y="2096"/>
                    <a:pt x="1" y="2221"/>
                    <a:pt x="74" y="2272"/>
                  </a:cubicBezTo>
                  <a:cubicBezTo>
                    <a:pt x="93" y="2285"/>
                    <a:pt x="111" y="2290"/>
                    <a:pt x="129" y="2290"/>
                  </a:cubicBezTo>
                  <a:cubicBezTo>
                    <a:pt x="188" y="2290"/>
                    <a:pt x="241" y="2232"/>
                    <a:pt x="283" y="2195"/>
                  </a:cubicBezTo>
                  <a:cubicBezTo>
                    <a:pt x="356" y="2129"/>
                    <a:pt x="429" y="2063"/>
                    <a:pt x="499" y="1990"/>
                  </a:cubicBezTo>
                  <a:cubicBezTo>
                    <a:pt x="639" y="1850"/>
                    <a:pt x="767" y="1696"/>
                    <a:pt x="881" y="1531"/>
                  </a:cubicBezTo>
                  <a:cubicBezTo>
                    <a:pt x="1009" y="1351"/>
                    <a:pt x="1123" y="1161"/>
                    <a:pt x="1214" y="963"/>
                  </a:cubicBezTo>
                  <a:cubicBezTo>
                    <a:pt x="1310" y="764"/>
                    <a:pt x="1387" y="556"/>
                    <a:pt x="1391" y="336"/>
                  </a:cubicBezTo>
                  <a:cubicBezTo>
                    <a:pt x="1394" y="207"/>
                    <a:pt x="1354" y="60"/>
                    <a:pt x="1236" y="13"/>
                  </a:cubicBezTo>
                  <a:cubicBezTo>
                    <a:pt x="1213" y="4"/>
                    <a:pt x="1188" y="0"/>
                    <a:pt x="11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4094;p43"/>
            <p:cNvSpPr/>
            <p:nvPr/>
          </p:nvSpPr>
          <p:spPr>
            <a:xfrm>
              <a:off x="5433590" y="430927"/>
              <a:ext cx="57102" cy="31587"/>
            </a:xfrm>
            <a:custGeom>
              <a:avLst/>
              <a:gdLst/>
              <a:ahLst/>
              <a:cxnLst/>
              <a:rect l="l" t="t" r="r" b="b"/>
              <a:pathLst>
                <a:path w="2473" h="1368" extrusionOk="0">
                  <a:moveTo>
                    <a:pt x="477" y="0"/>
                  </a:moveTo>
                  <a:cubicBezTo>
                    <a:pt x="471" y="0"/>
                    <a:pt x="465" y="0"/>
                    <a:pt x="459" y="1"/>
                  </a:cubicBezTo>
                  <a:cubicBezTo>
                    <a:pt x="298" y="4"/>
                    <a:pt x="126" y="67"/>
                    <a:pt x="53" y="210"/>
                  </a:cubicBezTo>
                  <a:cubicBezTo>
                    <a:pt x="1" y="316"/>
                    <a:pt x="12" y="441"/>
                    <a:pt x="53" y="551"/>
                  </a:cubicBezTo>
                  <a:cubicBezTo>
                    <a:pt x="129" y="771"/>
                    <a:pt x="302" y="950"/>
                    <a:pt x="503" y="1072"/>
                  </a:cubicBezTo>
                  <a:cubicBezTo>
                    <a:pt x="705" y="1189"/>
                    <a:pt x="936" y="1255"/>
                    <a:pt x="1163" y="1302"/>
                  </a:cubicBezTo>
                  <a:cubicBezTo>
                    <a:pt x="1350" y="1340"/>
                    <a:pt x="1543" y="1367"/>
                    <a:pt x="1735" y="1367"/>
                  </a:cubicBezTo>
                  <a:cubicBezTo>
                    <a:pt x="1894" y="1367"/>
                    <a:pt x="2052" y="1349"/>
                    <a:pt x="2205" y="1302"/>
                  </a:cubicBezTo>
                  <a:cubicBezTo>
                    <a:pt x="2297" y="1277"/>
                    <a:pt x="2399" y="1240"/>
                    <a:pt x="2473" y="1185"/>
                  </a:cubicBezTo>
                  <a:cubicBezTo>
                    <a:pt x="2403" y="1057"/>
                    <a:pt x="2304" y="991"/>
                    <a:pt x="2187" y="910"/>
                  </a:cubicBezTo>
                  <a:cubicBezTo>
                    <a:pt x="2018" y="796"/>
                    <a:pt x="1845" y="683"/>
                    <a:pt x="1677" y="569"/>
                  </a:cubicBezTo>
                  <a:cubicBezTo>
                    <a:pt x="1578" y="507"/>
                    <a:pt x="1483" y="441"/>
                    <a:pt x="1383" y="375"/>
                  </a:cubicBezTo>
                  <a:cubicBezTo>
                    <a:pt x="1106" y="191"/>
                    <a:pt x="808" y="0"/>
                    <a:pt x="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4095;p43"/>
            <p:cNvSpPr/>
            <p:nvPr/>
          </p:nvSpPr>
          <p:spPr>
            <a:xfrm>
              <a:off x="5499746" y="414948"/>
              <a:ext cx="23044" cy="57494"/>
            </a:xfrm>
            <a:custGeom>
              <a:avLst/>
              <a:gdLst/>
              <a:ahLst/>
              <a:cxnLst/>
              <a:rect l="l" t="t" r="r" b="b"/>
              <a:pathLst>
                <a:path w="998" h="2490" extrusionOk="0">
                  <a:moveTo>
                    <a:pt x="678" y="0"/>
                  </a:moveTo>
                  <a:cubicBezTo>
                    <a:pt x="522" y="0"/>
                    <a:pt x="376" y="135"/>
                    <a:pt x="290" y="275"/>
                  </a:cubicBezTo>
                  <a:cubicBezTo>
                    <a:pt x="187" y="440"/>
                    <a:pt x="121" y="623"/>
                    <a:pt x="81" y="814"/>
                  </a:cubicBezTo>
                  <a:cubicBezTo>
                    <a:pt x="22" y="1096"/>
                    <a:pt x="0" y="1400"/>
                    <a:pt x="18" y="1690"/>
                  </a:cubicBezTo>
                  <a:cubicBezTo>
                    <a:pt x="22" y="1793"/>
                    <a:pt x="37" y="1899"/>
                    <a:pt x="48" y="2006"/>
                  </a:cubicBezTo>
                  <a:cubicBezTo>
                    <a:pt x="66" y="2167"/>
                    <a:pt x="70" y="2332"/>
                    <a:pt x="99" y="2490"/>
                  </a:cubicBezTo>
                  <a:cubicBezTo>
                    <a:pt x="165" y="2402"/>
                    <a:pt x="224" y="2299"/>
                    <a:pt x="279" y="2200"/>
                  </a:cubicBezTo>
                  <a:cubicBezTo>
                    <a:pt x="484" y="1859"/>
                    <a:pt x="660" y="1503"/>
                    <a:pt x="810" y="1136"/>
                  </a:cubicBezTo>
                  <a:cubicBezTo>
                    <a:pt x="895" y="924"/>
                    <a:pt x="972" y="708"/>
                    <a:pt x="986" y="484"/>
                  </a:cubicBezTo>
                  <a:cubicBezTo>
                    <a:pt x="998" y="297"/>
                    <a:pt x="939" y="73"/>
                    <a:pt x="763" y="14"/>
                  </a:cubicBezTo>
                  <a:cubicBezTo>
                    <a:pt x="734" y="4"/>
                    <a:pt x="706" y="0"/>
                    <a:pt x="6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4096;p43"/>
            <p:cNvSpPr/>
            <p:nvPr/>
          </p:nvSpPr>
          <p:spPr>
            <a:xfrm>
              <a:off x="5445204" y="475539"/>
              <a:ext cx="60819" cy="22813"/>
            </a:xfrm>
            <a:custGeom>
              <a:avLst/>
              <a:gdLst/>
              <a:ahLst/>
              <a:cxnLst/>
              <a:rect l="l" t="t" r="r" b="b"/>
              <a:pathLst>
                <a:path w="2634" h="988" extrusionOk="0">
                  <a:moveTo>
                    <a:pt x="1021" y="1"/>
                  </a:moveTo>
                  <a:cubicBezTo>
                    <a:pt x="910" y="1"/>
                    <a:pt x="800" y="4"/>
                    <a:pt x="690" y="12"/>
                  </a:cubicBezTo>
                  <a:cubicBezTo>
                    <a:pt x="532" y="27"/>
                    <a:pt x="371" y="49"/>
                    <a:pt x="235" y="130"/>
                  </a:cubicBezTo>
                  <a:cubicBezTo>
                    <a:pt x="100" y="214"/>
                    <a:pt x="0" y="375"/>
                    <a:pt x="37" y="529"/>
                  </a:cubicBezTo>
                  <a:cubicBezTo>
                    <a:pt x="70" y="680"/>
                    <a:pt x="210" y="778"/>
                    <a:pt x="345" y="852"/>
                  </a:cubicBezTo>
                  <a:cubicBezTo>
                    <a:pt x="484" y="925"/>
                    <a:pt x="631" y="988"/>
                    <a:pt x="785" y="988"/>
                  </a:cubicBezTo>
                  <a:cubicBezTo>
                    <a:pt x="790" y="988"/>
                    <a:pt x="794" y="988"/>
                    <a:pt x="799" y="988"/>
                  </a:cubicBezTo>
                  <a:cubicBezTo>
                    <a:pt x="958" y="988"/>
                    <a:pt x="1108" y="927"/>
                    <a:pt x="1254" y="866"/>
                  </a:cubicBezTo>
                  <a:cubicBezTo>
                    <a:pt x="1478" y="771"/>
                    <a:pt x="1702" y="680"/>
                    <a:pt x="1929" y="588"/>
                  </a:cubicBezTo>
                  <a:cubicBezTo>
                    <a:pt x="2039" y="540"/>
                    <a:pt x="2149" y="496"/>
                    <a:pt x="2259" y="452"/>
                  </a:cubicBezTo>
                  <a:cubicBezTo>
                    <a:pt x="2362" y="408"/>
                    <a:pt x="2501" y="375"/>
                    <a:pt x="2593" y="313"/>
                  </a:cubicBezTo>
                  <a:cubicBezTo>
                    <a:pt x="2630" y="287"/>
                    <a:pt x="2633" y="294"/>
                    <a:pt x="2597" y="269"/>
                  </a:cubicBezTo>
                  <a:cubicBezTo>
                    <a:pt x="2564" y="247"/>
                    <a:pt x="2509" y="240"/>
                    <a:pt x="2468" y="228"/>
                  </a:cubicBezTo>
                  <a:cubicBezTo>
                    <a:pt x="2362" y="192"/>
                    <a:pt x="2252" y="162"/>
                    <a:pt x="2142" y="133"/>
                  </a:cubicBezTo>
                  <a:cubicBezTo>
                    <a:pt x="1918" y="78"/>
                    <a:pt x="1691" y="42"/>
                    <a:pt x="1464" y="20"/>
                  </a:cubicBezTo>
                  <a:cubicBezTo>
                    <a:pt x="1317" y="7"/>
                    <a:pt x="1169" y="1"/>
                    <a:pt x="10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4097;p43"/>
            <p:cNvSpPr/>
            <p:nvPr/>
          </p:nvSpPr>
          <p:spPr>
            <a:xfrm>
              <a:off x="5520990" y="452009"/>
              <a:ext cx="25676" cy="47311"/>
            </a:xfrm>
            <a:custGeom>
              <a:avLst/>
              <a:gdLst/>
              <a:ahLst/>
              <a:cxnLst/>
              <a:rect l="l" t="t" r="r" b="b"/>
              <a:pathLst>
                <a:path w="1112" h="2049" extrusionOk="0">
                  <a:moveTo>
                    <a:pt x="745" y="1"/>
                  </a:moveTo>
                  <a:cubicBezTo>
                    <a:pt x="594" y="1"/>
                    <a:pt x="472" y="124"/>
                    <a:pt x="386" y="250"/>
                  </a:cubicBezTo>
                  <a:cubicBezTo>
                    <a:pt x="220" y="477"/>
                    <a:pt x="115" y="741"/>
                    <a:pt x="63" y="1017"/>
                  </a:cubicBezTo>
                  <a:cubicBezTo>
                    <a:pt x="15" y="1247"/>
                    <a:pt x="0" y="1511"/>
                    <a:pt x="52" y="1746"/>
                  </a:cubicBezTo>
                  <a:cubicBezTo>
                    <a:pt x="85" y="1883"/>
                    <a:pt x="208" y="2048"/>
                    <a:pt x="362" y="2048"/>
                  </a:cubicBezTo>
                  <a:cubicBezTo>
                    <a:pt x="378" y="2048"/>
                    <a:pt x="394" y="2047"/>
                    <a:pt x="411" y="2043"/>
                  </a:cubicBezTo>
                  <a:cubicBezTo>
                    <a:pt x="514" y="2017"/>
                    <a:pt x="562" y="1911"/>
                    <a:pt x="609" y="1831"/>
                  </a:cubicBezTo>
                  <a:cubicBezTo>
                    <a:pt x="675" y="1713"/>
                    <a:pt x="738" y="1596"/>
                    <a:pt x="797" y="1475"/>
                  </a:cubicBezTo>
                  <a:cubicBezTo>
                    <a:pt x="907" y="1237"/>
                    <a:pt x="990" y="983"/>
                    <a:pt x="1053" y="727"/>
                  </a:cubicBezTo>
                  <a:cubicBezTo>
                    <a:pt x="1086" y="580"/>
                    <a:pt x="1112" y="426"/>
                    <a:pt x="1071" y="279"/>
                  </a:cubicBezTo>
                  <a:cubicBezTo>
                    <a:pt x="1027" y="133"/>
                    <a:pt x="902" y="1"/>
                    <a:pt x="753" y="1"/>
                  </a:cubicBezTo>
                  <a:cubicBezTo>
                    <a:pt x="750" y="1"/>
                    <a:pt x="747"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4098;p43"/>
            <p:cNvSpPr/>
            <p:nvPr/>
          </p:nvSpPr>
          <p:spPr>
            <a:xfrm>
              <a:off x="5481850" y="501332"/>
              <a:ext cx="48212" cy="23298"/>
            </a:xfrm>
            <a:custGeom>
              <a:avLst/>
              <a:gdLst/>
              <a:ahLst/>
              <a:cxnLst/>
              <a:rect l="l" t="t" r="r" b="b"/>
              <a:pathLst>
                <a:path w="2088" h="1009" extrusionOk="0">
                  <a:moveTo>
                    <a:pt x="1316" y="0"/>
                  </a:moveTo>
                  <a:cubicBezTo>
                    <a:pt x="1219" y="0"/>
                    <a:pt x="1122" y="6"/>
                    <a:pt x="1024" y="17"/>
                  </a:cubicBezTo>
                  <a:cubicBezTo>
                    <a:pt x="808" y="47"/>
                    <a:pt x="610" y="113"/>
                    <a:pt x="405" y="186"/>
                  </a:cubicBezTo>
                  <a:cubicBezTo>
                    <a:pt x="239" y="259"/>
                    <a:pt x="60" y="373"/>
                    <a:pt x="31" y="553"/>
                  </a:cubicBezTo>
                  <a:cubicBezTo>
                    <a:pt x="1" y="710"/>
                    <a:pt x="100" y="868"/>
                    <a:pt x="239" y="945"/>
                  </a:cubicBezTo>
                  <a:cubicBezTo>
                    <a:pt x="320" y="990"/>
                    <a:pt x="411" y="1008"/>
                    <a:pt x="503" y="1008"/>
                  </a:cubicBezTo>
                  <a:cubicBezTo>
                    <a:pt x="569" y="1008"/>
                    <a:pt x="637" y="998"/>
                    <a:pt x="702" y="981"/>
                  </a:cubicBezTo>
                  <a:cubicBezTo>
                    <a:pt x="852" y="945"/>
                    <a:pt x="995" y="868"/>
                    <a:pt x="1131" y="791"/>
                  </a:cubicBezTo>
                  <a:cubicBezTo>
                    <a:pt x="1321" y="688"/>
                    <a:pt x="1512" y="585"/>
                    <a:pt x="1703" y="479"/>
                  </a:cubicBezTo>
                  <a:cubicBezTo>
                    <a:pt x="1798" y="428"/>
                    <a:pt x="1893" y="377"/>
                    <a:pt x="1986" y="325"/>
                  </a:cubicBezTo>
                  <a:cubicBezTo>
                    <a:pt x="2044" y="292"/>
                    <a:pt x="2088" y="259"/>
                    <a:pt x="2047" y="193"/>
                  </a:cubicBezTo>
                  <a:cubicBezTo>
                    <a:pt x="1967" y="57"/>
                    <a:pt x="1747" y="35"/>
                    <a:pt x="1607" y="17"/>
                  </a:cubicBezTo>
                  <a:cubicBezTo>
                    <a:pt x="1510" y="6"/>
                    <a:pt x="1413" y="0"/>
                    <a:pt x="13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4099;p43"/>
            <p:cNvSpPr/>
            <p:nvPr/>
          </p:nvSpPr>
          <p:spPr>
            <a:xfrm>
              <a:off x="5444950" y="668096"/>
              <a:ext cx="40154" cy="25260"/>
            </a:xfrm>
            <a:custGeom>
              <a:avLst/>
              <a:gdLst/>
              <a:ahLst/>
              <a:cxnLst/>
              <a:rect l="l" t="t" r="r" b="b"/>
              <a:pathLst>
                <a:path w="1739" h="1094" extrusionOk="0">
                  <a:moveTo>
                    <a:pt x="1739" y="1"/>
                  </a:moveTo>
                  <a:lnTo>
                    <a:pt x="1" y="297"/>
                  </a:lnTo>
                  <a:lnTo>
                    <a:pt x="947" y="1094"/>
                  </a:lnTo>
                  <a:lnTo>
                    <a:pt x="1739" y="1"/>
                  </a:lnTo>
                  <a:close/>
                </a:path>
              </a:pathLst>
            </a:custGeom>
            <a:solidFill>
              <a:srgbClr val="1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4100;p43"/>
            <p:cNvSpPr/>
            <p:nvPr/>
          </p:nvSpPr>
          <p:spPr>
            <a:xfrm>
              <a:off x="5359929" y="473299"/>
              <a:ext cx="70563" cy="54515"/>
            </a:xfrm>
            <a:custGeom>
              <a:avLst/>
              <a:gdLst/>
              <a:ahLst/>
              <a:cxnLst/>
              <a:rect l="l" t="t" r="r" b="b"/>
              <a:pathLst>
                <a:path w="3056" h="2361" extrusionOk="0">
                  <a:moveTo>
                    <a:pt x="712" y="0"/>
                  </a:moveTo>
                  <a:cubicBezTo>
                    <a:pt x="563" y="0"/>
                    <a:pt x="413" y="53"/>
                    <a:pt x="291" y="161"/>
                  </a:cubicBezTo>
                  <a:cubicBezTo>
                    <a:pt x="41" y="377"/>
                    <a:pt x="1" y="755"/>
                    <a:pt x="199" y="1022"/>
                  </a:cubicBezTo>
                  <a:lnTo>
                    <a:pt x="1299" y="2361"/>
                  </a:lnTo>
                  <a:lnTo>
                    <a:pt x="2667" y="1198"/>
                  </a:lnTo>
                  <a:cubicBezTo>
                    <a:pt x="2975" y="1011"/>
                    <a:pt x="3055" y="601"/>
                    <a:pt x="2847" y="311"/>
                  </a:cubicBezTo>
                  <a:cubicBezTo>
                    <a:pt x="2725" y="142"/>
                    <a:pt x="2537" y="53"/>
                    <a:pt x="2346" y="53"/>
                  </a:cubicBezTo>
                  <a:cubicBezTo>
                    <a:pt x="2202" y="53"/>
                    <a:pt x="2058" y="104"/>
                    <a:pt x="1941" y="208"/>
                  </a:cubicBezTo>
                  <a:lnTo>
                    <a:pt x="1483" y="608"/>
                  </a:lnTo>
                  <a:lnTo>
                    <a:pt x="1229" y="263"/>
                  </a:lnTo>
                  <a:cubicBezTo>
                    <a:pt x="1102" y="90"/>
                    <a:pt x="908" y="0"/>
                    <a:pt x="7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4101;p43"/>
            <p:cNvSpPr/>
            <p:nvPr/>
          </p:nvSpPr>
          <p:spPr>
            <a:xfrm>
              <a:off x="4993125" y="704881"/>
              <a:ext cx="636568" cy="427234"/>
            </a:xfrm>
            <a:custGeom>
              <a:avLst/>
              <a:gdLst/>
              <a:ahLst/>
              <a:cxnLst/>
              <a:rect l="l" t="t" r="r" b="b"/>
              <a:pathLst>
                <a:path w="27569" h="18503" extrusionOk="0">
                  <a:moveTo>
                    <a:pt x="17023" y="1"/>
                  </a:moveTo>
                  <a:cubicBezTo>
                    <a:pt x="15898" y="1"/>
                    <a:pt x="14839" y="831"/>
                    <a:pt x="14191" y="1796"/>
                  </a:cubicBezTo>
                  <a:cubicBezTo>
                    <a:pt x="13458" y="2896"/>
                    <a:pt x="13066" y="4194"/>
                    <a:pt x="12340" y="5301"/>
                  </a:cubicBezTo>
                  <a:cubicBezTo>
                    <a:pt x="12057" y="5731"/>
                    <a:pt x="11713" y="6137"/>
                    <a:pt x="11265" y="6391"/>
                  </a:cubicBezTo>
                  <a:cubicBezTo>
                    <a:pt x="10661" y="6731"/>
                    <a:pt x="9931" y="6761"/>
                    <a:pt x="9260" y="6955"/>
                  </a:cubicBezTo>
                  <a:cubicBezTo>
                    <a:pt x="8097" y="7300"/>
                    <a:pt x="7111" y="8192"/>
                    <a:pt x="6653" y="9314"/>
                  </a:cubicBezTo>
                  <a:cubicBezTo>
                    <a:pt x="6433" y="9856"/>
                    <a:pt x="6326" y="10450"/>
                    <a:pt x="6029" y="10956"/>
                  </a:cubicBezTo>
                  <a:cubicBezTo>
                    <a:pt x="5435" y="11968"/>
                    <a:pt x="4233" y="12404"/>
                    <a:pt x="3243" y="13035"/>
                  </a:cubicBezTo>
                  <a:cubicBezTo>
                    <a:pt x="1386" y="14216"/>
                    <a:pt x="147" y="16310"/>
                    <a:pt x="0" y="18502"/>
                  </a:cubicBezTo>
                  <a:lnTo>
                    <a:pt x="27568" y="18502"/>
                  </a:lnTo>
                  <a:lnTo>
                    <a:pt x="24254" y="3153"/>
                  </a:lnTo>
                  <a:cubicBezTo>
                    <a:pt x="23939" y="3301"/>
                    <a:pt x="23602" y="3365"/>
                    <a:pt x="23260" y="3365"/>
                  </a:cubicBezTo>
                  <a:cubicBezTo>
                    <a:pt x="22582" y="3365"/>
                    <a:pt x="21883" y="3111"/>
                    <a:pt x="21298" y="2746"/>
                  </a:cubicBezTo>
                  <a:cubicBezTo>
                    <a:pt x="20418" y="2192"/>
                    <a:pt x="19710" y="1411"/>
                    <a:pt x="18889" y="777"/>
                  </a:cubicBezTo>
                  <a:cubicBezTo>
                    <a:pt x="18471" y="454"/>
                    <a:pt x="18013" y="161"/>
                    <a:pt x="17496" y="51"/>
                  </a:cubicBezTo>
                  <a:cubicBezTo>
                    <a:pt x="17338" y="17"/>
                    <a:pt x="17180" y="1"/>
                    <a:pt x="170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4102;p43"/>
            <p:cNvSpPr/>
            <p:nvPr/>
          </p:nvSpPr>
          <p:spPr>
            <a:xfrm>
              <a:off x="5958499" y="463185"/>
              <a:ext cx="303356" cy="607198"/>
            </a:xfrm>
            <a:custGeom>
              <a:avLst/>
              <a:gdLst/>
              <a:ahLst/>
              <a:cxnLst/>
              <a:rect l="l" t="t" r="r" b="b"/>
              <a:pathLst>
                <a:path w="13138" h="26297" extrusionOk="0">
                  <a:moveTo>
                    <a:pt x="11723" y="0"/>
                  </a:moveTo>
                  <a:cubicBezTo>
                    <a:pt x="11293" y="0"/>
                    <a:pt x="10798" y="213"/>
                    <a:pt x="10364" y="723"/>
                  </a:cubicBezTo>
                  <a:cubicBezTo>
                    <a:pt x="9095" y="2215"/>
                    <a:pt x="8277" y="4827"/>
                    <a:pt x="8127" y="6913"/>
                  </a:cubicBezTo>
                  <a:cubicBezTo>
                    <a:pt x="7976" y="9000"/>
                    <a:pt x="8277" y="11610"/>
                    <a:pt x="7903" y="13026"/>
                  </a:cubicBezTo>
                  <a:cubicBezTo>
                    <a:pt x="7529" y="14441"/>
                    <a:pt x="6561" y="16828"/>
                    <a:pt x="4625" y="19436"/>
                  </a:cubicBezTo>
                  <a:cubicBezTo>
                    <a:pt x="2685" y="22047"/>
                    <a:pt x="1" y="25251"/>
                    <a:pt x="1" y="25251"/>
                  </a:cubicBezTo>
                  <a:lnTo>
                    <a:pt x="3953" y="26297"/>
                  </a:lnTo>
                  <a:cubicBezTo>
                    <a:pt x="3953" y="26297"/>
                    <a:pt x="7679" y="21896"/>
                    <a:pt x="9396" y="17276"/>
                  </a:cubicBezTo>
                  <a:cubicBezTo>
                    <a:pt x="11107" y="12652"/>
                    <a:pt x="10738" y="10492"/>
                    <a:pt x="10660" y="8479"/>
                  </a:cubicBezTo>
                  <a:cubicBezTo>
                    <a:pt x="10587" y="6465"/>
                    <a:pt x="11779" y="3261"/>
                    <a:pt x="12600" y="1768"/>
                  </a:cubicBezTo>
                  <a:cubicBezTo>
                    <a:pt x="13138" y="787"/>
                    <a:pt x="12549" y="0"/>
                    <a:pt x="117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4103;p43"/>
            <p:cNvSpPr/>
            <p:nvPr/>
          </p:nvSpPr>
          <p:spPr>
            <a:xfrm>
              <a:off x="6105151" y="487177"/>
              <a:ext cx="125587" cy="438756"/>
            </a:xfrm>
            <a:custGeom>
              <a:avLst/>
              <a:gdLst/>
              <a:ahLst/>
              <a:cxnLst/>
              <a:rect l="l" t="t" r="r" b="b"/>
              <a:pathLst>
                <a:path w="5439" h="19002" extrusionOk="0">
                  <a:moveTo>
                    <a:pt x="5403" y="1"/>
                  </a:moveTo>
                  <a:cubicBezTo>
                    <a:pt x="5395" y="1"/>
                    <a:pt x="5387" y="4"/>
                    <a:pt x="5380" y="10"/>
                  </a:cubicBezTo>
                  <a:cubicBezTo>
                    <a:pt x="5362" y="29"/>
                    <a:pt x="3331" y="2002"/>
                    <a:pt x="3136" y="5746"/>
                  </a:cubicBezTo>
                  <a:cubicBezTo>
                    <a:pt x="3114" y="6127"/>
                    <a:pt x="3096" y="6531"/>
                    <a:pt x="3077" y="6956"/>
                  </a:cubicBezTo>
                  <a:cubicBezTo>
                    <a:pt x="2913" y="10795"/>
                    <a:pt x="2685" y="16049"/>
                    <a:pt x="12" y="18947"/>
                  </a:cubicBezTo>
                  <a:cubicBezTo>
                    <a:pt x="0" y="18962"/>
                    <a:pt x="0" y="18979"/>
                    <a:pt x="15" y="18994"/>
                  </a:cubicBezTo>
                  <a:cubicBezTo>
                    <a:pt x="19" y="18998"/>
                    <a:pt x="26" y="19001"/>
                    <a:pt x="37" y="19001"/>
                  </a:cubicBezTo>
                  <a:cubicBezTo>
                    <a:pt x="44" y="19001"/>
                    <a:pt x="56" y="18998"/>
                    <a:pt x="59" y="18991"/>
                  </a:cubicBezTo>
                  <a:cubicBezTo>
                    <a:pt x="2751" y="16075"/>
                    <a:pt x="2979" y="10806"/>
                    <a:pt x="3143" y="6959"/>
                  </a:cubicBezTo>
                  <a:cubicBezTo>
                    <a:pt x="3162" y="6534"/>
                    <a:pt x="3180" y="6130"/>
                    <a:pt x="3202" y="5749"/>
                  </a:cubicBezTo>
                  <a:cubicBezTo>
                    <a:pt x="3397" y="2031"/>
                    <a:pt x="5406" y="76"/>
                    <a:pt x="5428" y="58"/>
                  </a:cubicBezTo>
                  <a:cubicBezTo>
                    <a:pt x="5438" y="44"/>
                    <a:pt x="5438" y="25"/>
                    <a:pt x="5428" y="10"/>
                  </a:cubicBezTo>
                  <a:cubicBezTo>
                    <a:pt x="5422" y="5"/>
                    <a:pt x="5413" y="1"/>
                    <a:pt x="54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4104;p43"/>
            <p:cNvSpPr/>
            <p:nvPr/>
          </p:nvSpPr>
          <p:spPr>
            <a:xfrm>
              <a:off x="5954527" y="542503"/>
              <a:ext cx="190400" cy="512737"/>
            </a:xfrm>
            <a:custGeom>
              <a:avLst/>
              <a:gdLst/>
              <a:ahLst/>
              <a:cxnLst/>
              <a:rect l="l" t="t" r="r" b="b"/>
              <a:pathLst>
                <a:path w="8246" h="22206" extrusionOk="0">
                  <a:moveTo>
                    <a:pt x="7160" y="0"/>
                  </a:moveTo>
                  <a:cubicBezTo>
                    <a:pt x="6777" y="0"/>
                    <a:pt x="6338" y="218"/>
                    <a:pt x="5999" y="731"/>
                  </a:cubicBezTo>
                  <a:cubicBezTo>
                    <a:pt x="5115" y="2074"/>
                    <a:pt x="4709" y="4281"/>
                    <a:pt x="4793" y="5997"/>
                  </a:cubicBezTo>
                  <a:cubicBezTo>
                    <a:pt x="4881" y="7713"/>
                    <a:pt x="5383" y="9807"/>
                    <a:pt x="5222" y="10999"/>
                  </a:cubicBezTo>
                  <a:cubicBezTo>
                    <a:pt x="5057" y="12191"/>
                    <a:pt x="4507" y="14229"/>
                    <a:pt x="3187" y="16551"/>
                  </a:cubicBezTo>
                  <a:cubicBezTo>
                    <a:pt x="1867" y="18868"/>
                    <a:pt x="0" y="21747"/>
                    <a:pt x="0" y="21747"/>
                  </a:cubicBezTo>
                  <a:lnTo>
                    <a:pt x="3326" y="22205"/>
                  </a:lnTo>
                  <a:cubicBezTo>
                    <a:pt x="3326" y="22205"/>
                    <a:pt x="5922" y="18248"/>
                    <a:pt x="6861" y="14314"/>
                  </a:cubicBezTo>
                  <a:cubicBezTo>
                    <a:pt x="7796" y="10375"/>
                    <a:pt x="7275" y="8652"/>
                    <a:pt x="7015" y="7020"/>
                  </a:cubicBezTo>
                  <a:cubicBezTo>
                    <a:pt x="6755" y="5389"/>
                    <a:pt x="7407" y="2656"/>
                    <a:pt x="7925" y="1362"/>
                  </a:cubicBezTo>
                  <a:cubicBezTo>
                    <a:pt x="8246" y="562"/>
                    <a:pt x="7775" y="0"/>
                    <a:pt x="71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4105;p43"/>
            <p:cNvSpPr/>
            <p:nvPr/>
          </p:nvSpPr>
          <p:spPr>
            <a:xfrm>
              <a:off x="6061809" y="561992"/>
              <a:ext cx="59110" cy="370133"/>
            </a:xfrm>
            <a:custGeom>
              <a:avLst/>
              <a:gdLst/>
              <a:ahLst/>
              <a:cxnLst/>
              <a:rect l="l" t="t" r="r" b="b"/>
              <a:pathLst>
                <a:path w="2560" h="16030" extrusionOk="0">
                  <a:moveTo>
                    <a:pt x="2522" y="1"/>
                  </a:moveTo>
                  <a:cubicBezTo>
                    <a:pt x="2513" y="1"/>
                    <a:pt x="2503" y="4"/>
                    <a:pt x="2497" y="12"/>
                  </a:cubicBezTo>
                  <a:cubicBezTo>
                    <a:pt x="2483" y="30"/>
                    <a:pt x="1023" y="1842"/>
                    <a:pt x="1236" y="4914"/>
                  </a:cubicBezTo>
                  <a:cubicBezTo>
                    <a:pt x="1258" y="5227"/>
                    <a:pt x="1283" y="5560"/>
                    <a:pt x="1313" y="5904"/>
                  </a:cubicBezTo>
                  <a:cubicBezTo>
                    <a:pt x="1559" y="9047"/>
                    <a:pt x="1896" y="13352"/>
                    <a:pt x="7" y="15978"/>
                  </a:cubicBezTo>
                  <a:cubicBezTo>
                    <a:pt x="0" y="15993"/>
                    <a:pt x="0" y="16011"/>
                    <a:pt x="15" y="16022"/>
                  </a:cubicBezTo>
                  <a:cubicBezTo>
                    <a:pt x="22" y="16025"/>
                    <a:pt x="29" y="16030"/>
                    <a:pt x="37" y="16030"/>
                  </a:cubicBezTo>
                  <a:cubicBezTo>
                    <a:pt x="48" y="16030"/>
                    <a:pt x="55" y="16025"/>
                    <a:pt x="63" y="16015"/>
                  </a:cubicBezTo>
                  <a:cubicBezTo>
                    <a:pt x="1965" y="13371"/>
                    <a:pt x="1625" y="9055"/>
                    <a:pt x="1379" y="5901"/>
                  </a:cubicBezTo>
                  <a:cubicBezTo>
                    <a:pt x="1349" y="5552"/>
                    <a:pt x="1324" y="5222"/>
                    <a:pt x="1302" y="4911"/>
                  </a:cubicBezTo>
                  <a:cubicBezTo>
                    <a:pt x="1093" y="1864"/>
                    <a:pt x="2534" y="71"/>
                    <a:pt x="2549" y="56"/>
                  </a:cubicBezTo>
                  <a:cubicBezTo>
                    <a:pt x="2560" y="41"/>
                    <a:pt x="2556" y="19"/>
                    <a:pt x="2545" y="8"/>
                  </a:cubicBezTo>
                  <a:cubicBezTo>
                    <a:pt x="2539" y="3"/>
                    <a:pt x="2530" y="1"/>
                    <a:pt x="25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4106;p43"/>
            <p:cNvSpPr/>
            <p:nvPr/>
          </p:nvSpPr>
          <p:spPr>
            <a:xfrm>
              <a:off x="6063494" y="607690"/>
              <a:ext cx="206448" cy="496735"/>
            </a:xfrm>
            <a:custGeom>
              <a:avLst/>
              <a:gdLst/>
              <a:ahLst/>
              <a:cxnLst/>
              <a:rect l="l" t="t" r="r" b="b"/>
              <a:pathLst>
                <a:path w="8941" h="21513" extrusionOk="0">
                  <a:moveTo>
                    <a:pt x="8797" y="1"/>
                  </a:moveTo>
                  <a:cubicBezTo>
                    <a:pt x="8732" y="1"/>
                    <a:pt x="8676" y="49"/>
                    <a:pt x="8665" y="116"/>
                  </a:cubicBezTo>
                  <a:cubicBezTo>
                    <a:pt x="8658" y="175"/>
                    <a:pt x="7836" y="6090"/>
                    <a:pt x="6887" y="8432"/>
                  </a:cubicBezTo>
                  <a:cubicBezTo>
                    <a:pt x="5893" y="10874"/>
                    <a:pt x="3649" y="14956"/>
                    <a:pt x="2578" y="16456"/>
                  </a:cubicBezTo>
                  <a:cubicBezTo>
                    <a:pt x="1464" y="18014"/>
                    <a:pt x="44" y="21293"/>
                    <a:pt x="30" y="21325"/>
                  </a:cubicBezTo>
                  <a:cubicBezTo>
                    <a:pt x="0" y="21391"/>
                    <a:pt x="30" y="21472"/>
                    <a:pt x="100" y="21501"/>
                  </a:cubicBezTo>
                  <a:cubicBezTo>
                    <a:pt x="114" y="21509"/>
                    <a:pt x="132" y="21513"/>
                    <a:pt x="151" y="21513"/>
                  </a:cubicBezTo>
                  <a:cubicBezTo>
                    <a:pt x="202" y="21513"/>
                    <a:pt x="250" y="21479"/>
                    <a:pt x="272" y="21432"/>
                  </a:cubicBezTo>
                  <a:cubicBezTo>
                    <a:pt x="286" y="21399"/>
                    <a:pt x="1694" y="18146"/>
                    <a:pt x="2791" y="16610"/>
                  </a:cubicBezTo>
                  <a:cubicBezTo>
                    <a:pt x="3873" y="15099"/>
                    <a:pt x="6132" y="10992"/>
                    <a:pt x="7132" y="8532"/>
                  </a:cubicBezTo>
                  <a:cubicBezTo>
                    <a:pt x="8097" y="6159"/>
                    <a:pt x="8897" y="395"/>
                    <a:pt x="8929" y="149"/>
                  </a:cubicBezTo>
                  <a:cubicBezTo>
                    <a:pt x="8941" y="80"/>
                    <a:pt x="8889" y="9"/>
                    <a:pt x="8816" y="2"/>
                  </a:cubicBezTo>
                  <a:cubicBezTo>
                    <a:pt x="8810" y="1"/>
                    <a:pt x="8803" y="1"/>
                    <a:pt x="87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4107;p43"/>
            <p:cNvSpPr/>
            <p:nvPr/>
          </p:nvSpPr>
          <p:spPr>
            <a:xfrm>
              <a:off x="6250533" y="540102"/>
              <a:ext cx="39068" cy="87881"/>
            </a:xfrm>
            <a:custGeom>
              <a:avLst/>
              <a:gdLst/>
              <a:ahLst/>
              <a:cxnLst/>
              <a:rect l="l" t="t" r="r" b="b"/>
              <a:pathLst>
                <a:path w="1692" h="3806" extrusionOk="0">
                  <a:moveTo>
                    <a:pt x="1052" y="1"/>
                  </a:moveTo>
                  <a:cubicBezTo>
                    <a:pt x="815" y="1"/>
                    <a:pt x="543" y="284"/>
                    <a:pt x="349" y="1169"/>
                  </a:cubicBezTo>
                  <a:cubicBezTo>
                    <a:pt x="0" y="2760"/>
                    <a:pt x="599" y="3806"/>
                    <a:pt x="599" y="3806"/>
                  </a:cubicBezTo>
                  <a:cubicBezTo>
                    <a:pt x="599" y="3806"/>
                    <a:pt x="1691" y="824"/>
                    <a:pt x="1493" y="377"/>
                  </a:cubicBezTo>
                  <a:cubicBezTo>
                    <a:pt x="1405" y="179"/>
                    <a:pt x="1240" y="1"/>
                    <a:pt x="1052" y="1"/>
                  </a:cubicBezTo>
                  <a:close/>
                </a:path>
              </a:pathLst>
            </a:custGeom>
            <a:solidFill>
              <a:srgbClr val="F6B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4108;p43"/>
            <p:cNvSpPr/>
            <p:nvPr/>
          </p:nvSpPr>
          <p:spPr>
            <a:xfrm>
              <a:off x="6256214" y="602056"/>
              <a:ext cx="57771" cy="71071"/>
            </a:xfrm>
            <a:custGeom>
              <a:avLst/>
              <a:gdLst/>
              <a:ahLst/>
              <a:cxnLst/>
              <a:rect l="l" t="t" r="r" b="b"/>
              <a:pathLst>
                <a:path w="2502" h="3078" extrusionOk="0">
                  <a:moveTo>
                    <a:pt x="2196" y="0"/>
                  </a:moveTo>
                  <a:cubicBezTo>
                    <a:pt x="2106" y="0"/>
                    <a:pt x="2003" y="27"/>
                    <a:pt x="1904" y="63"/>
                  </a:cubicBezTo>
                  <a:cubicBezTo>
                    <a:pt x="1827" y="92"/>
                    <a:pt x="1746" y="126"/>
                    <a:pt x="1677" y="155"/>
                  </a:cubicBezTo>
                  <a:cubicBezTo>
                    <a:pt x="1369" y="280"/>
                    <a:pt x="1104" y="514"/>
                    <a:pt x="910" y="781"/>
                  </a:cubicBezTo>
                  <a:cubicBezTo>
                    <a:pt x="620" y="1182"/>
                    <a:pt x="463" y="1661"/>
                    <a:pt x="309" y="2131"/>
                  </a:cubicBezTo>
                  <a:cubicBezTo>
                    <a:pt x="206" y="2446"/>
                    <a:pt x="103" y="2761"/>
                    <a:pt x="1" y="3077"/>
                  </a:cubicBezTo>
                  <a:cubicBezTo>
                    <a:pt x="23" y="3015"/>
                    <a:pt x="309" y="2893"/>
                    <a:pt x="371" y="2849"/>
                  </a:cubicBezTo>
                  <a:cubicBezTo>
                    <a:pt x="503" y="2761"/>
                    <a:pt x="631" y="2666"/>
                    <a:pt x="756" y="2568"/>
                  </a:cubicBezTo>
                  <a:cubicBezTo>
                    <a:pt x="961" y="2399"/>
                    <a:pt x="1174" y="2289"/>
                    <a:pt x="1369" y="2098"/>
                  </a:cubicBezTo>
                  <a:cubicBezTo>
                    <a:pt x="1577" y="1893"/>
                    <a:pt x="1779" y="1676"/>
                    <a:pt x="1970" y="1453"/>
                  </a:cubicBezTo>
                  <a:cubicBezTo>
                    <a:pt x="2230" y="1148"/>
                    <a:pt x="2476" y="906"/>
                    <a:pt x="2498" y="478"/>
                  </a:cubicBezTo>
                  <a:cubicBezTo>
                    <a:pt x="2501" y="441"/>
                    <a:pt x="2501" y="404"/>
                    <a:pt x="2498" y="368"/>
                  </a:cubicBezTo>
                  <a:cubicBezTo>
                    <a:pt x="2486" y="87"/>
                    <a:pt x="2359" y="0"/>
                    <a:pt x="2196" y="0"/>
                  </a:cubicBezTo>
                  <a:close/>
                </a:path>
              </a:pathLst>
            </a:custGeom>
            <a:solidFill>
              <a:srgbClr val="F6B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4109;p43"/>
            <p:cNvSpPr/>
            <p:nvPr/>
          </p:nvSpPr>
          <p:spPr>
            <a:xfrm>
              <a:off x="6244529" y="670798"/>
              <a:ext cx="72618" cy="57356"/>
            </a:xfrm>
            <a:custGeom>
              <a:avLst/>
              <a:gdLst/>
              <a:ahLst/>
              <a:cxnLst/>
              <a:rect l="l" t="t" r="r" b="b"/>
              <a:pathLst>
                <a:path w="3145" h="2484" extrusionOk="0">
                  <a:moveTo>
                    <a:pt x="2708" y="1"/>
                  </a:moveTo>
                  <a:cubicBezTo>
                    <a:pt x="2662" y="1"/>
                    <a:pt x="2614" y="4"/>
                    <a:pt x="2567" y="9"/>
                  </a:cubicBezTo>
                  <a:cubicBezTo>
                    <a:pt x="2483" y="16"/>
                    <a:pt x="2399" y="31"/>
                    <a:pt x="2325" y="41"/>
                  </a:cubicBezTo>
                  <a:cubicBezTo>
                    <a:pt x="1992" y="92"/>
                    <a:pt x="1684" y="254"/>
                    <a:pt x="1431" y="471"/>
                  </a:cubicBezTo>
                  <a:cubicBezTo>
                    <a:pt x="1053" y="793"/>
                    <a:pt x="785" y="1219"/>
                    <a:pt x="524" y="1637"/>
                  </a:cubicBezTo>
                  <a:cubicBezTo>
                    <a:pt x="353" y="1918"/>
                    <a:pt x="177" y="2200"/>
                    <a:pt x="1" y="2483"/>
                  </a:cubicBezTo>
                  <a:lnTo>
                    <a:pt x="1" y="2483"/>
                  </a:lnTo>
                  <a:cubicBezTo>
                    <a:pt x="37" y="2428"/>
                    <a:pt x="342" y="2377"/>
                    <a:pt x="411" y="2352"/>
                  </a:cubicBezTo>
                  <a:cubicBezTo>
                    <a:pt x="561" y="2297"/>
                    <a:pt x="712" y="2234"/>
                    <a:pt x="855" y="2168"/>
                  </a:cubicBezTo>
                  <a:cubicBezTo>
                    <a:pt x="1097" y="2055"/>
                    <a:pt x="1328" y="1996"/>
                    <a:pt x="1559" y="1860"/>
                  </a:cubicBezTo>
                  <a:cubicBezTo>
                    <a:pt x="1816" y="1710"/>
                    <a:pt x="2061" y="1549"/>
                    <a:pt x="2300" y="1376"/>
                  </a:cubicBezTo>
                  <a:cubicBezTo>
                    <a:pt x="2626" y="1141"/>
                    <a:pt x="2923" y="962"/>
                    <a:pt x="3044" y="551"/>
                  </a:cubicBezTo>
                  <a:cubicBezTo>
                    <a:pt x="3055" y="518"/>
                    <a:pt x="3066" y="481"/>
                    <a:pt x="3073" y="444"/>
                  </a:cubicBezTo>
                  <a:cubicBezTo>
                    <a:pt x="3144" y="85"/>
                    <a:pt x="2947" y="1"/>
                    <a:pt x="2708" y="1"/>
                  </a:cubicBezTo>
                  <a:close/>
                  <a:moveTo>
                    <a:pt x="1" y="2483"/>
                  </a:moveTo>
                  <a:cubicBezTo>
                    <a:pt x="1" y="2483"/>
                    <a:pt x="1" y="2483"/>
                    <a:pt x="1" y="2484"/>
                  </a:cubicBezTo>
                  <a:cubicBezTo>
                    <a:pt x="1" y="2483"/>
                    <a:pt x="1" y="2483"/>
                    <a:pt x="1" y="2483"/>
                  </a:cubicBezTo>
                  <a:close/>
                </a:path>
              </a:pathLst>
            </a:custGeom>
            <a:solidFill>
              <a:srgbClr val="F6B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4110;p43"/>
            <p:cNvSpPr/>
            <p:nvPr/>
          </p:nvSpPr>
          <p:spPr>
            <a:xfrm>
              <a:off x="6225318" y="749839"/>
              <a:ext cx="74211" cy="53661"/>
            </a:xfrm>
            <a:custGeom>
              <a:avLst/>
              <a:gdLst/>
              <a:ahLst/>
              <a:cxnLst/>
              <a:rect l="l" t="t" r="r" b="b"/>
              <a:pathLst>
                <a:path w="3214" h="2324" extrusionOk="0">
                  <a:moveTo>
                    <a:pt x="2366" y="1"/>
                  </a:moveTo>
                  <a:cubicBezTo>
                    <a:pt x="2228" y="1"/>
                    <a:pt x="2069" y="28"/>
                    <a:pt x="1889" y="91"/>
                  </a:cubicBezTo>
                  <a:cubicBezTo>
                    <a:pt x="894" y="436"/>
                    <a:pt x="0" y="2324"/>
                    <a:pt x="0" y="2324"/>
                  </a:cubicBezTo>
                  <a:cubicBezTo>
                    <a:pt x="0" y="2324"/>
                    <a:pt x="3033" y="1283"/>
                    <a:pt x="3132" y="883"/>
                  </a:cubicBezTo>
                  <a:cubicBezTo>
                    <a:pt x="3213" y="559"/>
                    <a:pt x="2994" y="1"/>
                    <a:pt x="2366" y="1"/>
                  </a:cubicBezTo>
                  <a:close/>
                </a:path>
              </a:pathLst>
            </a:custGeom>
            <a:solidFill>
              <a:srgbClr val="F6B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4111;p43"/>
            <p:cNvSpPr/>
            <p:nvPr/>
          </p:nvSpPr>
          <p:spPr>
            <a:xfrm>
              <a:off x="6196084" y="672299"/>
              <a:ext cx="45326" cy="91067"/>
            </a:xfrm>
            <a:custGeom>
              <a:avLst/>
              <a:gdLst/>
              <a:ahLst/>
              <a:cxnLst/>
              <a:rect l="l" t="t" r="r" b="b"/>
              <a:pathLst>
                <a:path w="1963" h="3944" extrusionOk="0">
                  <a:moveTo>
                    <a:pt x="529" y="0"/>
                  </a:moveTo>
                  <a:cubicBezTo>
                    <a:pt x="0" y="0"/>
                    <a:pt x="167" y="815"/>
                    <a:pt x="720" y="2056"/>
                  </a:cubicBezTo>
                  <a:cubicBezTo>
                    <a:pt x="1317" y="3398"/>
                    <a:pt x="1764" y="3944"/>
                    <a:pt x="1764" y="3944"/>
                  </a:cubicBezTo>
                  <a:cubicBezTo>
                    <a:pt x="1962" y="2554"/>
                    <a:pt x="1365" y="167"/>
                    <a:pt x="672" y="17"/>
                  </a:cubicBezTo>
                  <a:cubicBezTo>
                    <a:pt x="620" y="6"/>
                    <a:pt x="572" y="0"/>
                    <a:pt x="529" y="0"/>
                  </a:cubicBezTo>
                  <a:close/>
                </a:path>
              </a:pathLst>
            </a:custGeom>
            <a:solidFill>
              <a:srgbClr val="F6B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4112;p43"/>
            <p:cNvSpPr/>
            <p:nvPr/>
          </p:nvSpPr>
          <p:spPr>
            <a:xfrm>
              <a:off x="6066381" y="925956"/>
              <a:ext cx="45303" cy="91021"/>
            </a:xfrm>
            <a:custGeom>
              <a:avLst/>
              <a:gdLst/>
              <a:ahLst/>
              <a:cxnLst/>
              <a:rect l="l" t="t" r="r" b="b"/>
              <a:pathLst>
                <a:path w="1962" h="3942" extrusionOk="0">
                  <a:moveTo>
                    <a:pt x="525" y="0"/>
                  </a:moveTo>
                  <a:cubicBezTo>
                    <a:pt x="1" y="0"/>
                    <a:pt x="171" y="815"/>
                    <a:pt x="723" y="2053"/>
                  </a:cubicBezTo>
                  <a:cubicBezTo>
                    <a:pt x="1317" y="3395"/>
                    <a:pt x="1764" y="3942"/>
                    <a:pt x="1764" y="3942"/>
                  </a:cubicBezTo>
                  <a:cubicBezTo>
                    <a:pt x="1962" y="2551"/>
                    <a:pt x="1368" y="165"/>
                    <a:pt x="671" y="18"/>
                  </a:cubicBezTo>
                  <a:cubicBezTo>
                    <a:pt x="617" y="6"/>
                    <a:pt x="569" y="0"/>
                    <a:pt x="525" y="0"/>
                  </a:cubicBezTo>
                  <a:close/>
                </a:path>
              </a:pathLst>
            </a:custGeom>
            <a:solidFill>
              <a:srgbClr val="F6B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4113;p43"/>
            <p:cNvSpPr/>
            <p:nvPr/>
          </p:nvSpPr>
          <p:spPr>
            <a:xfrm>
              <a:off x="6214973" y="598061"/>
              <a:ext cx="41285" cy="82685"/>
            </a:xfrm>
            <a:custGeom>
              <a:avLst/>
              <a:gdLst/>
              <a:ahLst/>
              <a:cxnLst/>
              <a:rect l="l" t="t" r="r" b="b"/>
              <a:pathLst>
                <a:path w="1788" h="3581" extrusionOk="0">
                  <a:moveTo>
                    <a:pt x="661" y="0"/>
                  </a:moveTo>
                  <a:cubicBezTo>
                    <a:pt x="656" y="0"/>
                    <a:pt x="651" y="1"/>
                    <a:pt x="646" y="1"/>
                  </a:cubicBezTo>
                  <a:cubicBezTo>
                    <a:pt x="151" y="52"/>
                    <a:pt x="0" y="749"/>
                    <a:pt x="301" y="1443"/>
                  </a:cubicBezTo>
                  <a:cubicBezTo>
                    <a:pt x="599" y="2139"/>
                    <a:pt x="1540" y="3580"/>
                    <a:pt x="1540" y="3580"/>
                  </a:cubicBezTo>
                  <a:cubicBezTo>
                    <a:pt x="1788" y="2400"/>
                    <a:pt x="1157" y="0"/>
                    <a:pt x="661" y="0"/>
                  </a:cubicBezTo>
                  <a:close/>
                </a:path>
              </a:pathLst>
            </a:custGeom>
            <a:solidFill>
              <a:srgbClr val="F6B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4114;p43"/>
            <p:cNvSpPr/>
            <p:nvPr/>
          </p:nvSpPr>
          <p:spPr>
            <a:xfrm>
              <a:off x="6165604" y="743882"/>
              <a:ext cx="39068" cy="98664"/>
            </a:xfrm>
            <a:custGeom>
              <a:avLst/>
              <a:gdLst/>
              <a:ahLst/>
              <a:cxnLst/>
              <a:rect l="l" t="t" r="r" b="b"/>
              <a:pathLst>
                <a:path w="1692" h="4273" extrusionOk="0">
                  <a:moveTo>
                    <a:pt x="896" y="1"/>
                  </a:moveTo>
                  <a:cubicBezTo>
                    <a:pt x="104" y="1"/>
                    <a:pt x="1" y="745"/>
                    <a:pt x="551" y="1988"/>
                  </a:cubicBezTo>
                  <a:cubicBezTo>
                    <a:pt x="1097" y="3231"/>
                    <a:pt x="1644" y="4272"/>
                    <a:pt x="1644" y="4272"/>
                  </a:cubicBezTo>
                  <a:cubicBezTo>
                    <a:pt x="1644" y="4272"/>
                    <a:pt x="1691" y="1"/>
                    <a:pt x="896" y="1"/>
                  </a:cubicBezTo>
                  <a:close/>
                </a:path>
              </a:pathLst>
            </a:custGeom>
            <a:solidFill>
              <a:srgbClr val="F6B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4115;p43"/>
            <p:cNvSpPr/>
            <p:nvPr/>
          </p:nvSpPr>
          <p:spPr>
            <a:xfrm>
              <a:off x="6135816" y="819575"/>
              <a:ext cx="39045" cy="86149"/>
            </a:xfrm>
            <a:custGeom>
              <a:avLst/>
              <a:gdLst/>
              <a:ahLst/>
              <a:cxnLst/>
              <a:rect l="l" t="t" r="r" b="b"/>
              <a:pathLst>
                <a:path w="1691" h="3731" extrusionOk="0">
                  <a:moveTo>
                    <a:pt x="895" y="1"/>
                  </a:moveTo>
                  <a:cubicBezTo>
                    <a:pt x="99" y="1"/>
                    <a:pt x="0" y="650"/>
                    <a:pt x="546" y="1735"/>
                  </a:cubicBezTo>
                  <a:cubicBezTo>
                    <a:pt x="1093" y="2817"/>
                    <a:pt x="1639" y="3731"/>
                    <a:pt x="1639" y="3731"/>
                  </a:cubicBezTo>
                  <a:cubicBezTo>
                    <a:pt x="1639" y="3731"/>
                    <a:pt x="1690" y="1"/>
                    <a:pt x="895" y="1"/>
                  </a:cubicBezTo>
                  <a:close/>
                </a:path>
              </a:pathLst>
            </a:custGeom>
            <a:solidFill>
              <a:srgbClr val="F6B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4116;p43"/>
            <p:cNvSpPr/>
            <p:nvPr/>
          </p:nvSpPr>
          <p:spPr>
            <a:xfrm>
              <a:off x="6101341" y="881574"/>
              <a:ext cx="39068" cy="86126"/>
            </a:xfrm>
            <a:custGeom>
              <a:avLst/>
              <a:gdLst/>
              <a:ahLst/>
              <a:cxnLst/>
              <a:rect l="l" t="t" r="r" b="b"/>
              <a:pathLst>
                <a:path w="1692" h="3730" extrusionOk="0">
                  <a:moveTo>
                    <a:pt x="895" y="0"/>
                  </a:moveTo>
                  <a:cubicBezTo>
                    <a:pt x="103" y="0"/>
                    <a:pt x="1" y="650"/>
                    <a:pt x="551" y="1735"/>
                  </a:cubicBezTo>
                  <a:cubicBezTo>
                    <a:pt x="1097" y="2816"/>
                    <a:pt x="1643" y="3730"/>
                    <a:pt x="1643" y="3730"/>
                  </a:cubicBezTo>
                  <a:cubicBezTo>
                    <a:pt x="1643" y="3730"/>
                    <a:pt x="1692" y="0"/>
                    <a:pt x="895" y="0"/>
                  </a:cubicBezTo>
                  <a:close/>
                </a:path>
              </a:pathLst>
            </a:custGeom>
            <a:solidFill>
              <a:srgbClr val="F6B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4117;p43"/>
            <p:cNvSpPr/>
            <p:nvPr/>
          </p:nvSpPr>
          <p:spPr>
            <a:xfrm>
              <a:off x="6188649" y="845899"/>
              <a:ext cx="102404" cy="39022"/>
            </a:xfrm>
            <a:custGeom>
              <a:avLst/>
              <a:gdLst/>
              <a:ahLst/>
              <a:cxnLst/>
              <a:rect l="l" t="t" r="r" b="b"/>
              <a:pathLst>
                <a:path w="4435" h="1690" extrusionOk="0">
                  <a:moveTo>
                    <a:pt x="3329" y="1"/>
                  </a:moveTo>
                  <a:cubicBezTo>
                    <a:pt x="2157" y="1"/>
                    <a:pt x="1" y="1596"/>
                    <a:pt x="1" y="1596"/>
                  </a:cubicBezTo>
                  <a:cubicBezTo>
                    <a:pt x="340" y="1661"/>
                    <a:pt x="664" y="1689"/>
                    <a:pt x="967" y="1689"/>
                  </a:cubicBezTo>
                  <a:cubicBezTo>
                    <a:pt x="3241" y="1689"/>
                    <a:pt x="4435" y="93"/>
                    <a:pt x="3429" y="5"/>
                  </a:cubicBezTo>
                  <a:cubicBezTo>
                    <a:pt x="3396" y="2"/>
                    <a:pt x="3363" y="1"/>
                    <a:pt x="3329" y="1"/>
                  </a:cubicBezTo>
                  <a:close/>
                </a:path>
              </a:pathLst>
            </a:custGeom>
            <a:solidFill>
              <a:srgbClr val="F6B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4118;p43"/>
            <p:cNvSpPr/>
            <p:nvPr/>
          </p:nvSpPr>
          <p:spPr>
            <a:xfrm>
              <a:off x="6107091" y="983591"/>
              <a:ext cx="102497" cy="38999"/>
            </a:xfrm>
            <a:custGeom>
              <a:avLst/>
              <a:gdLst/>
              <a:ahLst/>
              <a:cxnLst/>
              <a:rect l="l" t="t" r="r" b="b"/>
              <a:pathLst>
                <a:path w="4439" h="1689" extrusionOk="0">
                  <a:moveTo>
                    <a:pt x="3330" y="0"/>
                  </a:moveTo>
                  <a:cubicBezTo>
                    <a:pt x="2161" y="0"/>
                    <a:pt x="1" y="1596"/>
                    <a:pt x="1" y="1596"/>
                  </a:cubicBezTo>
                  <a:cubicBezTo>
                    <a:pt x="341" y="1660"/>
                    <a:pt x="664" y="1688"/>
                    <a:pt x="968" y="1688"/>
                  </a:cubicBezTo>
                  <a:cubicBezTo>
                    <a:pt x="3242" y="1688"/>
                    <a:pt x="4439" y="92"/>
                    <a:pt x="3430" y="4"/>
                  </a:cubicBezTo>
                  <a:cubicBezTo>
                    <a:pt x="3397" y="2"/>
                    <a:pt x="3364" y="0"/>
                    <a:pt x="3330" y="0"/>
                  </a:cubicBezTo>
                  <a:close/>
                </a:path>
              </a:pathLst>
            </a:custGeom>
            <a:solidFill>
              <a:srgbClr val="F6B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4119;p43"/>
            <p:cNvSpPr/>
            <p:nvPr/>
          </p:nvSpPr>
          <p:spPr>
            <a:xfrm>
              <a:off x="6155282" y="906698"/>
              <a:ext cx="102520" cy="39022"/>
            </a:xfrm>
            <a:custGeom>
              <a:avLst/>
              <a:gdLst/>
              <a:ahLst/>
              <a:cxnLst/>
              <a:rect l="l" t="t" r="r" b="b"/>
              <a:pathLst>
                <a:path w="4440" h="1690" extrusionOk="0">
                  <a:moveTo>
                    <a:pt x="3332" y="1"/>
                  </a:moveTo>
                  <a:cubicBezTo>
                    <a:pt x="2160" y="1"/>
                    <a:pt x="1" y="1596"/>
                    <a:pt x="1" y="1596"/>
                  </a:cubicBezTo>
                  <a:cubicBezTo>
                    <a:pt x="341" y="1661"/>
                    <a:pt x="664" y="1689"/>
                    <a:pt x="968" y="1689"/>
                  </a:cubicBezTo>
                  <a:cubicBezTo>
                    <a:pt x="3245" y="1689"/>
                    <a:pt x="4439" y="92"/>
                    <a:pt x="3433" y="5"/>
                  </a:cubicBezTo>
                  <a:cubicBezTo>
                    <a:pt x="3400" y="2"/>
                    <a:pt x="3367" y="1"/>
                    <a:pt x="3332" y="1"/>
                  </a:cubicBezTo>
                  <a:close/>
                </a:path>
              </a:pathLst>
            </a:custGeom>
            <a:solidFill>
              <a:srgbClr val="F6B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4120;p43"/>
            <p:cNvSpPr/>
            <p:nvPr/>
          </p:nvSpPr>
          <p:spPr>
            <a:xfrm>
              <a:off x="5518634" y="294989"/>
              <a:ext cx="118382" cy="211227"/>
            </a:xfrm>
            <a:custGeom>
              <a:avLst/>
              <a:gdLst/>
              <a:ahLst/>
              <a:cxnLst/>
              <a:rect l="l" t="t" r="r" b="b"/>
              <a:pathLst>
                <a:path w="5127" h="9148" extrusionOk="0">
                  <a:moveTo>
                    <a:pt x="3792" y="0"/>
                  </a:moveTo>
                  <a:cubicBezTo>
                    <a:pt x="3709" y="0"/>
                    <a:pt x="3626" y="8"/>
                    <a:pt x="3546" y="25"/>
                  </a:cubicBezTo>
                  <a:cubicBezTo>
                    <a:pt x="3231" y="86"/>
                    <a:pt x="2945" y="252"/>
                    <a:pt x="2688" y="443"/>
                  </a:cubicBezTo>
                  <a:cubicBezTo>
                    <a:pt x="2537" y="556"/>
                    <a:pt x="2380" y="685"/>
                    <a:pt x="2197" y="685"/>
                  </a:cubicBezTo>
                  <a:cubicBezTo>
                    <a:pt x="2194" y="685"/>
                    <a:pt x="2192" y="685"/>
                    <a:pt x="2190" y="685"/>
                  </a:cubicBezTo>
                  <a:cubicBezTo>
                    <a:pt x="1980" y="685"/>
                    <a:pt x="1809" y="525"/>
                    <a:pt x="1613" y="457"/>
                  </a:cubicBezTo>
                  <a:cubicBezTo>
                    <a:pt x="1538" y="431"/>
                    <a:pt x="1459" y="419"/>
                    <a:pt x="1381" y="419"/>
                  </a:cubicBezTo>
                  <a:cubicBezTo>
                    <a:pt x="1162" y="419"/>
                    <a:pt x="941" y="512"/>
                    <a:pt x="774" y="658"/>
                  </a:cubicBezTo>
                  <a:cubicBezTo>
                    <a:pt x="547" y="853"/>
                    <a:pt x="403" y="1135"/>
                    <a:pt x="312" y="1418"/>
                  </a:cubicBezTo>
                  <a:cubicBezTo>
                    <a:pt x="0" y="2352"/>
                    <a:pt x="136" y="3379"/>
                    <a:pt x="444" y="4315"/>
                  </a:cubicBezTo>
                  <a:cubicBezTo>
                    <a:pt x="748" y="5250"/>
                    <a:pt x="1214" y="6119"/>
                    <a:pt x="1581" y="7032"/>
                  </a:cubicBezTo>
                  <a:cubicBezTo>
                    <a:pt x="1859" y="7717"/>
                    <a:pt x="2079" y="8425"/>
                    <a:pt x="2236" y="9147"/>
                  </a:cubicBezTo>
                  <a:lnTo>
                    <a:pt x="5126" y="6676"/>
                  </a:lnTo>
                  <a:cubicBezTo>
                    <a:pt x="4554" y="5932"/>
                    <a:pt x="4524" y="4912"/>
                    <a:pt x="4642" y="3985"/>
                  </a:cubicBezTo>
                  <a:cubicBezTo>
                    <a:pt x="4759" y="3056"/>
                    <a:pt x="5005" y="2129"/>
                    <a:pt x="4895" y="1201"/>
                  </a:cubicBezTo>
                  <a:cubicBezTo>
                    <a:pt x="4854" y="834"/>
                    <a:pt x="4741" y="450"/>
                    <a:pt x="4455" y="218"/>
                  </a:cubicBezTo>
                  <a:cubicBezTo>
                    <a:pt x="4270" y="69"/>
                    <a:pt x="4031" y="0"/>
                    <a:pt x="37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4121;p43"/>
            <p:cNvSpPr/>
            <p:nvPr/>
          </p:nvSpPr>
          <p:spPr>
            <a:xfrm>
              <a:off x="5582643" y="237446"/>
              <a:ext cx="87142" cy="210350"/>
            </a:xfrm>
            <a:custGeom>
              <a:avLst/>
              <a:gdLst/>
              <a:ahLst/>
              <a:cxnLst/>
              <a:rect l="l" t="t" r="r" b="b"/>
              <a:pathLst>
                <a:path w="3774" h="9110" extrusionOk="0">
                  <a:moveTo>
                    <a:pt x="1541" y="1"/>
                  </a:moveTo>
                  <a:cubicBezTo>
                    <a:pt x="1262" y="1"/>
                    <a:pt x="975" y="144"/>
                    <a:pt x="696" y="462"/>
                  </a:cubicBezTo>
                  <a:cubicBezTo>
                    <a:pt x="0" y="1258"/>
                    <a:pt x="1045" y="2102"/>
                    <a:pt x="1441" y="3444"/>
                  </a:cubicBezTo>
                  <a:cubicBezTo>
                    <a:pt x="1840" y="4786"/>
                    <a:pt x="748" y="5482"/>
                    <a:pt x="796" y="6821"/>
                  </a:cubicBezTo>
                  <a:cubicBezTo>
                    <a:pt x="847" y="8163"/>
                    <a:pt x="2189" y="9109"/>
                    <a:pt x="2189" y="9109"/>
                  </a:cubicBezTo>
                  <a:lnTo>
                    <a:pt x="3480" y="8215"/>
                  </a:lnTo>
                  <a:cubicBezTo>
                    <a:pt x="1789" y="6524"/>
                    <a:pt x="3084" y="5680"/>
                    <a:pt x="3531" y="3939"/>
                  </a:cubicBezTo>
                  <a:cubicBezTo>
                    <a:pt x="3773" y="2993"/>
                    <a:pt x="3231" y="1754"/>
                    <a:pt x="2684" y="859"/>
                  </a:cubicBezTo>
                  <a:cubicBezTo>
                    <a:pt x="2357" y="322"/>
                    <a:pt x="1958" y="1"/>
                    <a:pt x="1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4122;p43"/>
            <p:cNvSpPr/>
            <p:nvPr/>
          </p:nvSpPr>
          <p:spPr>
            <a:xfrm>
              <a:off x="5615825" y="258412"/>
              <a:ext cx="39299" cy="176754"/>
            </a:xfrm>
            <a:custGeom>
              <a:avLst/>
              <a:gdLst/>
              <a:ahLst/>
              <a:cxnLst/>
              <a:rect l="l" t="t" r="r" b="b"/>
              <a:pathLst>
                <a:path w="1702" h="7655" extrusionOk="0">
                  <a:moveTo>
                    <a:pt x="56" y="1"/>
                  </a:moveTo>
                  <a:cubicBezTo>
                    <a:pt x="46" y="1"/>
                    <a:pt x="36" y="4"/>
                    <a:pt x="26" y="9"/>
                  </a:cubicBezTo>
                  <a:cubicBezTo>
                    <a:pt x="4" y="24"/>
                    <a:pt x="0" y="57"/>
                    <a:pt x="15" y="79"/>
                  </a:cubicBezTo>
                  <a:cubicBezTo>
                    <a:pt x="26" y="94"/>
                    <a:pt x="1049" y="1616"/>
                    <a:pt x="1049" y="2536"/>
                  </a:cubicBezTo>
                  <a:cubicBezTo>
                    <a:pt x="1049" y="2902"/>
                    <a:pt x="928" y="3350"/>
                    <a:pt x="796" y="3823"/>
                  </a:cubicBezTo>
                  <a:cubicBezTo>
                    <a:pt x="598" y="4549"/>
                    <a:pt x="371" y="5371"/>
                    <a:pt x="554" y="6078"/>
                  </a:cubicBezTo>
                  <a:cubicBezTo>
                    <a:pt x="855" y="7226"/>
                    <a:pt x="1592" y="7633"/>
                    <a:pt x="1621" y="7648"/>
                  </a:cubicBezTo>
                  <a:cubicBezTo>
                    <a:pt x="1628" y="7651"/>
                    <a:pt x="1640" y="7655"/>
                    <a:pt x="1647" y="7655"/>
                  </a:cubicBezTo>
                  <a:cubicBezTo>
                    <a:pt x="1665" y="7655"/>
                    <a:pt x="1680" y="7644"/>
                    <a:pt x="1691" y="7629"/>
                  </a:cubicBezTo>
                  <a:cubicBezTo>
                    <a:pt x="1702" y="7604"/>
                    <a:pt x="1694" y="7575"/>
                    <a:pt x="1669" y="7560"/>
                  </a:cubicBezTo>
                  <a:cubicBezTo>
                    <a:pt x="1662" y="7556"/>
                    <a:pt x="939" y="7157"/>
                    <a:pt x="650" y="6053"/>
                  </a:cubicBezTo>
                  <a:cubicBezTo>
                    <a:pt x="474" y="5371"/>
                    <a:pt x="697" y="4564"/>
                    <a:pt x="892" y="3848"/>
                  </a:cubicBezTo>
                  <a:cubicBezTo>
                    <a:pt x="1024" y="3369"/>
                    <a:pt x="1148" y="2914"/>
                    <a:pt x="1148" y="2536"/>
                  </a:cubicBezTo>
                  <a:cubicBezTo>
                    <a:pt x="1148" y="1587"/>
                    <a:pt x="139" y="86"/>
                    <a:pt x="95" y="24"/>
                  </a:cubicBezTo>
                  <a:cubicBezTo>
                    <a:pt x="87" y="8"/>
                    <a:pt x="72"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4123;p43"/>
            <p:cNvSpPr/>
            <p:nvPr/>
          </p:nvSpPr>
          <p:spPr>
            <a:xfrm>
              <a:off x="5663162" y="208905"/>
              <a:ext cx="52345" cy="190954"/>
            </a:xfrm>
            <a:custGeom>
              <a:avLst/>
              <a:gdLst/>
              <a:ahLst/>
              <a:cxnLst/>
              <a:rect l="l" t="t" r="r" b="b"/>
              <a:pathLst>
                <a:path w="2267" h="8270" extrusionOk="0">
                  <a:moveTo>
                    <a:pt x="1742" y="1"/>
                  </a:moveTo>
                  <a:cubicBezTo>
                    <a:pt x="1240" y="686"/>
                    <a:pt x="0" y="3232"/>
                    <a:pt x="481" y="5388"/>
                  </a:cubicBezTo>
                  <a:cubicBezTo>
                    <a:pt x="936" y="7437"/>
                    <a:pt x="2146" y="8237"/>
                    <a:pt x="2197" y="8270"/>
                  </a:cubicBezTo>
                  <a:lnTo>
                    <a:pt x="2266" y="8156"/>
                  </a:lnTo>
                  <a:cubicBezTo>
                    <a:pt x="2256" y="8148"/>
                    <a:pt x="1053" y="7353"/>
                    <a:pt x="609" y="5362"/>
                  </a:cubicBezTo>
                  <a:cubicBezTo>
                    <a:pt x="140" y="3247"/>
                    <a:pt x="1354" y="752"/>
                    <a:pt x="1848" y="82"/>
                  </a:cubicBezTo>
                  <a:lnTo>
                    <a:pt x="17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4124;p43"/>
            <p:cNvSpPr/>
            <p:nvPr/>
          </p:nvSpPr>
          <p:spPr>
            <a:xfrm>
              <a:off x="5698399" y="174799"/>
              <a:ext cx="34566" cy="40061"/>
            </a:xfrm>
            <a:custGeom>
              <a:avLst/>
              <a:gdLst/>
              <a:ahLst/>
              <a:cxnLst/>
              <a:rect l="l" t="t" r="r" b="b"/>
              <a:pathLst>
                <a:path w="1497" h="1735" extrusionOk="0">
                  <a:moveTo>
                    <a:pt x="1016" y="0"/>
                  </a:moveTo>
                  <a:cubicBezTo>
                    <a:pt x="832" y="0"/>
                    <a:pt x="609" y="155"/>
                    <a:pt x="374" y="616"/>
                  </a:cubicBezTo>
                  <a:cubicBezTo>
                    <a:pt x="0" y="1342"/>
                    <a:pt x="106" y="1735"/>
                    <a:pt x="106" y="1735"/>
                  </a:cubicBezTo>
                  <a:cubicBezTo>
                    <a:pt x="1082" y="1503"/>
                    <a:pt x="1496" y="323"/>
                    <a:pt x="1290" y="125"/>
                  </a:cubicBezTo>
                  <a:cubicBezTo>
                    <a:pt x="1215" y="51"/>
                    <a:pt x="1122" y="0"/>
                    <a:pt x="10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4125;p43"/>
            <p:cNvSpPr/>
            <p:nvPr/>
          </p:nvSpPr>
          <p:spPr>
            <a:xfrm>
              <a:off x="5671637" y="198698"/>
              <a:ext cx="19165" cy="48489"/>
            </a:xfrm>
            <a:custGeom>
              <a:avLst/>
              <a:gdLst/>
              <a:ahLst/>
              <a:cxnLst/>
              <a:rect l="l" t="t" r="r" b="b"/>
              <a:pathLst>
                <a:path w="830" h="2100" extrusionOk="0">
                  <a:moveTo>
                    <a:pt x="426" y="1"/>
                  </a:moveTo>
                  <a:cubicBezTo>
                    <a:pt x="416" y="1"/>
                    <a:pt x="406" y="3"/>
                    <a:pt x="396" y="6"/>
                  </a:cubicBezTo>
                  <a:cubicBezTo>
                    <a:pt x="103" y="113"/>
                    <a:pt x="0" y="593"/>
                    <a:pt x="147" y="1319"/>
                  </a:cubicBezTo>
                  <a:cubicBezTo>
                    <a:pt x="293" y="2045"/>
                    <a:pt x="554" y="2100"/>
                    <a:pt x="554" y="2100"/>
                  </a:cubicBezTo>
                  <a:cubicBezTo>
                    <a:pt x="830" y="1438"/>
                    <a:pt x="702" y="1"/>
                    <a:pt x="4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4126;p43"/>
            <p:cNvSpPr/>
            <p:nvPr/>
          </p:nvSpPr>
          <p:spPr>
            <a:xfrm>
              <a:off x="5683321" y="227031"/>
              <a:ext cx="38791" cy="27108"/>
            </a:xfrm>
            <a:custGeom>
              <a:avLst/>
              <a:gdLst/>
              <a:ahLst/>
              <a:cxnLst/>
              <a:rect l="l" t="t" r="r" b="b"/>
              <a:pathLst>
                <a:path w="1680" h="1174" extrusionOk="0">
                  <a:moveTo>
                    <a:pt x="1427" y="0"/>
                  </a:moveTo>
                  <a:cubicBezTo>
                    <a:pt x="1299" y="0"/>
                    <a:pt x="1120" y="67"/>
                    <a:pt x="906" y="217"/>
                  </a:cubicBezTo>
                  <a:cubicBezTo>
                    <a:pt x="403" y="569"/>
                    <a:pt x="0" y="1174"/>
                    <a:pt x="0" y="1174"/>
                  </a:cubicBezTo>
                  <a:cubicBezTo>
                    <a:pt x="0" y="1174"/>
                    <a:pt x="1559" y="668"/>
                    <a:pt x="1635" y="319"/>
                  </a:cubicBezTo>
                  <a:cubicBezTo>
                    <a:pt x="1680" y="120"/>
                    <a:pt x="1599" y="0"/>
                    <a:pt x="14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4127;p43"/>
            <p:cNvSpPr/>
            <p:nvPr/>
          </p:nvSpPr>
          <p:spPr>
            <a:xfrm>
              <a:off x="5675862" y="258666"/>
              <a:ext cx="37937" cy="23182"/>
            </a:xfrm>
            <a:custGeom>
              <a:avLst/>
              <a:gdLst/>
              <a:ahLst/>
              <a:cxnLst/>
              <a:rect l="l" t="t" r="r" b="b"/>
              <a:pathLst>
                <a:path w="1643" h="1004" extrusionOk="0">
                  <a:moveTo>
                    <a:pt x="1457" y="1"/>
                  </a:moveTo>
                  <a:cubicBezTo>
                    <a:pt x="1315" y="1"/>
                    <a:pt x="1093" y="95"/>
                    <a:pt x="851" y="207"/>
                  </a:cubicBezTo>
                  <a:cubicBezTo>
                    <a:pt x="400" y="417"/>
                    <a:pt x="0" y="1004"/>
                    <a:pt x="0" y="1004"/>
                  </a:cubicBezTo>
                  <a:cubicBezTo>
                    <a:pt x="0" y="1004"/>
                    <a:pt x="1540" y="669"/>
                    <a:pt x="1610" y="259"/>
                  </a:cubicBezTo>
                  <a:cubicBezTo>
                    <a:pt x="1642" y="71"/>
                    <a:pt x="1579" y="1"/>
                    <a:pt x="14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4128;p43"/>
            <p:cNvSpPr/>
            <p:nvPr/>
          </p:nvSpPr>
          <p:spPr>
            <a:xfrm>
              <a:off x="5650208" y="240147"/>
              <a:ext cx="25330" cy="42624"/>
            </a:xfrm>
            <a:custGeom>
              <a:avLst/>
              <a:gdLst/>
              <a:ahLst/>
              <a:cxnLst/>
              <a:rect l="l" t="t" r="r" b="b"/>
              <a:pathLst>
                <a:path w="1097" h="1846" extrusionOk="0">
                  <a:moveTo>
                    <a:pt x="232" y="0"/>
                  </a:moveTo>
                  <a:cubicBezTo>
                    <a:pt x="206" y="0"/>
                    <a:pt x="180" y="6"/>
                    <a:pt x="154" y="19"/>
                  </a:cubicBezTo>
                  <a:cubicBezTo>
                    <a:pt x="66" y="63"/>
                    <a:pt x="37" y="169"/>
                    <a:pt x="26" y="265"/>
                  </a:cubicBezTo>
                  <a:cubicBezTo>
                    <a:pt x="0" y="536"/>
                    <a:pt x="77" y="808"/>
                    <a:pt x="205" y="1046"/>
                  </a:cubicBezTo>
                  <a:cubicBezTo>
                    <a:pt x="261" y="1153"/>
                    <a:pt x="323" y="1285"/>
                    <a:pt x="415" y="1365"/>
                  </a:cubicBezTo>
                  <a:cubicBezTo>
                    <a:pt x="440" y="1391"/>
                    <a:pt x="466" y="1409"/>
                    <a:pt x="488" y="1435"/>
                  </a:cubicBezTo>
                  <a:cubicBezTo>
                    <a:pt x="543" y="1493"/>
                    <a:pt x="605" y="1549"/>
                    <a:pt x="668" y="1600"/>
                  </a:cubicBezTo>
                  <a:cubicBezTo>
                    <a:pt x="800" y="1703"/>
                    <a:pt x="943" y="1784"/>
                    <a:pt x="1097" y="1845"/>
                  </a:cubicBezTo>
                  <a:cubicBezTo>
                    <a:pt x="1075" y="1835"/>
                    <a:pt x="1053" y="1659"/>
                    <a:pt x="1045" y="1630"/>
                  </a:cubicBezTo>
                  <a:cubicBezTo>
                    <a:pt x="1027" y="1556"/>
                    <a:pt x="1009" y="1483"/>
                    <a:pt x="991" y="1405"/>
                  </a:cubicBezTo>
                  <a:cubicBezTo>
                    <a:pt x="961" y="1270"/>
                    <a:pt x="943" y="1127"/>
                    <a:pt x="906" y="991"/>
                  </a:cubicBezTo>
                  <a:cubicBezTo>
                    <a:pt x="837" y="734"/>
                    <a:pt x="734" y="489"/>
                    <a:pt x="583" y="269"/>
                  </a:cubicBezTo>
                  <a:cubicBezTo>
                    <a:pt x="558" y="235"/>
                    <a:pt x="536" y="203"/>
                    <a:pt x="506" y="169"/>
                  </a:cubicBezTo>
                  <a:cubicBezTo>
                    <a:pt x="437" y="82"/>
                    <a:pt x="333" y="0"/>
                    <a:pt x="2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4129;p43"/>
            <p:cNvSpPr/>
            <p:nvPr/>
          </p:nvSpPr>
          <p:spPr>
            <a:xfrm>
              <a:off x="5639609" y="278178"/>
              <a:ext cx="35928" cy="35328"/>
            </a:xfrm>
            <a:custGeom>
              <a:avLst/>
              <a:gdLst/>
              <a:ahLst/>
              <a:cxnLst/>
              <a:rect l="l" t="t" r="r" b="b"/>
              <a:pathLst>
                <a:path w="1556" h="1530" extrusionOk="0">
                  <a:moveTo>
                    <a:pt x="170" y="1"/>
                  </a:moveTo>
                  <a:cubicBezTo>
                    <a:pt x="131" y="1"/>
                    <a:pt x="93" y="9"/>
                    <a:pt x="63" y="34"/>
                  </a:cubicBezTo>
                  <a:cubicBezTo>
                    <a:pt x="16" y="74"/>
                    <a:pt x="1" y="144"/>
                    <a:pt x="1" y="210"/>
                  </a:cubicBezTo>
                  <a:cubicBezTo>
                    <a:pt x="1" y="389"/>
                    <a:pt x="74" y="562"/>
                    <a:pt x="184" y="704"/>
                  </a:cubicBezTo>
                  <a:cubicBezTo>
                    <a:pt x="294" y="848"/>
                    <a:pt x="434" y="961"/>
                    <a:pt x="580" y="1068"/>
                  </a:cubicBezTo>
                  <a:cubicBezTo>
                    <a:pt x="705" y="1156"/>
                    <a:pt x="833" y="1240"/>
                    <a:pt x="965" y="1317"/>
                  </a:cubicBezTo>
                  <a:cubicBezTo>
                    <a:pt x="1035" y="1357"/>
                    <a:pt x="1105" y="1398"/>
                    <a:pt x="1178" y="1435"/>
                  </a:cubicBezTo>
                  <a:cubicBezTo>
                    <a:pt x="1237" y="1464"/>
                    <a:pt x="1303" y="1511"/>
                    <a:pt x="1369" y="1526"/>
                  </a:cubicBezTo>
                  <a:cubicBezTo>
                    <a:pt x="1379" y="1529"/>
                    <a:pt x="1389" y="1530"/>
                    <a:pt x="1397" y="1530"/>
                  </a:cubicBezTo>
                  <a:cubicBezTo>
                    <a:pt x="1556" y="1530"/>
                    <a:pt x="1396" y="1134"/>
                    <a:pt x="1369" y="1075"/>
                  </a:cubicBezTo>
                  <a:cubicBezTo>
                    <a:pt x="1296" y="921"/>
                    <a:pt x="1211" y="770"/>
                    <a:pt x="1112" y="631"/>
                  </a:cubicBezTo>
                  <a:cubicBezTo>
                    <a:pt x="903" y="342"/>
                    <a:pt x="613" y="100"/>
                    <a:pt x="268" y="15"/>
                  </a:cubicBezTo>
                  <a:cubicBezTo>
                    <a:pt x="237" y="7"/>
                    <a:pt x="203" y="1"/>
                    <a:pt x="1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4130;p43"/>
            <p:cNvSpPr/>
            <p:nvPr/>
          </p:nvSpPr>
          <p:spPr>
            <a:xfrm>
              <a:off x="5672884" y="284736"/>
              <a:ext cx="31356" cy="35420"/>
            </a:xfrm>
            <a:custGeom>
              <a:avLst/>
              <a:gdLst/>
              <a:ahLst/>
              <a:cxnLst/>
              <a:rect l="l" t="t" r="r" b="b"/>
              <a:pathLst>
                <a:path w="1358" h="1534" extrusionOk="0">
                  <a:moveTo>
                    <a:pt x="1174" y="1"/>
                  </a:moveTo>
                  <a:cubicBezTo>
                    <a:pt x="1139" y="1"/>
                    <a:pt x="1103" y="8"/>
                    <a:pt x="1068" y="17"/>
                  </a:cubicBezTo>
                  <a:cubicBezTo>
                    <a:pt x="753" y="105"/>
                    <a:pt x="485" y="332"/>
                    <a:pt x="313" y="615"/>
                  </a:cubicBezTo>
                  <a:cubicBezTo>
                    <a:pt x="225" y="755"/>
                    <a:pt x="159" y="912"/>
                    <a:pt x="107" y="1070"/>
                  </a:cubicBezTo>
                  <a:cubicBezTo>
                    <a:pt x="82" y="1151"/>
                    <a:pt x="63" y="1231"/>
                    <a:pt x="45" y="1312"/>
                  </a:cubicBezTo>
                  <a:cubicBezTo>
                    <a:pt x="34" y="1371"/>
                    <a:pt x="1" y="1459"/>
                    <a:pt x="49" y="1510"/>
                  </a:cubicBezTo>
                  <a:cubicBezTo>
                    <a:pt x="64" y="1527"/>
                    <a:pt x="82" y="1534"/>
                    <a:pt x="100" y="1534"/>
                  </a:cubicBezTo>
                  <a:cubicBezTo>
                    <a:pt x="139" y="1534"/>
                    <a:pt x="181" y="1505"/>
                    <a:pt x="214" y="1488"/>
                  </a:cubicBezTo>
                  <a:cubicBezTo>
                    <a:pt x="280" y="1451"/>
                    <a:pt x="346" y="1410"/>
                    <a:pt x="408" y="1371"/>
                  </a:cubicBezTo>
                  <a:cubicBezTo>
                    <a:pt x="533" y="1290"/>
                    <a:pt x="654" y="1195"/>
                    <a:pt x="764" y="1095"/>
                  </a:cubicBezTo>
                  <a:cubicBezTo>
                    <a:pt x="889" y="982"/>
                    <a:pt x="1002" y="860"/>
                    <a:pt x="1105" y="728"/>
                  </a:cubicBezTo>
                  <a:cubicBezTo>
                    <a:pt x="1207" y="596"/>
                    <a:pt x="1299" y="454"/>
                    <a:pt x="1336" y="293"/>
                  </a:cubicBezTo>
                  <a:cubicBezTo>
                    <a:pt x="1358" y="197"/>
                    <a:pt x="1354" y="83"/>
                    <a:pt x="1273" y="29"/>
                  </a:cubicBezTo>
                  <a:cubicBezTo>
                    <a:pt x="1244" y="8"/>
                    <a:pt x="1210" y="1"/>
                    <a:pt x="1174" y="1"/>
                  </a:cubicBezTo>
                  <a:close/>
                </a:path>
              </a:pathLst>
            </a:custGeom>
            <a:solidFill>
              <a:srgbClr val="F6B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4131;p43"/>
            <p:cNvSpPr/>
            <p:nvPr/>
          </p:nvSpPr>
          <p:spPr>
            <a:xfrm>
              <a:off x="5637831" y="314316"/>
              <a:ext cx="39322" cy="29140"/>
            </a:xfrm>
            <a:custGeom>
              <a:avLst/>
              <a:gdLst/>
              <a:ahLst/>
              <a:cxnLst/>
              <a:rect l="l" t="t" r="r" b="b"/>
              <a:pathLst>
                <a:path w="1703" h="1262" extrusionOk="0">
                  <a:moveTo>
                    <a:pt x="315" y="0"/>
                  </a:moveTo>
                  <a:cubicBezTo>
                    <a:pt x="222" y="0"/>
                    <a:pt x="129" y="28"/>
                    <a:pt x="71" y="100"/>
                  </a:cubicBezTo>
                  <a:cubicBezTo>
                    <a:pt x="15" y="166"/>
                    <a:pt x="0" y="261"/>
                    <a:pt x="12" y="349"/>
                  </a:cubicBezTo>
                  <a:cubicBezTo>
                    <a:pt x="34" y="525"/>
                    <a:pt x="132" y="687"/>
                    <a:pt x="264" y="808"/>
                  </a:cubicBezTo>
                  <a:cubicBezTo>
                    <a:pt x="393" y="929"/>
                    <a:pt x="551" y="1014"/>
                    <a:pt x="712" y="1087"/>
                  </a:cubicBezTo>
                  <a:cubicBezTo>
                    <a:pt x="932" y="1183"/>
                    <a:pt x="1169" y="1262"/>
                    <a:pt x="1409" y="1262"/>
                  </a:cubicBezTo>
                  <a:cubicBezTo>
                    <a:pt x="1433" y="1262"/>
                    <a:pt x="1458" y="1261"/>
                    <a:pt x="1483" y="1259"/>
                  </a:cubicBezTo>
                  <a:cubicBezTo>
                    <a:pt x="1556" y="1251"/>
                    <a:pt x="1637" y="1244"/>
                    <a:pt x="1703" y="1215"/>
                  </a:cubicBezTo>
                  <a:cubicBezTo>
                    <a:pt x="1669" y="1109"/>
                    <a:pt x="1611" y="1043"/>
                    <a:pt x="1534" y="965"/>
                  </a:cubicBezTo>
                  <a:cubicBezTo>
                    <a:pt x="1427" y="852"/>
                    <a:pt x="1321" y="742"/>
                    <a:pt x="1211" y="628"/>
                  </a:cubicBezTo>
                  <a:cubicBezTo>
                    <a:pt x="1149" y="566"/>
                    <a:pt x="1090" y="503"/>
                    <a:pt x="1028" y="437"/>
                  </a:cubicBezTo>
                  <a:cubicBezTo>
                    <a:pt x="848" y="254"/>
                    <a:pt x="657" y="60"/>
                    <a:pt x="404" y="9"/>
                  </a:cubicBezTo>
                  <a:cubicBezTo>
                    <a:pt x="376" y="3"/>
                    <a:pt x="345" y="0"/>
                    <a:pt x="3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4132;p43"/>
            <p:cNvSpPr/>
            <p:nvPr/>
          </p:nvSpPr>
          <p:spPr>
            <a:xfrm>
              <a:off x="5683159" y="314178"/>
              <a:ext cx="23621" cy="40477"/>
            </a:xfrm>
            <a:custGeom>
              <a:avLst/>
              <a:gdLst/>
              <a:ahLst/>
              <a:cxnLst/>
              <a:rect l="l" t="t" r="r" b="b"/>
              <a:pathLst>
                <a:path w="1023" h="1753" extrusionOk="0">
                  <a:moveTo>
                    <a:pt x="789" y="0"/>
                  </a:moveTo>
                  <a:cubicBezTo>
                    <a:pt x="687" y="0"/>
                    <a:pt x="577" y="68"/>
                    <a:pt x="502" y="147"/>
                  </a:cubicBezTo>
                  <a:cubicBezTo>
                    <a:pt x="400" y="253"/>
                    <a:pt x="322" y="377"/>
                    <a:pt x="260" y="509"/>
                  </a:cubicBezTo>
                  <a:cubicBezTo>
                    <a:pt x="172" y="707"/>
                    <a:pt x="106" y="932"/>
                    <a:pt x="73" y="1147"/>
                  </a:cubicBezTo>
                  <a:cubicBezTo>
                    <a:pt x="58" y="1228"/>
                    <a:pt x="51" y="1306"/>
                    <a:pt x="44" y="1386"/>
                  </a:cubicBezTo>
                  <a:cubicBezTo>
                    <a:pt x="29" y="1507"/>
                    <a:pt x="4" y="1631"/>
                    <a:pt x="0" y="1753"/>
                  </a:cubicBezTo>
                  <a:cubicBezTo>
                    <a:pt x="66" y="1697"/>
                    <a:pt x="124" y="1631"/>
                    <a:pt x="183" y="1570"/>
                  </a:cubicBezTo>
                  <a:cubicBezTo>
                    <a:pt x="388" y="1350"/>
                    <a:pt x="579" y="1115"/>
                    <a:pt x="748" y="866"/>
                  </a:cubicBezTo>
                  <a:cubicBezTo>
                    <a:pt x="843" y="726"/>
                    <a:pt x="935" y="575"/>
                    <a:pt x="982" y="414"/>
                  </a:cubicBezTo>
                  <a:cubicBezTo>
                    <a:pt x="1023" y="275"/>
                    <a:pt x="1016" y="103"/>
                    <a:pt x="894" y="30"/>
                  </a:cubicBezTo>
                  <a:cubicBezTo>
                    <a:pt x="861" y="9"/>
                    <a:pt x="825" y="0"/>
                    <a:pt x="789" y="0"/>
                  </a:cubicBezTo>
                  <a:close/>
                </a:path>
              </a:pathLst>
            </a:custGeom>
            <a:solidFill>
              <a:srgbClr val="F6B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4133;p43"/>
            <p:cNvSpPr/>
            <p:nvPr/>
          </p:nvSpPr>
          <p:spPr>
            <a:xfrm>
              <a:off x="5639263" y="350177"/>
              <a:ext cx="45256" cy="17687"/>
            </a:xfrm>
            <a:custGeom>
              <a:avLst/>
              <a:gdLst/>
              <a:ahLst/>
              <a:cxnLst/>
              <a:rect l="l" t="t" r="r" b="b"/>
              <a:pathLst>
                <a:path w="1960" h="766" extrusionOk="0">
                  <a:moveTo>
                    <a:pt x="395" y="1"/>
                  </a:moveTo>
                  <a:cubicBezTo>
                    <a:pt x="333" y="1"/>
                    <a:pt x="273" y="8"/>
                    <a:pt x="214" y="28"/>
                  </a:cubicBezTo>
                  <a:cubicBezTo>
                    <a:pt x="100" y="69"/>
                    <a:pt x="1" y="172"/>
                    <a:pt x="1" y="289"/>
                  </a:cubicBezTo>
                  <a:cubicBezTo>
                    <a:pt x="1" y="407"/>
                    <a:pt x="89" y="505"/>
                    <a:pt x="177" y="578"/>
                  </a:cubicBezTo>
                  <a:cubicBezTo>
                    <a:pt x="265" y="656"/>
                    <a:pt x="364" y="725"/>
                    <a:pt x="478" y="751"/>
                  </a:cubicBezTo>
                  <a:cubicBezTo>
                    <a:pt x="520" y="761"/>
                    <a:pt x="563" y="765"/>
                    <a:pt x="606" y="765"/>
                  </a:cubicBezTo>
                  <a:cubicBezTo>
                    <a:pt x="687" y="765"/>
                    <a:pt x="769" y="751"/>
                    <a:pt x="848" y="737"/>
                  </a:cubicBezTo>
                  <a:cubicBezTo>
                    <a:pt x="1028" y="707"/>
                    <a:pt x="1208" y="674"/>
                    <a:pt x="1391" y="641"/>
                  </a:cubicBezTo>
                  <a:cubicBezTo>
                    <a:pt x="1479" y="627"/>
                    <a:pt x="1567" y="608"/>
                    <a:pt x="1659" y="593"/>
                  </a:cubicBezTo>
                  <a:cubicBezTo>
                    <a:pt x="1743" y="578"/>
                    <a:pt x="1849" y="578"/>
                    <a:pt x="1930" y="546"/>
                  </a:cubicBezTo>
                  <a:cubicBezTo>
                    <a:pt x="1959" y="534"/>
                    <a:pt x="1959" y="539"/>
                    <a:pt x="1937" y="517"/>
                  </a:cubicBezTo>
                  <a:cubicBezTo>
                    <a:pt x="1915" y="495"/>
                    <a:pt x="1875" y="480"/>
                    <a:pt x="1849" y="461"/>
                  </a:cubicBezTo>
                  <a:cubicBezTo>
                    <a:pt x="1776" y="421"/>
                    <a:pt x="1699" y="377"/>
                    <a:pt x="1622" y="341"/>
                  </a:cubicBezTo>
                  <a:cubicBezTo>
                    <a:pt x="1468" y="263"/>
                    <a:pt x="1307" y="197"/>
                    <a:pt x="1138" y="146"/>
                  </a:cubicBezTo>
                  <a:cubicBezTo>
                    <a:pt x="955" y="87"/>
                    <a:pt x="764" y="43"/>
                    <a:pt x="569" y="14"/>
                  </a:cubicBezTo>
                  <a:cubicBezTo>
                    <a:pt x="511" y="7"/>
                    <a:pt x="453" y="1"/>
                    <a:pt x="395" y="1"/>
                  </a:cubicBezTo>
                  <a:close/>
                </a:path>
              </a:pathLst>
            </a:custGeom>
            <a:solidFill>
              <a:srgbClr val="F6B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4134;p43"/>
            <p:cNvSpPr/>
            <p:nvPr/>
          </p:nvSpPr>
          <p:spPr>
            <a:xfrm>
              <a:off x="5694843" y="345304"/>
              <a:ext cx="23113" cy="33734"/>
            </a:xfrm>
            <a:custGeom>
              <a:avLst/>
              <a:gdLst/>
              <a:ahLst/>
              <a:cxnLst/>
              <a:rect l="l" t="t" r="r" b="b"/>
              <a:pathLst>
                <a:path w="1001" h="1461" extrusionOk="0">
                  <a:moveTo>
                    <a:pt x="756" y="0"/>
                  </a:moveTo>
                  <a:cubicBezTo>
                    <a:pt x="658" y="0"/>
                    <a:pt x="564" y="63"/>
                    <a:pt x="491" y="129"/>
                  </a:cubicBezTo>
                  <a:cubicBezTo>
                    <a:pt x="334" y="273"/>
                    <a:pt x="209" y="452"/>
                    <a:pt x="128" y="647"/>
                  </a:cubicBezTo>
                  <a:cubicBezTo>
                    <a:pt x="55" y="811"/>
                    <a:pt x="0" y="1002"/>
                    <a:pt x="4" y="1185"/>
                  </a:cubicBezTo>
                  <a:cubicBezTo>
                    <a:pt x="4" y="1302"/>
                    <a:pt x="79" y="1461"/>
                    <a:pt x="211" y="1461"/>
                  </a:cubicBezTo>
                  <a:cubicBezTo>
                    <a:pt x="213" y="1461"/>
                    <a:pt x="214" y="1461"/>
                    <a:pt x="216" y="1461"/>
                  </a:cubicBezTo>
                  <a:cubicBezTo>
                    <a:pt x="297" y="1461"/>
                    <a:pt x="348" y="1391"/>
                    <a:pt x="400" y="1336"/>
                  </a:cubicBezTo>
                  <a:cubicBezTo>
                    <a:pt x="469" y="1263"/>
                    <a:pt x="535" y="1185"/>
                    <a:pt x="594" y="1105"/>
                  </a:cubicBezTo>
                  <a:cubicBezTo>
                    <a:pt x="715" y="948"/>
                    <a:pt x="821" y="775"/>
                    <a:pt x="906" y="596"/>
                  </a:cubicBezTo>
                  <a:cubicBezTo>
                    <a:pt x="957" y="489"/>
                    <a:pt x="1001" y="379"/>
                    <a:pt x="994" y="266"/>
                  </a:cubicBezTo>
                  <a:cubicBezTo>
                    <a:pt x="986" y="151"/>
                    <a:pt x="913" y="34"/>
                    <a:pt x="803" y="5"/>
                  </a:cubicBezTo>
                  <a:cubicBezTo>
                    <a:pt x="787" y="2"/>
                    <a:pt x="771" y="0"/>
                    <a:pt x="7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4135;p43"/>
            <p:cNvSpPr/>
            <p:nvPr/>
          </p:nvSpPr>
          <p:spPr>
            <a:xfrm>
              <a:off x="5660876" y="376778"/>
              <a:ext cx="37360" cy="15401"/>
            </a:xfrm>
            <a:custGeom>
              <a:avLst/>
              <a:gdLst/>
              <a:ahLst/>
              <a:cxnLst/>
              <a:rect l="l" t="t" r="r" b="b"/>
              <a:pathLst>
                <a:path w="1618" h="667" extrusionOk="0">
                  <a:moveTo>
                    <a:pt x="736" y="0"/>
                  </a:moveTo>
                  <a:cubicBezTo>
                    <a:pt x="619" y="0"/>
                    <a:pt x="504" y="13"/>
                    <a:pt x="385" y="28"/>
                  </a:cubicBezTo>
                  <a:cubicBezTo>
                    <a:pt x="250" y="54"/>
                    <a:pt x="99" y="113"/>
                    <a:pt x="48" y="240"/>
                  </a:cubicBezTo>
                  <a:cubicBezTo>
                    <a:pt x="0" y="350"/>
                    <a:pt x="48" y="487"/>
                    <a:pt x="140" y="563"/>
                  </a:cubicBezTo>
                  <a:cubicBezTo>
                    <a:pt x="223" y="637"/>
                    <a:pt x="339" y="667"/>
                    <a:pt x="454" y="667"/>
                  </a:cubicBezTo>
                  <a:cubicBezTo>
                    <a:pt x="460" y="667"/>
                    <a:pt x="467" y="667"/>
                    <a:pt x="473" y="666"/>
                  </a:cubicBezTo>
                  <a:cubicBezTo>
                    <a:pt x="595" y="663"/>
                    <a:pt x="708" y="629"/>
                    <a:pt x="825" y="597"/>
                  </a:cubicBezTo>
                  <a:cubicBezTo>
                    <a:pt x="983" y="548"/>
                    <a:pt x="1141" y="504"/>
                    <a:pt x="1299" y="457"/>
                  </a:cubicBezTo>
                  <a:cubicBezTo>
                    <a:pt x="1375" y="435"/>
                    <a:pt x="1456" y="413"/>
                    <a:pt x="1533" y="391"/>
                  </a:cubicBezTo>
                  <a:cubicBezTo>
                    <a:pt x="1581" y="377"/>
                    <a:pt x="1617" y="358"/>
                    <a:pt x="1599" y="299"/>
                  </a:cubicBezTo>
                  <a:cubicBezTo>
                    <a:pt x="1563" y="186"/>
                    <a:pt x="1401" y="138"/>
                    <a:pt x="1302" y="101"/>
                  </a:cubicBezTo>
                  <a:cubicBezTo>
                    <a:pt x="1163" y="50"/>
                    <a:pt x="1020" y="20"/>
                    <a:pt x="873" y="6"/>
                  </a:cubicBezTo>
                  <a:cubicBezTo>
                    <a:pt x="827" y="2"/>
                    <a:pt x="781" y="0"/>
                    <a:pt x="7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4136;p43"/>
            <p:cNvSpPr/>
            <p:nvPr/>
          </p:nvSpPr>
          <p:spPr>
            <a:xfrm>
              <a:off x="5633167" y="260329"/>
              <a:ext cx="122123" cy="166802"/>
            </a:xfrm>
            <a:custGeom>
              <a:avLst/>
              <a:gdLst/>
              <a:ahLst/>
              <a:cxnLst/>
              <a:rect l="l" t="t" r="r" b="b"/>
              <a:pathLst>
                <a:path w="5289" h="7224" extrusionOk="0">
                  <a:moveTo>
                    <a:pt x="4140" y="1"/>
                  </a:moveTo>
                  <a:cubicBezTo>
                    <a:pt x="3847" y="1"/>
                    <a:pt x="3527" y="97"/>
                    <a:pt x="3232" y="315"/>
                  </a:cubicBezTo>
                  <a:cubicBezTo>
                    <a:pt x="2286" y="1012"/>
                    <a:pt x="496" y="1954"/>
                    <a:pt x="251" y="4242"/>
                  </a:cubicBezTo>
                  <a:cubicBezTo>
                    <a:pt x="1" y="6527"/>
                    <a:pt x="1292" y="7224"/>
                    <a:pt x="1292" y="7224"/>
                  </a:cubicBezTo>
                  <a:lnTo>
                    <a:pt x="2587" y="6131"/>
                  </a:lnTo>
                  <a:cubicBezTo>
                    <a:pt x="1541" y="4987"/>
                    <a:pt x="2088" y="3597"/>
                    <a:pt x="2983" y="2802"/>
                  </a:cubicBezTo>
                  <a:cubicBezTo>
                    <a:pt x="3877" y="2005"/>
                    <a:pt x="4871" y="2054"/>
                    <a:pt x="5120" y="1111"/>
                  </a:cubicBezTo>
                  <a:cubicBezTo>
                    <a:pt x="5289" y="462"/>
                    <a:pt x="4780" y="1"/>
                    <a:pt x="41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4137;p43"/>
            <p:cNvSpPr/>
            <p:nvPr/>
          </p:nvSpPr>
          <p:spPr>
            <a:xfrm>
              <a:off x="5653164" y="283305"/>
              <a:ext cx="70147" cy="137316"/>
            </a:xfrm>
            <a:custGeom>
              <a:avLst/>
              <a:gdLst/>
              <a:ahLst/>
              <a:cxnLst/>
              <a:rect l="l" t="t" r="r" b="b"/>
              <a:pathLst>
                <a:path w="3038" h="5947" extrusionOk="0">
                  <a:moveTo>
                    <a:pt x="2961" y="0"/>
                  </a:moveTo>
                  <a:cubicBezTo>
                    <a:pt x="2952" y="0"/>
                    <a:pt x="2943" y="2"/>
                    <a:pt x="2934" y="6"/>
                  </a:cubicBezTo>
                  <a:cubicBezTo>
                    <a:pt x="2912" y="13"/>
                    <a:pt x="2399" y="237"/>
                    <a:pt x="1827" y="673"/>
                  </a:cubicBezTo>
                  <a:cubicBezTo>
                    <a:pt x="1299" y="1076"/>
                    <a:pt x="620" y="1744"/>
                    <a:pt x="411" y="2635"/>
                  </a:cubicBezTo>
                  <a:cubicBezTo>
                    <a:pt x="1" y="4388"/>
                    <a:pt x="642" y="5459"/>
                    <a:pt x="917" y="5913"/>
                  </a:cubicBezTo>
                  <a:cubicBezTo>
                    <a:pt x="929" y="5935"/>
                    <a:pt x="951" y="5946"/>
                    <a:pt x="973" y="5946"/>
                  </a:cubicBezTo>
                  <a:cubicBezTo>
                    <a:pt x="983" y="5946"/>
                    <a:pt x="998" y="5943"/>
                    <a:pt x="1005" y="5939"/>
                  </a:cubicBezTo>
                  <a:cubicBezTo>
                    <a:pt x="1039" y="5917"/>
                    <a:pt x="1049" y="5877"/>
                    <a:pt x="1031" y="5847"/>
                  </a:cubicBezTo>
                  <a:cubicBezTo>
                    <a:pt x="763" y="5403"/>
                    <a:pt x="140" y="4366"/>
                    <a:pt x="540" y="2665"/>
                  </a:cubicBezTo>
                  <a:cubicBezTo>
                    <a:pt x="925" y="1029"/>
                    <a:pt x="2967" y="135"/>
                    <a:pt x="2985" y="127"/>
                  </a:cubicBezTo>
                  <a:cubicBezTo>
                    <a:pt x="3022" y="113"/>
                    <a:pt x="3037" y="72"/>
                    <a:pt x="3022" y="39"/>
                  </a:cubicBezTo>
                  <a:cubicBezTo>
                    <a:pt x="3011" y="15"/>
                    <a:pt x="2986" y="0"/>
                    <a:pt x="2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4138;p43"/>
            <p:cNvSpPr/>
            <p:nvPr/>
          </p:nvSpPr>
          <p:spPr>
            <a:xfrm>
              <a:off x="5552486" y="307735"/>
              <a:ext cx="57933" cy="170035"/>
            </a:xfrm>
            <a:custGeom>
              <a:avLst/>
              <a:gdLst/>
              <a:ahLst/>
              <a:cxnLst/>
              <a:rect l="l" t="t" r="r" b="b"/>
              <a:pathLst>
                <a:path w="2509" h="7364" extrusionOk="0">
                  <a:moveTo>
                    <a:pt x="107" y="1"/>
                  </a:moveTo>
                  <a:lnTo>
                    <a:pt x="0" y="77"/>
                  </a:lnTo>
                  <a:cubicBezTo>
                    <a:pt x="5" y="84"/>
                    <a:pt x="327" y="532"/>
                    <a:pt x="470" y="1651"/>
                  </a:cubicBezTo>
                  <a:cubicBezTo>
                    <a:pt x="536" y="2157"/>
                    <a:pt x="499" y="2545"/>
                    <a:pt x="462" y="2959"/>
                  </a:cubicBezTo>
                  <a:cubicBezTo>
                    <a:pt x="415" y="3480"/>
                    <a:pt x="364" y="4023"/>
                    <a:pt x="511" y="4859"/>
                  </a:cubicBezTo>
                  <a:cubicBezTo>
                    <a:pt x="770" y="6363"/>
                    <a:pt x="2373" y="7323"/>
                    <a:pt x="2442" y="7363"/>
                  </a:cubicBezTo>
                  <a:lnTo>
                    <a:pt x="2508" y="7250"/>
                  </a:lnTo>
                  <a:cubicBezTo>
                    <a:pt x="2494" y="7243"/>
                    <a:pt x="892" y="6278"/>
                    <a:pt x="638" y="4837"/>
                  </a:cubicBezTo>
                  <a:cubicBezTo>
                    <a:pt x="496" y="4015"/>
                    <a:pt x="547" y="3484"/>
                    <a:pt x="594" y="2971"/>
                  </a:cubicBezTo>
                  <a:cubicBezTo>
                    <a:pt x="631" y="2553"/>
                    <a:pt x="672" y="2157"/>
                    <a:pt x="602" y="1632"/>
                  </a:cubicBezTo>
                  <a:cubicBezTo>
                    <a:pt x="452" y="473"/>
                    <a:pt x="118" y="18"/>
                    <a:pt x="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4139;p43"/>
            <p:cNvSpPr/>
            <p:nvPr/>
          </p:nvSpPr>
          <p:spPr>
            <a:xfrm>
              <a:off x="5562392" y="288061"/>
              <a:ext cx="26184" cy="35166"/>
            </a:xfrm>
            <a:custGeom>
              <a:avLst/>
              <a:gdLst/>
              <a:ahLst/>
              <a:cxnLst/>
              <a:rect l="l" t="t" r="r" b="b"/>
              <a:pathLst>
                <a:path w="1134" h="1523" extrusionOk="0">
                  <a:moveTo>
                    <a:pt x="744" y="0"/>
                  </a:moveTo>
                  <a:cubicBezTo>
                    <a:pt x="417" y="0"/>
                    <a:pt x="233" y="403"/>
                    <a:pt x="143" y="672"/>
                  </a:cubicBezTo>
                  <a:cubicBezTo>
                    <a:pt x="63" y="922"/>
                    <a:pt x="30" y="1186"/>
                    <a:pt x="1" y="1447"/>
                  </a:cubicBezTo>
                  <a:cubicBezTo>
                    <a:pt x="36" y="1501"/>
                    <a:pt x="94" y="1522"/>
                    <a:pt x="159" y="1522"/>
                  </a:cubicBezTo>
                  <a:cubicBezTo>
                    <a:pt x="232" y="1522"/>
                    <a:pt x="314" y="1494"/>
                    <a:pt x="378" y="1457"/>
                  </a:cubicBezTo>
                  <a:cubicBezTo>
                    <a:pt x="539" y="1366"/>
                    <a:pt x="723" y="1230"/>
                    <a:pt x="822" y="1068"/>
                  </a:cubicBezTo>
                  <a:cubicBezTo>
                    <a:pt x="918" y="914"/>
                    <a:pt x="1023" y="757"/>
                    <a:pt x="1072" y="577"/>
                  </a:cubicBezTo>
                  <a:cubicBezTo>
                    <a:pt x="1133" y="354"/>
                    <a:pt x="1057" y="27"/>
                    <a:pt x="778" y="2"/>
                  </a:cubicBezTo>
                  <a:cubicBezTo>
                    <a:pt x="766" y="1"/>
                    <a:pt x="755" y="0"/>
                    <a:pt x="7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4140;p43"/>
            <p:cNvSpPr/>
            <p:nvPr/>
          </p:nvSpPr>
          <p:spPr>
            <a:xfrm>
              <a:off x="5566387" y="323691"/>
              <a:ext cx="28978" cy="33365"/>
            </a:xfrm>
            <a:custGeom>
              <a:avLst/>
              <a:gdLst/>
              <a:ahLst/>
              <a:cxnLst/>
              <a:rect l="l" t="t" r="r" b="b"/>
              <a:pathLst>
                <a:path w="1255" h="1445" extrusionOk="0">
                  <a:moveTo>
                    <a:pt x="860" y="0"/>
                  </a:moveTo>
                  <a:cubicBezTo>
                    <a:pt x="559" y="0"/>
                    <a:pt x="346" y="354"/>
                    <a:pt x="234" y="596"/>
                  </a:cubicBezTo>
                  <a:cubicBezTo>
                    <a:pt x="121" y="835"/>
                    <a:pt x="58" y="1095"/>
                    <a:pt x="0" y="1348"/>
                  </a:cubicBezTo>
                  <a:cubicBezTo>
                    <a:pt x="33" y="1418"/>
                    <a:pt x="106" y="1444"/>
                    <a:pt x="186" y="1444"/>
                  </a:cubicBezTo>
                  <a:cubicBezTo>
                    <a:pt x="248" y="1444"/>
                    <a:pt x="315" y="1429"/>
                    <a:pt x="371" y="1407"/>
                  </a:cubicBezTo>
                  <a:cubicBezTo>
                    <a:pt x="542" y="1334"/>
                    <a:pt x="740" y="1219"/>
                    <a:pt x="858" y="1073"/>
                  </a:cubicBezTo>
                  <a:cubicBezTo>
                    <a:pt x="972" y="930"/>
                    <a:pt x="1097" y="787"/>
                    <a:pt x="1166" y="615"/>
                  </a:cubicBezTo>
                  <a:cubicBezTo>
                    <a:pt x="1254" y="398"/>
                    <a:pt x="1214" y="68"/>
                    <a:pt x="943" y="9"/>
                  </a:cubicBezTo>
                  <a:cubicBezTo>
                    <a:pt x="914" y="3"/>
                    <a:pt x="887" y="0"/>
                    <a:pt x="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4141;p43"/>
            <p:cNvSpPr/>
            <p:nvPr/>
          </p:nvSpPr>
          <p:spPr>
            <a:xfrm>
              <a:off x="5565186" y="363523"/>
              <a:ext cx="28378" cy="37313"/>
            </a:xfrm>
            <a:custGeom>
              <a:avLst/>
              <a:gdLst/>
              <a:ahLst/>
              <a:cxnLst/>
              <a:rect l="l" t="t" r="r" b="b"/>
              <a:pathLst>
                <a:path w="1229" h="1616" extrusionOk="0">
                  <a:moveTo>
                    <a:pt x="952" y="0"/>
                  </a:moveTo>
                  <a:cubicBezTo>
                    <a:pt x="950" y="0"/>
                    <a:pt x="948" y="0"/>
                    <a:pt x="946" y="0"/>
                  </a:cubicBezTo>
                  <a:cubicBezTo>
                    <a:pt x="888" y="5"/>
                    <a:pt x="833" y="30"/>
                    <a:pt x="782" y="59"/>
                  </a:cubicBezTo>
                  <a:cubicBezTo>
                    <a:pt x="426" y="276"/>
                    <a:pt x="210" y="704"/>
                    <a:pt x="93" y="1090"/>
                  </a:cubicBezTo>
                  <a:cubicBezTo>
                    <a:pt x="52" y="1225"/>
                    <a:pt x="22" y="1369"/>
                    <a:pt x="5" y="1508"/>
                  </a:cubicBezTo>
                  <a:cubicBezTo>
                    <a:pt x="0" y="1537"/>
                    <a:pt x="0" y="1567"/>
                    <a:pt x="15" y="1589"/>
                  </a:cubicBezTo>
                  <a:cubicBezTo>
                    <a:pt x="33" y="1609"/>
                    <a:pt x="60" y="1616"/>
                    <a:pt x="86" y="1616"/>
                  </a:cubicBezTo>
                  <a:cubicBezTo>
                    <a:pt x="93" y="1616"/>
                    <a:pt x="100" y="1615"/>
                    <a:pt x="107" y="1614"/>
                  </a:cubicBezTo>
                  <a:cubicBezTo>
                    <a:pt x="264" y="1596"/>
                    <a:pt x="404" y="1504"/>
                    <a:pt x="525" y="1405"/>
                  </a:cubicBezTo>
                  <a:cubicBezTo>
                    <a:pt x="782" y="1196"/>
                    <a:pt x="990" y="924"/>
                    <a:pt x="1130" y="624"/>
                  </a:cubicBezTo>
                  <a:cubicBezTo>
                    <a:pt x="1185" y="506"/>
                    <a:pt x="1229" y="379"/>
                    <a:pt x="1207" y="247"/>
                  </a:cubicBezTo>
                  <a:cubicBezTo>
                    <a:pt x="1185" y="120"/>
                    <a:pt x="1081" y="0"/>
                    <a:pt x="9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4142;p43"/>
            <p:cNvSpPr/>
            <p:nvPr/>
          </p:nvSpPr>
          <p:spPr>
            <a:xfrm>
              <a:off x="5542926" y="452540"/>
              <a:ext cx="44125" cy="17618"/>
            </a:xfrm>
            <a:custGeom>
              <a:avLst/>
              <a:gdLst/>
              <a:ahLst/>
              <a:cxnLst/>
              <a:rect l="l" t="t" r="r" b="b"/>
              <a:pathLst>
                <a:path w="1911" h="763" extrusionOk="0">
                  <a:moveTo>
                    <a:pt x="1020" y="0"/>
                  </a:moveTo>
                  <a:cubicBezTo>
                    <a:pt x="829" y="0"/>
                    <a:pt x="638" y="25"/>
                    <a:pt x="455" y="73"/>
                  </a:cubicBezTo>
                  <a:cubicBezTo>
                    <a:pt x="326" y="106"/>
                    <a:pt x="199" y="154"/>
                    <a:pt x="111" y="249"/>
                  </a:cubicBezTo>
                  <a:cubicBezTo>
                    <a:pt x="26" y="348"/>
                    <a:pt x="1" y="510"/>
                    <a:pt x="89" y="608"/>
                  </a:cubicBezTo>
                  <a:cubicBezTo>
                    <a:pt x="125" y="652"/>
                    <a:pt x="184" y="678"/>
                    <a:pt x="238" y="700"/>
                  </a:cubicBezTo>
                  <a:cubicBezTo>
                    <a:pt x="365" y="744"/>
                    <a:pt x="500" y="762"/>
                    <a:pt x="636" y="762"/>
                  </a:cubicBezTo>
                  <a:cubicBezTo>
                    <a:pt x="924" y="762"/>
                    <a:pt x="1220" y="680"/>
                    <a:pt x="1470" y="576"/>
                  </a:cubicBezTo>
                  <a:cubicBezTo>
                    <a:pt x="1602" y="520"/>
                    <a:pt x="1731" y="454"/>
                    <a:pt x="1852" y="374"/>
                  </a:cubicBezTo>
                  <a:cubicBezTo>
                    <a:pt x="1874" y="359"/>
                    <a:pt x="1900" y="341"/>
                    <a:pt x="1903" y="315"/>
                  </a:cubicBezTo>
                  <a:cubicBezTo>
                    <a:pt x="1910" y="282"/>
                    <a:pt x="1888" y="253"/>
                    <a:pt x="1866" y="231"/>
                  </a:cubicBezTo>
                  <a:cubicBezTo>
                    <a:pt x="1753" y="121"/>
                    <a:pt x="1592" y="70"/>
                    <a:pt x="1438" y="40"/>
                  </a:cubicBezTo>
                  <a:cubicBezTo>
                    <a:pt x="1301" y="14"/>
                    <a:pt x="1160" y="0"/>
                    <a:pt x="10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4143;p43"/>
            <p:cNvSpPr/>
            <p:nvPr/>
          </p:nvSpPr>
          <p:spPr>
            <a:xfrm>
              <a:off x="5575531" y="401647"/>
              <a:ext cx="19834" cy="42232"/>
            </a:xfrm>
            <a:custGeom>
              <a:avLst/>
              <a:gdLst/>
              <a:ahLst/>
              <a:cxnLst/>
              <a:rect l="l" t="t" r="r" b="b"/>
              <a:pathLst>
                <a:path w="859" h="1829" extrusionOk="0">
                  <a:moveTo>
                    <a:pt x="544" y="1"/>
                  </a:moveTo>
                  <a:cubicBezTo>
                    <a:pt x="518" y="1"/>
                    <a:pt x="493" y="5"/>
                    <a:pt x="469" y="14"/>
                  </a:cubicBezTo>
                  <a:cubicBezTo>
                    <a:pt x="415" y="36"/>
                    <a:pt x="371" y="77"/>
                    <a:pt x="330" y="124"/>
                  </a:cubicBezTo>
                  <a:cubicBezTo>
                    <a:pt x="66" y="444"/>
                    <a:pt x="0" y="920"/>
                    <a:pt x="14" y="1320"/>
                  </a:cubicBezTo>
                  <a:cubicBezTo>
                    <a:pt x="19" y="1463"/>
                    <a:pt x="36" y="1606"/>
                    <a:pt x="66" y="1749"/>
                  </a:cubicBezTo>
                  <a:cubicBezTo>
                    <a:pt x="73" y="1775"/>
                    <a:pt x="80" y="1804"/>
                    <a:pt x="102" y="1819"/>
                  </a:cubicBezTo>
                  <a:cubicBezTo>
                    <a:pt x="113" y="1825"/>
                    <a:pt x="125" y="1828"/>
                    <a:pt x="138" y="1828"/>
                  </a:cubicBezTo>
                  <a:cubicBezTo>
                    <a:pt x="158" y="1828"/>
                    <a:pt x="179" y="1820"/>
                    <a:pt x="198" y="1812"/>
                  </a:cubicBezTo>
                  <a:cubicBezTo>
                    <a:pt x="341" y="1746"/>
                    <a:pt x="444" y="1614"/>
                    <a:pt x="528" y="1482"/>
                  </a:cubicBezTo>
                  <a:cubicBezTo>
                    <a:pt x="701" y="1196"/>
                    <a:pt x="811" y="876"/>
                    <a:pt x="843" y="546"/>
                  </a:cubicBezTo>
                  <a:cubicBezTo>
                    <a:pt x="858" y="418"/>
                    <a:pt x="858" y="278"/>
                    <a:pt x="796" y="165"/>
                  </a:cubicBezTo>
                  <a:cubicBezTo>
                    <a:pt x="746" y="71"/>
                    <a:pt x="644" y="1"/>
                    <a:pt x="5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4144;p43"/>
            <p:cNvSpPr/>
            <p:nvPr/>
          </p:nvSpPr>
          <p:spPr>
            <a:xfrm>
              <a:off x="5593473" y="427163"/>
              <a:ext cx="18818" cy="43409"/>
            </a:xfrm>
            <a:custGeom>
              <a:avLst/>
              <a:gdLst/>
              <a:ahLst/>
              <a:cxnLst/>
              <a:rect l="l" t="t" r="r" b="b"/>
              <a:pathLst>
                <a:path w="815" h="1880" extrusionOk="0">
                  <a:moveTo>
                    <a:pt x="424" y="1"/>
                  </a:moveTo>
                  <a:cubicBezTo>
                    <a:pt x="382" y="1"/>
                    <a:pt x="341" y="11"/>
                    <a:pt x="305" y="35"/>
                  </a:cubicBezTo>
                  <a:cubicBezTo>
                    <a:pt x="257" y="65"/>
                    <a:pt x="220" y="116"/>
                    <a:pt x="195" y="171"/>
                  </a:cubicBezTo>
                  <a:cubicBezTo>
                    <a:pt x="0" y="538"/>
                    <a:pt x="34" y="1018"/>
                    <a:pt x="129" y="1407"/>
                  </a:cubicBezTo>
                  <a:cubicBezTo>
                    <a:pt x="166" y="1546"/>
                    <a:pt x="213" y="1682"/>
                    <a:pt x="271" y="1814"/>
                  </a:cubicBezTo>
                  <a:cubicBezTo>
                    <a:pt x="283" y="1839"/>
                    <a:pt x="298" y="1865"/>
                    <a:pt x="323" y="1876"/>
                  </a:cubicBezTo>
                  <a:cubicBezTo>
                    <a:pt x="329" y="1878"/>
                    <a:pt x="336" y="1879"/>
                    <a:pt x="342" y="1879"/>
                  </a:cubicBezTo>
                  <a:cubicBezTo>
                    <a:pt x="366" y="1879"/>
                    <a:pt x="392" y="1865"/>
                    <a:pt x="415" y="1851"/>
                  </a:cubicBezTo>
                  <a:cubicBezTo>
                    <a:pt x="540" y="1755"/>
                    <a:pt x="613" y="1605"/>
                    <a:pt x="664" y="1455"/>
                  </a:cubicBezTo>
                  <a:cubicBezTo>
                    <a:pt x="777" y="1143"/>
                    <a:pt x="814" y="805"/>
                    <a:pt x="782" y="479"/>
                  </a:cubicBezTo>
                  <a:cubicBezTo>
                    <a:pt x="767" y="347"/>
                    <a:pt x="741" y="211"/>
                    <a:pt x="657" y="113"/>
                  </a:cubicBezTo>
                  <a:cubicBezTo>
                    <a:pt x="600" y="46"/>
                    <a:pt x="510" y="1"/>
                    <a:pt x="4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4145;p43"/>
            <p:cNvSpPr/>
            <p:nvPr/>
          </p:nvSpPr>
          <p:spPr>
            <a:xfrm>
              <a:off x="5661892" y="267995"/>
              <a:ext cx="413126" cy="452933"/>
            </a:xfrm>
            <a:custGeom>
              <a:avLst/>
              <a:gdLst/>
              <a:ahLst/>
              <a:cxnLst/>
              <a:rect l="l" t="t" r="r" b="b"/>
              <a:pathLst>
                <a:path w="17892" h="19616" extrusionOk="0">
                  <a:moveTo>
                    <a:pt x="10219" y="1"/>
                  </a:moveTo>
                  <a:cubicBezTo>
                    <a:pt x="8658" y="1"/>
                    <a:pt x="7162" y="457"/>
                    <a:pt x="6311" y="1175"/>
                  </a:cubicBezTo>
                  <a:cubicBezTo>
                    <a:pt x="2483" y="4406"/>
                    <a:pt x="0" y="9228"/>
                    <a:pt x="0" y="9228"/>
                  </a:cubicBezTo>
                  <a:lnTo>
                    <a:pt x="16945" y="19616"/>
                  </a:lnTo>
                  <a:cubicBezTo>
                    <a:pt x="16945" y="19616"/>
                    <a:pt x="17693" y="12905"/>
                    <a:pt x="17792" y="8681"/>
                  </a:cubicBezTo>
                  <a:cubicBezTo>
                    <a:pt x="17891" y="4457"/>
                    <a:pt x="15556" y="3213"/>
                    <a:pt x="15556" y="3213"/>
                  </a:cubicBezTo>
                  <a:cubicBezTo>
                    <a:pt x="14715" y="895"/>
                    <a:pt x="12404" y="1"/>
                    <a:pt x="102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4146;p43"/>
            <p:cNvSpPr/>
            <p:nvPr/>
          </p:nvSpPr>
          <p:spPr>
            <a:xfrm>
              <a:off x="5821337" y="405272"/>
              <a:ext cx="227275" cy="181210"/>
            </a:xfrm>
            <a:custGeom>
              <a:avLst/>
              <a:gdLst/>
              <a:ahLst/>
              <a:cxnLst/>
              <a:rect l="l" t="t" r="r" b="b"/>
              <a:pathLst>
                <a:path w="9843" h="7848" extrusionOk="0">
                  <a:moveTo>
                    <a:pt x="3381" y="1"/>
                  </a:moveTo>
                  <a:lnTo>
                    <a:pt x="1394" y="2139"/>
                  </a:lnTo>
                  <a:cubicBezTo>
                    <a:pt x="0" y="4126"/>
                    <a:pt x="998" y="6014"/>
                    <a:pt x="1841" y="6887"/>
                  </a:cubicBezTo>
                  <a:lnTo>
                    <a:pt x="2174" y="7188"/>
                  </a:lnTo>
                  <a:cubicBezTo>
                    <a:pt x="2680" y="7646"/>
                    <a:pt x="3285" y="7847"/>
                    <a:pt x="3907" y="7847"/>
                  </a:cubicBezTo>
                  <a:cubicBezTo>
                    <a:pt x="4975" y="7847"/>
                    <a:pt x="6096" y="7255"/>
                    <a:pt x="6861" y="6363"/>
                  </a:cubicBezTo>
                  <a:lnTo>
                    <a:pt x="9842" y="2388"/>
                  </a:lnTo>
                  <a:cubicBezTo>
                    <a:pt x="7705" y="2139"/>
                    <a:pt x="4716" y="1618"/>
                    <a:pt x="3381" y="1"/>
                  </a:cubicBezTo>
                  <a:close/>
                </a:path>
              </a:pathLst>
            </a:custGeom>
            <a:solidFill>
              <a:srgbClr val="E9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4147;p43"/>
            <p:cNvSpPr/>
            <p:nvPr/>
          </p:nvSpPr>
          <p:spPr>
            <a:xfrm>
              <a:off x="5923031" y="440486"/>
              <a:ext cx="30733" cy="24937"/>
            </a:xfrm>
            <a:custGeom>
              <a:avLst/>
              <a:gdLst/>
              <a:ahLst/>
              <a:cxnLst/>
              <a:rect l="l" t="t" r="r" b="b"/>
              <a:pathLst>
                <a:path w="1331" h="1080" extrusionOk="0">
                  <a:moveTo>
                    <a:pt x="66" y="1"/>
                  </a:moveTo>
                  <a:cubicBezTo>
                    <a:pt x="64" y="1"/>
                    <a:pt x="61" y="1"/>
                    <a:pt x="58" y="1"/>
                  </a:cubicBezTo>
                  <a:cubicBezTo>
                    <a:pt x="22" y="8"/>
                    <a:pt x="0" y="45"/>
                    <a:pt x="4" y="78"/>
                  </a:cubicBezTo>
                  <a:cubicBezTo>
                    <a:pt x="7" y="89"/>
                    <a:pt x="176" y="976"/>
                    <a:pt x="1258" y="1079"/>
                  </a:cubicBezTo>
                  <a:lnTo>
                    <a:pt x="1265" y="1079"/>
                  </a:lnTo>
                  <a:cubicBezTo>
                    <a:pt x="1298" y="1079"/>
                    <a:pt x="1327" y="1054"/>
                    <a:pt x="1331" y="1017"/>
                  </a:cubicBezTo>
                  <a:cubicBezTo>
                    <a:pt x="1331" y="980"/>
                    <a:pt x="1305" y="951"/>
                    <a:pt x="1269" y="947"/>
                  </a:cubicBezTo>
                  <a:cubicBezTo>
                    <a:pt x="290" y="852"/>
                    <a:pt x="143" y="89"/>
                    <a:pt x="136" y="56"/>
                  </a:cubicBezTo>
                  <a:cubicBezTo>
                    <a:pt x="129" y="22"/>
                    <a:pt x="100"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4148;p43"/>
            <p:cNvSpPr/>
            <p:nvPr/>
          </p:nvSpPr>
          <p:spPr>
            <a:xfrm>
              <a:off x="5981544" y="477225"/>
              <a:ext cx="25076" cy="22582"/>
            </a:xfrm>
            <a:custGeom>
              <a:avLst/>
              <a:gdLst/>
              <a:ahLst/>
              <a:cxnLst/>
              <a:rect l="l" t="t" r="r" b="b"/>
              <a:pathLst>
                <a:path w="1086" h="978" extrusionOk="0">
                  <a:moveTo>
                    <a:pt x="71" y="0"/>
                  </a:moveTo>
                  <a:cubicBezTo>
                    <a:pt x="67" y="0"/>
                    <a:pt x="63" y="0"/>
                    <a:pt x="59" y="1"/>
                  </a:cubicBezTo>
                  <a:cubicBezTo>
                    <a:pt x="22" y="9"/>
                    <a:pt x="0" y="42"/>
                    <a:pt x="7" y="79"/>
                  </a:cubicBezTo>
                  <a:cubicBezTo>
                    <a:pt x="7" y="89"/>
                    <a:pt x="176" y="925"/>
                    <a:pt x="1012" y="977"/>
                  </a:cubicBezTo>
                  <a:lnTo>
                    <a:pt x="1016" y="977"/>
                  </a:lnTo>
                  <a:cubicBezTo>
                    <a:pt x="1049" y="977"/>
                    <a:pt x="1078" y="951"/>
                    <a:pt x="1082" y="915"/>
                  </a:cubicBezTo>
                  <a:cubicBezTo>
                    <a:pt x="1085" y="878"/>
                    <a:pt x="1056" y="849"/>
                    <a:pt x="1019" y="845"/>
                  </a:cubicBezTo>
                  <a:cubicBezTo>
                    <a:pt x="286" y="801"/>
                    <a:pt x="143" y="86"/>
                    <a:pt x="136" y="57"/>
                  </a:cubicBezTo>
                  <a:cubicBezTo>
                    <a:pt x="129" y="24"/>
                    <a:pt x="102" y="0"/>
                    <a:pt x="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4149;p43"/>
            <p:cNvSpPr/>
            <p:nvPr/>
          </p:nvSpPr>
          <p:spPr>
            <a:xfrm>
              <a:off x="5942404" y="471475"/>
              <a:ext cx="28655" cy="42116"/>
            </a:xfrm>
            <a:custGeom>
              <a:avLst/>
              <a:gdLst/>
              <a:ahLst/>
              <a:cxnLst/>
              <a:rect l="l" t="t" r="r" b="b"/>
              <a:pathLst>
                <a:path w="1241" h="1824" extrusionOk="0">
                  <a:moveTo>
                    <a:pt x="1171" y="1"/>
                  </a:moveTo>
                  <a:cubicBezTo>
                    <a:pt x="1137" y="1"/>
                    <a:pt x="1108" y="25"/>
                    <a:pt x="1105" y="60"/>
                  </a:cubicBezTo>
                  <a:lnTo>
                    <a:pt x="918" y="1636"/>
                  </a:lnTo>
                  <a:lnTo>
                    <a:pt x="114" y="1057"/>
                  </a:lnTo>
                  <a:cubicBezTo>
                    <a:pt x="103" y="1049"/>
                    <a:pt x="90" y="1044"/>
                    <a:pt x="76" y="1044"/>
                  </a:cubicBezTo>
                  <a:cubicBezTo>
                    <a:pt x="56" y="1044"/>
                    <a:pt x="36" y="1054"/>
                    <a:pt x="23" y="1072"/>
                  </a:cubicBezTo>
                  <a:cubicBezTo>
                    <a:pt x="1" y="1101"/>
                    <a:pt x="8" y="1145"/>
                    <a:pt x="38" y="1164"/>
                  </a:cubicBezTo>
                  <a:lnTo>
                    <a:pt x="932" y="1812"/>
                  </a:lnTo>
                  <a:cubicBezTo>
                    <a:pt x="943" y="1820"/>
                    <a:pt x="958" y="1824"/>
                    <a:pt x="973" y="1824"/>
                  </a:cubicBezTo>
                  <a:cubicBezTo>
                    <a:pt x="980" y="1824"/>
                    <a:pt x="991" y="1820"/>
                    <a:pt x="998" y="1816"/>
                  </a:cubicBezTo>
                  <a:cubicBezTo>
                    <a:pt x="1020" y="1809"/>
                    <a:pt x="1035" y="1787"/>
                    <a:pt x="1039" y="1765"/>
                  </a:cubicBezTo>
                  <a:lnTo>
                    <a:pt x="1237" y="74"/>
                  </a:lnTo>
                  <a:cubicBezTo>
                    <a:pt x="1240" y="38"/>
                    <a:pt x="1215" y="5"/>
                    <a:pt x="1178" y="1"/>
                  </a:cubicBezTo>
                  <a:cubicBezTo>
                    <a:pt x="1175" y="1"/>
                    <a:pt x="1173" y="1"/>
                    <a:pt x="1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4150;p43"/>
            <p:cNvSpPr/>
            <p:nvPr/>
          </p:nvSpPr>
          <p:spPr>
            <a:xfrm>
              <a:off x="5995999" y="456212"/>
              <a:ext cx="31957" cy="26831"/>
            </a:xfrm>
            <a:custGeom>
              <a:avLst/>
              <a:gdLst/>
              <a:ahLst/>
              <a:cxnLst/>
              <a:rect l="l" t="t" r="r" b="b"/>
              <a:pathLst>
                <a:path w="1384" h="1162" extrusionOk="0">
                  <a:moveTo>
                    <a:pt x="139" y="1"/>
                  </a:moveTo>
                  <a:cubicBezTo>
                    <a:pt x="73" y="1"/>
                    <a:pt x="18" y="49"/>
                    <a:pt x="9" y="116"/>
                  </a:cubicBezTo>
                  <a:cubicBezTo>
                    <a:pt x="1" y="189"/>
                    <a:pt x="53" y="255"/>
                    <a:pt x="126" y="263"/>
                  </a:cubicBezTo>
                  <a:cubicBezTo>
                    <a:pt x="155" y="266"/>
                    <a:pt x="845" y="365"/>
                    <a:pt x="1112" y="1073"/>
                  </a:cubicBezTo>
                  <a:cubicBezTo>
                    <a:pt x="1131" y="1128"/>
                    <a:pt x="1182" y="1161"/>
                    <a:pt x="1233" y="1161"/>
                  </a:cubicBezTo>
                  <a:cubicBezTo>
                    <a:pt x="1251" y="1161"/>
                    <a:pt x="1266" y="1157"/>
                    <a:pt x="1281" y="1150"/>
                  </a:cubicBezTo>
                  <a:cubicBezTo>
                    <a:pt x="1351" y="1124"/>
                    <a:pt x="1383" y="1047"/>
                    <a:pt x="1358" y="981"/>
                  </a:cubicBezTo>
                  <a:cubicBezTo>
                    <a:pt x="1035" y="119"/>
                    <a:pt x="192" y="6"/>
                    <a:pt x="159" y="2"/>
                  </a:cubicBezTo>
                  <a:cubicBezTo>
                    <a:pt x="152" y="1"/>
                    <a:pt x="145" y="1"/>
                    <a:pt x="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4151;p43"/>
            <p:cNvSpPr/>
            <p:nvPr/>
          </p:nvSpPr>
          <p:spPr>
            <a:xfrm>
              <a:off x="5907790" y="502140"/>
              <a:ext cx="46757" cy="37683"/>
            </a:xfrm>
            <a:custGeom>
              <a:avLst/>
              <a:gdLst/>
              <a:ahLst/>
              <a:cxnLst/>
              <a:rect l="l" t="t" r="r" b="b"/>
              <a:pathLst>
                <a:path w="2025" h="1632" extrusionOk="0">
                  <a:moveTo>
                    <a:pt x="114" y="0"/>
                  </a:moveTo>
                  <a:cubicBezTo>
                    <a:pt x="51" y="0"/>
                    <a:pt x="0" y="56"/>
                    <a:pt x="4" y="118"/>
                  </a:cubicBezTo>
                  <a:cubicBezTo>
                    <a:pt x="4" y="144"/>
                    <a:pt x="26" y="760"/>
                    <a:pt x="506" y="1203"/>
                  </a:cubicBezTo>
                  <a:cubicBezTo>
                    <a:pt x="814" y="1486"/>
                    <a:pt x="1236" y="1632"/>
                    <a:pt x="1760" y="1632"/>
                  </a:cubicBezTo>
                  <a:cubicBezTo>
                    <a:pt x="1811" y="1632"/>
                    <a:pt x="1862" y="1628"/>
                    <a:pt x="1914" y="1628"/>
                  </a:cubicBezTo>
                  <a:cubicBezTo>
                    <a:pt x="1977" y="1625"/>
                    <a:pt x="2024" y="1570"/>
                    <a:pt x="2024" y="1504"/>
                  </a:cubicBezTo>
                  <a:cubicBezTo>
                    <a:pt x="2021" y="1444"/>
                    <a:pt x="1970" y="1394"/>
                    <a:pt x="1907" y="1394"/>
                  </a:cubicBezTo>
                  <a:cubicBezTo>
                    <a:pt x="1905" y="1394"/>
                    <a:pt x="1902" y="1394"/>
                    <a:pt x="1899" y="1394"/>
                  </a:cubicBezTo>
                  <a:cubicBezTo>
                    <a:pt x="1853" y="1397"/>
                    <a:pt x="1808" y="1398"/>
                    <a:pt x="1763" y="1398"/>
                  </a:cubicBezTo>
                  <a:cubicBezTo>
                    <a:pt x="1297" y="1398"/>
                    <a:pt x="928" y="1275"/>
                    <a:pt x="664" y="1034"/>
                  </a:cubicBezTo>
                  <a:cubicBezTo>
                    <a:pt x="256" y="660"/>
                    <a:pt x="234" y="118"/>
                    <a:pt x="234" y="110"/>
                  </a:cubicBezTo>
                  <a:cubicBezTo>
                    <a:pt x="231" y="48"/>
                    <a:pt x="180" y="0"/>
                    <a:pt x="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4152;p43"/>
            <p:cNvSpPr/>
            <p:nvPr/>
          </p:nvSpPr>
          <p:spPr>
            <a:xfrm>
              <a:off x="5792704" y="973362"/>
              <a:ext cx="415412" cy="158444"/>
            </a:xfrm>
            <a:custGeom>
              <a:avLst/>
              <a:gdLst/>
              <a:ahLst/>
              <a:cxnLst/>
              <a:rect l="l" t="t" r="r" b="b"/>
              <a:pathLst>
                <a:path w="17991" h="6862" extrusionOk="0">
                  <a:moveTo>
                    <a:pt x="15853" y="0"/>
                  </a:moveTo>
                  <a:lnTo>
                    <a:pt x="0" y="6861"/>
                  </a:lnTo>
                  <a:lnTo>
                    <a:pt x="17991" y="6861"/>
                  </a:lnTo>
                  <a:cubicBezTo>
                    <a:pt x="17991" y="6861"/>
                    <a:pt x="15853" y="151"/>
                    <a:pt x="15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4153;p43"/>
            <p:cNvSpPr/>
            <p:nvPr/>
          </p:nvSpPr>
          <p:spPr>
            <a:xfrm>
              <a:off x="5707774" y="567765"/>
              <a:ext cx="467065" cy="549011"/>
            </a:xfrm>
            <a:custGeom>
              <a:avLst/>
              <a:gdLst/>
              <a:ahLst/>
              <a:cxnLst/>
              <a:rect l="l" t="t" r="r" b="b"/>
              <a:pathLst>
                <a:path w="20228" h="23777" extrusionOk="0">
                  <a:moveTo>
                    <a:pt x="8449" y="0"/>
                  </a:moveTo>
                  <a:lnTo>
                    <a:pt x="1" y="7279"/>
                  </a:lnTo>
                  <a:lnTo>
                    <a:pt x="3924" y="22138"/>
                  </a:lnTo>
                  <a:lnTo>
                    <a:pt x="7254" y="23777"/>
                  </a:lnTo>
                  <a:lnTo>
                    <a:pt x="20227" y="18214"/>
                  </a:lnTo>
                  <a:cubicBezTo>
                    <a:pt x="20227" y="18214"/>
                    <a:pt x="18787" y="11551"/>
                    <a:pt x="16300" y="6036"/>
                  </a:cubicBezTo>
                  <a:cubicBezTo>
                    <a:pt x="13543" y="2010"/>
                    <a:pt x="8449" y="0"/>
                    <a:pt x="84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4154;p43"/>
            <p:cNvSpPr/>
            <p:nvPr/>
          </p:nvSpPr>
          <p:spPr>
            <a:xfrm>
              <a:off x="5527594" y="364031"/>
              <a:ext cx="377568" cy="418806"/>
            </a:xfrm>
            <a:custGeom>
              <a:avLst/>
              <a:gdLst/>
              <a:ahLst/>
              <a:cxnLst/>
              <a:rect l="l" t="t" r="r" b="b"/>
              <a:pathLst>
                <a:path w="16352" h="18138" extrusionOk="0">
                  <a:moveTo>
                    <a:pt x="8152" y="0"/>
                  </a:moveTo>
                  <a:lnTo>
                    <a:pt x="995" y="6411"/>
                  </a:lnTo>
                  <a:lnTo>
                    <a:pt x="250" y="7008"/>
                  </a:lnTo>
                  <a:lnTo>
                    <a:pt x="0" y="12424"/>
                  </a:lnTo>
                  <a:lnTo>
                    <a:pt x="6509" y="18138"/>
                  </a:lnTo>
                  <a:lnTo>
                    <a:pt x="16352" y="9293"/>
                  </a:lnTo>
                  <a:cubicBezTo>
                    <a:pt x="16352" y="9293"/>
                    <a:pt x="15555" y="5219"/>
                    <a:pt x="12721" y="2634"/>
                  </a:cubicBezTo>
                  <a:cubicBezTo>
                    <a:pt x="9890" y="49"/>
                    <a:pt x="8152" y="0"/>
                    <a:pt x="8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4155;p43"/>
            <p:cNvSpPr/>
            <p:nvPr/>
          </p:nvSpPr>
          <p:spPr>
            <a:xfrm>
              <a:off x="5727240" y="475285"/>
              <a:ext cx="163015" cy="214668"/>
            </a:xfrm>
            <a:custGeom>
              <a:avLst/>
              <a:gdLst/>
              <a:ahLst/>
              <a:cxnLst/>
              <a:rect l="l" t="t" r="r" b="b"/>
              <a:pathLst>
                <a:path w="7060" h="9297" extrusionOk="0">
                  <a:moveTo>
                    <a:pt x="2087" y="1"/>
                  </a:moveTo>
                  <a:lnTo>
                    <a:pt x="1" y="5817"/>
                  </a:lnTo>
                  <a:lnTo>
                    <a:pt x="1541" y="9297"/>
                  </a:lnTo>
                  <a:lnTo>
                    <a:pt x="7060" y="4376"/>
                  </a:lnTo>
                  <a:lnTo>
                    <a:pt x="208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4156;p43"/>
            <p:cNvSpPr/>
            <p:nvPr/>
          </p:nvSpPr>
          <p:spPr>
            <a:xfrm>
              <a:off x="5550547" y="423145"/>
              <a:ext cx="254775" cy="206909"/>
            </a:xfrm>
            <a:custGeom>
              <a:avLst/>
              <a:gdLst/>
              <a:ahLst/>
              <a:cxnLst/>
              <a:rect l="l" t="t" r="r" b="b"/>
              <a:pathLst>
                <a:path w="11034" h="8961" extrusionOk="0">
                  <a:moveTo>
                    <a:pt x="4291" y="1"/>
                  </a:moveTo>
                  <a:lnTo>
                    <a:pt x="1" y="3851"/>
                  </a:lnTo>
                  <a:cubicBezTo>
                    <a:pt x="1" y="3851"/>
                    <a:pt x="2534" y="7082"/>
                    <a:pt x="4573" y="8324"/>
                  </a:cubicBezTo>
                  <a:cubicBezTo>
                    <a:pt x="5304" y="8771"/>
                    <a:pt x="6049" y="8960"/>
                    <a:pt x="6759" y="8960"/>
                  </a:cubicBezTo>
                  <a:cubicBezTo>
                    <a:pt x="8027" y="8960"/>
                    <a:pt x="9182" y="8356"/>
                    <a:pt x="9941" y="7529"/>
                  </a:cubicBezTo>
                  <a:cubicBezTo>
                    <a:pt x="11034" y="6337"/>
                    <a:pt x="11034" y="4745"/>
                    <a:pt x="10389" y="3106"/>
                  </a:cubicBezTo>
                  <a:cubicBezTo>
                    <a:pt x="10066" y="2292"/>
                    <a:pt x="9003" y="1152"/>
                    <a:pt x="8009" y="206"/>
                  </a:cubicBezTo>
                  <a:cubicBezTo>
                    <a:pt x="7972" y="169"/>
                    <a:pt x="7932" y="133"/>
                    <a:pt x="7895" y="96"/>
                  </a:cubicBezTo>
                  <a:cubicBezTo>
                    <a:pt x="7719" y="177"/>
                    <a:pt x="7044" y="461"/>
                    <a:pt x="6155" y="461"/>
                  </a:cubicBezTo>
                  <a:cubicBezTo>
                    <a:pt x="5595" y="461"/>
                    <a:pt x="4950" y="348"/>
                    <a:pt x="4291" y="1"/>
                  </a:cubicBezTo>
                  <a:close/>
                </a:path>
              </a:pathLst>
            </a:custGeom>
            <a:solidFill>
              <a:srgbClr val="DE93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4157;p43"/>
            <p:cNvSpPr/>
            <p:nvPr/>
          </p:nvSpPr>
          <p:spPr>
            <a:xfrm>
              <a:off x="5618943" y="527725"/>
              <a:ext cx="32026" cy="28285"/>
            </a:xfrm>
            <a:custGeom>
              <a:avLst/>
              <a:gdLst/>
              <a:ahLst/>
              <a:cxnLst/>
              <a:rect l="l" t="t" r="r" b="b"/>
              <a:pathLst>
                <a:path w="1387" h="1225" extrusionOk="0">
                  <a:moveTo>
                    <a:pt x="1311" y="0"/>
                  </a:moveTo>
                  <a:cubicBezTo>
                    <a:pt x="1282" y="0"/>
                    <a:pt x="1256" y="18"/>
                    <a:pt x="1248" y="48"/>
                  </a:cubicBezTo>
                  <a:cubicBezTo>
                    <a:pt x="965" y="986"/>
                    <a:pt x="100" y="1089"/>
                    <a:pt x="63" y="1092"/>
                  </a:cubicBezTo>
                  <a:cubicBezTo>
                    <a:pt x="26" y="1100"/>
                    <a:pt x="1" y="1129"/>
                    <a:pt x="4" y="1166"/>
                  </a:cubicBezTo>
                  <a:cubicBezTo>
                    <a:pt x="9" y="1202"/>
                    <a:pt x="38" y="1224"/>
                    <a:pt x="70" y="1224"/>
                  </a:cubicBezTo>
                  <a:lnTo>
                    <a:pt x="78" y="1224"/>
                  </a:lnTo>
                  <a:cubicBezTo>
                    <a:pt x="85" y="1224"/>
                    <a:pt x="1068" y="1111"/>
                    <a:pt x="1376" y="84"/>
                  </a:cubicBezTo>
                  <a:cubicBezTo>
                    <a:pt x="1387" y="51"/>
                    <a:pt x="1365" y="14"/>
                    <a:pt x="1332" y="4"/>
                  </a:cubicBezTo>
                  <a:cubicBezTo>
                    <a:pt x="1325" y="2"/>
                    <a:pt x="1318" y="0"/>
                    <a:pt x="13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4158;p43"/>
            <p:cNvSpPr/>
            <p:nvPr/>
          </p:nvSpPr>
          <p:spPr>
            <a:xfrm>
              <a:off x="5687731" y="479487"/>
              <a:ext cx="33273" cy="24960"/>
            </a:xfrm>
            <a:custGeom>
              <a:avLst/>
              <a:gdLst/>
              <a:ahLst/>
              <a:cxnLst/>
              <a:rect l="l" t="t" r="r" b="b"/>
              <a:pathLst>
                <a:path w="1441" h="1081" extrusionOk="0">
                  <a:moveTo>
                    <a:pt x="1366" y="1"/>
                  </a:moveTo>
                  <a:cubicBezTo>
                    <a:pt x="1340" y="1"/>
                    <a:pt x="1317" y="18"/>
                    <a:pt x="1305" y="43"/>
                  </a:cubicBezTo>
                  <a:cubicBezTo>
                    <a:pt x="975" y="795"/>
                    <a:pt x="70" y="945"/>
                    <a:pt x="62" y="949"/>
                  </a:cubicBezTo>
                  <a:cubicBezTo>
                    <a:pt x="26" y="952"/>
                    <a:pt x="0" y="985"/>
                    <a:pt x="7" y="1022"/>
                  </a:cubicBezTo>
                  <a:cubicBezTo>
                    <a:pt x="11" y="1055"/>
                    <a:pt x="40" y="1081"/>
                    <a:pt x="73" y="1081"/>
                  </a:cubicBezTo>
                  <a:cubicBezTo>
                    <a:pt x="77" y="1081"/>
                    <a:pt x="80" y="1077"/>
                    <a:pt x="84" y="1077"/>
                  </a:cubicBezTo>
                  <a:cubicBezTo>
                    <a:pt x="124" y="1073"/>
                    <a:pt x="1067" y="915"/>
                    <a:pt x="1426" y="94"/>
                  </a:cubicBezTo>
                  <a:cubicBezTo>
                    <a:pt x="1441" y="61"/>
                    <a:pt x="1426" y="21"/>
                    <a:pt x="1390" y="6"/>
                  </a:cubicBezTo>
                  <a:cubicBezTo>
                    <a:pt x="1382" y="3"/>
                    <a:pt x="1373" y="1"/>
                    <a:pt x="1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4159;p43"/>
            <p:cNvSpPr/>
            <p:nvPr/>
          </p:nvSpPr>
          <p:spPr>
            <a:xfrm>
              <a:off x="5597883" y="496344"/>
              <a:ext cx="37614" cy="35974"/>
            </a:xfrm>
            <a:custGeom>
              <a:avLst/>
              <a:gdLst/>
              <a:ahLst/>
              <a:cxnLst/>
              <a:rect l="l" t="t" r="r" b="b"/>
              <a:pathLst>
                <a:path w="1629" h="1558" extrusionOk="0">
                  <a:moveTo>
                    <a:pt x="1478" y="1"/>
                  </a:moveTo>
                  <a:cubicBezTo>
                    <a:pt x="1462" y="1"/>
                    <a:pt x="1446" y="4"/>
                    <a:pt x="1430" y="9"/>
                  </a:cubicBezTo>
                  <a:cubicBezTo>
                    <a:pt x="73" y="530"/>
                    <a:pt x="7" y="1381"/>
                    <a:pt x="4" y="1417"/>
                  </a:cubicBezTo>
                  <a:cubicBezTo>
                    <a:pt x="0" y="1491"/>
                    <a:pt x="55" y="1553"/>
                    <a:pt x="129" y="1557"/>
                  </a:cubicBezTo>
                  <a:lnTo>
                    <a:pt x="136" y="1557"/>
                  </a:lnTo>
                  <a:cubicBezTo>
                    <a:pt x="205" y="1557"/>
                    <a:pt x="264" y="1505"/>
                    <a:pt x="268" y="1436"/>
                  </a:cubicBezTo>
                  <a:cubicBezTo>
                    <a:pt x="271" y="1407"/>
                    <a:pt x="341" y="713"/>
                    <a:pt x="1525" y="259"/>
                  </a:cubicBezTo>
                  <a:cubicBezTo>
                    <a:pt x="1595" y="229"/>
                    <a:pt x="1628" y="153"/>
                    <a:pt x="1603" y="87"/>
                  </a:cubicBezTo>
                  <a:cubicBezTo>
                    <a:pt x="1582" y="33"/>
                    <a:pt x="1532" y="1"/>
                    <a:pt x="14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4160;p43"/>
            <p:cNvSpPr/>
            <p:nvPr/>
          </p:nvSpPr>
          <p:spPr>
            <a:xfrm>
              <a:off x="5660946" y="444712"/>
              <a:ext cx="37637" cy="35951"/>
            </a:xfrm>
            <a:custGeom>
              <a:avLst/>
              <a:gdLst/>
              <a:ahLst/>
              <a:cxnLst/>
              <a:rect l="l" t="t" r="r" b="b"/>
              <a:pathLst>
                <a:path w="1630" h="1557" extrusionOk="0">
                  <a:moveTo>
                    <a:pt x="1481" y="0"/>
                  </a:moveTo>
                  <a:cubicBezTo>
                    <a:pt x="1466" y="0"/>
                    <a:pt x="1450" y="3"/>
                    <a:pt x="1435" y="9"/>
                  </a:cubicBezTo>
                  <a:cubicBezTo>
                    <a:pt x="78" y="529"/>
                    <a:pt x="8" y="1380"/>
                    <a:pt x="8" y="1417"/>
                  </a:cubicBezTo>
                  <a:cubicBezTo>
                    <a:pt x="1" y="1490"/>
                    <a:pt x="60" y="1553"/>
                    <a:pt x="129" y="1556"/>
                  </a:cubicBezTo>
                  <a:lnTo>
                    <a:pt x="140" y="1556"/>
                  </a:lnTo>
                  <a:cubicBezTo>
                    <a:pt x="210" y="1556"/>
                    <a:pt x="269" y="1505"/>
                    <a:pt x="272" y="1435"/>
                  </a:cubicBezTo>
                  <a:cubicBezTo>
                    <a:pt x="272" y="1428"/>
                    <a:pt x="331" y="717"/>
                    <a:pt x="1530" y="258"/>
                  </a:cubicBezTo>
                  <a:cubicBezTo>
                    <a:pt x="1596" y="229"/>
                    <a:pt x="1629" y="155"/>
                    <a:pt x="1604" y="86"/>
                  </a:cubicBezTo>
                  <a:cubicBezTo>
                    <a:pt x="1584" y="32"/>
                    <a:pt x="1534" y="0"/>
                    <a:pt x="14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4161;p43"/>
            <p:cNvSpPr/>
            <p:nvPr/>
          </p:nvSpPr>
          <p:spPr>
            <a:xfrm>
              <a:off x="5654341" y="513963"/>
              <a:ext cx="47127" cy="52391"/>
            </a:xfrm>
            <a:custGeom>
              <a:avLst/>
              <a:gdLst/>
              <a:ahLst/>
              <a:cxnLst/>
              <a:rect l="l" t="t" r="r" b="b"/>
              <a:pathLst>
                <a:path w="2041" h="2269" extrusionOk="0">
                  <a:moveTo>
                    <a:pt x="76" y="0"/>
                  </a:moveTo>
                  <a:cubicBezTo>
                    <a:pt x="65" y="0"/>
                    <a:pt x="55" y="3"/>
                    <a:pt x="45" y="9"/>
                  </a:cubicBezTo>
                  <a:cubicBezTo>
                    <a:pt x="12" y="28"/>
                    <a:pt x="1" y="68"/>
                    <a:pt x="19" y="101"/>
                  </a:cubicBezTo>
                  <a:lnTo>
                    <a:pt x="1262" y="2235"/>
                  </a:lnTo>
                  <a:cubicBezTo>
                    <a:pt x="1274" y="2257"/>
                    <a:pt x="1296" y="2268"/>
                    <a:pt x="1321" y="2268"/>
                  </a:cubicBezTo>
                  <a:cubicBezTo>
                    <a:pt x="1343" y="2268"/>
                    <a:pt x="1365" y="2257"/>
                    <a:pt x="1380" y="2235"/>
                  </a:cubicBezTo>
                  <a:lnTo>
                    <a:pt x="2025" y="1043"/>
                  </a:lnTo>
                  <a:cubicBezTo>
                    <a:pt x="2040" y="1010"/>
                    <a:pt x="2029" y="970"/>
                    <a:pt x="1996" y="952"/>
                  </a:cubicBezTo>
                  <a:cubicBezTo>
                    <a:pt x="1987" y="947"/>
                    <a:pt x="1977" y="945"/>
                    <a:pt x="1967" y="945"/>
                  </a:cubicBezTo>
                  <a:cubicBezTo>
                    <a:pt x="1944" y="945"/>
                    <a:pt x="1920" y="957"/>
                    <a:pt x="1908" y="977"/>
                  </a:cubicBezTo>
                  <a:lnTo>
                    <a:pt x="1318" y="2066"/>
                  </a:lnTo>
                  <a:lnTo>
                    <a:pt x="133" y="31"/>
                  </a:lnTo>
                  <a:cubicBezTo>
                    <a:pt x="121" y="12"/>
                    <a:pt x="98" y="0"/>
                    <a:pt x="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4162;p43"/>
            <p:cNvSpPr/>
            <p:nvPr/>
          </p:nvSpPr>
          <p:spPr>
            <a:xfrm>
              <a:off x="5689486" y="537677"/>
              <a:ext cx="42116" cy="51191"/>
            </a:xfrm>
            <a:custGeom>
              <a:avLst/>
              <a:gdLst/>
              <a:ahLst/>
              <a:cxnLst/>
              <a:rect l="l" t="t" r="r" b="b"/>
              <a:pathLst>
                <a:path w="1824" h="2217" extrusionOk="0">
                  <a:moveTo>
                    <a:pt x="1686" y="1"/>
                  </a:moveTo>
                  <a:cubicBezTo>
                    <a:pt x="1618" y="1"/>
                    <a:pt x="1559" y="53"/>
                    <a:pt x="1556" y="123"/>
                  </a:cubicBezTo>
                  <a:cubicBezTo>
                    <a:pt x="1482" y="929"/>
                    <a:pt x="1255" y="1479"/>
                    <a:pt x="877" y="1758"/>
                  </a:cubicBezTo>
                  <a:cubicBezTo>
                    <a:pt x="660" y="1922"/>
                    <a:pt x="440" y="1953"/>
                    <a:pt x="305" y="1953"/>
                  </a:cubicBezTo>
                  <a:cubicBezTo>
                    <a:pt x="228" y="1953"/>
                    <a:pt x="179" y="1943"/>
                    <a:pt x="173" y="1941"/>
                  </a:cubicBezTo>
                  <a:cubicBezTo>
                    <a:pt x="164" y="1939"/>
                    <a:pt x="156" y="1938"/>
                    <a:pt x="147" y="1938"/>
                  </a:cubicBezTo>
                  <a:cubicBezTo>
                    <a:pt x="87" y="1938"/>
                    <a:pt x="32" y="1980"/>
                    <a:pt x="16" y="2044"/>
                  </a:cubicBezTo>
                  <a:cubicBezTo>
                    <a:pt x="1" y="2114"/>
                    <a:pt x="45" y="2183"/>
                    <a:pt x="118" y="2202"/>
                  </a:cubicBezTo>
                  <a:cubicBezTo>
                    <a:pt x="126" y="2202"/>
                    <a:pt x="195" y="2217"/>
                    <a:pt x="302" y="2217"/>
                  </a:cubicBezTo>
                  <a:cubicBezTo>
                    <a:pt x="478" y="2217"/>
                    <a:pt x="756" y="2176"/>
                    <a:pt x="1028" y="1978"/>
                  </a:cubicBezTo>
                  <a:cubicBezTo>
                    <a:pt x="1475" y="1652"/>
                    <a:pt x="1739" y="1036"/>
                    <a:pt x="1820" y="145"/>
                  </a:cubicBezTo>
                  <a:cubicBezTo>
                    <a:pt x="1823" y="71"/>
                    <a:pt x="1772" y="9"/>
                    <a:pt x="1698" y="1"/>
                  </a:cubicBezTo>
                  <a:cubicBezTo>
                    <a:pt x="1694" y="1"/>
                    <a:pt x="1690" y="1"/>
                    <a:pt x="16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4163;p43"/>
            <p:cNvSpPr/>
            <p:nvPr/>
          </p:nvSpPr>
          <p:spPr>
            <a:xfrm>
              <a:off x="5728025" y="411830"/>
              <a:ext cx="71302" cy="73911"/>
            </a:xfrm>
            <a:custGeom>
              <a:avLst/>
              <a:gdLst/>
              <a:ahLst/>
              <a:cxnLst/>
              <a:rect l="l" t="t" r="r" b="b"/>
              <a:pathLst>
                <a:path w="3088" h="3201" extrusionOk="0">
                  <a:moveTo>
                    <a:pt x="1297" y="0"/>
                  </a:moveTo>
                  <a:cubicBezTo>
                    <a:pt x="501" y="0"/>
                    <a:pt x="0" y="934"/>
                    <a:pt x="0" y="934"/>
                  </a:cubicBezTo>
                  <a:lnTo>
                    <a:pt x="2263" y="3200"/>
                  </a:lnTo>
                  <a:cubicBezTo>
                    <a:pt x="2695" y="2628"/>
                    <a:pt x="3087" y="909"/>
                    <a:pt x="1933" y="197"/>
                  </a:cubicBezTo>
                  <a:cubicBezTo>
                    <a:pt x="1705" y="56"/>
                    <a:pt x="1492" y="0"/>
                    <a:pt x="1297" y="0"/>
                  </a:cubicBezTo>
                  <a:close/>
                </a:path>
              </a:pathLst>
            </a:custGeom>
            <a:solidFill>
              <a:srgbClr val="DE93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4164;p43"/>
            <p:cNvSpPr/>
            <p:nvPr/>
          </p:nvSpPr>
          <p:spPr>
            <a:xfrm>
              <a:off x="5749269" y="423307"/>
              <a:ext cx="16440" cy="43201"/>
            </a:xfrm>
            <a:custGeom>
              <a:avLst/>
              <a:gdLst/>
              <a:ahLst/>
              <a:cxnLst/>
              <a:rect l="l" t="t" r="r" b="b"/>
              <a:pathLst>
                <a:path w="712" h="1871" extrusionOk="0">
                  <a:moveTo>
                    <a:pt x="490" y="0"/>
                  </a:moveTo>
                  <a:cubicBezTo>
                    <a:pt x="477" y="0"/>
                    <a:pt x="464" y="4"/>
                    <a:pt x="451" y="12"/>
                  </a:cubicBezTo>
                  <a:cubicBezTo>
                    <a:pt x="246" y="144"/>
                    <a:pt x="125" y="324"/>
                    <a:pt x="92" y="547"/>
                  </a:cubicBezTo>
                  <a:cubicBezTo>
                    <a:pt x="1" y="1138"/>
                    <a:pt x="561" y="1820"/>
                    <a:pt x="587" y="1849"/>
                  </a:cubicBezTo>
                  <a:cubicBezTo>
                    <a:pt x="602" y="1864"/>
                    <a:pt x="620" y="1871"/>
                    <a:pt x="639" y="1871"/>
                  </a:cubicBezTo>
                  <a:cubicBezTo>
                    <a:pt x="653" y="1871"/>
                    <a:pt x="668" y="1867"/>
                    <a:pt x="679" y="1856"/>
                  </a:cubicBezTo>
                  <a:cubicBezTo>
                    <a:pt x="708" y="1834"/>
                    <a:pt x="712" y="1790"/>
                    <a:pt x="690" y="1764"/>
                  </a:cubicBezTo>
                  <a:cubicBezTo>
                    <a:pt x="683" y="1757"/>
                    <a:pt x="143" y="1097"/>
                    <a:pt x="224" y="566"/>
                  </a:cubicBezTo>
                  <a:cubicBezTo>
                    <a:pt x="250" y="382"/>
                    <a:pt x="353" y="232"/>
                    <a:pt x="525" y="122"/>
                  </a:cubicBezTo>
                  <a:cubicBezTo>
                    <a:pt x="554" y="104"/>
                    <a:pt x="565" y="60"/>
                    <a:pt x="543" y="30"/>
                  </a:cubicBezTo>
                  <a:cubicBezTo>
                    <a:pt x="532" y="11"/>
                    <a:pt x="511" y="0"/>
                    <a:pt x="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4165;p43"/>
            <p:cNvSpPr/>
            <p:nvPr/>
          </p:nvSpPr>
          <p:spPr>
            <a:xfrm>
              <a:off x="5751902" y="437900"/>
              <a:ext cx="26438" cy="19465"/>
            </a:xfrm>
            <a:custGeom>
              <a:avLst/>
              <a:gdLst/>
              <a:ahLst/>
              <a:cxnLst/>
              <a:rect l="l" t="t" r="r" b="b"/>
              <a:pathLst>
                <a:path w="1145" h="843" extrusionOk="0">
                  <a:moveTo>
                    <a:pt x="449" y="1"/>
                  </a:moveTo>
                  <a:cubicBezTo>
                    <a:pt x="230" y="1"/>
                    <a:pt x="49" y="118"/>
                    <a:pt x="41" y="124"/>
                  </a:cubicBezTo>
                  <a:cubicBezTo>
                    <a:pt x="11" y="146"/>
                    <a:pt x="0" y="186"/>
                    <a:pt x="22" y="216"/>
                  </a:cubicBezTo>
                  <a:cubicBezTo>
                    <a:pt x="34" y="234"/>
                    <a:pt x="56" y="245"/>
                    <a:pt x="78" y="245"/>
                  </a:cubicBezTo>
                  <a:cubicBezTo>
                    <a:pt x="90" y="245"/>
                    <a:pt x="103" y="242"/>
                    <a:pt x="114" y="234"/>
                  </a:cubicBezTo>
                  <a:cubicBezTo>
                    <a:pt x="117" y="234"/>
                    <a:pt x="269" y="133"/>
                    <a:pt x="448" y="133"/>
                  </a:cubicBezTo>
                  <a:cubicBezTo>
                    <a:pt x="500" y="133"/>
                    <a:pt x="555" y="142"/>
                    <a:pt x="609" y="164"/>
                  </a:cubicBezTo>
                  <a:cubicBezTo>
                    <a:pt x="796" y="238"/>
                    <a:pt x="928" y="447"/>
                    <a:pt x="1005" y="792"/>
                  </a:cubicBezTo>
                  <a:cubicBezTo>
                    <a:pt x="1012" y="821"/>
                    <a:pt x="1041" y="843"/>
                    <a:pt x="1071" y="843"/>
                  </a:cubicBezTo>
                  <a:cubicBezTo>
                    <a:pt x="1075" y="843"/>
                    <a:pt x="1082" y="843"/>
                    <a:pt x="1085" y="839"/>
                  </a:cubicBezTo>
                  <a:cubicBezTo>
                    <a:pt x="1122" y="832"/>
                    <a:pt x="1144" y="799"/>
                    <a:pt x="1137" y="762"/>
                  </a:cubicBezTo>
                  <a:cubicBezTo>
                    <a:pt x="1045" y="374"/>
                    <a:pt x="887" y="132"/>
                    <a:pt x="657" y="40"/>
                  </a:cubicBezTo>
                  <a:cubicBezTo>
                    <a:pt x="586" y="12"/>
                    <a:pt x="516" y="1"/>
                    <a:pt x="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4166;p43"/>
            <p:cNvSpPr/>
            <p:nvPr/>
          </p:nvSpPr>
          <p:spPr>
            <a:xfrm>
              <a:off x="5783467" y="478171"/>
              <a:ext cx="126880" cy="151493"/>
            </a:xfrm>
            <a:custGeom>
              <a:avLst/>
              <a:gdLst/>
              <a:ahLst/>
              <a:cxnLst/>
              <a:rect l="l" t="t" r="r" b="b"/>
              <a:pathLst>
                <a:path w="5495" h="6561" extrusionOk="0">
                  <a:moveTo>
                    <a:pt x="3481" y="1"/>
                  </a:moveTo>
                  <a:cubicBezTo>
                    <a:pt x="2084" y="75"/>
                    <a:pt x="1219" y="94"/>
                    <a:pt x="700" y="94"/>
                  </a:cubicBezTo>
                  <a:cubicBezTo>
                    <a:pt x="167" y="94"/>
                    <a:pt x="1" y="74"/>
                    <a:pt x="1" y="74"/>
                  </a:cubicBezTo>
                  <a:lnTo>
                    <a:pt x="1" y="74"/>
                  </a:lnTo>
                  <a:cubicBezTo>
                    <a:pt x="1" y="74"/>
                    <a:pt x="1020" y="3804"/>
                    <a:pt x="646" y="6561"/>
                  </a:cubicBezTo>
                  <a:lnTo>
                    <a:pt x="5420" y="5219"/>
                  </a:lnTo>
                  <a:cubicBezTo>
                    <a:pt x="5420" y="5219"/>
                    <a:pt x="5494" y="3580"/>
                    <a:pt x="3481" y="1"/>
                  </a:cubicBezTo>
                  <a:close/>
                </a:path>
              </a:pathLst>
            </a:custGeom>
            <a:solidFill>
              <a:srgbClr val="F6B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4167;p43"/>
            <p:cNvSpPr/>
            <p:nvPr/>
          </p:nvSpPr>
          <p:spPr>
            <a:xfrm>
              <a:off x="5920052" y="624639"/>
              <a:ext cx="191624" cy="352192"/>
            </a:xfrm>
            <a:custGeom>
              <a:avLst/>
              <a:gdLst/>
              <a:ahLst/>
              <a:cxnLst/>
              <a:rect l="l" t="t" r="r" b="b"/>
              <a:pathLst>
                <a:path w="8299" h="15253" extrusionOk="0">
                  <a:moveTo>
                    <a:pt x="4204" y="0"/>
                  </a:moveTo>
                  <a:cubicBezTo>
                    <a:pt x="3890" y="0"/>
                    <a:pt x="3628" y="94"/>
                    <a:pt x="3628" y="94"/>
                  </a:cubicBezTo>
                  <a:lnTo>
                    <a:pt x="4027" y="3027"/>
                  </a:lnTo>
                  <a:lnTo>
                    <a:pt x="3180" y="5165"/>
                  </a:lnTo>
                  <a:lnTo>
                    <a:pt x="2641" y="4270"/>
                  </a:lnTo>
                  <a:cubicBezTo>
                    <a:pt x="2474" y="3993"/>
                    <a:pt x="2185" y="3848"/>
                    <a:pt x="1895" y="3848"/>
                  </a:cubicBezTo>
                  <a:cubicBezTo>
                    <a:pt x="1663" y="3848"/>
                    <a:pt x="1429" y="3940"/>
                    <a:pt x="1255" y="4131"/>
                  </a:cubicBezTo>
                  <a:cubicBezTo>
                    <a:pt x="1060" y="4343"/>
                    <a:pt x="984" y="4633"/>
                    <a:pt x="1045" y="4912"/>
                  </a:cubicBezTo>
                  <a:lnTo>
                    <a:pt x="1889" y="8593"/>
                  </a:lnTo>
                  <a:lnTo>
                    <a:pt x="1" y="10680"/>
                  </a:lnTo>
                  <a:lnTo>
                    <a:pt x="4324" y="15253"/>
                  </a:lnTo>
                  <a:cubicBezTo>
                    <a:pt x="4324" y="15253"/>
                    <a:pt x="7158" y="11725"/>
                    <a:pt x="7507" y="10232"/>
                  </a:cubicBezTo>
                  <a:cubicBezTo>
                    <a:pt x="7852" y="8744"/>
                    <a:pt x="8299" y="5363"/>
                    <a:pt x="8251" y="4270"/>
                  </a:cubicBezTo>
                  <a:cubicBezTo>
                    <a:pt x="8200" y="3177"/>
                    <a:pt x="7752" y="2382"/>
                    <a:pt x="6858" y="2081"/>
                  </a:cubicBezTo>
                  <a:cubicBezTo>
                    <a:pt x="6858" y="2081"/>
                    <a:pt x="6558" y="870"/>
                    <a:pt x="5465" y="870"/>
                  </a:cubicBezTo>
                  <a:cubicBezTo>
                    <a:pt x="5387" y="870"/>
                    <a:pt x="5305" y="876"/>
                    <a:pt x="5219" y="889"/>
                  </a:cubicBezTo>
                  <a:cubicBezTo>
                    <a:pt x="5107" y="159"/>
                    <a:pt x="4612" y="0"/>
                    <a:pt x="4204" y="0"/>
                  </a:cubicBezTo>
                  <a:close/>
                </a:path>
              </a:pathLst>
            </a:custGeom>
            <a:solidFill>
              <a:srgbClr val="E9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4168;p43"/>
            <p:cNvSpPr/>
            <p:nvPr/>
          </p:nvSpPr>
          <p:spPr>
            <a:xfrm>
              <a:off x="5920052" y="847099"/>
              <a:ext cx="110185" cy="115935"/>
            </a:xfrm>
            <a:custGeom>
              <a:avLst/>
              <a:gdLst/>
              <a:ahLst/>
              <a:cxnLst/>
              <a:rect l="l" t="t" r="r" b="b"/>
              <a:pathLst>
                <a:path w="4772" h="5021" extrusionOk="0">
                  <a:moveTo>
                    <a:pt x="994" y="0"/>
                  </a:moveTo>
                  <a:lnTo>
                    <a:pt x="1" y="1046"/>
                  </a:lnTo>
                  <a:lnTo>
                    <a:pt x="4772" y="5020"/>
                  </a:lnTo>
                  <a:lnTo>
                    <a:pt x="9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4169;p43"/>
            <p:cNvSpPr/>
            <p:nvPr/>
          </p:nvSpPr>
          <p:spPr>
            <a:xfrm>
              <a:off x="5446128" y="594943"/>
              <a:ext cx="594406" cy="536843"/>
            </a:xfrm>
            <a:custGeom>
              <a:avLst/>
              <a:gdLst/>
              <a:ahLst/>
              <a:cxnLst/>
              <a:rect l="l" t="t" r="r" b="b"/>
              <a:pathLst>
                <a:path w="25743" h="23250" extrusionOk="0">
                  <a:moveTo>
                    <a:pt x="6297" y="0"/>
                  </a:moveTo>
                  <a:cubicBezTo>
                    <a:pt x="5036" y="0"/>
                    <a:pt x="3774" y="477"/>
                    <a:pt x="2806" y="1431"/>
                  </a:cubicBezTo>
                  <a:lnTo>
                    <a:pt x="1390" y="2373"/>
                  </a:lnTo>
                  <a:lnTo>
                    <a:pt x="1" y="3069"/>
                  </a:lnTo>
                  <a:lnTo>
                    <a:pt x="5615" y="23249"/>
                  </a:lnTo>
                  <a:lnTo>
                    <a:pt x="19630" y="23249"/>
                  </a:lnTo>
                  <a:lnTo>
                    <a:pt x="25743" y="16439"/>
                  </a:lnTo>
                  <a:lnTo>
                    <a:pt x="20374" y="11071"/>
                  </a:lnTo>
                  <a:lnTo>
                    <a:pt x="15358" y="16091"/>
                  </a:lnTo>
                  <a:lnTo>
                    <a:pt x="11530" y="4188"/>
                  </a:lnTo>
                  <a:cubicBezTo>
                    <a:pt x="11185" y="3162"/>
                    <a:pt x="10606" y="2230"/>
                    <a:pt x="9832" y="1471"/>
                  </a:cubicBezTo>
                  <a:lnTo>
                    <a:pt x="9777" y="1419"/>
                  </a:lnTo>
                  <a:cubicBezTo>
                    <a:pt x="8810" y="473"/>
                    <a:pt x="7554" y="0"/>
                    <a:pt x="62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4170;p43"/>
            <p:cNvSpPr/>
            <p:nvPr/>
          </p:nvSpPr>
          <p:spPr>
            <a:xfrm>
              <a:off x="5726155" y="936093"/>
              <a:ext cx="74604" cy="111894"/>
            </a:xfrm>
            <a:custGeom>
              <a:avLst/>
              <a:gdLst/>
              <a:ahLst/>
              <a:cxnLst/>
              <a:rect l="l" t="t" r="r" b="b"/>
              <a:pathLst>
                <a:path w="3231" h="4846" extrusionOk="0">
                  <a:moveTo>
                    <a:pt x="2758" y="0"/>
                  </a:moveTo>
                  <a:lnTo>
                    <a:pt x="0" y="4845"/>
                  </a:lnTo>
                  <a:lnTo>
                    <a:pt x="0" y="4845"/>
                  </a:lnTo>
                  <a:lnTo>
                    <a:pt x="3231" y="1317"/>
                  </a:lnTo>
                  <a:lnTo>
                    <a:pt x="27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4171;p43"/>
            <p:cNvSpPr/>
            <p:nvPr/>
          </p:nvSpPr>
          <p:spPr>
            <a:xfrm>
              <a:off x="6037332" y="642096"/>
              <a:ext cx="13231" cy="81900"/>
            </a:xfrm>
            <a:custGeom>
              <a:avLst/>
              <a:gdLst/>
              <a:ahLst/>
              <a:cxnLst/>
              <a:rect l="l" t="t" r="r" b="b"/>
              <a:pathLst>
                <a:path w="573" h="3547" extrusionOk="0">
                  <a:moveTo>
                    <a:pt x="140" y="0"/>
                  </a:moveTo>
                  <a:cubicBezTo>
                    <a:pt x="135" y="0"/>
                    <a:pt x="130" y="1"/>
                    <a:pt x="125" y="1"/>
                  </a:cubicBezTo>
                  <a:cubicBezTo>
                    <a:pt x="52" y="12"/>
                    <a:pt x="1" y="78"/>
                    <a:pt x="8" y="152"/>
                  </a:cubicBezTo>
                  <a:lnTo>
                    <a:pt x="305" y="2469"/>
                  </a:lnTo>
                  <a:lnTo>
                    <a:pt x="206" y="3400"/>
                  </a:lnTo>
                  <a:cubicBezTo>
                    <a:pt x="199" y="3474"/>
                    <a:pt x="253" y="3536"/>
                    <a:pt x="327" y="3543"/>
                  </a:cubicBezTo>
                  <a:cubicBezTo>
                    <a:pt x="331" y="3547"/>
                    <a:pt x="334" y="3547"/>
                    <a:pt x="338" y="3547"/>
                  </a:cubicBezTo>
                  <a:cubicBezTo>
                    <a:pt x="407" y="3547"/>
                    <a:pt x="463" y="3496"/>
                    <a:pt x="470" y="3426"/>
                  </a:cubicBezTo>
                  <a:lnTo>
                    <a:pt x="569" y="2484"/>
                  </a:lnTo>
                  <a:cubicBezTo>
                    <a:pt x="573" y="2472"/>
                    <a:pt x="573" y="2462"/>
                    <a:pt x="569" y="2454"/>
                  </a:cubicBezTo>
                  <a:lnTo>
                    <a:pt x="272" y="118"/>
                  </a:lnTo>
                  <a:cubicBezTo>
                    <a:pt x="262" y="50"/>
                    <a:pt x="207" y="0"/>
                    <a:pt x="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4172;p43"/>
            <p:cNvSpPr/>
            <p:nvPr/>
          </p:nvSpPr>
          <p:spPr>
            <a:xfrm>
              <a:off x="6075179" y="669643"/>
              <a:ext cx="12053" cy="78414"/>
            </a:xfrm>
            <a:custGeom>
              <a:avLst/>
              <a:gdLst/>
              <a:ahLst/>
              <a:cxnLst/>
              <a:rect l="l" t="t" r="r" b="b"/>
              <a:pathLst>
                <a:path w="522" h="3396" extrusionOk="0">
                  <a:moveTo>
                    <a:pt x="144" y="1"/>
                  </a:moveTo>
                  <a:cubicBezTo>
                    <a:pt x="135" y="1"/>
                    <a:pt x="127" y="2"/>
                    <a:pt x="118" y="3"/>
                  </a:cubicBezTo>
                  <a:cubicBezTo>
                    <a:pt x="48" y="15"/>
                    <a:pt x="0" y="84"/>
                    <a:pt x="12" y="154"/>
                  </a:cubicBezTo>
                  <a:lnTo>
                    <a:pt x="257" y="1631"/>
                  </a:lnTo>
                  <a:lnTo>
                    <a:pt x="158" y="3256"/>
                  </a:lnTo>
                  <a:cubicBezTo>
                    <a:pt x="154" y="3329"/>
                    <a:pt x="210" y="3392"/>
                    <a:pt x="283" y="3395"/>
                  </a:cubicBezTo>
                  <a:lnTo>
                    <a:pt x="290" y="3395"/>
                  </a:lnTo>
                  <a:cubicBezTo>
                    <a:pt x="360" y="3395"/>
                    <a:pt x="418" y="3344"/>
                    <a:pt x="422" y="3271"/>
                  </a:cubicBezTo>
                  <a:lnTo>
                    <a:pt x="521" y="1631"/>
                  </a:lnTo>
                  <a:lnTo>
                    <a:pt x="521" y="1602"/>
                  </a:lnTo>
                  <a:lnTo>
                    <a:pt x="272" y="110"/>
                  </a:lnTo>
                  <a:cubicBezTo>
                    <a:pt x="262" y="48"/>
                    <a:pt x="207" y="1"/>
                    <a:pt x="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4173;p43"/>
            <p:cNvSpPr/>
            <p:nvPr/>
          </p:nvSpPr>
          <p:spPr>
            <a:xfrm>
              <a:off x="5304394" y="649115"/>
              <a:ext cx="371888" cy="483181"/>
            </a:xfrm>
            <a:custGeom>
              <a:avLst/>
              <a:gdLst/>
              <a:ahLst/>
              <a:cxnLst/>
              <a:rect l="l" t="t" r="r" b="b"/>
              <a:pathLst>
                <a:path w="16106" h="20926" extrusionOk="0">
                  <a:moveTo>
                    <a:pt x="13087" y="1"/>
                  </a:moveTo>
                  <a:cubicBezTo>
                    <a:pt x="13072" y="1"/>
                    <a:pt x="13056" y="1"/>
                    <a:pt x="13040" y="2"/>
                  </a:cubicBezTo>
                  <a:cubicBezTo>
                    <a:pt x="12413" y="27"/>
                    <a:pt x="11940" y="603"/>
                    <a:pt x="11705" y="1190"/>
                  </a:cubicBezTo>
                  <a:cubicBezTo>
                    <a:pt x="11467" y="1772"/>
                    <a:pt x="11372" y="2418"/>
                    <a:pt x="11045" y="2953"/>
                  </a:cubicBezTo>
                  <a:cubicBezTo>
                    <a:pt x="10067" y="4563"/>
                    <a:pt x="7638" y="4453"/>
                    <a:pt x="6205" y="5674"/>
                  </a:cubicBezTo>
                  <a:cubicBezTo>
                    <a:pt x="5332" y="6418"/>
                    <a:pt x="4932" y="7574"/>
                    <a:pt x="4683" y="8692"/>
                  </a:cubicBezTo>
                  <a:cubicBezTo>
                    <a:pt x="4445" y="9748"/>
                    <a:pt x="4262" y="10915"/>
                    <a:pt x="3458" y="11641"/>
                  </a:cubicBezTo>
                  <a:cubicBezTo>
                    <a:pt x="3030" y="12025"/>
                    <a:pt x="2476" y="12238"/>
                    <a:pt x="1999" y="12560"/>
                  </a:cubicBezTo>
                  <a:cubicBezTo>
                    <a:pt x="804" y="13364"/>
                    <a:pt x="173" y="14826"/>
                    <a:pt x="85" y="16268"/>
                  </a:cubicBezTo>
                  <a:cubicBezTo>
                    <a:pt x="0" y="17705"/>
                    <a:pt x="481" y="19572"/>
                    <a:pt x="968" y="20925"/>
                  </a:cubicBezTo>
                  <a:lnTo>
                    <a:pt x="10062" y="20925"/>
                  </a:lnTo>
                  <a:cubicBezTo>
                    <a:pt x="9839" y="19663"/>
                    <a:pt x="10363" y="18365"/>
                    <a:pt x="11064" y="17291"/>
                  </a:cubicBezTo>
                  <a:cubicBezTo>
                    <a:pt x="11761" y="16217"/>
                    <a:pt x="12538" y="15090"/>
                    <a:pt x="12560" y="13811"/>
                  </a:cubicBezTo>
                  <a:cubicBezTo>
                    <a:pt x="12575" y="12865"/>
                    <a:pt x="12179" y="11875"/>
                    <a:pt x="12545" y="11006"/>
                  </a:cubicBezTo>
                  <a:cubicBezTo>
                    <a:pt x="12820" y="10365"/>
                    <a:pt x="13447" y="9961"/>
                    <a:pt x="13968" y="9499"/>
                  </a:cubicBezTo>
                  <a:cubicBezTo>
                    <a:pt x="15196" y="8417"/>
                    <a:pt x="15959" y="6818"/>
                    <a:pt x="16033" y="5183"/>
                  </a:cubicBezTo>
                  <a:cubicBezTo>
                    <a:pt x="16106" y="3544"/>
                    <a:pt x="15490" y="1886"/>
                    <a:pt x="14360" y="698"/>
                  </a:cubicBezTo>
                  <a:cubicBezTo>
                    <a:pt x="14019" y="335"/>
                    <a:pt x="13581" y="1"/>
                    <a:pt x="130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4174;p43"/>
            <p:cNvSpPr/>
            <p:nvPr/>
          </p:nvSpPr>
          <p:spPr>
            <a:xfrm>
              <a:off x="5392118" y="696037"/>
              <a:ext cx="231246" cy="434392"/>
            </a:xfrm>
            <a:custGeom>
              <a:avLst/>
              <a:gdLst/>
              <a:ahLst/>
              <a:cxnLst/>
              <a:rect l="l" t="t" r="r" b="b"/>
              <a:pathLst>
                <a:path w="10015" h="18813" extrusionOk="0">
                  <a:moveTo>
                    <a:pt x="9949" y="1"/>
                  </a:moveTo>
                  <a:cubicBezTo>
                    <a:pt x="9915" y="1"/>
                    <a:pt x="9883" y="30"/>
                    <a:pt x="9883" y="67"/>
                  </a:cubicBezTo>
                  <a:cubicBezTo>
                    <a:pt x="9883" y="92"/>
                    <a:pt x="9780" y="2810"/>
                    <a:pt x="7859" y="4577"/>
                  </a:cubicBezTo>
                  <a:cubicBezTo>
                    <a:pt x="7280" y="5112"/>
                    <a:pt x="6718" y="5542"/>
                    <a:pt x="6224" y="5923"/>
                  </a:cubicBezTo>
                  <a:cubicBezTo>
                    <a:pt x="5017" y="6847"/>
                    <a:pt x="4067" y="7573"/>
                    <a:pt x="3675" y="9091"/>
                  </a:cubicBezTo>
                  <a:cubicBezTo>
                    <a:pt x="3113" y="11259"/>
                    <a:pt x="2721" y="12234"/>
                    <a:pt x="1647" y="13385"/>
                  </a:cubicBezTo>
                  <a:cubicBezTo>
                    <a:pt x="510" y="14603"/>
                    <a:pt x="1" y="16660"/>
                    <a:pt x="309" y="18753"/>
                  </a:cubicBezTo>
                  <a:cubicBezTo>
                    <a:pt x="316" y="18787"/>
                    <a:pt x="341" y="18812"/>
                    <a:pt x="375" y="18812"/>
                  </a:cubicBezTo>
                  <a:lnTo>
                    <a:pt x="385" y="18812"/>
                  </a:lnTo>
                  <a:cubicBezTo>
                    <a:pt x="422" y="18805"/>
                    <a:pt x="448" y="18772"/>
                    <a:pt x="441" y="18735"/>
                  </a:cubicBezTo>
                  <a:cubicBezTo>
                    <a:pt x="136" y="16678"/>
                    <a:pt x="635" y="14661"/>
                    <a:pt x="1742" y="13476"/>
                  </a:cubicBezTo>
                  <a:cubicBezTo>
                    <a:pt x="2839" y="12303"/>
                    <a:pt x="3235" y="11317"/>
                    <a:pt x="3803" y="9125"/>
                  </a:cubicBezTo>
                  <a:cubicBezTo>
                    <a:pt x="4184" y="7650"/>
                    <a:pt x="5119" y="6935"/>
                    <a:pt x="6304" y="6029"/>
                  </a:cubicBezTo>
                  <a:cubicBezTo>
                    <a:pt x="6799" y="5644"/>
                    <a:pt x="7363" y="5212"/>
                    <a:pt x="7950" y="4676"/>
                  </a:cubicBezTo>
                  <a:cubicBezTo>
                    <a:pt x="9912" y="2868"/>
                    <a:pt x="10015" y="96"/>
                    <a:pt x="10015" y="70"/>
                  </a:cubicBezTo>
                  <a:cubicBezTo>
                    <a:pt x="10015" y="33"/>
                    <a:pt x="9986" y="1"/>
                    <a:pt x="99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4175;p43"/>
            <p:cNvSpPr/>
            <p:nvPr/>
          </p:nvSpPr>
          <p:spPr>
            <a:xfrm>
              <a:off x="5357389" y="614109"/>
              <a:ext cx="440973" cy="428319"/>
            </a:xfrm>
            <a:custGeom>
              <a:avLst/>
              <a:gdLst/>
              <a:ahLst/>
              <a:cxnLst/>
              <a:rect l="l" t="t" r="r" b="b"/>
              <a:pathLst>
                <a:path w="19098" h="18550" extrusionOk="0">
                  <a:moveTo>
                    <a:pt x="6155" y="0"/>
                  </a:moveTo>
                  <a:cubicBezTo>
                    <a:pt x="6008" y="0"/>
                    <a:pt x="5862" y="55"/>
                    <a:pt x="5747" y="164"/>
                  </a:cubicBezTo>
                  <a:lnTo>
                    <a:pt x="5182" y="699"/>
                  </a:lnTo>
                  <a:lnTo>
                    <a:pt x="3910" y="755"/>
                  </a:lnTo>
                  <a:cubicBezTo>
                    <a:pt x="3268" y="784"/>
                    <a:pt x="2667" y="1088"/>
                    <a:pt x="2263" y="1591"/>
                  </a:cubicBezTo>
                  <a:lnTo>
                    <a:pt x="408" y="3901"/>
                  </a:lnTo>
                  <a:cubicBezTo>
                    <a:pt x="74" y="4315"/>
                    <a:pt x="1" y="4880"/>
                    <a:pt x="210" y="5372"/>
                  </a:cubicBezTo>
                  <a:lnTo>
                    <a:pt x="1009" y="7208"/>
                  </a:lnTo>
                  <a:lnTo>
                    <a:pt x="8625" y="17183"/>
                  </a:lnTo>
                  <a:cubicBezTo>
                    <a:pt x="9383" y="18085"/>
                    <a:pt x="10467" y="18549"/>
                    <a:pt x="11559" y="18549"/>
                  </a:cubicBezTo>
                  <a:cubicBezTo>
                    <a:pt x="12454" y="18549"/>
                    <a:pt x="13354" y="18236"/>
                    <a:pt x="14082" y="17597"/>
                  </a:cubicBezTo>
                  <a:lnTo>
                    <a:pt x="19098" y="12629"/>
                  </a:lnTo>
                  <a:lnTo>
                    <a:pt x="13584" y="6614"/>
                  </a:lnTo>
                  <a:lnTo>
                    <a:pt x="10950" y="9746"/>
                  </a:lnTo>
                  <a:lnTo>
                    <a:pt x="4739" y="3432"/>
                  </a:lnTo>
                  <a:lnTo>
                    <a:pt x="6623" y="946"/>
                  </a:lnTo>
                  <a:cubicBezTo>
                    <a:pt x="6796" y="718"/>
                    <a:pt x="6781" y="396"/>
                    <a:pt x="6583" y="186"/>
                  </a:cubicBezTo>
                  <a:cubicBezTo>
                    <a:pt x="6467" y="63"/>
                    <a:pt x="6311" y="0"/>
                    <a:pt x="6155" y="0"/>
                  </a:cubicBezTo>
                  <a:close/>
                </a:path>
              </a:pathLst>
            </a:custGeom>
            <a:solidFill>
              <a:srgbClr val="DE93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4176;p43"/>
            <p:cNvSpPr/>
            <p:nvPr/>
          </p:nvSpPr>
          <p:spPr>
            <a:xfrm>
              <a:off x="5651547" y="788586"/>
              <a:ext cx="138886" cy="157266"/>
            </a:xfrm>
            <a:custGeom>
              <a:avLst/>
              <a:gdLst/>
              <a:ahLst/>
              <a:cxnLst/>
              <a:rect l="l" t="t" r="r" b="b"/>
              <a:pathLst>
                <a:path w="6015" h="6811" extrusionOk="0">
                  <a:moveTo>
                    <a:pt x="1" y="1"/>
                  </a:moveTo>
                  <a:lnTo>
                    <a:pt x="4570" y="6811"/>
                  </a:lnTo>
                  <a:lnTo>
                    <a:pt x="6015" y="5420"/>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4177;p43"/>
            <p:cNvSpPr/>
            <p:nvPr/>
          </p:nvSpPr>
          <p:spPr>
            <a:xfrm>
              <a:off x="5643512" y="564648"/>
              <a:ext cx="353947" cy="359442"/>
            </a:xfrm>
            <a:custGeom>
              <a:avLst/>
              <a:gdLst/>
              <a:ahLst/>
              <a:cxnLst/>
              <a:rect l="l" t="t" r="r" b="b"/>
              <a:pathLst>
                <a:path w="15329" h="15567" extrusionOk="0">
                  <a:moveTo>
                    <a:pt x="9916" y="1"/>
                  </a:moveTo>
                  <a:cubicBezTo>
                    <a:pt x="8537" y="1"/>
                    <a:pt x="7165" y="583"/>
                    <a:pt x="6201" y="1719"/>
                  </a:cubicBezTo>
                  <a:lnTo>
                    <a:pt x="2337" y="6468"/>
                  </a:lnTo>
                  <a:lnTo>
                    <a:pt x="1" y="9350"/>
                  </a:lnTo>
                  <a:lnTo>
                    <a:pt x="6608" y="15566"/>
                  </a:lnTo>
                  <a:lnTo>
                    <a:pt x="13418" y="8258"/>
                  </a:lnTo>
                  <a:cubicBezTo>
                    <a:pt x="15328" y="6281"/>
                    <a:pt x="15226" y="3113"/>
                    <a:pt x="13187" y="1265"/>
                  </a:cubicBezTo>
                  <a:cubicBezTo>
                    <a:pt x="12253" y="417"/>
                    <a:pt x="11082" y="1"/>
                    <a:pt x="99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4178;p43"/>
            <p:cNvSpPr/>
            <p:nvPr/>
          </p:nvSpPr>
          <p:spPr>
            <a:xfrm>
              <a:off x="5787970" y="638794"/>
              <a:ext cx="134638" cy="327185"/>
            </a:xfrm>
            <a:custGeom>
              <a:avLst/>
              <a:gdLst/>
              <a:ahLst/>
              <a:cxnLst/>
              <a:rect l="l" t="t" r="r" b="b"/>
              <a:pathLst>
                <a:path w="5831" h="14170" extrusionOk="0">
                  <a:moveTo>
                    <a:pt x="4577" y="1"/>
                  </a:moveTo>
                  <a:cubicBezTo>
                    <a:pt x="4538" y="1"/>
                    <a:pt x="4499" y="3"/>
                    <a:pt x="4460" y="9"/>
                  </a:cubicBezTo>
                  <a:cubicBezTo>
                    <a:pt x="4291" y="31"/>
                    <a:pt x="4108" y="163"/>
                    <a:pt x="3976" y="261"/>
                  </a:cubicBezTo>
                  <a:cubicBezTo>
                    <a:pt x="3675" y="485"/>
                    <a:pt x="3440" y="793"/>
                    <a:pt x="3316" y="1145"/>
                  </a:cubicBezTo>
                  <a:cubicBezTo>
                    <a:pt x="3172" y="1552"/>
                    <a:pt x="3132" y="2058"/>
                    <a:pt x="2761" y="2270"/>
                  </a:cubicBezTo>
                  <a:cubicBezTo>
                    <a:pt x="2519" y="2410"/>
                    <a:pt x="2204" y="2377"/>
                    <a:pt x="1974" y="2534"/>
                  </a:cubicBezTo>
                  <a:cubicBezTo>
                    <a:pt x="1808" y="2644"/>
                    <a:pt x="1749" y="2813"/>
                    <a:pt x="1651" y="2975"/>
                  </a:cubicBezTo>
                  <a:cubicBezTo>
                    <a:pt x="1559" y="3121"/>
                    <a:pt x="1482" y="3209"/>
                    <a:pt x="1449" y="3389"/>
                  </a:cubicBezTo>
                  <a:cubicBezTo>
                    <a:pt x="1372" y="3837"/>
                    <a:pt x="1441" y="4303"/>
                    <a:pt x="1485" y="4750"/>
                  </a:cubicBezTo>
                  <a:cubicBezTo>
                    <a:pt x="1548" y="5369"/>
                    <a:pt x="1544" y="6063"/>
                    <a:pt x="1126" y="6525"/>
                  </a:cubicBezTo>
                  <a:cubicBezTo>
                    <a:pt x="943" y="6723"/>
                    <a:pt x="697" y="6858"/>
                    <a:pt x="506" y="7053"/>
                  </a:cubicBezTo>
                  <a:cubicBezTo>
                    <a:pt x="129" y="7434"/>
                    <a:pt x="0" y="8017"/>
                    <a:pt x="70" y="8549"/>
                  </a:cubicBezTo>
                  <a:cubicBezTo>
                    <a:pt x="143" y="9084"/>
                    <a:pt x="396" y="9575"/>
                    <a:pt x="686" y="10030"/>
                  </a:cubicBezTo>
                  <a:cubicBezTo>
                    <a:pt x="957" y="10448"/>
                    <a:pt x="1284" y="10903"/>
                    <a:pt x="1210" y="11398"/>
                  </a:cubicBezTo>
                  <a:cubicBezTo>
                    <a:pt x="1166" y="11702"/>
                    <a:pt x="972" y="11963"/>
                    <a:pt x="833" y="12237"/>
                  </a:cubicBezTo>
                  <a:cubicBezTo>
                    <a:pt x="528" y="12828"/>
                    <a:pt x="469" y="13535"/>
                    <a:pt x="653" y="14170"/>
                  </a:cubicBezTo>
                  <a:lnTo>
                    <a:pt x="4734" y="10023"/>
                  </a:lnTo>
                  <a:cubicBezTo>
                    <a:pt x="4639" y="9751"/>
                    <a:pt x="4548" y="9476"/>
                    <a:pt x="4595" y="9197"/>
                  </a:cubicBezTo>
                  <a:cubicBezTo>
                    <a:pt x="4687" y="8677"/>
                    <a:pt x="5233" y="8361"/>
                    <a:pt x="5450" y="7877"/>
                  </a:cubicBezTo>
                  <a:cubicBezTo>
                    <a:pt x="5665" y="7393"/>
                    <a:pt x="5519" y="6829"/>
                    <a:pt x="5303" y="6349"/>
                  </a:cubicBezTo>
                  <a:cubicBezTo>
                    <a:pt x="5090" y="5865"/>
                    <a:pt x="4812" y="5395"/>
                    <a:pt x="4760" y="4871"/>
                  </a:cubicBezTo>
                  <a:cubicBezTo>
                    <a:pt x="4694" y="4215"/>
                    <a:pt x="4991" y="3584"/>
                    <a:pt x="5274" y="2989"/>
                  </a:cubicBezTo>
                  <a:cubicBezTo>
                    <a:pt x="5552" y="2392"/>
                    <a:pt x="5831" y="1747"/>
                    <a:pt x="5728" y="1097"/>
                  </a:cubicBezTo>
                  <a:cubicBezTo>
                    <a:pt x="5642" y="565"/>
                    <a:pt x="5151" y="1"/>
                    <a:pt x="45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4179;p43"/>
            <p:cNvSpPr/>
            <p:nvPr/>
          </p:nvSpPr>
          <p:spPr>
            <a:xfrm>
              <a:off x="5838424" y="666388"/>
              <a:ext cx="59387" cy="247456"/>
            </a:xfrm>
            <a:custGeom>
              <a:avLst/>
              <a:gdLst/>
              <a:ahLst/>
              <a:cxnLst/>
              <a:rect l="l" t="t" r="r" b="b"/>
              <a:pathLst>
                <a:path w="2572" h="10717" extrusionOk="0">
                  <a:moveTo>
                    <a:pt x="2320" y="0"/>
                  </a:moveTo>
                  <a:cubicBezTo>
                    <a:pt x="2312" y="0"/>
                    <a:pt x="2304" y="2"/>
                    <a:pt x="2297" y="5"/>
                  </a:cubicBezTo>
                  <a:cubicBezTo>
                    <a:pt x="2260" y="16"/>
                    <a:pt x="2245" y="56"/>
                    <a:pt x="2256" y="90"/>
                  </a:cubicBezTo>
                  <a:cubicBezTo>
                    <a:pt x="2429" y="562"/>
                    <a:pt x="2223" y="1138"/>
                    <a:pt x="1647" y="1794"/>
                  </a:cubicBezTo>
                  <a:lnTo>
                    <a:pt x="1556" y="1897"/>
                  </a:lnTo>
                  <a:cubicBezTo>
                    <a:pt x="1153" y="2359"/>
                    <a:pt x="691" y="2880"/>
                    <a:pt x="686" y="3514"/>
                  </a:cubicBezTo>
                  <a:cubicBezTo>
                    <a:pt x="683" y="3874"/>
                    <a:pt x="826" y="4204"/>
                    <a:pt x="962" y="4526"/>
                  </a:cubicBezTo>
                  <a:cubicBezTo>
                    <a:pt x="1097" y="4842"/>
                    <a:pt x="1226" y="5139"/>
                    <a:pt x="1233" y="5462"/>
                  </a:cubicBezTo>
                  <a:cubicBezTo>
                    <a:pt x="1236" y="5938"/>
                    <a:pt x="980" y="6342"/>
                    <a:pt x="705" y="6770"/>
                  </a:cubicBezTo>
                  <a:cubicBezTo>
                    <a:pt x="503" y="7082"/>
                    <a:pt x="298" y="7401"/>
                    <a:pt x="199" y="7757"/>
                  </a:cubicBezTo>
                  <a:cubicBezTo>
                    <a:pt x="1" y="8454"/>
                    <a:pt x="229" y="9158"/>
                    <a:pt x="449" y="9840"/>
                  </a:cubicBezTo>
                  <a:cubicBezTo>
                    <a:pt x="537" y="10108"/>
                    <a:pt x="628" y="10390"/>
                    <a:pt x="691" y="10665"/>
                  </a:cubicBezTo>
                  <a:cubicBezTo>
                    <a:pt x="698" y="10695"/>
                    <a:pt x="723" y="10717"/>
                    <a:pt x="752" y="10717"/>
                  </a:cubicBezTo>
                  <a:cubicBezTo>
                    <a:pt x="760" y="10717"/>
                    <a:pt x="764" y="10717"/>
                    <a:pt x="767" y="10712"/>
                  </a:cubicBezTo>
                  <a:cubicBezTo>
                    <a:pt x="804" y="10705"/>
                    <a:pt x="826" y="10673"/>
                    <a:pt x="818" y="10636"/>
                  </a:cubicBezTo>
                  <a:cubicBezTo>
                    <a:pt x="757" y="10353"/>
                    <a:pt x="664" y="10071"/>
                    <a:pt x="573" y="9796"/>
                  </a:cubicBezTo>
                  <a:cubicBezTo>
                    <a:pt x="349" y="9106"/>
                    <a:pt x="141" y="8454"/>
                    <a:pt x="327" y="7794"/>
                  </a:cubicBezTo>
                  <a:cubicBezTo>
                    <a:pt x="422" y="7456"/>
                    <a:pt x="620" y="7144"/>
                    <a:pt x="815" y="6844"/>
                  </a:cubicBezTo>
                  <a:cubicBezTo>
                    <a:pt x="1090" y="6415"/>
                    <a:pt x="1373" y="5975"/>
                    <a:pt x="1365" y="5462"/>
                  </a:cubicBezTo>
                  <a:cubicBezTo>
                    <a:pt x="1358" y="5113"/>
                    <a:pt x="1219" y="4787"/>
                    <a:pt x="1087" y="4475"/>
                  </a:cubicBezTo>
                  <a:cubicBezTo>
                    <a:pt x="947" y="4152"/>
                    <a:pt x="815" y="3844"/>
                    <a:pt x="818" y="3514"/>
                  </a:cubicBezTo>
                  <a:cubicBezTo>
                    <a:pt x="823" y="2928"/>
                    <a:pt x="1248" y="2451"/>
                    <a:pt x="1654" y="1985"/>
                  </a:cubicBezTo>
                  <a:lnTo>
                    <a:pt x="1750" y="1882"/>
                  </a:lnTo>
                  <a:cubicBezTo>
                    <a:pt x="2358" y="1185"/>
                    <a:pt x="2571" y="566"/>
                    <a:pt x="2380" y="46"/>
                  </a:cubicBezTo>
                  <a:cubicBezTo>
                    <a:pt x="2370" y="18"/>
                    <a:pt x="2345" y="0"/>
                    <a:pt x="23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4180;p43"/>
            <p:cNvSpPr/>
            <p:nvPr/>
          </p:nvSpPr>
          <p:spPr>
            <a:xfrm>
              <a:off x="6092659" y="734068"/>
              <a:ext cx="329517" cy="398810"/>
            </a:xfrm>
            <a:custGeom>
              <a:avLst/>
              <a:gdLst/>
              <a:ahLst/>
              <a:cxnLst/>
              <a:rect l="l" t="t" r="r" b="b"/>
              <a:pathLst>
                <a:path w="14271" h="17272" extrusionOk="0">
                  <a:moveTo>
                    <a:pt x="32" y="17268"/>
                  </a:moveTo>
                  <a:cubicBezTo>
                    <a:pt x="31" y="17269"/>
                    <a:pt x="31" y="17271"/>
                    <a:pt x="32" y="17272"/>
                  </a:cubicBezTo>
                  <a:cubicBezTo>
                    <a:pt x="32" y="17272"/>
                    <a:pt x="32" y="17271"/>
                    <a:pt x="32" y="17268"/>
                  </a:cubicBezTo>
                  <a:close/>
                  <a:moveTo>
                    <a:pt x="10463" y="0"/>
                  </a:moveTo>
                  <a:cubicBezTo>
                    <a:pt x="7834" y="0"/>
                    <a:pt x="7636" y="3273"/>
                    <a:pt x="6592" y="5567"/>
                  </a:cubicBezTo>
                  <a:cubicBezTo>
                    <a:pt x="5473" y="8028"/>
                    <a:pt x="4725" y="8177"/>
                    <a:pt x="2342" y="10935"/>
                  </a:cubicBezTo>
                  <a:cubicBezTo>
                    <a:pt x="1" y="13640"/>
                    <a:pt x="30" y="17136"/>
                    <a:pt x="32" y="17268"/>
                  </a:cubicBezTo>
                  <a:lnTo>
                    <a:pt x="32" y="17268"/>
                  </a:lnTo>
                  <a:cubicBezTo>
                    <a:pt x="67" y="17234"/>
                    <a:pt x="1049" y="17223"/>
                    <a:pt x="2358" y="17223"/>
                  </a:cubicBezTo>
                  <a:cubicBezTo>
                    <a:pt x="5075" y="17223"/>
                    <a:pt x="9200" y="17272"/>
                    <a:pt x="9200" y="17272"/>
                  </a:cubicBezTo>
                  <a:cubicBezTo>
                    <a:pt x="9200" y="17272"/>
                    <a:pt x="9423" y="16153"/>
                    <a:pt x="10244" y="14962"/>
                  </a:cubicBezTo>
                  <a:cubicBezTo>
                    <a:pt x="11062" y="13770"/>
                    <a:pt x="11884" y="12948"/>
                    <a:pt x="12928" y="11309"/>
                  </a:cubicBezTo>
                  <a:cubicBezTo>
                    <a:pt x="13919" y="9750"/>
                    <a:pt x="13633" y="7111"/>
                    <a:pt x="12382" y="7111"/>
                  </a:cubicBezTo>
                  <a:cubicBezTo>
                    <a:pt x="12317" y="7111"/>
                    <a:pt x="12250" y="7118"/>
                    <a:pt x="12180" y="7133"/>
                  </a:cubicBezTo>
                  <a:cubicBezTo>
                    <a:pt x="12180" y="7133"/>
                    <a:pt x="14271" y="573"/>
                    <a:pt x="11062" y="52"/>
                  </a:cubicBezTo>
                  <a:cubicBezTo>
                    <a:pt x="10849" y="17"/>
                    <a:pt x="10650" y="0"/>
                    <a:pt x="10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4181;p43"/>
            <p:cNvSpPr/>
            <p:nvPr/>
          </p:nvSpPr>
          <p:spPr>
            <a:xfrm>
              <a:off x="6178904" y="781312"/>
              <a:ext cx="158952" cy="350806"/>
            </a:xfrm>
            <a:custGeom>
              <a:avLst/>
              <a:gdLst/>
              <a:ahLst/>
              <a:cxnLst/>
              <a:rect l="l" t="t" r="r" b="b"/>
              <a:pathLst>
                <a:path w="6884" h="15193" extrusionOk="0">
                  <a:moveTo>
                    <a:pt x="6735" y="0"/>
                  </a:moveTo>
                  <a:cubicBezTo>
                    <a:pt x="6733" y="0"/>
                    <a:pt x="6731" y="0"/>
                    <a:pt x="6729" y="1"/>
                  </a:cubicBezTo>
                  <a:cubicBezTo>
                    <a:pt x="6693" y="4"/>
                    <a:pt x="6663" y="37"/>
                    <a:pt x="6667" y="74"/>
                  </a:cubicBezTo>
                  <a:cubicBezTo>
                    <a:pt x="6667" y="89"/>
                    <a:pt x="6748" y="1727"/>
                    <a:pt x="5578" y="4166"/>
                  </a:cubicBezTo>
                  <a:cubicBezTo>
                    <a:pt x="5211" y="4933"/>
                    <a:pt x="4603" y="5838"/>
                    <a:pt x="3902" y="6887"/>
                  </a:cubicBezTo>
                  <a:cubicBezTo>
                    <a:pt x="2351" y="9204"/>
                    <a:pt x="418" y="12087"/>
                    <a:pt x="8" y="15119"/>
                  </a:cubicBezTo>
                  <a:cubicBezTo>
                    <a:pt x="0" y="15156"/>
                    <a:pt x="27" y="15189"/>
                    <a:pt x="63" y="15192"/>
                  </a:cubicBezTo>
                  <a:lnTo>
                    <a:pt x="74" y="15192"/>
                  </a:lnTo>
                  <a:cubicBezTo>
                    <a:pt x="107" y="15192"/>
                    <a:pt x="132" y="15170"/>
                    <a:pt x="137" y="15138"/>
                  </a:cubicBezTo>
                  <a:cubicBezTo>
                    <a:pt x="547" y="12134"/>
                    <a:pt x="2469" y="9267"/>
                    <a:pt x="4012" y="6960"/>
                  </a:cubicBezTo>
                  <a:cubicBezTo>
                    <a:pt x="4717" y="5908"/>
                    <a:pt x="5325" y="4999"/>
                    <a:pt x="5699" y="4221"/>
                  </a:cubicBezTo>
                  <a:cubicBezTo>
                    <a:pt x="6883" y="1749"/>
                    <a:pt x="6799" y="81"/>
                    <a:pt x="6799" y="63"/>
                  </a:cubicBezTo>
                  <a:cubicBezTo>
                    <a:pt x="6795" y="28"/>
                    <a:pt x="6766" y="0"/>
                    <a:pt x="67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4182;p43"/>
            <p:cNvSpPr/>
            <p:nvPr/>
          </p:nvSpPr>
          <p:spPr>
            <a:xfrm>
              <a:off x="6207537" y="1004004"/>
              <a:ext cx="123901" cy="39807"/>
            </a:xfrm>
            <a:custGeom>
              <a:avLst/>
              <a:gdLst/>
              <a:ahLst/>
              <a:cxnLst/>
              <a:rect l="l" t="t" r="r" b="b"/>
              <a:pathLst>
                <a:path w="5366" h="1724" extrusionOk="0">
                  <a:moveTo>
                    <a:pt x="5292" y="0"/>
                  </a:moveTo>
                  <a:cubicBezTo>
                    <a:pt x="5289" y="0"/>
                    <a:pt x="5287" y="0"/>
                    <a:pt x="5284" y="0"/>
                  </a:cubicBezTo>
                  <a:cubicBezTo>
                    <a:pt x="5251" y="4"/>
                    <a:pt x="1870" y="510"/>
                    <a:pt x="41" y="1600"/>
                  </a:cubicBezTo>
                  <a:cubicBezTo>
                    <a:pt x="11" y="1618"/>
                    <a:pt x="0" y="1658"/>
                    <a:pt x="19" y="1691"/>
                  </a:cubicBezTo>
                  <a:cubicBezTo>
                    <a:pt x="29" y="1710"/>
                    <a:pt x="51" y="1724"/>
                    <a:pt x="73" y="1724"/>
                  </a:cubicBezTo>
                  <a:cubicBezTo>
                    <a:pt x="88" y="1724"/>
                    <a:pt x="99" y="1720"/>
                    <a:pt x="110" y="1713"/>
                  </a:cubicBezTo>
                  <a:cubicBezTo>
                    <a:pt x="1914" y="638"/>
                    <a:pt x="5269" y="136"/>
                    <a:pt x="5303" y="132"/>
                  </a:cubicBezTo>
                  <a:cubicBezTo>
                    <a:pt x="5339" y="125"/>
                    <a:pt x="5365" y="92"/>
                    <a:pt x="5357" y="56"/>
                  </a:cubicBezTo>
                  <a:cubicBezTo>
                    <a:pt x="5354" y="22"/>
                    <a:pt x="5326" y="0"/>
                    <a:pt x="52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4183;p43"/>
            <p:cNvSpPr/>
            <p:nvPr/>
          </p:nvSpPr>
          <p:spPr>
            <a:xfrm>
              <a:off x="6263741" y="920183"/>
              <a:ext cx="90721" cy="30664"/>
            </a:xfrm>
            <a:custGeom>
              <a:avLst/>
              <a:gdLst/>
              <a:ahLst/>
              <a:cxnLst/>
              <a:rect l="l" t="t" r="r" b="b"/>
              <a:pathLst>
                <a:path w="3929" h="1328" extrusionOk="0">
                  <a:moveTo>
                    <a:pt x="3854" y="1"/>
                  </a:moveTo>
                  <a:cubicBezTo>
                    <a:pt x="3847" y="1"/>
                    <a:pt x="3840" y="2"/>
                    <a:pt x="3833" y="4"/>
                  </a:cubicBezTo>
                  <a:lnTo>
                    <a:pt x="56" y="1195"/>
                  </a:lnTo>
                  <a:cubicBezTo>
                    <a:pt x="23" y="1207"/>
                    <a:pt x="1" y="1247"/>
                    <a:pt x="12" y="1280"/>
                  </a:cubicBezTo>
                  <a:cubicBezTo>
                    <a:pt x="23" y="1310"/>
                    <a:pt x="49" y="1327"/>
                    <a:pt x="78" y="1327"/>
                  </a:cubicBezTo>
                  <a:cubicBezTo>
                    <a:pt x="81" y="1327"/>
                    <a:pt x="89" y="1324"/>
                    <a:pt x="96" y="1324"/>
                  </a:cubicBezTo>
                  <a:lnTo>
                    <a:pt x="3873" y="132"/>
                  </a:lnTo>
                  <a:cubicBezTo>
                    <a:pt x="3910" y="122"/>
                    <a:pt x="3928" y="81"/>
                    <a:pt x="3917" y="48"/>
                  </a:cubicBezTo>
                  <a:cubicBezTo>
                    <a:pt x="3908" y="18"/>
                    <a:pt x="3882" y="1"/>
                    <a:pt x="38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4184;p43"/>
            <p:cNvSpPr/>
            <p:nvPr/>
          </p:nvSpPr>
          <p:spPr>
            <a:xfrm>
              <a:off x="6316505" y="835277"/>
              <a:ext cx="47173" cy="23783"/>
            </a:xfrm>
            <a:custGeom>
              <a:avLst/>
              <a:gdLst/>
              <a:ahLst/>
              <a:cxnLst/>
              <a:rect l="l" t="t" r="r" b="b"/>
              <a:pathLst>
                <a:path w="2043" h="1030" extrusionOk="0">
                  <a:moveTo>
                    <a:pt x="1963" y="1"/>
                  </a:moveTo>
                  <a:cubicBezTo>
                    <a:pt x="1954" y="1"/>
                    <a:pt x="1945" y="3"/>
                    <a:pt x="1936" y="6"/>
                  </a:cubicBezTo>
                  <a:lnTo>
                    <a:pt x="48" y="901"/>
                  </a:lnTo>
                  <a:cubicBezTo>
                    <a:pt x="15" y="916"/>
                    <a:pt x="0" y="956"/>
                    <a:pt x="19" y="989"/>
                  </a:cubicBezTo>
                  <a:cubicBezTo>
                    <a:pt x="30" y="1015"/>
                    <a:pt x="52" y="1030"/>
                    <a:pt x="78" y="1030"/>
                  </a:cubicBezTo>
                  <a:cubicBezTo>
                    <a:pt x="88" y="1030"/>
                    <a:pt x="96" y="1026"/>
                    <a:pt x="107" y="1022"/>
                  </a:cubicBezTo>
                  <a:lnTo>
                    <a:pt x="1995" y="128"/>
                  </a:lnTo>
                  <a:cubicBezTo>
                    <a:pt x="2028" y="113"/>
                    <a:pt x="2043" y="72"/>
                    <a:pt x="2024" y="40"/>
                  </a:cubicBezTo>
                  <a:cubicBezTo>
                    <a:pt x="2014" y="15"/>
                    <a:pt x="1989" y="1"/>
                    <a:pt x="19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4185;p43"/>
            <p:cNvSpPr/>
            <p:nvPr/>
          </p:nvSpPr>
          <p:spPr>
            <a:xfrm>
              <a:off x="6282122" y="826109"/>
              <a:ext cx="24152" cy="62759"/>
            </a:xfrm>
            <a:custGeom>
              <a:avLst/>
              <a:gdLst/>
              <a:ahLst/>
              <a:cxnLst/>
              <a:rect l="l" t="t" r="r" b="b"/>
              <a:pathLst>
                <a:path w="1046" h="2718" extrusionOk="0">
                  <a:moveTo>
                    <a:pt x="75" y="1"/>
                  </a:moveTo>
                  <a:cubicBezTo>
                    <a:pt x="69" y="1"/>
                    <a:pt x="62" y="2"/>
                    <a:pt x="56" y="4"/>
                  </a:cubicBezTo>
                  <a:cubicBezTo>
                    <a:pt x="19" y="15"/>
                    <a:pt x="1" y="55"/>
                    <a:pt x="12" y="88"/>
                  </a:cubicBezTo>
                  <a:lnTo>
                    <a:pt x="907" y="2673"/>
                  </a:lnTo>
                  <a:cubicBezTo>
                    <a:pt x="917" y="2700"/>
                    <a:pt x="943" y="2717"/>
                    <a:pt x="969" y="2717"/>
                  </a:cubicBezTo>
                  <a:cubicBezTo>
                    <a:pt x="976" y="2717"/>
                    <a:pt x="983" y="2717"/>
                    <a:pt x="991" y="2714"/>
                  </a:cubicBezTo>
                  <a:cubicBezTo>
                    <a:pt x="1027" y="2703"/>
                    <a:pt x="1046" y="2663"/>
                    <a:pt x="1031" y="2629"/>
                  </a:cubicBezTo>
                  <a:lnTo>
                    <a:pt x="137" y="44"/>
                  </a:lnTo>
                  <a:cubicBezTo>
                    <a:pt x="127" y="17"/>
                    <a:pt x="102"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4186;p43"/>
            <p:cNvSpPr/>
            <p:nvPr/>
          </p:nvSpPr>
          <p:spPr>
            <a:xfrm>
              <a:off x="6207537" y="938587"/>
              <a:ext cx="25145" cy="62736"/>
            </a:xfrm>
            <a:custGeom>
              <a:avLst/>
              <a:gdLst/>
              <a:ahLst/>
              <a:cxnLst/>
              <a:rect l="l" t="t" r="r" b="b"/>
              <a:pathLst>
                <a:path w="1089" h="2717" extrusionOk="0">
                  <a:moveTo>
                    <a:pt x="78" y="1"/>
                  </a:moveTo>
                  <a:cubicBezTo>
                    <a:pt x="69" y="1"/>
                    <a:pt x="60" y="3"/>
                    <a:pt x="51" y="7"/>
                  </a:cubicBezTo>
                  <a:cubicBezTo>
                    <a:pt x="14" y="17"/>
                    <a:pt x="0" y="58"/>
                    <a:pt x="14" y="90"/>
                  </a:cubicBezTo>
                  <a:cubicBezTo>
                    <a:pt x="22" y="112"/>
                    <a:pt x="906" y="2273"/>
                    <a:pt x="953" y="2657"/>
                  </a:cubicBezTo>
                  <a:cubicBezTo>
                    <a:pt x="957" y="2691"/>
                    <a:pt x="987" y="2716"/>
                    <a:pt x="1019" y="2716"/>
                  </a:cubicBezTo>
                  <a:lnTo>
                    <a:pt x="1026" y="2716"/>
                  </a:lnTo>
                  <a:cubicBezTo>
                    <a:pt x="1063" y="2713"/>
                    <a:pt x="1089" y="2679"/>
                    <a:pt x="1085" y="2642"/>
                  </a:cubicBezTo>
                  <a:cubicBezTo>
                    <a:pt x="1034" y="2239"/>
                    <a:pt x="173" y="131"/>
                    <a:pt x="136" y="39"/>
                  </a:cubicBezTo>
                  <a:cubicBezTo>
                    <a:pt x="125" y="15"/>
                    <a:pt x="102" y="1"/>
                    <a:pt x="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4187;p43"/>
            <p:cNvSpPr/>
            <p:nvPr/>
          </p:nvSpPr>
          <p:spPr>
            <a:xfrm>
              <a:off x="6147823" y="1012063"/>
              <a:ext cx="39068" cy="90282"/>
            </a:xfrm>
            <a:custGeom>
              <a:avLst/>
              <a:gdLst/>
              <a:ahLst/>
              <a:cxnLst/>
              <a:rect l="l" t="t" r="r" b="b"/>
              <a:pathLst>
                <a:path w="1692" h="3910" extrusionOk="0">
                  <a:moveTo>
                    <a:pt x="78" y="0"/>
                  </a:moveTo>
                  <a:cubicBezTo>
                    <a:pt x="70" y="0"/>
                    <a:pt x="63" y="1"/>
                    <a:pt x="56" y="3"/>
                  </a:cubicBezTo>
                  <a:cubicBezTo>
                    <a:pt x="19" y="15"/>
                    <a:pt x="1" y="51"/>
                    <a:pt x="16" y="84"/>
                  </a:cubicBezTo>
                  <a:cubicBezTo>
                    <a:pt x="56" y="213"/>
                    <a:pt x="1068" y="3183"/>
                    <a:pt x="1563" y="3879"/>
                  </a:cubicBezTo>
                  <a:cubicBezTo>
                    <a:pt x="1578" y="3898"/>
                    <a:pt x="1596" y="3909"/>
                    <a:pt x="1618" y="3909"/>
                  </a:cubicBezTo>
                  <a:cubicBezTo>
                    <a:pt x="1629" y="3909"/>
                    <a:pt x="1644" y="3905"/>
                    <a:pt x="1654" y="3894"/>
                  </a:cubicBezTo>
                  <a:cubicBezTo>
                    <a:pt x="1684" y="3876"/>
                    <a:pt x="1691" y="3832"/>
                    <a:pt x="1673" y="3803"/>
                  </a:cubicBezTo>
                  <a:cubicBezTo>
                    <a:pt x="1185" y="3124"/>
                    <a:pt x="151" y="73"/>
                    <a:pt x="141" y="44"/>
                  </a:cubicBezTo>
                  <a:cubicBezTo>
                    <a:pt x="132" y="15"/>
                    <a:pt x="105" y="0"/>
                    <a:pt x="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4188;p43"/>
            <p:cNvSpPr/>
            <p:nvPr/>
          </p:nvSpPr>
          <p:spPr>
            <a:xfrm>
              <a:off x="6097092" y="412708"/>
              <a:ext cx="87003" cy="67169"/>
            </a:xfrm>
            <a:custGeom>
              <a:avLst/>
              <a:gdLst/>
              <a:ahLst/>
              <a:cxnLst/>
              <a:rect l="l" t="t" r="r" b="b"/>
              <a:pathLst>
                <a:path w="3768" h="2909" extrusionOk="0">
                  <a:moveTo>
                    <a:pt x="879" y="0"/>
                  </a:moveTo>
                  <a:cubicBezTo>
                    <a:pt x="696" y="0"/>
                    <a:pt x="511" y="64"/>
                    <a:pt x="361" y="196"/>
                  </a:cubicBezTo>
                  <a:cubicBezTo>
                    <a:pt x="53" y="467"/>
                    <a:pt x="1" y="929"/>
                    <a:pt x="247" y="1259"/>
                  </a:cubicBezTo>
                  <a:lnTo>
                    <a:pt x="1604" y="2909"/>
                  </a:lnTo>
                  <a:lnTo>
                    <a:pt x="3287" y="1475"/>
                  </a:lnTo>
                  <a:cubicBezTo>
                    <a:pt x="3665" y="1245"/>
                    <a:pt x="3768" y="742"/>
                    <a:pt x="3507" y="383"/>
                  </a:cubicBezTo>
                  <a:cubicBezTo>
                    <a:pt x="3358" y="175"/>
                    <a:pt x="3126" y="67"/>
                    <a:pt x="2891" y="67"/>
                  </a:cubicBezTo>
                  <a:cubicBezTo>
                    <a:pt x="2715" y="67"/>
                    <a:pt x="2537" y="128"/>
                    <a:pt x="2392" y="254"/>
                  </a:cubicBezTo>
                  <a:lnTo>
                    <a:pt x="1827" y="749"/>
                  </a:lnTo>
                  <a:lnTo>
                    <a:pt x="1516" y="324"/>
                  </a:lnTo>
                  <a:cubicBezTo>
                    <a:pt x="1359" y="111"/>
                    <a:pt x="1120" y="0"/>
                    <a:pt x="8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4189;p43"/>
            <p:cNvSpPr/>
            <p:nvPr/>
          </p:nvSpPr>
          <p:spPr>
            <a:xfrm>
              <a:off x="6032414" y="254394"/>
              <a:ext cx="57933" cy="44818"/>
            </a:xfrm>
            <a:custGeom>
              <a:avLst/>
              <a:gdLst/>
              <a:ahLst/>
              <a:cxnLst/>
              <a:rect l="l" t="t" r="r" b="b"/>
              <a:pathLst>
                <a:path w="2509" h="1941" extrusionOk="0">
                  <a:moveTo>
                    <a:pt x="584" y="0"/>
                  </a:moveTo>
                  <a:cubicBezTo>
                    <a:pt x="462" y="0"/>
                    <a:pt x="339" y="43"/>
                    <a:pt x="239" y="132"/>
                  </a:cubicBezTo>
                  <a:cubicBezTo>
                    <a:pt x="34" y="312"/>
                    <a:pt x="1" y="620"/>
                    <a:pt x="162" y="840"/>
                  </a:cubicBezTo>
                  <a:lnTo>
                    <a:pt x="1068" y="1940"/>
                  </a:lnTo>
                  <a:lnTo>
                    <a:pt x="2190" y="983"/>
                  </a:lnTo>
                  <a:cubicBezTo>
                    <a:pt x="2439" y="829"/>
                    <a:pt x="2509" y="495"/>
                    <a:pt x="2336" y="253"/>
                  </a:cubicBezTo>
                  <a:cubicBezTo>
                    <a:pt x="2236" y="115"/>
                    <a:pt x="2082" y="44"/>
                    <a:pt x="1925" y="44"/>
                  </a:cubicBezTo>
                  <a:cubicBezTo>
                    <a:pt x="1807" y="44"/>
                    <a:pt x="1689" y="85"/>
                    <a:pt x="1592" y="169"/>
                  </a:cubicBezTo>
                  <a:lnTo>
                    <a:pt x="1214" y="499"/>
                  </a:lnTo>
                  <a:lnTo>
                    <a:pt x="1006" y="216"/>
                  </a:lnTo>
                  <a:cubicBezTo>
                    <a:pt x="904" y="75"/>
                    <a:pt x="745"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46"/>
        <p:cNvGrpSpPr/>
        <p:nvPr/>
      </p:nvGrpSpPr>
      <p:grpSpPr>
        <a:xfrm>
          <a:off x="0" y="0"/>
          <a:ext cx="0" cy="0"/>
          <a:chOff x="0" y="0"/>
          <a:chExt cx="0" cy="0"/>
        </a:xfrm>
      </p:grpSpPr>
      <p:sp>
        <p:nvSpPr>
          <p:cNvPr id="5247" name="Google Shape;5247;p66"/>
          <p:cNvSpPr txBox="1">
            <a:spLocks noGrp="1"/>
          </p:cNvSpPr>
          <p:nvPr>
            <p:ph type="title"/>
          </p:nvPr>
        </p:nvSpPr>
        <p:spPr>
          <a:xfrm>
            <a:off x="3589430" y="406727"/>
            <a:ext cx="4428010" cy="10398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4800" dirty="0"/>
              <a:t>Thank You!</a:t>
            </a:r>
            <a:endParaRPr sz="4800" dirty="0"/>
          </a:p>
        </p:txBody>
      </p:sp>
      <p:pic>
        <p:nvPicPr>
          <p:cNvPr id="3" name="Picture 2"/>
          <p:cNvPicPr>
            <a:picLocks noChangeAspect="1"/>
          </p:cNvPicPr>
          <p:nvPr/>
        </p:nvPicPr>
        <p:blipFill>
          <a:blip r:embed="rId1"/>
          <a:stretch>
            <a:fillRect/>
          </a:stretch>
        </p:blipFill>
        <p:spPr>
          <a:xfrm>
            <a:off x="2395751" y="2663591"/>
            <a:ext cx="2387358" cy="2387358"/>
          </a:xfrm>
          <a:prstGeom prst="rect">
            <a:avLst/>
          </a:prstGeom>
        </p:spPr>
      </p:pic>
      <p:pic>
        <p:nvPicPr>
          <p:cNvPr id="4" name="object 14"/>
          <p:cNvPicPr/>
          <p:nvPr/>
        </p:nvPicPr>
        <p:blipFill>
          <a:blip r:embed="rId2" cstate="print"/>
          <a:stretch>
            <a:fillRect/>
          </a:stretch>
        </p:blipFill>
        <p:spPr>
          <a:xfrm>
            <a:off x="5226203" y="3889768"/>
            <a:ext cx="208695" cy="210479"/>
          </a:xfrm>
          <a:prstGeom prst="rect">
            <a:avLst/>
          </a:prstGeom>
          <a:noFill/>
          <a:effectLst>
            <a:outerShdw blurRad="50800" dist="50800" dir="5400000" algn="ctr" rotWithShape="0">
              <a:srgbClr val="000000">
                <a:alpha val="46000"/>
              </a:srgbClr>
            </a:outerShdw>
            <a:reflection stA="0" endPos="65000" dist="50800" dir="5400000" sy="-100000" algn="bl" rotWithShape="0"/>
          </a:effectLst>
        </p:spPr>
      </p:pic>
      <p:pic>
        <p:nvPicPr>
          <p:cNvPr id="5" name="object 16"/>
          <p:cNvPicPr/>
          <p:nvPr/>
        </p:nvPicPr>
        <p:blipFill>
          <a:blip r:embed="rId3" cstate="print">
            <a:extLst>
              <a:ext uri="{BEBA8EAE-BF5A-486C-A8C5-ECC9F3942E4B}">
                <a14:imgProps xmlns:a14="http://schemas.microsoft.com/office/drawing/2010/main">
                  <a14:imgLayer r:embed="rId4">
                    <a14:imgEffect>
                      <a14:sharpenSoften amount="-100000"/>
                    </a14:imgEffect>
                  </a14:imgLayer>
                </a14:imgProps>
              </a:ext>
            </a:extLst>
          </a:blip>
          <a:stretch>
            <a:fillRect/>
          </a:stretch>
        </p:blipFill>
        <p:spPr>
          <a:xfrm>
            <a:off x="5226203" y="3537527"/>
            <a:ext cx="208695" cy="210479"/>
          </a:xfrm>
          <a:prstGeom prst="rect">
            <a:avLst/>
          </a:prstGeom>
          <a:noFill/>
          <a:effectLst>
            <a:outerShdw blurRad="50800" dist="50800" dir="5400000" algn="ctr" rotWithShape="0">
              <a:srgbClr val="000000">
                <a:alpha val="46000"/>
              </a:srgbClr>
            </a:outerShdw>
            <a:reflection stA="0" endPos="65000" dist="50800" dir="5400000" sy="-100000" algn="bl" rotWithShape="0"/>
          </a:effectLst>
        </p:spPr>
      </p:pic>
      <p:pic>
        <p:nvPicPr>
          <p:cNvPr id="6" name="object 17"/>
          <p:cNvPicPr/>
          <p:nvPr/>
        </p:nvPicPr>
        <p:blipFill>
          <a:blip r:embed="rId5" cstate="print"/>
          <a:stretch>
            <a:fillRect/>
          </a:stretch>
        </p:blipFill>
        <p:spPr>
          <a:xfrm>
            <a:off x="5226203" y="4242009"/>
            <a:ext cx="208695" cy="210480"/>
          </a:xfrm>
          <a:prstGeom prst="rect">
            <a:avLst/>
          </a:prstGeom>
          <a:noFill/>
          <a:effectLst>
            <a:outerShdw blurRad="50800" dist="50800" dir="5400000" algn="ctr" rotWithShape="0">
              <a:srgbClr val="000000">
                <a:alpha val="46000"/>
              </a:srgbClr>
            </a:outerShdw>
            <a:reflection stA="0" endPos="65000" dist="50800" dir="5400000" sy="-100000" algn="bl" rotWithShape="0"/>
          </a:effectLst>
        </p:spPr>
      </p:pic>
      <p:pic>
        <p:nvPicPr>
          <p:cNvPr id="7" name="object 20"/>
          <p:cNvPicPr/>
          <p:nvPr/>
        </p:nvPicPr>
        <p:blipFill>
          <a:blip r:embed="rId6" cstate="print"/>
          <a:stretch>
            <a:fillRect/>
          </a:stretch>
        </p:blipFill>
        <p:spPr>
          <a:xfrm>
            <a:off x="5226203" y="4594251"/>
            <a:ext cx="208695" cy="210479"/>
          </a:xfrm>
          <a:prstGeom prst="rect">
            <a:avLst/>
          </a:prstGeom>
          <a:noFill/>
          <a:effectLst>
            <a:outerShdw blurRad="50800" dist="50800" dir="5400000" algn="ctr" rotWithShape="0">
              <a:srgbClr val="000000">
                <a:alpha val="46000"/>
              </a:srgbClr>
            </a:outerShdw>
            <a:reflection stA="0" endPos="65000" dist="50800" dir="5400000" sy="-100000" algn="bl" rotWithShape="0"/>
          </a:effectLst>
        </p:spPr>
      </p:pic>
      <p:sp>
        <p:nvSpPr>
          <p:cNvPr id="8" name="Rectangle 7"/>
          <p:cNvSpPr/>
          <p:nvPr/>
        </p:nvSpPr>
        <p:spPr>
          <a:xfrm>
            <a:off x="5586097" y="3857270"/>
            <a:ext cx="2534449" cy="276999"/>
          </a:xfrm>
          <a:prstGeom prst="rect">
            <a:avLst/>
          </a:prstGeom>
        </p:spPr>
        <p:txBody>
          <a:bodyPr wrap="square">
            <a:spAutoFit/>
          </a:bodyPr>
          <a:lstStyle/>
          <a:p>
            <a:pPr marL="12700">
              <a:spcBef>
                <a:spcPts val="195"/>
              </a:spcBef>
              <a:tabLst>
                <a:tab pos="1016635" algn="l"/>
              </a:tabLst>
            </a:pPr>
            <a:r>
              <a:rPr lang="en-US" sz="1200" b="1" spc="-130" dirty="0">
                <a:solidFill>
                  <a:schemeClr val="bg1">
                    <a:lumMod val="10000"/>
                  </a:schemeClr>
                </a:solidFill>
                <a:latin typeface="Arial" panose="020B0604020202090204" pitchFamily="34" charset="0"/>
                <a:cs typeface="Arial" panose="020B0604020202090204" pitchFamily="34" charset="0"/>
              </a:rPr>
              <a:t>+</a:t>
            </a:r>
            <a:r>
              <a:rPr lang="en-US" sz="1200" b="1" spc="-520" dirty="0">
                <a:solidFill>
                  <a:schemeClr val="bg1">
                    <a:lumMod val="10000"/>
                  </a:schemeClr>
                </a:solidFill>
                <a:latin typeface="Arial" panose="020B0604020202090204" pitchFamily="34" charset="0"/>
                <a:cs typeface="Arial" panose="020B0604020202090204" pitchFamily="34" charset="0"/>
              </a:rPr>
              <a:t> </a:t>
            </a:r>
            <a:r>
              <a:rPr lang="en-US" sz="1200" b="1" spc="45" dirty="0">
                <a:solidFill>
                  <a:schemeClr val="bg1">
                    <a:lumMod val="10000"/>
                  </a:schemeClr>
                </a:solidFill>
                <a:latin typeface="Arial" panose="020B0604020202090204" pitchFamily="34" charset="0"/>
                <a:cs typeface="Arial" panose="020B0604020202090204" pitchFamily="34" charset="0"/>
              </a:rPr>
              <a:t>977-</a:t>
            </a:r>
            <a:r>
              <a:rPr lang="en-US" sz="1200" b="1" spc="135" dirty="0">
                <a:solidFill>
                  <a:schemeClr val="bg1">
                    <a:lumMod val="10000"/>
                  </a:schemeClr>
                </a:solidFill>
                <a:latin typeface="Arial" panose="020B0604020202090204" pitchFamily="34" charset="0"/>
                <a:cs typeface="Arial" panose="020B0604020202090204" pitchFamily="34" charset="0"/>
              </a:rPr>
              <a:t> 9745529416</a:t>
            </a:r>
            <a:endParaRPr lang="en-US" sz="1200" b="1" dirty="0">
              <a:solidFill>
                <a:schemeClr val="bg1">
                  <a:lumMod val="10000"/>
                </a:schemeClr>
              </a:solidFill>
              <a:latin typeface="Arial" panose="020B0604020202090204" pitchFamily="34" charset="0"/>
              <a:cs typeface="Arial" panose="020B0604020202090204" pitchFamily="34" charset="0"/>
            </a:endParaRPr>
          </a:p>
        </p:txBody>
      </p:sp>
      <p:sp>
        <p:nvSpPr>
          <p:cNvPr id="9" name="TextBox 8"/>
          <p:cNvSpPr txBox="1"/>
          <p:nvPr/>
        </p:nvSpPr>
        <p:spPr>
          <a:xfrm>
            <a:off x="5583067" y="3452570"/>
            <a:ext cx="2087733" cy="276999"/>
          </a:xfrm>
          <a:prstGeom prst="rect">
            <a:avLst/>
          </a:prstGeom>
          <a:noFill/>
        </p:spPr>
        <p:txBody>
          <a:bodyPr wrap="square" rtlCol="0">
            <a:spAutoFit/>
          </a:bodyPr>
          <a:lstStyle/>
          <a:p>
            <a:r>
              <a:rPr lang="en-US" sz="1200" b="1" dirty="0">
                <a:solidFill>
                  <a:schemeClr val="bg1">
                    <a:lumMod val="10000"/>
                  </a:schemeClr>
                </a:solidFill>
              </a:rPr>
              <a:t>Kathmandu, Nepal - 56900</a:t>
            </a:r>
            <a:endParaRPr lang="en-US" sz="1200" b="1" dirty="0">
              <a:solidFill>
                <a:schemeClr val="bg1">
                  <a:lumMod val="10000"/>
                </a:schemeClr>
              </a:solidFill>
            </a:endParaRPr>
          </a:p>
        </p:txBody>
      </p:sp>
      <p:sp>
        <p:nvSpPr>
          <p:cNvPr id="10" name="TextBox 9"/>
          <p:cNvSpPr txBox="1"/>
          <p:nvPr/>
        </p:nvSpPr>
        <p:spPr>
          <a:xfrm>
            <a:off x="5583067" y="4560228"/>
            <a:ext cx="1859805" cy="276999"/>
          </a:xfrm>
          <a:prstGeom prst="rect">
            <a:avLst/>
          </a:prstGeom>
          <a:noFill/>
        </p:spPr>
        <p:txBody>
          <a:bodyPr wrap="none" rtlCol="0">
            <a:spAutoFit/>
          </a:bodyPr>
          <a:lstStyle/>
          <a:p>
            <a:r>
              <a:rPr lang="en-US" sz="1200" b="1" dirty="0">
                <a:solidFill>
                  <a:schemeClr val="bg1">
                    <a:lumMod val="10000"/>
                  </a:schemeClr>
                </a:solidFill>
              </a:rPr>
              <a:t>www.everestwalk.com</a:t>
            </a:r>
            <a:endParaRPr lang="en-US" sz="1200" b="1" dirty="0">
              <a:solidFill>
                <a:schemeClr val="bg1">
                  <a:lumMod val="10000"/>
                </a:schemeClr>
              </a:solidFill>
            </a:endParaRPr>
          </a:p>
        </p:txBody>
      </p:sp>
      <p:sp>
        <p:nvSpPr>
          <p:cNvPr id="11" name="TextBox 10"/>
          <p:cNvSpPr txBox="1"/>
          <p:nvPr/>
        </p:nvSpPr>
        <p:spPr>
          <a:xfrm>
            <a:off x="5583067" y="4208749"/>
            <a:ext cx="1846980" cy="276999"/>
          </a:xfrm>
          <a:prstGeom prst="rect">
            <a:avLst/>
          </a:prstGeom>
          <a:noFill/>
        </p:spPr>
        <p:txBody>
          <a:bodyPr wrap="none" rtlCol="0">
            <a:spAutoFit/>
          </a:bodyPr>
          <a:lstStyle/>
          <a:p>
            <a:r>
              <a:rPr lang="en-US" sz="1200" b="1" dirty="0">
                <a:solidFill>
                  <a:schemeClr val="bg1">
                    <a:lumMod val="10000"/>
                  </a:schemeClr>
                </a:solidFill>
              </a:rPr>
              <a:t>info@everestwalk.com</a:t>
            </a:r>
            <a:endParaRPr lang="en-US" sz="1200" b="1" dirty="0">
              <a:solidFill>
                <a:schemeClr val="bg1">
                  <a:lumMod val="10000"/>
                </a:schemeClr>
              </a:solidFill>
            </a:endParaRPr>
          </a:p>
        </p:txBody>
      </p:sp>
      <p:sp>
        <p:nvSpPr>
          <p:cNvPr id="12" name="TextBox 11"/>
          <p:cNvSpPr txBox="1"/>
          <p:nvPr/>
        </p:nvSpPr>
        <p:spPr>
          <a:xfrm>
            <a:off x="5226203" y="3050166"/>
            <a:ext cx="1846980" cy="338554"/>
          </a:xfrm>
          <a:prstGeom prst="rect">
            <a:avLst/>
          </a:prstGeom>
          <a:noFill/>
          <a:ln>
            <a:noFill/>
          </a:ln>
        </p:spPr>
        <p:txBody>
          <a:bodyPr wrap="square" rtlCol="0">
            <a:spAutoFit/>
          </a:bodyPr>
          <a:lstStyle/>
          <a:p>
            <a:pPr algn="ctr"/>
            <a:r>
              <a:rPr lang="en-US" sz="1600" b="1" dirty="0">
                <a:solidFill>
                  <a:schemeClr val="bg1">
                    <a:lumMod val="10000"/>
                  </a:schemeClr>
                </a:solidFill>
              </a:rPr>
              <a:t>CONTACT INFO:</a:t>
            </a:r>
            <a:endParaRPr lang="en-US" sz="1600" b="1" dirty="0">
              <a:solidFill>
                <a:schemeClr val="bg1">
                  <a:lumMod val="1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49"/>
        <p:cNvGrpSpPr/>
        <p:nvPr/>
      </p:nvGrpSpPr>
      <p:grpSpPr>
        <a:xfrm>
          <a:off x="0" y="0"/>
          <a:ext cx="0" cy="0"/>
          <a:chOff x="0" y="0"/>
          <a:chExt cx="0" cy="0"/>
        </a:xfrm>
      </p:grpSpPr>
      <p:sp>
        <p:nvSpPr>
          <p:cNvPr id="3950" name="Google Shape;3950;p41"/>
          <p:cNvSpPr/>
          <p:nvPr/>
        </p:nvSpPr>
        <p:spPr>
          <a:xfrm>
            <a:off x="3376324" y="2452602"/>
            <a:ext cx="556865" cy="527690"/>
          </a:xfrm>
          <a:custGeom>
            <a:avLst/>
            <a:gdLst/>
            <a:ahLst/>
            <a:cxnLst/>
            <a:rect l="l" t="t" r="r" b="b"/>
            <a:pathLst>
              <a:path w="10382" h="9839" extrusionOk="0">
                <a:moveTo>
                  <a:pt x="5290" y="1"/>
                </a:moveTo>
                <a:cubicBezTo>
                  <a:pt x="5288" y="1"/>
                  <a:pt x="5286" y="1"/>
                  <a:pt x="5284" y="1"/>
                </a:cubicBezTo>
                <a:cubicBezTo>
                  <a:pt x="2647" y="1"/>
                  <a:pt x="455" y="2124"/>
                  <a:pt x="371" y="4760"/>
                </a:cubicBezTo>
                <a:cubicBezTo>
                  <a:pt x="341" y="5692"/>
                  <a:pt x="572" y="6569"/>
                  <a:pt x="997" y="7324"/>
                </a:cubicBezTo>
                <a:cubicBezTo>
                  <a:pt x="1056" y="7430"/>
                  <a:pt x="1056" y="7562"/>
                  <a:pt x="994" y="7669"/>
                </a:cubicBezTo>
                <a:cubicBezTo>
                  <a:pt x="774" y="8053"/>
                  <a:pt x="459" y="8527"/>
                  <a:pt x="66" y="8896"/>
                </a:cubicBezTo>
                <a:cubicBezTo>
                  <a:pt x="0" y="8959"/>
                  <a:pt x="37" y="9065"/>
                  <a:pt x="125" y="9077"/>
                </a:cubicBezTo>
                <a:cubicBezTo>
                  <a:pt x="304" y="9094"/>
                  <a:pt x="577" y="9114"/>
                  <a:pt x="896" y="9114"/>
                </a:cubicBezTo>
                <a:cubicBezTo>
                  <a:pt x="1312" y="9114"/>
                  <a:pt x="1806" y="9080"/>
                  <a:pt x="2270" y="8959"/>
                </a:cubicBezTo>
                <a:cubicBezTo>
                  <a:pt x="2300" y="8951"/>
                  <a:pt x="2331" y="8947"/>
                  <a:pt x="2362" y="8947"/>
                </a:cubicBezTo>
                <a:cubicBezTo>
                  <a:pt x="2428" y="8947"/>
                  <a:pt x="2494" y="8966"/>
                  <a:pt x="2549" y="9003"/>
                </a:cubicBezTo>
                <a:cubicBezTo>
                  <a:pt x="3331" y="9529"/>
                  <a:pt x="4273" y="9839"/>
                  <a:pt x="5287" y="9839"/>
                </a:cubicBezTo>
                <a:cubicBezTo>
                  <a:pt x="5375" y="9839"/>
                  <a:pt x="5463" y="9837"/>
                  <a:pt x="5552" y="9832"/>
                </a:cubicBezTo>
                <a:cubicBezTo>
                  <a:pt x="8027" y="9703"/>
                  <a:pt x="10040" y="7716"/>
                  <a:pt x="10198" y="5241"/>
                </a:cubicBezTo>
                <a:cubicBezTo>
                  <a:pt x="10381" y="2379"/>
                  <a:pt x="8115" y="1"/>
                  <a:pt x="5290" y="1"/>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3951" name="Google Shape;3951;p41"/>
          <p:cNvSpPr/>
          <p:nvPr/>
        </p:nvSpPr>
        <p:spPr>
          <a:xfrm>
            <a:off x="1106361" y="2448418"/>
            <a:ext cx="556865" cy="527690"/>
          </a:xfrm>
          <a:custGeom>
            <a:avLst/>
            <a:gdLst/>
            <a:ahLst/>
            <a:cxnLst/>
            <a:rect l="l" t="t" r="r" b="b"/>
            <a:pathLst>
              <a:path w="10382" h="9839" extrusionOk="0">
                <a:moveTo>
                  <a:pt x="5290" y="1"/>
                </a:moveTo>
                <a:cubicBezTo>
                  <a:pt x="5288" y="1"/>
                  <a:pt x="5286" y="1"/>
                  <a:pt x="5284" y="1"/>
                </a:cubicBezTo>
                <a:cubicBezTo>
                  <a:pt x="2647" y="1"/>
                  <a:pt x="455" y="2124"/>
                  <a:pt x="371" y="4760"/>
                </a:cubicBezTo>
                <a:cubicBezTo>
                  <a:pt x="341" y="5692"/>
                  <a:pt x="572" y="6569"/>
                  <a:pt x="997" y="7324"/>
                </a:cubicBezTo>
                <a:cubicBezTo>
                  <a:pt x="1056" y="7430"/>
                  <a:pt x="1056" y="7562"/>
                  <a:pt x="994" y="7669"/>
                </a:cubicBezTo>
                <a:cubicBezTo>
                  <a:pt x="774" y="8053"/>
                  <a:pt x="459" y="8527"/>
                  <a:pt x="66" y="8896"/>
                </a:cubicBezTo>
                <a:cubicBezTo>
                  <a:pt x="0" y="8959"/>
                  <a:pt x="37" y="9065"/>
                  <a:pt x="125" y="9077"/>
                </a:cubicBezTo>
                <a:cubicBezTo>
                  <a:pt x="304" y="9094"/>
                  <a:pt x="577" y="9114"/>
                  <a:pt x="896" y="9114"/>
                </a:cubicBezTo>
                <a:cubicBezTo>
                  <a:pt x="1312" y="9114"/>
                  <a:pt x="1806" y="9080"/>
                  <a:pt x="2270" y="8959"/>
                </a:cubicBezTo>
                <a:cubicBezTo>
                  <a:pt x="2300" y="8951"/>
                  <a:pt x="2331" y="8947"/>
                  <a:pt x="2362" y="8947"/>
                </a:cubicBezTo>
                <a:cubicBezTo>
                  <a:pt x="2428" y="8947"/>
                  <a:pt x="2494" y="8966"/>
                  <a:pt x="2549" y="9003"/>
                </a:cubicBezTo>
                <a:cubicBezTo>
                  <a:pt x="3331" y="9529"/>
                  <a:pt x="4273" y="9839"/>
                  <a:pt x="5287" y="9839"/>
                </a:cubicBezTo>
                <a:cubicBezTo>
                  <a:pt x="5375" y="9839"/>
                  <a:pt x="5463" y="9837"/>
                  <a:pt x="5552" y="9832"/>
                </a:cubicBezTo>
                <a:cubicBezTo>
                  <a:pt x="8027" y="9703"/>
                  <a:pt x="10040" y="7716"/>
                  <a:pt x="10198" y="5241"/>
                </a:cubicBezTo>
                <a:cubicBezTo>
                  <a:pt x="10381" y="2379"/>
                  <a:pt x="8115" y="1"/>
                  <a:pt x="52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3952" name="Google Shape;3952;p41"/>
          <p:cNvSpPr/>
          <p:nvPr/>
        </p:nvSpPr>
        <p:spPr>
          <a:xfrm>
            <a:off x="6766629" y="1020534"/>
            <a:ext cx="556865" cy="527690"/>
          </a:xfrm>
          <a:custGeom>
            <a:avLst/>
            <a:gdLst/>
            <a:ahLst/>
            <a:cxnLst/>
            <a:rect l="l" t="t" r="r" b="b"/>
            <a:pathLst>
              <a:path w="10382" h="9839" extrusionOk="0">
                <a:moveTo>
                  <a:pt x="5290" y="1"/>
                </a:moveTo>
                <a:cubicBezTo>
                  <a:pt x="5288" y="1"/>
                  <a:pt x="5286" y="1"/>
                  <a:pt x="5284" y="1"/>
                </a:cubicBezTo>
                <a:cubicBezTo>
                  <a:pt x="2647" y="1"/>
                  <a:pt x="455" y="2124"/>
                  <a:pt x="371" y="4760"/>
                </a:cubicBezTo>
                <a:cubicBezTo>
                  <a:pt x="341" y="5692"/>
                  <a:pt x="572" y="6569"/>
                  <a:pt x="997" y="7324"/>
                </a:cubicBezTo>
                <a:cubicBezTo>
                  <a:pt x="1056" y="7430"/>
                  <a:pt x="1056" y="7562"/>
                  <a:pt x="994" y="7669"/>
                </a:cubicBezTo>
                <a:cubicBezTo>
                  <a:pt x="774" y="8053"/>
                  <a:pt x="459" y="8527"/>
                  <a:pt x="66" y="8896"/>
                </a:cubicBezTo>
                <a:cubicBezTo>
                  <a:pt x="0" y="8959"/>
                  <a:pt x="37" y="9065"/>
                  <a:pt x="125" y="9077"/>
                </a:cubicBezTo>
                <a:cubicBezTo>
                  <a:pt x="304" y="9094"/>
                  <a:pt x="577" y="9114"/>
                  <a:pt x="896" y="9114"/>
                </a:cubicBezTo>
                <a:cubicBezTo>
                  <a:pt x="1312" y="9114"/>
                  <a:pt x="1806" y="9080"/>
                  <a:pt x="2270" y="8959"/>
                </a:cubicBezTo>
                <a:cubicBezTo>
                  <a:pt x="2300" y="8951"/>
                  <a:pt x="2331" y="8947"/>
                  <a:pt x="2362" y="8947"/>
                </a:cubicBezTo>
                <a:cubicBezTo>
                  <a:pt x="2428" y="8947"/>
                  <a:pt x="2494" y="8966"/>
                  <a:pt x="2549" y="9003"/>
                </a:cubicBezTo>
                <a:cubicBezTo>
                  <a:pt x="3331" y="9529"/>
                  <a:pt x="4273" y="9839"/>
                  <a:pt x="5287" y="9839"/>
                </a:cubicBezTo>
                <a:cubicBezTo>
                  <a:pt x="5375" y="9839"/>
                  <a:pt x="5463" y="9837"/>
                  <a:pt x="5552" y="9832"/>
                </a:cubicBezTo>
                <a:cubicBezTo>
                  <a:pt x="8027" y="9703"/>
                  <a:pt x="10040" y="7716"/>
                  <a:pt x="10198" y="5241"/>
                </a:cubicBezTo>
                <a:cubicBezTo>
                  <a:pt x="10381" y="2379"/>
                  <a:pt x="8115" y="1"/>
                  <a:pt x="52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3953" name="Google Shape;3953;p41"/>
          <p:cNvSpPr/>
          <p:nvPr/>
        </p:nvSpPr>
        <p:spPr>
          <a:xfrm>
            <a:off x="4068979" y="1020534"/>
            <a:ext cx="556865" cy="527690"/>
          </a:xfrm>
          <a:custGeom>
            <a:avLst/>
            <a:gdLst/>
            <a:ahLst/>
            <a:cxnLst/>
            <a:rect l="l" t="t" r="r" b="b"/>
            <a:pathLst>
              <a:path w="10382" h="9839" extrusionOk="0">
                <a:moveTo>
                  <a:pt x="5290" y="1"/>
                </a:moveTo>
                <a:cubicBezTo>
                  <a:pt x="5288" y="1"/>
                  <a:pt x="5286" y="1"/>
                  <a:pt x="5284" y="1"/>
                </a:cubicBezTo>
                <a:cubicBezTo>
                  <a:pt x="2647" y="1"/>
                  <a:pt x="455" y="2124"/>
                  <a:pt x="371" y="4760"/>
                </a:cubicBezTo>
                <a:cubicBezTo>
                  <a:pt x="341" y="5692"/>
                  <a:pt x="572" y="6569"/>
                  <a:pt x="997" y="7324"/>
                </a:cubicBezTo>
                <a:cubicBezTo>
                  <a:pt x="1056" y="7430"/>
                  <a:pt x="1056" y="7562"/>
                  <a:pt x="994" y="7669"/>
                </a:cubicBezTo>
                <a:cubicBezTo>
                  <a:pt x="774" y="8053"/>
                  <a:pt x="459" y="8527"/>
                  <a:pt x="66" y="8896"/>
                </a:cubicBezTo>
                <a:cubicBezTo>
                  <a:pt x="0" y="8959"/>
                  <a:pt x="37" y="9065"/>
                  <a:pt x="125" y="9077"/>
                </a:cubicBezTo>
                <a:cubicBezTo>
                  <a:pt x="304" y="9094"/>
                  <a:pt x="577" y="9114"/>
                  <a:pt x="896" y="9114"/>
                </a:cubicBezTo>
                <a:cubicBezTo>
                  <a:pt x="1312" y="9114"/>
                  <a:pt x="1806" y="9080"/>
                  <a:pt x="2270" y="8959"/>
                </a:cubicBezTo>
                <a:cubicBezTo>
                  <a:pt x="2300" y="8951"/>
                  <a:pt x="2331" y="8947"/>
                  <a:pt x="2362" y="8947"/>
                </a:cubicBezTo>
                <a:cubicBezTo>
                  <a:pt x="2428" y="8947"/>
                  <a:pt x="2494" y="8966"/>
                  <a:pt x="2549" y="9003"/>
                </a:cubicBezTo>
                <a:cubicBezTo>
                  <a:pt x="3331" y="9529"/>
                  <a:pt x="4273" y="9839"/>
                  <a:pt x="5287" y="9839"/>
                </a:cubicBezTo>
                <a:cubicBezTo>
                  <a:pt x="5375" y="9839"/>
                  <a:pt x="5463" y="9837"/>
                  <a:pt x="5552" y="9832"/>
                </a:cubicBezTo>
                <a:cubicBezTo>
                  <a:pt x="8027" y="9703"/>
                  <a:pt x="10040" y="7716"/>
                  <a:pt x="10198" y="5241"/>
                </a:cubicBezTo>
                <a:cubicBezTo>
                  <a:pt x="10381" y="2379"/>
                  <a:pt x="8115" y="1"/>
                  <a:pt x="52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3954" name="Google Shape;3954;p41"/>
          <p:cNvSpPr/>
          <p:nvPr/>
        </p:nvSpPr>
        <p:spPr>
          <a:xfrm>
            <a:off x="1371354" y="1020534"/>
            <a:ext cx="556865" cy="527690"/>
          </a:xfrm>
          <a:custGeom>
            <a:avLst/>
            <a:gdLst/>
            <a:ahLst/>
            <a:cxnLst/>
            <a:rect l="l" t="t" r="r" b="b"/>
            <a:pathLst>
              <a:path w="10382" h="9839" extrusionOk="0">
                <a:moveTo>
                  <a:pt x="5290" y="1"/>
                </a:moveTo>
                <a:cubicBezTo>
                  <a:pt x="5288" y="1"/>
                  <a:pt x="5286" y="1"/>
                  <a:pt x="5284" y="1"/>
                </a:cubicBezTo>
                <a:cubicBezTo>
                  <a:pt x="2647" y="1"/>
                  <a:pt x="455" y="2124"/>
                  <a:pt x="371" y="4760"/>
                </a:cubicBezTo>
                <a:cubicBezTo>
                  <a:pt x="341" y="5692"/>
                  <a:pt x="572" y="6569"/>
                  <a:pt x="997" y="7324"/>
                </a:cubicBezTo>
                <a:cubicBezTo>
                  <a:pt x="1056" y="7430"/>
                  <a:pt x="1056" y="7562"/>
                  <a:pt x="994" y="7669"/>
                </a:cubicBezTo>
                <a:cubicBezTo>
                  <a:pt x="774" y="8053"/>
                  <a:pt x="459" y="8527"/>
                  <a:pt x="66" y="8896"/>
                </a:cubicBezTo>
                <a:cubicBezTo>
                  <a:pt x="0" y="8959"/>
                  <a:pt x="37" y="9065"/>
                  <a:pt x="125" y="9077"/>
                </a:cubicBezTo>
                <a:cubicBezTo>
                  <a:pt x="304" y="9094"/>
                  <a:pt x="577" y="9114"/>
                  <a:pt x="896" y="9114"/>
                </a:cubicBezTo>
                <a:cubicBezTo>
                  <a:pt x="1312" y="9114"/>
                  <a:pt x="1806" y="9080"/>
                  <a:pt x="2270" y="8959"/>
                </a:cubicBezTo>
                <a:cubicBezTo>
                  <a:pt x="2300" y="8951"/>
                  <a:pt x="2331" y="8947"/>
                  <a:pt x="2362" y="8947"/>
                </a:cubicBezTo>
                <a:cubicBezTo>
                  <a:pt x="2428" y="8947"/>
                  <a:pt x="2494" y="8966"/>
                  <a:pt x="2549" y="9003"/>
                </a:cubicBezTo>
                <a:cubicBezTo>
                  <a:pt x="3331" y="9529"/>
                  <a:pt x="4273" y="9839"/>
                  <a:pt x="5287" y="9839"/>
                </a:cubicBezTo>
                <a:cubicBezTo>
                  <a:pt x="5375" y="9839"/>
                  <a:pt x="5463" y="9837"/>
                  <a:pt x="5552" y="9832"/>
                </a:cubicBezTo>
                <a:cubicBezTo>
                  <a:pt x="8027" y="9703"/>
                  <a:pt x="10040" y="7716"/>
                  <a:pt x="10198" y="5241"/>
                </a:cubicBezTo>
                <a:cubicBezTo>
                  <a:pt x="10381" y="2379"/>
                  <a:pt x="8115" y="1"/>
                  <a:pt x="52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3955" name="Google Shape;3955;p41"/>
          <p:cNvSpPr txBox="1">
            <a:spLocks noGrp="1"/>
          </p:cNvSpPr>
          <p:nvPr>
            <p:ph type="title"/>
          </p:nvPr>
        </p:nvSpPr>
        <p:spPr>
          <a:xfrm>
            <a:off x="352696" y="1545425"/>
            <a:ext cx="2594179"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Discussion Platform</a:t>
            </a:r>
            <a:endParaRPr dirty="0"/>
          </a:p>
        </p:txBody>
      </p:sp>
      <p:sp>
        <p:nvSpPr>
          <p:cNvPr id="3956" name="Google Shape;3956;p41"/>
          <p:cNvSpPr txBox="1">
            <a:spLocks noGrp="1"/>
          </p:cNvSpPr>
          <p:nvPr>
            <p:ph type="subTitle" idx="1"/>
          </p:nvPr>
        </p:nvSpPr>
        <p:spPr>
          <a:xfrm>
            <a:off x="471462" y="1978692"/>
            <a:ext cx="2356645" cy="218038"/>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t>Thought sharing Platform.</a:t>
            </a:r>
            <a:endParaRPr dirty="0"/>
          </a:p>
        </p:txBody>
      </p:sp>
      <p:sp>
        <p:nvSpPr>
          <p:cNvPr id="3957" name="Google Shape;3957;p41"/>
          <p:cNvSpPr txBox="1">
            <a:spLocks noGrp="1"/>
          </p:cNvSpPr>
          <p:nvPr>
            <p:ph type="title" idx="3"/>
          </p:nvPr>
        </p:nvSpPr>
        <p:spPr>
          <a:xfrm>
            <a:off x="3162219" y="1538905"/>
            <a:ext cx="23703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Article of the week</a:t>
            </a:r>
            <a:endParaRPr dirty="0"/>
          </a:p>
        </p:txBody>
      </p:sp>
      <p:sp>
        <p:nvSpPr>
          <p:cNvPr id="3958" name="Google Shape;3958;p41"/>
          <p:cNvSpPr txBox="1">
            <a:spLocks noGrp="1"/>
          </p:cNvSpPr>
          <p:nvPr>
            <p:ph type="subTitle" idx="5"/>
          </p:nvPr>
        </p:nvSpPr>
        <p:spPr>
          <a:xfrm>
            <a:off x="3162298" y="1855077"/>
            <a:ext cx="2370300" cy="6960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t>This can be an every week article.</a:t>
            </a:r>
            <a:endParaRPr dirty="0"/>
          </a:p>
        </p:txBody>
      </p:sp>
      <p:sp>
        <p:nvSpPr>
          <p:cNvPr id="3959" name="Google Shape;3959;p41"/>
          <p:cNvSpPr txBox="1">
            <a:spLocks noGrp="1"/>
          </p:cNvSpPr>
          <p:nvPr>
            <p:ph type="title" idx="6"/>
          </p:nvPr>
        </p:nvSpPr>
        <p:spPr>
          <a:xfrm>
            <a:off x="5859860" y="1538905"/>
            <a:ext cx="2482264"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Suicide help line</a:t>
            </a:r>
            <a:endParaRPr dirty="0"/>
          </a:p>
        </p:txBody>
      </p:sp>
      <p:sp>
        <p:nvSpPr>
          <p:cNvPr id="3960" name="Google Shape;3960;p41"/>
          <p:cNvSpPr txBox="1">
            <a:spLocks noGrp="1"/>
          </p:cNvSpPr>
          <p:nvPr>
            <p:ph type="subTitle" idx="8"/>
          </p:nvPr>
        </p:nvSpPr>
        <p:spPr>
          <a:xfrm>
            <a:off x="5699723" y="1868724"/>
            <a:ext cx="2751573" cy="6960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t>Anyone who needs help can raise the ticket.</a:t>
            </a:r>
            <a:endParaRPr dirty="0"/>
          </a:p>
        </p:txBody>
      </p:sp>
      <p:sp>
        <p:nvSpPr>
          <p:cNvPr id="3961" name="Google Shape;3961;p41"/>
          <p:cNvSpPr txBox="1">
            <a:spLocks noGrp="1"/>
          </p:cNvSpPr>
          <p:nvPr>
            <p:ph type="title" idx="9"/>
          </p:nvPr>
        </p:nvSpPr>
        <p:spPr>
          <a:xfrm>
            <a:off x="173539" y="2956561"/>
            <a:ext cx="24228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Push Notifications</a:t>
            </a:r>
            <a:endParaRPr dirty="0"/>
          </a:p>
        </p:txBody>
      </p:sp>
      <p:sp>
        <p:nvSpPr>
          <p:cNvPr id="3962" name="Google Shape;3962;p41"/>
          <p:cNvSpPr txBox="1">
            <a:spLocks noGrp="1"/>
          </p:cNvSpPr>
          <p:nvPr>
            <p:ph type="subTitle" idx="14"/>
          </p:nvPr>
        </p:nvSpPr>
        <p:spPr>
          <a:xfrm>
            <a:off x="-57007" y="3244055"/>
            <a:ext cx="2653346" cy="6960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t>Motivation, Awareness, Suicide prevention</a:t>
            </a:r>
            <a:endParaRPr dirty="0"/>
          </a:p>
        </p:txBody>
      </p:sp>
      <p:sp>
        <p:nvSpPr>
          <p:cNvPr id="3963" name="Google Shape;3963;p41"/>
          <p:cNvSpPr txBox="1">
            <a:spLocks noGrp="1"/>
          </p:cNvSpPr>
          <p:nvPr>
            <p:ph type="title" idx="15"/>
          </p:nvPr>
        </p:nvSpPr>
        <p:spPr>
          <a:xfrm>
            <a:off x="2469598" y="2962770"/>
            <a:ext cx="23703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Mood Track</a:t>
            </a:r>
            <a:endParaRPr dirty="0"/>
          </a:p>
        </p:txBody>
      </p:sp>
      <p:sp>
        <p:nvSpPr>
          <p:cNvPr id="3964" name="Google Shape;3964;p41"/>
          <p:cNvSpPr txBox="1">
            <a:spLocks noGrp="1"/>
          </p:cNvSpPr>
          <p:nvPr>
            <p:ph type="subTitle" idx="17"/>
          </p:nvPr>
        </p:nvSpPr>
        <p:spPr>
          <a:xfrm>
            <a:off x="2433445" y="3291402"/>
            <a:ext cx="2442523" cy="696000"/>
          </a:xfrm>
          <a:prstGeom prst="rect">
            <a:avLst/>
          </a:prstGeom>
          <a:ln>
            <a:noFill/>
          </a:ln>
        </p:spPr>
        <p:txBody>
          <a:bodyPr spcFirstLastPara="1" wrap="square" lIns="91425" tIns="91425" rIns="91425" bIns="91425" anchor="ctr" anchorCtr="0">
            <a:noAutofit/>
          </a:bodyPr>
          <a:lstStyle/>
          <a:p>
            <a:pPr marL="0" lvl="0" indent="0"/>
            <a:r>
              <a:rPr lang="en-US" dirty="0"/>
              <a:t>With the help specific questionnaire</a:t>
            </a:r>
            <a:endParaRPr dirty="0"/>
          </a:p>
        </p:txBody>
      </p:sp>
      <p:sp>
        <p:nvSpPr>
          <p:cNvPr id="3965" name="Google Shape;3965;p41"/>
          <p:cNvSpPr txBox="1">
            <a:spLocks noGrp="1"/>
          </p:cNvSpPr>
          <p:nvPr>
            <p:ph type="title" idx="18"/>
          </p:nvPr>
        </p:nvSpPr>
        <p:spPr>
          <a:xfrm>
            <a:off x="700648" y="20016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Modules</a:t>
            </a:r>
            <a:endParaRPr dirty="0"/>
          </a:p>
        </p:txBody>
      </p:sp>
      <p:sp>
        <p:nvSpPr>
          <p:cNvPr id="3966" name="Google Shape;3966;p41"/>
          <p:cNvSpPr txBox="1">
            <a:spLocks noGrp="1"/>
          </p:cNvSpPr>
          <p:nvPr>
            <p:ph type="title" idx="2"/>
          </p:nvPr>
        </p:nvSpPr>
        <p:spPr>
          <a:xfrm>
            <a:off x="1430485" y="1017725"/>
            <a:ext cx="495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chemeClr val="accent2"/>
                </a:solidFill>
              </a:rPr>
              <a:t>1.</a:t>
            </a:r>
            <a:endParaRPr dirty="0">
              <a:solidFill>
                <a:schemeClr val="accent2"/>
              </a:solidFill>
            </a:endParaRPr>
          </a:p>
        </p:txBody>
      </p:sp>
      <p:sp>
        <p:nvSpPr>
          <p:cNvPr id="3967" name="Google Shape;3967;p41"/>
          <p:cNvSpPr txBox="1">
            <a:spLocks noGrp="1"/>
          </p:cNvSpPr>
          <p:nvPr>
            <p:ph type="title" idx="4"/>
          </p:nvPr>
        </p:nvSpPr>
        <p:spPr>
          <a:xfrm>
            <a:off x="4129923" y="1017725"/>
            <a:ext cx="495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accent2"/>
                </a:solidFill>
              </a:rPr>
              <a:t>2.</a:t>
            </a:r>
            <a:endParaRPr>
              <a:solidFill>
                <a:schemeClr val="accent2"/>
              </a:solidFill>
            </a:endParaRPr>
          </a:p>
        </p:txBody>
      </p:sp>
      <p:sp>
        <p:nvSpPr>
          <p:cNvPr id="3968" name="Google Shape;3968;p41"/>
          <p:cNvSpPr txBox="1">
            <a:spLocks noGrp="1"/>
          </p:cNvSpPr>
          <p:nvPr>
            <p:ph type="title" idx="7"/>
          </p:nvPr>
        </p:nvSpPr>
        <p:spPr>
          <a:xfrm>
            <a:off x="6827560" y="1017725"/>
            <a:ext cx="495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accent5"/>
                </a:solidFill>
              </a:rPr>
              <a:t>3.</a:t>
            </a:r>
            <a:endParaRPr>
              <a:solidFill>
                <a:schemeClr val="accent5"/>
              </a:solidFill>
            </a:endParaRPr>
          </a:p>
        </p:txBody>
      </p:sp>
      <p:sp>
        <p:nvSpPr>
          <p:cNvPr id="3969" name="Google Shape;3969;p41"/>
          <p:cNvSpPr txBox="1">
            <a:spLocks noGrp="1"/>
          </p:cNvSpPr>
          <p:nvPr>
            <p:ph type="title" idx="13"/>
          </p:nvPr>
        </p:nvSpPr>
        <p:spPr>
          <a:xfrm>
            <a:off x="1167055" y="2447832"/>
            <a:ext cx="495900" cy="52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chemeClr val="accent2"/>
                </a:solidFill>
              </a:rPr>
              <a:t>4.</a:t>
            </a:r>
            <a:endParaRPr dirty="0">
              <a:solidFill>
                <a:schemeClr val="accent2"/>
              </a:solidFill>
            </a:endParaRPr>
          </a:p>
        </p:txBody>
      </p:sp>
      <p:sp>
        <p:nvSpPr>
          <p:cNvPr id="3970" name="Google Shape;3970;p41"/>
          <p:cNvSpPr txBox="1">
            <a:spLocks noGrp="1"/>
          </p:cNvSpPr>
          <p:nvPr>
            <p:ph type="title" idx="16"/>
          </p:nvPr>
        </p:nvSpPr>
        <p:spPr>
          <a:xfrm>
            <a:off x="3437207" y="2451579"/>
            <a:ext cx="495900" cy="52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accent2"/>
                </a:solidFill>
              </a:rPr>
              <a:t>5.</a:t>
            </a:r>
            <a:endParaRPr>
              <a:solidFill>
                <a:schemeClr val="accent2"/>
              </a:solidFill>
            </a:endParaRPr>
          </a:p>
        </p:txBody>
      </p:sp>
      <p:sp>
        <p:nvSpPr>
          <p:cNvPr id="23" name="Google Shape;3950;p41"/>
          <p:cNvSpPr/>
          <p:nvPr/>
        </p:nvSpPr>
        <p:spPr>
          <a:xfrm>
            <a:off x="6878543" y="2554187"/>
            <a:ext cx="556865" cy="527690"/>
          </a:xfrm>
          <a:custGeom>
            <a:avLst/>
            <a:gdLst/>
            <a:ahLst/>
            <a:cxnLst/>
            <a:rect l="l" t="t" r="r" b="b"/>
            <a:pathLst>
              <a:path w="10382" h="9839" extrusionOk="0">
                <a:moveTo>
                  <a:pt x="5290" y="1"/>
                </a:moveTo>
                <a:cubicBezTo>
                  <a:pt x="5288" y="1"/>
                  <a:pt x="5286" y="1"/>
                  <a:pt x="5284" y="1"/>
                </a:cubicBezTo>
                <a:cubicBezTo>
                  <a:pt x="2647" y="1"/>
                  <a:pt x="455" y="2124"/>
                  <a:pt x="371" y="4760"/>
                </a:cubicBezTo>
                <a:cubicBezTo>
                  <a:pt x="341" y="5692"/>
                  <a:pt x="572" y="6569"/>
                  <a:pt x="997" y="7324"/>
                </a:cubicBezTo>
                <a:cubicBezTo>
                  <a:pt x="1056" y="7430"/>
                  <a:pt x="1056" y="7562"/>
                  <a:pt x="994" y="7669"/>
                </a:cubicBezTo>
                <a:cubicBezTo>
                  <a:pt x="774" y="8053"/>
                  <a:pt x="459" y="8527"/>
                  <a:pt x="66" y="8896"/>
                </a:cubicBezTo>
                <a:cubicBezTo>
                  <a:pt x="0" y="8959"/>
                  <a:pt x="37" y="9065"/>
                  <a:pt x="125" y="9077"/>
                </a:cubicBezTo>
                <a:cubicBezTo>
                  <a:pt x="304" y="9094"/>
                  <a:pt x="577" y="9114"/>
                  <a:pt x="896" y="9114"/>
                </a:cubicBezTo>
                <a:cubicBezTo>
                  <a:pt x="1312" y="9114"/>
                  <a:pt x="1806" y="9080"/>
                  <a:pt x="2270" y="8959"/>
                </a:cubicBezTo>
                <a:cubicBezTo>
                  <a:pt x="2300" y="8951"/>
                  <a:pt x="2331" y="8947"/>
                  <a:pt x="2362" y="8947"/>
                </a:cubicBezTo>
                <a:cubicBezTo>
                  <a:pt x="2428" y="8947"/>
                  <a:pt x="2494" y="8966"/>
                  <a:pt x="2549" y="9003"/>
                </a:cubicBezTo>
                <a:cubicBezTo>
                  <a:pt x="3331" y="9529"/>
                  <a:pt x="4273" y="9839"/>
                  <a:pt x="5287" y="9839"/>
                </a:cubicBezTo>
                <a:cubicBezTo>
                  <a:pt x="5375" y="9839"/>
                  <a:pt x="5463" y="9837"/>
                  <a:pt x="5552" y="9832"/>
                </a:cubicBezTo>
                <a:cubicBezTo>
                  <a:pt x="8027" y="9703"/>
                  <a:pt x="10040" y="7716"/>
                  <a:pt x="10198" y="5241"/>
                </a:cubicBezTo>
                <a:cubicBezTo>
                  <a:pt x="10381" y="2379"/>
                  <a:pt x="8115" y="1"/>
                  <a:pt x="5290" y="1"/>
                </a:cubicBezTo>
                <a:close/>
              </a:path>
            </a:pathLst>
          </a:custGeom>
          <a:solidFill>
            <a:schemeClr val="accent1">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24" name="Google Shape;3963;p41"/>
          <p:cNvSpPr txBox="1"/>
          <p:nvPr/>
        </p:nvSpPr>
        <p:spPr>
          <a:xfrm>
            <a:off x="5971817" y="3064355"/>
            <a:ext cx="23703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Bellota"/>
              <a:buNone/>
              <a:defRPr sz="1800" b="1" i="0" u="none" strike="noStrike" cap="none">
                <a:solidFill>
                  <a:schemeClr val="lt2"/>
                </a:solidFill>
                <a:latin typeface="Poppins"/>
                <a:ea typeface="Poppins"/>
                <a:cs typeface="Poppins"/>
                <a:sym typeface="Poppins"/>
              </a:defRPr>
            </a:lvl1pPr>
            <a:lvl2pPr marR="0" lvl="1" algn="l" rtl="0">
              <a:lnSpc>
                <a:spcPct val="100000"/>
              </a:lnSpc>
              <a:spcBef>
                <a:spcPts val="0"/>
              </a:spcBef>
              <a:spcAft>
                <a:spcPts val="0"/>
              </a:spcAft>
              <a:buClr>
                <a:schemeClr val="dk1"/>
              </a:buClr>
              <a:buSzPts val="2400"/>
              <a:buFont typeface="Bellota"/>
              <a:buNone/>
              <a:defRPr sz="2400" b="1" i="0" u="none" strike="noStrike" cap="none">
                <a:solidFill>
                  <a:schemeClr val="dk1"/>
                </a:solidFill>
                <a:latin typeface="Bellota"/>
                <a:ea typeface="Bellota"/>
                <a:cs typeface="Bellota"/>
                <a:sym typeface="Bellota"/>
              </a:defRPr>
            </a:lvl2pPr>
            <a:lvl3pPr marR="0" lvl="2" algn="l" rtl="0">
              <a:lnSpc>
                <a:spcPct val="100000"/>
              </a:lnSpc>
              <a:spcBef>
                <a:spcPts val="0"/>
              </a:spcBef>
              <a:spcAft>
                <a:spcPts val="0"/>
              </a:spcAft>
              <a:buClr>
                <a:schemeClr val="dk1"/>
              </a:buClr>
              <a:buSzPts val="2400"/>
              <a:buFont typeface="Bellota"/>
              <a:buNone/>
              <a:defRPr sz="2400" b="1" i="0" u="none" strike="noStrike" cap="none">
                <a:solidFill>
                  <a:schemeClr val="dk1"/>
                </a:solidFill>
                <a:latin typeface="Bellota"/>
                <a:ea typeface="Bellota"/>
                <a:cs typeface="Bellota"/>
                <a:sym typeface="Bellota"/>
              </a:defRPr>
            </a:lvl3pPr>
            <a:lvl4pPr marR="0" lvl="3" algn="l" rtl="0">
              <a:lnSpc>
                <a:spcPct val="100000"/>
              </a:lnSpc>
              <a:spcBef>
                <a:spcPts val="0"/>
              </a:spcBef>
              <a:spcAft>
                <a:spcPts val="0"/>
              </a:spcAft>
              <a:buClr>
                <a:schemeClr val="dk1"/>
              </a:buClr>
              <a:buSzPts val="2400"/>
              <a:buFont typeface="Bellota"/>
              <a:buNone/>
              <a:defRPr sz="2400" b="1" i="0" u="none" strike="noStrike" cap="none">
                <a:solidFill>
                  <a:schemeClr val="dk1"/>
                </a:solidFill>
                <a:latin typeface="Bellota"/>
                <a:ea typeface="Bellota"/>
                <a:cs typeface="Bellota"/>
                <a:sym typeface="Bellota"/>
              </a:defRPr>
            </a:lvl4pPr>
            <a:lvl5pPr marR="0" lvl="4" algn="l" rtl="0">
              <a:lnSpc>
                <a:spcPct val="100000"/>
              </a:lnSpc>
              <a:spcBef>
                <a:spcPts val="0"/>
              </a:spcBef>
              <a:spcAft>
                <a:spcPts val="0"/>
              </a:spcAft>
              <a:buClr>
                <a:schemeClr val="dk1"/>
              </a:buClr>
              <a:buSzPts val="2400"/>
              <a:buFont typeface="Bellota"/>
              <a:buNone/>
              <a:defRPr sz="2400" b="1" i="0" u="none" strike="noStrike" cap="none">
                <a:solidFill>
                  <a:schemeClr val="dk1"/>
                </a:solidFill>
                <a:latin typeface="Bellota"/>
                <a:ea typeface="Bellota"/>
                <a:cs typeface="Bellota"/>
                <a:sym typeface="Bellota"/>
              </a:defRPr>
            </a:lvl5pPr>
            <a:lvl6pPr marR="0" lvl="5" algn="l" rtl="0">
              <a:lnSpc>
                <a:spcPct val="100000"/>
              </a:lnSpc>
              <a:spcBef>
                <a:spcPts val="0"/>
              </a:spcBef>
              <a:spcAft>
                <a:spcPts val="0"/>
              </a:spcAft>
              <a:buClr>
                <a:schemeClr val="dk1"/>
              </a:buClr>
              <a:buSzPts val="2400"/>
              <a:buFont typeface="Bellota"/>
              <a:buNone/>
              <a:defRPr sz="2400" b="1" i="0" u="none" strike="noStrike" cap="none">
                <a:solidFill>
                  <a:schemeClr val="dk1"/>
                </a:solidFill>
                <a:latin typeface="Bellota"/>
                <a:ea typeface="Bellota"/>
                <a:cs typeface="Bellota"/>
                <a:sym typeface="Bellota"/>
              </a:defRPr>
            </a:lvl6pPr>
            <a:lvl7pPr marR="0" lvl="6" algn="l" rtl="0">
              <a:lnSpc>
                <a:spcPct val="100000"/>
              </a:lnSpc>
              <a:spcBef>
                <a:spcPts val="0"/>
              </a:spcBef>
              <a:spcAft>
                <a:spcPts val="0"/>
              </a:spcAft>
              <a:buClr>
                <a:schemeClr val="dk1"/>
              </a:buClr>
              <a:buSzPts val="2400"/>
              <a:buFont typeface="Bellota"/>
              <a:buNone/>
              <a:defRPr sz="2400" b="1" i="0" u="none" strike="noStrike" cap="none">
                <a:solidFill>
                  <a:schemeClr val="dk1"/>
                </a:solidFill>
                <a:latin typeface="Bellota"/>
                <a:ea typeface="Bellota"/>
                <a:cs typeface="Bellota"/>
                <a:sym typeface="Bellota"/>
              </a:defRPr>
            </a:lvl7pPr>
            <a:lvl8pPr marR="0" lvl="7" algn="l" rtl="0">
              <a:lnSpc>
                <a:spcPct val="100000"/>
              </a:lnSpc>
              <a:spcBef>
                <a:spcPts val="0"/>
              </a:spcBef>
              <a:spcAft>
                <a:spcPts val="0"/>
              </a:spcAft>
              <a:buClr>
                <a:schemeClr val="dk1"/>
              </a:buClr>
              <a:buSzPts val="2400"/>
              <a:buFont typeface="Bellota"/>
              <a:buNone/>
              <a:defRPr sz="2400" b="1" i="0" u="none" strike="noStrike" cap="none">
                <a:solidFill>
                  <a:schemeClr val="dk1"/>
                </a:solidFill>
                <a:latin typeface="Bellota"/>
                <a:ea typeface="Bellota"/>
                <a:cs typeface="Bellota"/>
                <a:sym typeface="Bellota"/>
              </a:defRPr>
            </a:lvl8pPr>
            <a:lvl9pPr marR="0" lvl="8" algn="l" rtl="0">
              <a:lnSpc>
                <a:spcPct val="100000"/>
              </a:lnSpc>
              <a:spcBef>
                <a:spcPts val="0"/>
              </a:spcBef>
              <a:spcAft>
                <a:spcPts val="0"/>
              </a:spcAft>
              <a:buClr>
                <a:schemeClr val="dk1"/>
              </a:buClr>
              <a:buSzPts val="2400"/>
              <a:buFont typeface="Bellota"/>
              <a:buNone/>
              <a:defRPr sz="2400" b="1" i="0" u="none" strike="noStrike" cap="none">
                <a:solidFill>
                  <a:schemeClr val="dk1"/>
                </a:solidFill>
                <a:latin typeface="Bellota"/>
                <a:ea typeface="Bellota"/>
                <a:cs typeface="Bellota"/>
                <a:sym typeface="Bellota"/>
              </a:defRPr>
            </a:lvl9pPr>
          </a:lstStyle>
          <a:p>
            <a:r>
              <a:rPr lang="en-US" dirty="0"/>
              <a:t>Self Assessment *</a:t>
            </a:r>
            <a:endParaRPr lang="en-US" dirty="0"/>
          </a:p>
        </p:txBody>
      </p:sp>
      <p:sp>
        <p:nvSpPr>
          <p:cNvPr id="25" name="Google Shape;3964;p41"/>
          <p:cNvSpPr txBox="1"/>
          <p:nvPr/>
        </p:nvSpPr>
        <p:spPr>
          <a:xfrm>
            <a:off x="5971824" y="3381727"/>
            <a:ext cx="2370300" cy="69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ctr" rtl="0">
              <a:lnSpc>
                <a:spcPct val="100000"/>
              </a:lnSpc>
              <a:spcBef>
                <a:spcPts val="0"/>
              </a:spcBef>
              <a:spcAft>
                <a:spcPts val="0"/>
              </a:spcAft>
              <a:buClr>
                <a:schemeClr val="accent3"/>
              </a:buClr>
              <a:buSzPts val="1400"/>
              <a:buFont typeface="Poppins Light"/>
              <a:buNone/>
              <a:defRPr sz="1300" b="0" i="0" u="none" strike="noStrike" cap="none">
                <a:solidFill>
                  <a:schemeClr val="dk1"/>
                </a:solidFill>
                <a:latin typeface="Poppins Light"/>
                <a:ea typeface="Poppins Light"/>
                <a:cs typeface="Poppins Light"/>
                <a:sym typeface="Poppins Light"/>
              </a:defRPr>
            </a:lvl1pPr>
            <a:lvl2pPr marL="914400" marR="0" lvl="1" indent="-311150" algn="l" rtl="0">
              <a:lnSpc>
                <a:spcPct val="100000"/>
              </a:lnSpc>
              <a:spcBef>
                <a:spcPts val="0"/>
              </a:spcBef>
              <a:spcAft>
                <a:spcPts val="0"/>
              </a:spcAft>
              <a:buClr>
                <a:schemeClr val="dk1"/>
              </a:buClr>
              <a:buSzPts val="1300"/>
              <a:buFont typeface="Poppins Light"/>
              <a:buNone/>
              <a:defRPr sz="1300" b="0" i="0" u="none" strike="noStrike" cap="none">
                <a:solidFill>
                  <a:schemeClr val="dk1"/>
                </a:solidFill>
                <a:latin typeface="Poppins Light"/>
                <a:ea typeface="Poppins Light"/>
                <a:cs typeface="Poppins Light"/>
                <a:sym typeface="Poppins Light"/>
              </a:defRPr>
            </a:lvl2pPr>
            <a:lvl3pPr marL="1371600" marR="0" lvl="2" indent="-311150" algn="l" rtl="0">
              <a:lnSpc>
                <a:spcPct val="100000"/>
              </a:lnSpc>
              <a:spcBef>
                <a:spcPts val="0"/>
              </a:spcBef>
              <a:spcAft>
                <a:spcPts val="0"/>
              </a:spcAft>
              <a:buClr>
                <a:schemeClr val="dk1"/>
              </a:buClr>
              <a:buSzPts val="1300"/>
              <a:buFont typeface="Poppins Light"/>
              <a:buNone/>
              <a:defRPr sz="1300" b="0" i="0" u="none" strike="noStrike" cap="none">
                <a:solidFill>
                  <a:schemeClr val="dk1"/>
                </a:solidFill>
                <a:latin typeface="Poppins Light"/>
                <a:ea typeface="Poppins Light"/>
                <a:cs typeface="Poppins Light"/>
                <a:sym typeface="Poppins Light"/>
              </a:defRPr>
            </a:lvl3pPr>
            <a:lvl4pPr marL="1828800" marR="0" lvl="3" indent="-311150" algn="l" rtl="0">
              <a:lnSpc>
                <a:spcPct val="100000"/>
              </a:lnSpc>
              <a:spcBef>
                <a:spcPts val="0"/>
              </a:spcBef>
              <a:spcAft>
                <a:spcPts val="0"/>
              </a:spcAft>
              <a:buClr>
                <a:schemeClr val="dk1"/>
              </a:buClr>
              <a:buSzPts val="1300"/>
              <a:buFont typeface="Poppins Light"/>
              <a:buNone/>
              <a:defRPr sz="1300" b="0" i="0" u="none" strike="noStrike" cap="none">
                <a:solidFill>
                  <a:schemeClr val="dk1"/>
                </a:solidFill>
                <a:latin typeface="Poppins Light"/>
                <a:ea typeface="Poppins Light"/>
                <a:cs typeface="Poppins Light"/>
                <a:sym typeface="Poppins Light"/>
              </a:defRPr>
            </a:lvl4pPr>
            <a:lvl5pPr marL="2286000" marR="0" lvl="4" indent="-311150" algn="l" rtl="0">
              <a:lnSpc>
                <a:spcPct val="100000"/>
              </a:lnSpc>
              <a:spcBef>
                <a:spcPts val="0"/>
              </a:spcBef>
              <a:spcAft>
                <a:spcPts val="0"/>
              </a:spcAft>
              <a:buClr>
                <a:schemeClr val="dk1"/>
              </a:buClr>
              <a:buSzPts val="1300"/>
              <a:buFont typeface="Poppins Light"/>
              <a:buNone/>
              <a:defRPr sz="1300" b="0" i="0" u="none" strike="noStrike" cap="none">
                <a:solidFill>
                  <a:schemeClr val="dk1"/>
                </a:solidFill>
                <a:latin typeface="Poppins Light"/>
                <a:ea typeface="Poppins Light"/>
                <a:cs typeface="Poppins Light"/>
                <a:sym typeface="Poppins Light"/>
              </a:defRPr>
            </a:lvl5pPr>
            <a:lvl6pPr marL="2743200" marR="0" lvl="5" indent="-311150" algn="l" rtl="0">
              <a:lnSpc>
                <a:spcPct val="100000"/>
              </a:lnSpc>
              <a:spcBef>
                <a:spcPts val="0"/>
              </a:spcBef>
              <a:spcAft>
                <a:spcPts val="0"/>
              </a:spcAft>
              <a:buClr>
                <a:schemeClr val="dk1"/>
              </a:buClr>
              <a:buSzPts val="1300"/>
              <a:buFont typeface="Poppins Light"/>
              <a:buNone/>
              <a:defRPr sz="1300" b="0" i="0" u="none" strike="noStrike" cap="none">
                <a:solidFill>
                  <a:schemeClr val="dk1"/>
                </a:solidFill>
                <a:latin typeface="Poppins Light"/>
                <a:ea typeface="Poppins Light"/>
                <a:cs typeface="Poppins Light"/>
                <a:sym typeface="Poppins Light"/>
              </a:defRPr>
            </a:lvl6pPr>
            <a:lvl7pPr marL="3200400" marR="0" lvl="6" indent="-311150" algn="l" rtl="0">
              <a:lnSpc>
                <a:spcPct val="100000"/>
              </a:lnSpc>
              <a:spcBef>
                <a:spcPts val="0"/>
              </a:spcBef>
              <a:spcAft>
                <a:spcPts val="0"/>
              </a:spcAft>
              <a:buClr>
                <a:schemeClr val="dk1"/>
              </a:buClr>
              <a:buSzPts val="1300"/>
              <a:buFont typeface="Poppins Light"/>
              <a:buNone/>
              <a:defRPr sz="1300" b="0" i="0" u="none" strike="noStrike" cap="none">
                <a:solidFill>
                  <a:schemeClr val="dk1"/>
                </a:solidFill>
                <a:latin typeface="Poppins Light"/>
                <a:ea typeface="Poppins Light"/>
                <a:cs typeface="Poppins Light"/>
                <a:sym typeface="Poppins Light"/>
              </a:defRPr>
            </a:lvl7pPr>
            <a:lvl8pPr marL="3657600" marR="0" lvl="7" indent="-311150" algn="l" rtl="0">
              <a:lnSpc>
                <a:spcPct val="100000"/>
              </a:lnSpc>
              <a:spcBef>
                <a:spcPts val="0"/>
              </a:spcBef>
              <a:spcAft>
                <a:spcPts val="0"/>
              </a:spcAft>
              <a:buClr>
                <a:schemeClr val="dk1"/>
              </a:buClr>
              <a:buSzPts val="1300"/>
              <a:buFont typeface="Poppins Light"/>
              <a:buNone/>
              <a:defRPr sz="1300" b="0" i="0" u="none" strike="noStrike" cap="none">
                <a:solidFill>
                  <a:schemeClr val="dk1"/>
                </a:solidFill>
                <a:latin typeface="Poppins Light"/>
                <a:ea typeface="Poppins Light"/>
                <a:cs typeface="Poppins Light"/>
                <a:sym typeface="Poppins Light"/>
              </a:defRPr>
            </a:lvl8pPr>
            <a:lvl9pPr marL="4114800" marR="0" lvl="8" indent="-311150" algn="l" rtl="0">
              <a:lnSpc>
                <a:spcPct val="100000"/>
              </a:lnSpc>
              <a:spcBef>
                <a:spcPts val="0"/>
              </a:spcBef>
              <a:spcAft>
                <a:spcPts val="0"/>
              </a:spcAft>
              <a:buClr>
                <a:schemeClr val="dk1"/>
              </a:buClr>
              <a:buSzPts val="1300"/>
              <a:buFont typeface="Poppins Light"/>
              <a:buNone/>
              <a:defRPr sz="1300" b="0" i="0" u="none" strike="noStrike" cap="none">
                <a:solidFill>
                  <a:schemeClr val="dk1"/>
                </a:solidFill>
                <a:latin typeface="Poppins Light"/>
                <a:ea typeface="Poppins Light"/>
                <a:cs typeface="Poppins Light"/>
                <a:sym typeface="Poppins Light"/>
              </a:defRPr>
            </a:lvl9pPr>
          </a:lstStyle>
          <a:p>
            <a:pPr marL="0" indent="0"/>
            <a:r>
              <a:rPr lang="en-US" dirty="0"/>
              <a:t>One will be able to assess themselves.</a:t>
            </a:r>
            <a:endParaRPr lang="en-US" dirty="0"/>
          </a:p>
        </p:txBody>
      </p:sp>
      <p:sp>
        <p:nvSpPr>
          <p:cNvPr id="26" name="Google Shape;3970;p41"/>
          <p:cNvSpPr txBox="1"/>
          <p:nvPr/>
        </p:nvSpPr>
        <p:spPr>
          <a:xfrm>
            <a:off x="6939426" y="2553164"/>
            <a:ext cx="495900" cy="525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ellota"/>
              <a:buNone/>
              <a:defRPr sz="2400" b="1" i="0" u="none" strike="noStrike" cap="none">
                <a:solidFill>
                  <a:srgbClr val="FFFFFF"/>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Bellota"/>
              <a:buNone/>
              <a:defRPr sz="3000" b="1" i="0" u="none" strike="noStrike" cap="none">
                <a:solidFill>
                  <a:schemeClr val="dk1"/>
                </a:solidFill>
                <a:latin typeface="Bellota"/>
                <a:ea typeface="Bellota"/>
                <a:cs typeface="Bellota"/>
                <a:sym typeface="Bellota"/>
              </a:defRPr>
            </a:lvl2pPr>
            <a:lvl3pPr marR="0" lvl="2" algn="l" rtl="0">
              <a:lnSpc>
                <a:spcPct val="100000"/>
              </a:lnSpc>
              <a:spcBef>
                <a:spcPts val="0"/>
              </a:spcBef>
              <a:spcAft>
                <a:spcPts val="0"/>
              </a:spcAft>
              <a:buClr>
                <a:schemeClr val="dk1"/>
              </a:buClr>
              <a:buSzPts val="3000"/>
              <a:buFont typeface="Bellota"/>
              <a:buNone/>
              <a:defRPr sz="3000" b="1" i="0" u="none" strike="noStrike" cap="none">
                <a:solidFill>
                  <a:schemeClr val="dk1"/>
                </a:solidFill>
                <a:latin typeface="Bellota"/>
                <a:ea typeface="Bellota"/>
                <a:cs typeface="Bellota"/>
                <a:sym typeface="Bellota"/>
              </a:defRPr>
            </a:lvl3pPr>
            <a:lvl4pPr marR="0" lvl="3" algn="l" rtl="0">
              <a:lnSpc>
                <a:spcPct val="100000"/>
              </a:lnSpc>
              <a:spcBef>
                <a:spcPts val="0"/>
              </a:spcBef>
              <a:spcAft>
                <a:spcPts val="0"/>
              </a:spcAft>
              <a:buClr>
                <a:schemeClr val="dk1"/>
              </a:buClr>
              <a:buSzPts val="3000"/>
              <a:buFont typeface="Bellota"/>
              <a:buNone/>
              <a:defRPr sz="3000" b="1" i="0" u="none" strike="noStrike" cap="none">
                <a:solidFill>
                  <a:schemeClr val="dk1"/>
                </a:solidFill>
                <a:latin typeface="Bellota"/>
                <a:ea typeface="Bellota"/>
                <a:cs typeface="Bellota"/>
                <a:sym typeface="Bellota"/>
              </a:defRPr>
            </a:lvl4pPr>
            <a:lvl5pPr marR="0" lvl="4" algn="l" rtl="0">
              <a:lnSpc>
                <a:spcPct val="100000"/>
              </a:lnSpc>
              <a:spcBef>
                <a:spcPts val="0"/>
              </a:spcBef>
              <a:spcAft>
                <a:spcPts val="0"/>
              </a:spcAft>
              <a:buClr>
                <a:schemeClr val="dk1"/>
              </a:buClr>
              <a:buSzPts val="3000"/>
              <a:buFont typeface="Bellota"/>
              <a:buNone/>
              <a:defRPr sz="3000" b="1" i="0" u="none" strike="noStrike" cap="none">
                <a:solidFill>
                  <a:schemeClr val="dk1"/>
                </a:solidFill>
                <a:latin typeface="Bellota"/>
                <a:ea typeface="Bellota"/>
                <a:cs typeface="Bellota"/>
                <a:sym typeface="Bellota"/>
              </a:defRPr>
            </a:lvl5pPr>
            <a:lvl6pPr marR="0" lvl="5" algn="l" rtl="0">
              <a:lnSpc>
                <a:spcPct val="100000"/>
              </a:lnSpc>
              <a:spcBef>
                <a:spcPts val="0"/>
              </a:spcBef>
              <a:spcAft>
                <a:spcPts val="0"/>
              </a:spcAft>
              <a:buClr>
                <a:schemeClr val="dk1"/>
              </a:buClr>
              <a:buSzPts val="3000"/>
              <a:buFont typeface="Bellota"/>
              <a:buNone/>
              <a:defRPr sz="3000" b="1" i="0" u="none" strike="noStrike" cap="none">
                <a:solidFill>
                  <a:schemeClr val="dk1"/>
                </a:solidFill>
                <a:latin typeface="Bellota"/>
                <a:ea typeface="Bellota"/>
                <a:cs typeface="Bellota"/>
                <a:sym typeface="Bellota"/>
              </a:defRPr>
            </a:lvl6pPr>
            <a:lvl7pPr marR="0" lvl="6" algn="l" rtl="0">
              <a:lnSpc>
                <a:spcPct val="100000"/>
              </a:lnSpc>
              <a:spcBef>
                <a:spcPts val="0"/>
              </a:spcBef>
              <a:spcAft>
                <a:spcPts val="0"/>
              </a:spcAft>
              <a:buClr>
                <a:schemeClr val="dk1"/>
              </a:buClr>
              <a:buSzPts val="3000"/>
              <a:buFont typeface="Bellota"/>
              <a:buNone/>
              <a:defRPr sz="3000" b="1" i="0" u="none" strike="noStrike" cap="none">
                <a:solidFill>
                  <a:schemeClr val="dk1"/>
                </a:solidFill>
                <a:latin typeface="Bellota"/>
                <a:ea typeface="Bellota"/>
                <a:cs typeface="Bellota"/>
                <a:sym typeface="Bellota"/>
              </a:defRPr>
            </a:lvl7pPr>
            <a:lvl8pPr marR="0" lvl="7" algn="l" rtl="0">
              <a:lnSpc>
                <a:spcPct val="100000"/>
              </a:lnSpc>
              <a:spcBef>
                <a:spcPts val="0"/>
              </a:spcBef>
              <a:spcAft>
                <a:spcPts val="0"/>
              </a:spcAft>
              <a:buClr>
                <a:schemeClr val="dk1"/>
              </a:buClr>
              <a:buSzPts val="3000"/>
              <a:buFont typeface="Bellota"/>
              <a:buNone/>
              <a:defRPr sz="3000" b="1" i="0" u="none" strike="noStrike" cap="none">
                <a:solidFill>
                  <a:schemeClr val="dk1"/>
                </a:solidFill>
                <a:latin typeface="Bellota"/>
                <a:ea typeface="Bellota"/>
                <a:cs typeface="Bellota"/>
                <a:sym typeface="Bellota"/>
              </a:defRPr>
            </a:lvl8pPr>
            <a:lvl9pPr marR="0" lvl="8" algn="l" rtl="0">
              <a:lnSpc>
                <a:spcPct val="100000"/>
              </a:lnSpc>
              <a:spcBef>
                <a:spcPts val="0"/>
              </a:spcBef>
              <a:spcAft>
                <a:spcPts val="0"/>
              </a:spcAft>
              <a:buClr>
                <a:schemeClr val="dk1"/>
              </a:buClr>
              <a:buSzPts val="3000"/>
              <a:buFont typeface="Bellota"/>
              <a:buNone/>
              <a:defRPr sz="3000" b="1" i="0" u="none" strike="noStrike" cap="none">
                <a:solidFill>
                  <a:schemeClr val="dk1"/>
                </a:solidFill>
                <a:latin typeface="Bellota"/>
                <a:ea typeface="Bellota"/>
                <a:cs typeface="Bellota"/>
                <a:sym typeface="Bellota"/>
              </a:defRPr>
            </a:lvl9pPr>
          </a:lstStyle>
          <a:p>
            <a:r>
              <a:rPr lang="en-GB" dirty="0">
                <a:solidFill>
                  <a:schemeClr val="accent2"/>
                </a:solidFill>
              </a:rPr>
              <a:t>6.</a:t>
            </a:r>
            <a:endParaRPr lang="en-GB" dirty="0">
              <a:solidFill>
                <a:schemeClr val="accent2"/>
              </a:solidFill>
            </a:endParaRPr>
          </a:p>
        </p:txBody>
      </p:sp>
      <p:sp>
        <p:nvSpPr>
          <p:cNvPr id="27" name="TextBox 26"/>
          <p:cNvSpPr txBox="1"/>
          <p:nvPr/>
        </p:nvSpPr>
        <p:spPr>
          <a:xfrm>
            <a:off x="7736830" y="4928056"/>
            <a:ext cx="1210588" cy="215444"/>
          </a:xfrm>
          <a:prstGeom prst="rect">
            <a:avLst/>
          </a:prstGeom>
          <a:noFill/>
        </p:spPr>
        <p:txBody>
          <a:bodyPr wrap="none" rtlCol="0">
            <a:spAutoFit/>
          </a:bodyPr>
          <a:lstStyle/>
          <a:p>
            <a:r>
              <a:rPr lang="en-US" sz="800" dirty="0"/>
              <a:t>© Everestwalk Groups</a:t>
            </a:r>
            <a:endParaRPr lang="en-US" sz="800" dirty="0"/>
          </a:p>
        </p:txBody>
      </p:sp>
      <p:sp>
        <p:nvSpPr>
          <p:cNvPr id="28" name="Google Shape;3950;p41"/>
          <p:cNvSpPr/>
          <p:nvPr/>
        </p:nvSpPr>
        <p:spPr>
          <a:xfrm>
            <a:off x="5036649" y="3522935"/>
            <a:ext cx="556865" cy="527690"/>
          </a:xfrm>
          <a:custGeom>
            <a:avLst/>
            <a:gdLst/>
            <a:ahLst/>
            <a:cxnLst/>
            <a:rect l="l" t="t" r="r" b="b"/>
            <a:pathLst>
              <a:path w="10382" h="9839" extrusionOk="0">
                <a:moveTo>
                  <a:pt x="5290" y="1"/>
                </a:moveTo>
                <a:cubicBezTo>
                  <a:pt x="5288" y="1"/>
                  <a:pt x="5286" y="1"/>
                  <a:pt x="5284" y="1"/>
                </a:cubicBezTo>
                <a:cubicBezTo>
                  <a:pt x="2647" y="1"/>
                  <a:pt x="455" y="2124"/>
                  <a:pt x="371" y="4760"/>
                </a:cubicBezTo>
                <a:cubicBezTo>
                  <a:pt x="341" y="5692"/>
                  <a:pt x="572" y="6569"/>
                  <a:pt x="997" y="7324"/>
                </a:cubicBezTo>
                <a:cubicBezTo>
                  <a:pt x="1056" y="7430"/>
                  <a:pt x="1056" y="7562"/>
                  <a:pt x="994" y="7669"/>
                </a:cubicBezTo>
                <a:cubicBezTo>
                  <a:pt x="774" y="8053"/>
                  <a:pt x="459" y="8527"/>
                  <a:pt x="66" y="8896"/>
                </a:cubicBezTo>
                <a:cubicBezTo>
                  <a:pt x="0" y="8959"/>
                  <a:pt x="37" y="9065"/>
                  <a:pt x="125" y="9077"/>
                </a:cubicBezTo>
                <a:cubicBezTo>
                  <a:pt x="304" y="9094"/>
                  <a:pt x="577" y="9114"/>
                  <a:pt x="896" y="9114"/>
                </a:cubicBezTo>
                <a:cubicBezTo>
                  <a:pt x="1312" y="9114"/>
                  <a:pt x="1806" y="9080"/>
                  <a:pt x="2270" y="8959"/>
                </a:cubicBezTo>
                <a:cubicBezTo>
                  <a:pt x="2300" y="8951"/>
                  <a:pt x="2331" y="8947"/>
                  <a:pt x="2362" y="8947"/>
                </a:cubicBezTo>
                <a:cubicBezTo>
                  <a:pt x="2428" y="8947"/>
                  <a:pt x="2494" y="8966"/>
                  <a:pt x="2549" y="9003"/>
                </a:cubicBezTo>
                <a:cubicBezTo>
                  <a:pt x="3331" y="9529"/>
                  <a:pt x="4273" y="9839"/>
                  <a:pt x="5287" y="9839"/>
                </a:cubicBezTo>
                <a:cubicBezTo>
                  <a:pt x="5375" y="9839"/>
                  <a:pt x="5463" y="9837"/>
                  <a:pt x="5552" y="9832"/>
                </a:cubicBezTo>
                <a:cubicBezTo>
                  <a:pt x="8027" y="9703"/>
                  <a:pt x="10040" y="7716"/>
                  <a:pt x="10198" y="5241"/>
                </a:cubicBezTo>
                <a:cubicBezTo>
                  <a:pt x="10381" y="2379"/>
                  <a:pt x="8115" y="1"/>
                  <a:pt x="5290" y="1"/>
                </a:cubicBezTo>
                <a:close/>
              </a:path>
            </a:pathLst>
          </a:custGeom>
          <a:solidFill>
            <a:schemeClr val="bg1">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29" name="Google Shape;3963;p41"/>
          <p:cNvSpPr txBox="1"/>
          <p:nvPr/>
        </p:nvSpPr>
        <p:spPr>
          <a:xfrm>
            <a:off x="3940730" y="4032321"/>
            <a:ext cx="2809503"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Bellota"/>
              <a:buNone/>
              <a:defRPr sz="1800" b="1" i="0" u="none" strike="noStrike" cap="none">
                <a:solidFill>
                  <a:schemeClr val="lt2"/>
                </a:solidFill>
                <a:latin typeface="Poppins"/>
                <a:ea typeface="Poppins"/>
                <a:cs typeface="Poppins"/>
                <a:sym typeface="Poppins"/>
              </a:defRPr>
            </a:lvl1pPr>
            <a:lvl2pPr marR="0" lvl="1" algn="l" rtl="0">
              <a:lnSpc>
                <a:spcPct val="100000"/>
              </a:lnSpc>
              <a:spcBef>
                <a:spcPts val="0"/>
              </a:spcBef>
              <a:spcAft>
                <a:spcPts val="0"/>
              </a:spcAft>
              <a:buClr>
                <a:schemeClr val="dk1"/>
              </a:buClr>
              <a:buSzPts val="2400"/>
              <a:buFont typeface="Bellota"/>
              <a:buNone/>
              <a:defRPr sz="2400" b="1" i="0" u="none" strike="noStrike" cap="none">
                <a:solidFill>
                  <a:schemeClr val="dk1"/>
                </a:solidFill>
                <a:latin typeface="Bellota"/>
                <a:ea typeface="Bellota"/>
                <a:cs typeface="Bellota"/>
                <a:sym typeface="Bellota"/>
              </a:defRPr>
            </a:lvl2pPr>
            <a:lvl3pPr marR="0" lvl="2" algn="l" rtl="0">
              <a:lnSpc>
                <a:spcPct val="100000"/>
              </a:lnSpc>
              <a:spcBef>
                <a:spcPts val="0"/>
              </a:spcBef>
              <a:spcAft>
                <a:spcPts val="0"/>
              </a:spcAft>
              <a:buClr>
                <a:schemeClr val="dk1"/>
              </a:buClr>
              <a:buSzPts val="2400"/>
              <a:buFont typeface="Bellota"/>
              <a:buNone/>
              <a:defRPr sz="2400" b="1" i="0" u="none" strike="noStrike" cap="none">
                <a:solidFill>
                  <a:schemeClr val="dk1"/>
                </a:solidFill>
                <a:latin typeface="Bellota"/>
                <a:ea typeface="Bellota"/>
                <a:cs typeface="Bellota"/>
                <a:sym typeface="Bellota"/>
              </a:defRPr>
            </a:lvl3pPr>
            <a:lvl4pPr marR="0" lvl="3" algn="l" rtl="0">
              <a:lnSpc>
                <a:spcPct val="100000"/>
              </a:lnSpc>
              <a:spcBef>
                <a:spcPts val="0"/>
              </a:spcBef>
              <a:spcAft>
                <a:spcPts val="0"/>
              </a:spcAft>
              <a:buClr>
                <a:schemeClr val="dk1"/>
              </a:buClr>
              <a:buSzPts val="2400"/>
              <a:buFont typeface="Bellota"/>
              <a:buNone/>
              <a:defRPr sz="2400" b="1" i="0" u="none" strike="noStrike" cap="none">
                <a:solidFill>
                  <a:schemeClr val="dk1"/>
                </a:solidFill>
                <a:latin typeface="Bellota"/>
                <a:ea typeface="Bellota"/>
                <a:cs typeface="Bellota"/>
                <a:sym typeface="Bellota"/>
              </a:defRPr>
            </a:lvl4pPr>
            <a:lvl5pPr marR="0" lvl="4" algn="l" rtl="0">
              <a:lnSpc>
                <a:spcPct val="100000"/>
              </a:lnSpc>
              <a:spcBef>
                <a:spcPts val="0"/>
              </a:spcBef>
              <a:spcAft>
                <a:spcPts val="0"/>
              </a:spcAft>
              <a:buClr>
                <a:schemeClr val="dk1"/>
              </a:buClr>
              <a:buSzPts val="2400"/>
              <a:buFont typeface="Bellota"/>
              <a:buNone/>
              <a:defRPr sz="2400" b="1" i="0" u="none" strike="noStrike" cap="none">
                <a:solidFill>
                  <a:schemeClr val="dk1"/>
                </a:solidFill>
                <a:latin typeface="Bellota"/>
                <a:ea typeface="Bellota"/>
                <a:cs typeface="Bellota"/>
                <a:sym typeface="Bellota"/>
              </a:defRPr>
            </a:lvl5pPr>
            <a:lvl6pPr marR="0" lvl="5" algn="l" rtl="0">
              <a:lnSpc>
                <a:spcPct val="100000"/>
              </a:lnSpc>
              <a:spcBef>
                <a:spcPts val="0"/>
              </a:spcBef>
              <a:spcAft>
                <a:spcPts val="0"/>
              </a:spcAft>
              <a:buClr>
                <a:schemeClr val="dk1"/>
              </a:buClr>
              <a:buSzPts val="2400"/>
              <a:buFont typeface="Bellota"/>
              <a:buNone/>
              <a:defRPr sz="2400" b="1" i="0" u="none" strike="noStrike" cap="none">
                <a:solidFill>
                  <a:schemeClr val="dk1"/>
                </a:solidFill>
                <a:latin typeface="Bellota"/>
                <a:ea typeface="Bellota"/>
                <a:cs typeface="Bellota"/>
                <a:sym typeface="Bellota"/>
              </a:defRPr>
            </a:lvl6pPr>
            <a:lvl7pPr marR="0" lvl="6" algn="l" rtl="0">
              <a:lnSpc>
                <a:spcPct val="100000"/>
              </a:lnSpc>
              <a:spcBef>
                <a:spcPts val="0"/>
              </a:spcBef>
              <a:spcAft>
                <a:spcPts val="0"/>
              </a:spcAft>
              <a:buClr>
                <a:schemeClr val="dk1"/>
              </a:buClr>
              <a:buSzPts val="2400"/>
              <a:buFont typeface="Bellota"/>
              <a:buNone/>
              <a:defRPr sz="2400" b="1" i="0" u="none" strike="noStrike" cap="none">
                <a:solidFill>
                  <a:schemeClr val="dk1"/>
                </a:solidFill>
                <a:latin typeface="Bellota"/>
                <a:ea typeface="Bellota"/>
                <a:cs typeface="Bellota"/>
                <a:sym typeface="Bellota"/>
              </a:defRPr>
            </a:lvl7pPr>
            <a:lvl8pPr marR="0" lvl="7" algn="l" rtl="0">
              <a:lnSpc>
                <a:spcPct val="100000"/>
              </a:lnSpc>
              <a:spcBef>
                <a:spcPts val="0"/>
              </a:spcBef>
              <a:spcAft>
                <a:spcPts val="0"/>
              </a:spcAft>
              <a:buClr>
                <a:schemeClr val="dk1"/>
              </a:buClr>
              <a:buSzPts val="2400"/>
              <a:buFont typeface="Bellota"/>
              <a:buNone/>
              <a:defRPr sz="2400" b="1" i="0" u="none" strike="noStrike" cap="none">
                <a:solidFill>
                  <a:schemeClr val="dk1"/>
                </a:solidFill>
                <a:latin typeface="Bellota"/>
                <a:ea typeface="Bellota"/>
                <a:cs typeface="Bellota"/>
                <a:sym typeface="Bellota"/>
              </a:defRPr>
            </a:lvl8pPr>
            <a:lvl9pPr marR="0" lvl="8" algn="l" rtl="0">
              <a:lnSpc>
                <a:spcPct val="100000"/>
              </a:lnSpc>
              <a:spcBef>
                <a:spcPts val="0"/>
              </a:spcBef>
              <a:spcAft>
                <a:spcPts val="0"/>
              </a:spcAft>
              <a:buClr>
                <a:schemeClr val="dk1"/>
              </a:buClr>
              <a:buSzPts val="2400"/>
              <a:buFont typeface="Bellota"/>
              <a:buNone/>
              <a:defRPr sz="2400" b="1" i="0" u="none" strike="noStrike" cap="none">
                <a:solidFill>
                  <a:schemeClr val="dk1"/>
                </a:solidFill>
                <a:latin typeface="Bellota"/>
                <a:ea typeface="Bellota"/>
                <a:cs typeface="Bellota"/>
                <a:sym typeface="Bellota"/>
              </a:defRPr>
            </a:lvl9pPr>
          </a:lstStyle>
          <a:p>
            <a:r>
              <a:rPr lang="en-US" dirty="0"/>
              <a:t>Existence Alternative</a:t>
            </a:r>
            <a:endParaRPr lang="en-US" dirty="0"/>
          </a:p>
        </p:txBody>
      </p:sp>
      <p:sp>
        <p:nvSpPr>
          <p:cNvPr id="30" name="Google Shape;3964;p41"/>
          <p:cNvSpPr txBox="1"/>
          <p:nvPr/>
        </p:nvSpPr>
        <p:spPr>
          <a:xfrm>
            <a:off x="4068979" y="4330922"/>
            <a:ext cx="2503671" cy="69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ctr" rtl="0">
              <a:lnSpc>
                <a:spcPct val="100000"/>
              </a:lnSpc>
              <a:spcBef>
                <a:spcPts val="0"/>
              </a:spcBef>
              <a:spcAft>
                <a:spcPts val="0"/>
              </a:spcAft>
              <a:buClr>
                <a:schemeClr val="accent3"/>
              </a:buClr>
              <a:buSzPts val="1400"/>
              <a:buFont typeface="Poppins Light"/>
              <a:buNone/>
              <a:defRPr sz="1300" b="0" i="0" u="none" strike="noStrike" cap="none">
                <a:solidFill>
                  <a:schemeClr val="dk1"/>
                </a:solidFill>
                <a:latin typeface="Poppins Light"/>
                <a:ea typeface="Poppins Light"/>
                <a:cs typeface="Poppins Light"/>
                <a:sym typeface="Poppins Light"/>
              </a:defRPr>
            </a:lvl1pPr>
            <a:lvl2pPr marL="914400" marR="0" lvl="1" indent="-311150" algn="l" rtl="0">
              <a:lnSpc>
                <a:spcPct val="100000"/>
              </a:lnSpc>
              <a:spcBef>
                <a:spcPts val="0"/>
              </a:spcBef>
              <a:spcAft>
                <a:spcPts val="0"/>
              </a:spcAft>
              <a:buClr>
                <a:schemeClr val="dk1"/>
              </a:buClr>
              <a:buSzPts val="1300"/>
              <a:buFont typeface="Poppins Light"/>
              <a:buNone/>
              <a:defRPr sz="1300" b="0" i="0" u="none" strike="noStrike" cap="none">
                <a:solidFill>
                  <a:schemeClr val="dk1"/>
                </a:solidFill>
                <a:latin typeface="Poppins Light"/>
                <a:ea typeface="Poppins Light"/>
                <a:cs typeface="Poppins Light"/>
                <a:sym typeface="Poppins Light"/>
              </a:defRPr>
            </a:lvl2pPr>
            <a:lvl3pPr marL="1371600" marR="0" lvl="2" indent="-311150" algn="l" rtl="0">
              <a:lnSpc>
                <a:spcPct val="100000"/>
              </a:lnSpc>
              <a:spcBef>
                <a:spcPts val="0"/>
              </a:spcBef>
              <a:spcAft>
                <a:spcPts val="0"/>
              </a:spcAft>
              <a:buClr>
                <a:schemeClr val="dk1"/>
              </a:buClr>
              <a:buSzPts val="1300"/>
              <a:buFont typeface="Poppins Light"/>
              <a:buNone/>
              <a:defRPr sz="1300" b="0" i="0" u="none" strike="noStrike" cap="none">
                <a:solidFill>
                  <a:schemeClr val="dk1"/>
                </a:solidFill>
                <a:latin typeface="Poppins Light"/>
                <a:ea typeface="Poppins Light"/>
                <a:cs typeface="Poppins Light"/>
                <a:sym typeface="Poppins Light"/>
              </a:defRPr>
            </a:lvl3pPr>
            <a:lvl4pPr marL="1828800" marR="0" lvl="3" indent="-311150" algn="l" rtl="0">
              <a:lnSpc>
                <a:spcPct val="100000"/>
              </a:lnSpc>
              <a:spcBef>
                <a:spcPts val="0"/>
              </a:spcBef>
              <a:spcAft>
                <a:spcPts val="0"/>
              </a:spcAft>
              <a:buClr>
                <a:schemeClr val="dk1"/>
              </a:buClr>
              <a:buSzPts val="1300"/>
              <a:buFont typeface="Poppins Light"/>
              <a:buNone/>
              <a:defRPr sz="1300" b="0" i="0" u="none" strike="noStrike" cap="none">
                <a:solidFill>
                  <a:schemeClr val="dk1"/>
                </a:solidFill>
                <a:latin typeface="Poppins Light"/>
                <a:ea typeface="Poppins Light"/>
                <a:cs typeface="Poppins Light"/>
                <a:sym typeface="Poppins Light"/>
              </a:defRPr>
            </a:lvl4pPr>
            <a:lvl5pPr marL="2286000" marR="0" lvl="4" indent="-311150" algn="l" rtl="0">
              <a:lnSpc>
                <a:spcPct val="100000"/>
              </a:lnSpc>
              <a:spcBef>
                <a:spcPts val="0"/>
              </a:spcBef>
              <a:spcAft>
                <a:spcPts val="0"/>
              </a:spcAft>
              <a:buClr>
                <a:schemeClr val="dk1"/>
              </a:buClr>
              <a:buSzPts val="1300"/>
              <a:buFont typeface="Poppins Light"/>
              <a:buNone/>
              <a:defRPr sz="1300" b="0" i="0" u="none" strike="noStrike" cap="none">
                <a:solidFill>
                  <a:schemeClr val="dk1"/>
                </a:solidFill>
                <a:latin typeface="Poppins Light"/>
                <a:ea typeface="Poppins Light"/>
                <a:cs typeface="Poppins Light"/>
                <a:sym typeface="Poppins Light"/>
              </a:defRPr>
            </a:lvl5pPr>
            <a:lvl6pPr marL="2743200" marR="0" lvl="5" indent="-311150" algn="l" rtl="0">
              <a:lnSpc>
                <a:spcPct val="100000"/>
              </a:lnSpc>
              <a:spcBef>
                <a:spcPts val="0"/>
              </a:spcBef>
              <a:spcAft>
                <a:spcPts val="0"/>
              </a:spcAft>
              <a:buClr>
                <a:schemeClr val="dk1"/>
              </a:buClr>
              <a:buSzPts val="1300"/>
              <a:buFont typeface="Poppins Light"/>
              <a:buNone/>
              <a:defRPr sz="1300" b="0" i="0" u="none" strike="noStrike" cap="none">
                <a:solidFill>
                  <a:schemeClr val="dk1"/>
                </a:solidFill>
                <a:latin typeface="Poppins Light"/>
                <a:ea typeface="Poppins Light"/>
                <a:cs typeface="Poppins Light"/>
                <a:sym typeface="Poppins Light"/>
              </a:defRPr>
            </a:lvl6pPr>
            <a:lvl7pPr marL="3200400" marR="0" lvl="6" indent="-311150" algn="l" rtl="0">
              <a:lnSpc>
                <a:spcPct val="100000"/>
              </a:lnSpc>
              <a:spcBef>
                <a:spcPts val="0"/>
              </a:spcBef>
              <a:spcAft>
                <a:spcPts val="0"/>
              </a:spcAft>
              <a:buClr>
                <a:schemeClr val="dk1"/>
              </a:buClr>
              <a:buSzPts val="1300"/>
              <a:buFont typeface="Poppins Light"/>
              <a:buNone/>
              <a:defRPr sz="1300" b="0" i="0" u="none" strike="noStrike" cap="none">
                <a:solidFill>
                  <a:schemeClr val="dk1"/>
                </a:solidFill>
                <a:latin typeface="Poppins Light"/>
                <a:ea typeface="Poppins Light"/>
                <a:cs typeface="Poppins Light"/>
                <a:sym typeface="Poppins Light"/>
              </a:defRPr>
            </a:lvl7pPr>
            <a:lvl8pPr marL="3657600" marR="0" lvl="7" indent="-311150" algn="l" rtl="0">
              <a:lnSpc>
                <a:spcPct val="100000"/>
              </a:lnSpc>
              <a:spcBef>
                <a:spcPts val="0"/>
              </a:spcBef>
              <a:spcAft>
                <a:spcPts val="0"/>
              </a:spcAft>
              <a:buClr>
                <a:schemeClr val="dk1"/>
              </a:buClr>
              <a:buSzPts val="1300"/>
              <a:buFont typeface="Poppins Light"/>
              <a:buNone/>
              <a:defRPr sz="1300" b="0" i="0" u="none" strike="noStrike" cap="none">
                <a:solidFill>
                  <a:schemeClr val="dk1"/>
                </a:solidFill>
                <a:latin typeface="Poppins Light"/>
                <a:ea typeface="Poppins Light"/>
                <a:cs typeface="Poppins Light"/>
                <a:sym typeface="Poppins Light"/>
              </a:defRPr>
            </a:lvl8pPr>
            <a:lvl9pPr marL="4114800" marR="0" lvl="8" indent="-311150" algn="l" rtl="0">
              <a:lnSpc>
                <a:spcPct val="100000"/>
              </a:lnSpc>
              <a:spcBef>
                <a:spcPts val="0"/>
              </a:spcBef>
              <a:spcAft>
                <a:spcPts val="0"/>
              </a:spcAft>
              <a:buClr>
                <a:schemeClr val="dk1"/>
              </a:buClr>
              <a:buSzPts val="1300"/>
              <a:buFont typeface="Poppins Light"/>
              <a:buNone/>
              <a:defRPr sz="1300" b="0" i="0" u="none" strike="noStrike" cap="none">
                <a:solidFill>
                  <a:schemeClr val="dk1"/>
                </a:solidFill>
                <a:latin typeface="Poppins Light"/>
                <a:ea typeface="Poppins Light"/>
                <a:cs typeface="Poppins Light"/>
                <a:sym typeface="Poppins Light"/>
              </a:defRPr>
            </a:lvl9pPr>
          </a:lstStyle>
          <a:p>
            <a:pPr marL="0" indent="0"/>
            <a:r>
              <a:rPr lang="en-US" dirty="0"/>
              <a:t>For Suicide Ideation, Survival and Affected.</a:t>
            </a:r>
            <a:endParaRPr lang="en-US" dirty="0"/>
          </a:p>
        </p:txBody>
      </p:sp>
      <p:sp>
        <p:nvSpPr>
          <p:cNvPr id="31" name="Google Shape;3970;p41"/>
          <p:cNvSpPr txBox="1"/>
          <p:nvPr/>
        </p:nvSpPr>
        <p:spPr>
          <a:xfrm>
            <a:off x="5097532" y="3521912"/>
            <a:ext cx="495900" cy="525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ellota"/>
              <a:buNone/>
              <a:defRPr sz="2400" b="1" i="0" u="none" strike="noStrike" cap="none">
                <a:solidFill>
                  <a:srgbClr val="FFFFFF"/>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Bellota"/>
              <a:buNone/>
              <a:defRPr sz="3000" b="1" i="0" u="none" strike="noStrike" cap="none">
                <a:solidFill>
                  <a:schemeClr val="dk1"/>
                </a:solidFill>
                <a:latin typeface="Bellota"/>
                <a:ea typeface="Bellota"/>
                <a:cs typeface="Bellota"/>
                <a:sym typeface="Bellota"/>
              </a:defRPr>
            </a:lvl2pPr>
            <a:lvl3pPr marR="0" lvl="2" algn="l" rtl="0">
              <a:lnSpc>
                <a:spcPct val="100000"/>
              </a:lnSpc>
              <a:spcBef>
                <a:spcPts val="0"/>
              </a:spcBef>
              <a:spcAft>
                <a:spcPts val="0"/>
              </a:spcAft>
              <a:buClr>
                <a:schemeClr val="dk1"/>
              </a:buClr>
              <a:buSzPts val="3000"/>
              <a:buFont typeface="Bellota"/>
              <a:buNone/>
              <a:defRPr sz="3000" b="1" i="0" u="none" strike="noStrike" cap="none">
                <a:solidFill>
                  <a:schemeClr val="dk1"/>
                </a:solidFill>
                <a:latin typeface="Bellota"/>
                <a:ea typeface="Bellota"/>
                <a:cs typeface="Bellota"/>
                <a:sym typeface="Bellota"/>
              </a:defRPr>
            </a:lvl3pPr>
            <a:lvl4pPr marR="0" lvl="3" algn="l" rtl="0">
              <a:lnSpc>
                <a:spcPct val="100000"/>
              </a:lnSpc>
              <a:spcBef>
                <a:spcPts val="0"/>
              </a:spcBef>
              <a:spcAft>
                <a:spcPts val="0"/>
              </a:spcAft>
              <a:buClr>
                <a:schemeClr val="dk1"/>
              </a:buClr>
              <a:buSzPts val="3000"/>
              <a:buFont typeface="Bellota"/>
              <a:buNone/>
              <a:defRPr sz="3000" b="1" i="0" u="none" strike="noStrike" cap="none">
                <a:solidFill>
                  <a:schemeClr val="dk1"/>
                </a:solidFill>
                <a:latin typeface="Bellota"/>
                <a:ea typeface="Bellota"/>
                <a:cs typeface="Bellota"/>
                <a:sym typeface="Bellota"/>
              </a:defRPr>
            </a:lvl4pPr>
            <a:lvl5pPr marR="0" lvl="4" algn="l" rtl="0">
              <a:lnSpc>
                <a:spcPct val="100000"/>
              </a:lnSpc>
              <a:spcBef>
                <a:spcPts val="0"/>
              </a:spcBef>
              <a:spcAft>
                <a:spcPts val="0"/>
              </a:spcAft>
              <a:buClr>
                <a:schemeClr val="dk1"/>
              </a:buClr>
              <a:buSzPts val="3000"/>
              <a:buFont typeface="Bellota"/>
              <a:buNone/>
              <a:defRPr sz="3000" b="1" i="0" u="none" strike="noStrike" cap="none">
                <a:solidFill>
                  <a:schemeClr val="dk1"/>
                </a:solidFill>
                <a:latin typeface="Bellota"/>
                <a:ea typeface="Bellota"/>
                <a:cs typeface="Bellota"/>
                <a:sym typeface="Bellota"/>
              </a:defRPr>
            </a:lvl5pPr>
            <a:lvl6pPr marR="0" lvl="5" algn="l" rtl="0">
              <a:lnSpc>
                <a:spcPct val="100000"/>
              </a:lnSpc>
              <a:spcBef>
                <a:spcPts val="0"/>
              </a:spcBef>
              <a:spcAft>
                <a:spcPts val="0"/>
              </a:spcAft>
              <a:buClr>
                <a:schemeClr val="dk1"/>
              </a:buClr>
              <a:buSzPts val="3000"/>
              <a:buFont typeface="Bellota"/>
              <a:buNone/>
              <a:defRPr sz="3000" b="1" i="0" u="none" strike="noStrike" cap="none">
                <a:solidFill>
                  <a:schemeClr val="dk1"/>
                </a:solidFill>
                <a:latin typeface="Bellota"/>
                <a:ea typeface="Bellota"/>
                <a:cs typeface="Bellota"/>
                <a:sym typeface="Bellota"/>
              </a:defRPr>
            </a:lvl6pPr>
            <a:lvl7pPr marR="0" lvl="6" algn="l" rtl="0">
              <a:lnSpc>
                <a:spcPct val="100000"/>
              </a:lnSpc>
              <a:spcBef>
                <a:spcPts val="0"/>
              </a:spcBef>
              <a:spcAft>
                <a:spcPts val="0"/>
              </a:spcAft>
              <a:buClr>
                <a:schemeClr val="dk1"/>
              </a:buClr>
              <a:buSzPts val="3000"/>
              <a:buFont typeface="Bellota"/>
              <a:buNone/>
              <a:defRPr sz="3000" b="1" i="0" u="none" strike="noStrike" cap="none">
                <a:solidFill>
                  <a:schemeClr val="dk1"/>
                </a:solidFill>
                <a:latin typeface="Bellota"/>
                <a:ea typeface="Bellota"/>
                <a:cs typeface="Bellota"/>
                <a:sym typeface="Bellota"/>
              </a:defRPr>
            </a:lvl7pPr>
            <a:lvl8pPr marR="0" lvl="7" algn="l" rtl="0">
              <a:lnSpc>
                <a:spcPct val="100000"/>
              </a:lnSpc>
              <a:spcBef>
                <a:spcPts val="0"/>
              </a:spcBef>
              <a:spcAft>
                <a:spcPts val="0"/>
              </a:spcAft>
              <a:buClr>
                <a:schemeClr val="dk1"/>
              </a:buClr>
              <a:buSzPts val="3000"/>
              <a:buFont typeface="Bellota"/>
              <a:buNone/>
              <a:defRPr sz="3000" b="1" i="0" u="none" strike="noStrike" cap="none">
                <a:solidFill>
                  <a:schemeClr val="dk1"/>
                </a:solidFill>
                <a:latin typeface="Bellota"/>
                <a:ea typeface="Bellota"/>
                <a:cs typeface="Bellota"/>
                <a:sym typeface="Bellota"/>
              </a:defRPr>
            </a:lvl8pPr>
            <a:lvl9pPr marR="0" lvl="8" algn="l" rtl="0">
              <a:lnSpc>
                <a:spcPct val="100000"/>
              </a:lnSpc>
              <a:spcBef>
                <a:spcPts val="0"/>
              </a:spcBef>
              <a:spcAft>
                <a:spcPts val="0"/>
              </a:spcAft>
              <a:buClr>
                <a:schemeClr val="dk1"/>
              </a:buClr>
              <a:buSzPts val="3000"/>
              <a:buFont typeface="Bellota"/>
              <a:buNone/>
              <a:defRPr sz="3000" b="1" i="0" u="none" strike="noStrike" cap="none">
                <a:solidFill>
                  <a:schemeClr val="dk1"/>
                </a:solidFill>
                <a:latin typeface="Bellota"/>
                <a:ea typeface="Bellota"/>
                <a:cs typeface="Bellota"/>
                <a:sym typeface="Bellota"/>
              </a:defRPr>
            </a:lvl9pPr>
          </a:lstStyle>
          <a:p>
            <a:r>
              <a:rPr lang="en-GB" dirty="0">
                <a:solidFill>
                  <a:schemeClr val="accent2"/>
                </a:solidFill>
              </a:rPr>
              <a:t>7.</a:t>
            </a:r>
            <a:endParaRPr lang="en-GB" dirty="0">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53"/>
        <p:cNvGrpSpPr/>
        <p:nvPr/>
      </p:nvGrpSpPr>
      <p:grpSpPr>
        <a:xfrm>
          <a:off x="0" y="0"/>
          <a:ext cx="0" cy="0"/>
          <a:chOff x="0" y="0"/>
          <a:chExt cx="0" cy="0"/>
        </a:xfrm>
      </p:grpSpPr>
      <p:sp>
        <p:nvSpPr>
          <p:cNvPr id="4054" name="Google Shape;4054;p43"/>
          <p:cNvSpPr txBox="1">
            <a:spLocks noGrp="1"/>
          </p:cNvSpPr>
          <p:nvPr>
            <p:ph type="subTitle" idx="1"/>
          </p:nvPr>
        </p:nvSpPr>
        <p:spPr>
          <a:xfrm>
            <a:off x="2638022" y="1917763"/>
            <a:ext cx="4503186" cy="881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This feature enables to share their thought among like minded people and posts will be monitored by the professionals.</a:t>
            </a:r>
            <a:endParaRPr dirty="0"/>
          </a:p>
        </p:txBody>
      </p:sp>
      <p:sp>
        <p:nvSpPr>
          <p:cNvPr id="4055" name="Google Shape;4055;p43"/>
          <p:cNvSpPr txBox="1">
            <a:spLocks noGrp="1"/>
          </p:cNvSpPr>
          <p:nvPr>
            <p:ph type="title"/>
          </p:nvPr>
        </p:nvSpPr>
        <p:spPr>
          <a:xfrm>
            <a:off x="1860589" y="931314"/>
            <a:ext cx="6229440" cy="67419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500" dirty="0"/>
              <a:t>Discussion Platform</a:t>
            </a:r>
            <a:endParaRPr sz="3500" dirty="0"/>
          </a:p>
        </p:txBody>
      </p:sp>
      <p:pic>
        <p:nvPicPr>
          <p:cNvPr id="4" name="Picture 3"/>
          <p:cNvPicPr>
            <a:picLocks noChangeAspect="1"/>
          </p:cNvPicPr>
          <p:nvPr/>
        </p:nvPicPr>
        <p:blipFill rotWithShape="1">
          <a:blip r:embed="rId1"/>
          <a:srcRect l="22506" r="19544"/>
          <a:stretch>
            <a:fillRect/>
          </a:stretch>
        </p:blipFill>
        <p:spPr>
          <a:xfrm>
            <a:off x="196373" y="788521"/>
            <a:ext cx="2545802" cy="4393137"/>
          </a:xfrm>
          <a:prstGeom prst="rect">
            <a:avLst/>
          </a:prstGeom>
        </p:spPr>
      </p:pic>
      <p:grpSp>
        <p:nvGrpSpPr>
          <p:cNvPr id="140" name="Google Shape;3874;p39"/>
          <p:cNvGrpSpPr/>
          <p:nvPr/>
        </p:nvGrpSpPr>
        <p:grpSpPr>
          <a:xfrm>
            <a:off x="5930911" y="1792277"/>
            <a:ext cx="3213089" cy="3389381"/>
            <a:chOff x="4723475" y="1238050"/>
            <a:chExt cx="858684" cy="946435"/>
          </a:xfrm>
        </p:grpSpPr>
        <p:sp>
          <p:nvSpPr>
            <p:cNvPr id="141" name="Google Shape;3875;p39"/>
            <p:cNvSpPr/>
            <p:nvPr/>
          </p:nvSpPr>
          <p:spPr>
            <a:xfrm>
              <a:off x="5076309" y="1238050"/>
              <a:ext cx="497273" cy="497273"/>
            </a:xfrm>
            <a:custGeom>
              <a:avLst/>
              <a:gdLst/>
              <a:ahLst/>
              <a:cxnLst/>
              <a:rect l="l" t="t" r="r" b="b"/>
              <a:pathLst>
                <a:path w="27657" h="27657" extrusionOk="0">
                  <a:moveTo>
                    <a:pt x="10419" y="0"/>
                  </a:moveTo>
                  <a:cubicBezTo>
                    <a:pt x="9681" y="0"/>
                    <a:pt x="9087" y="594"/>
                    <a:pt x="9087" y="1328"/>
                  </a:cubicBezTo>
                  <a:lnTo>
                    <a:pt x="9087" y="9087"/>
                  </a:lnTo>
                  <a:lnTo>
                    <a:pt x="1332" y="9087"/>
                  </a:lnTo>
                  <a:cubicBezTo>
                    <a:pt x="595" y="9087"/>
                    <a:pt x="0" y="9681"/>
                    <a:pt x="0" y="10418"/>
                  </a:cubicBezTo>
                  <a:lnTo>
                    <a:pt x="0" y="17239"/>
                  </a:lnTo>
                  <a:cubicBezTo>
                    <a:pt x="0" y="17972"/>
                    <a:pt x="595" y="18566"/>
                    <a:pt x="1332" y="18566"/>
                  </a:cubicBezTo>
                  <a:lnTo>
                    <a:pt x="9087" y="18566"/>
                  </a:lnTo>
                  <a:lnTo>
                    <a:pt x="9087" y="26326"/>
                  </a:lnTo>
                  <a:cubicBezTo>
                    <a:pt x="9087" y="27059"/>
                    <a:pt x="9681" y="27656"/>
                    <a:pt x="10419" y="27656"/>
                  </a:cubicBezTo>
                  <a:lnTo>
                    <a:pt x="17239" y="27656"/>
                  </a:lnTo>
                  <a:cubicBezTo>
                    <a:pt x="17972" y="27656"/>
                    <a:pt x="18570" y="27059"/>
                    <a:pt x="18570" y="26326"/>
                  </a:cubicBezTo>
                  <a:lnTo>
                    <a:pt x="18570" y="18566"/>
                  </a:lnTo>
                  <a:lnTo>
                    <a:pt x="26326" y="18566"/>
                  </a:lnTo>
                  <a:cubicBezTo>
                    <a:pt x="27059" y="18566"/>
                    <a:pt x="27657" y="17972"/>
                    <a:pt x="27657" y="17239"/>
                  </a:cubicBezTo>
                  <a:lnTo>
                    <a:pt x="27657" y="10418"/>
                  </a:lnTo>
                  <a:cubicBezTo>
                    <a:pt x="27657" y="9681"/>
                    <a:pt x="27059" y="9087"/>
                    <a:pt x="26326" y="9087"/>
                  </a:cubicBezTo>
                  <a:lnTo>
                    <a:pt x="18570" y="9087"/>
                  </a:lnTo>
                  <a:lnTo>
                    <a:pt x="18570" y="1328"/>
                  </a:lnTo>
                  <a:cubicBezTo>
                    <a:pt x="18570" y="594"/>
                    <a:pt x="17972" y="0"/>
                    <a:pt x="17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3876;p39"/>
            <p:cNvSpPr/>
            <p:nvPr/>
          </p:nvSpPr>
          <p:spPr>
            <a:xfrm>
              <a:off x="4776009" y="1708484"/>
              <a:ext cx="638775" cy="473503"/>
            </a:xfrm>
            <a:custGeom>
              <a:avLst/>
              <a:gdLst/>
              <a:ahLst/>
              <a:cxnLst/>
              <a:rect l="l" t="t" r="r" b="b"/>
              <a:pathLst>
                <a:path w="35527" h="26335" extrusionOk="0">
                  <a:moveTo>
                    <a:pt x="11713" y="1"/>
                  </a:moveTo>
                  <a:cubicBezTo>
                    <a:pt x="8757" y="1"/>
                    <a:pt x="5830" y="1903"/>
                    <a:pt x="5227" y="4079"/>
                  </a:cubicBezTo>
                  <a:lnTo>
                    <a:pt x="1" y="26210"/>
                  </a:lnTo>
                  <a:lnTo>
                    <a:pt x="11244" y="26210"/>
                  </a:lnTo>
                  <a:lnTo>
                    <a:pt x="12374" y="16639"/>
                  </a:lnTo>
                  <a:lnTo>
                    <a:pt x="16407" y="26122"/>
                  </a:lnTo>
                  <a:cubicBezTo>
                    <a:pt x="16407" y="26122"/>
                    <a:pt x="25262" y="26335"/>
                    <a:pt x="32593" y="26335"/>
                  </a:cubicBezTo>
                  <a:cubicBezTo>
                    <a:pt x="33785" y="24578"/>
                    <a:pt x="35526" y="20449"/>
                    <a:pt x="35159" y="16060"/>
                  </a:cubicBezTo>
                  <a:lnTo>
                    <a:pt x="35159" y="16060"/>
                  </a:lnTo>
                  <a:cubicBezTo>
                    <a:pt x="28361" y="16847"/>
                    <a:pt x="25391" y="17603"/>
                    <a:pt x="25391" y="17603"/>
                  </a:cubicBezTo>
                  <a:lnTo>
                    <a:pt x="17140" y="3287"/>
                  </a:lnTo>
                  <a:cubicBezTo>
                    <a:pt x="15826" y="915"/>
                    <a:pt x="13762" y="1"/>
                    <a:pt x="117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3877;p39"/>
            <p:cNvSpPr/>
            <p:nvPr/>
          </p:nvSpPr>
          <p:spPr>
            <a:xfrm>
              <a:off x="4776009" y="1708484"/>
              <a:ext cx="638775" cy="473503"/>
            </a:xfrm>
            <a:custGeom>
              <a:avLst/>
              <a:gdLst/>
              <a:ahLst/>
              <a:cxnLst/>
              <a:rect l="l" t="t" r="r" b="b"/>
              <a:pathLst>
                <a:path w="35527" h="26335" extrusionOk="0">
                  <a:moveTo>
                    <a:pt x="11713" y="1"/>
                  </a:moveTo>
                  <a:cubicBezTo>
                    <a:pt x="8757" y="1"/>
                    <a:pt x="5830" y="1903"/>
                    <a:pt x="5227" y="4079"/>
                  </a:cubicBezTo>
                  <a:lnTo>
                    <a:pt x="1" y="26210"/>
                  </a:lnTo>
                  <a:lnTo>
                    <a:pt x="11244" y="26210"/>
                  </a:lnTo>
                  <a:lnTo>
                    <a:pt x="12374" y="16639"/>
                  </a:lnTo>
                  <a:lnTo>
                    <a:pt x="16407" y="26122"/>
                  </a:lnTo>
                  <a:cubicBezTo>
                    <a:pt x="16407" y="26122"/>
                    <a:pt x="25262" y="26335"/>
                    <a:pt x="32593" y="26335"/>
                  </a:cubicBezTo>
                  <a:cubicBezTo>
                    <a:pt x="33785" y="24578"/>
                    <a:pt x="35526" y="20449"/>
                    <a:pt x="35159" y="16060"/>
                  </a:cubicBezTo>
                  <a:lnTo>
                    <a:pt x="35159" y="16060"/>
                  </a:lnTo>
                  <a:cubicBezTo>
                    <a:pt x="28361" y="16847"/>
                    <a:pt x="25391" y="17603"/>
                    <a:pt x="25391" y="17603"/>
                  </a:cubicBezTo>
                  <a:lnTo>
                    <a:pt x="17140" y="3287"/>
                  </a:lnTo>
                  <a:cubicBezTo>
                    <a:pt x="15826" y="915"/>
                    <a:pt x="13762" y="1"/>
                    <a:pt x="11713" y="1"/>
                  </a:cubicBezTo>
                  <a:close/>
                </a:path>
              </a:pathLst>
            </a:custGeom>
            <a:solidFill>
              <a:srgbClr val="2C272B">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3878;p39"/>
            <p:cNvSpPr/>
            <p:nvPr/>
          </p:nvSpPr>
          <p:spPr>
            <a:xfrm>
              <a:off x="4903928" y="1549119"/>
              <a:ext cx="213423" cy="195155"/>
            </a:xfrm>
            <a:custGeom>
              <a:avLst/>
              <a:gdLst/>
              <a:ahLst/>
              <a:cxnLst/>
              <a:rect l="l" t="t" r="r" b="b"/>
              <a:pathLst>
                <a:path w="11870" h="10854" extrusionOk="0">
                  <a:moveTo>
                    <a:pt x="5763" y="0"/>
                  </a:moveTo>
                  <a:cubicBezTo>
                    <a:pt x="4592" y="0"/>
                    <a:pt x="3354" y="352"/>
                    <a:pt x="2372" y="1261"/>
                  </a:cubicBezTo>
                  <a:cubicBezTo>
                    <a:pt x="2372" y="1261"/>
                    <a:pt x="0" y="3545"/>
                    <a:pt x="1668" y="6882"/>
                  </a:cubicBezTo>
                  <a:cubicBezTo>
                    <a:pt x="2696" y="8939"/>
                    <a:pt x="3743" y="10853"/>
                    <a:pt x="5655" y="10853"/>
                  </a:cubicBezTo>
                  <a:cubicBezTo>
                    <a:pt x="6402" y="10853"/>
                    <a:pt x="7281" y="10561"/>
                    <a:pt x="8342" y="9870"/>
                  </a:cubicBezTo>
                  <a:cubicBezTo>
                    <a:pt x="11870" y="7572"/>
                    <a:pt x="10187" y="2929"/>
                    <a:pt x="9398" y="1525"/>
                  </a:cubicBezTo>
                  <a:cubicBezTo>
                    <a:pt x="8935" y="702"/>
                    <a:pt x="7417" y="0"/>
                    <a:pt x="5763" y="0"/>
                  </a:cubicBezTo>
                  <a:close/>
                </a:path>
              </a:pathLst>
            </a:custGeom>
            <a:solidFill>
              <a:srgbClr val="DF97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3879;p39"/>
            <p:cNvSpPr/>
            <p:nvPr/>
          </p:nvSpPr>
          <p:spPr>
            <a:xfrm>
              <a:off x="4878003" y="1521612"/>
              <a:ext cx="422314" cy="263407"/>
            </a:xfrm>
            <a:custGeom>
              <a:avLst/>
              <a:gdLst/>
              <a:ahLst/>
              <a:cxnLst/>
              <a:rect l="l" t="t" r="r" b="b"/>
              <a:pathLst>
                <a:path w="23488" h="14650" extrusionOk="0">
                  <a:moveTo>
                    <a:pt x="8280" y="0"/>
                  </a:moveTo>
                  <a:cubicBezTo>
                    <a:pt x="7393" y="0"/>
                    <a:pt x="6539" y="270"/>
                    <a:pt x="5681" y="844"/>
                  </a:cubicBezTo>
                  <a:cubicBezTo>
                    <a:pt x="1" y="1944"/>
                    <a:pt x="1016" y="7961"/>
                    <a:pt x="2494" y="9028"/>
                  </a:cubicBezTo>
                  <a:lnTo>
                    <a:pt x="5659" y="6480"/>
                  </a:lnTo>
                  <a:cubicBezTo>
                    <a:pt x="7359" y="13118"/>
                    <a:pt x="8915" y="14276"/>
                    <a:pt x="9350" y="14276"/>
                  </a:cubicBezTo>
                  <a:cubicBezTo>
                    <a:pt x="9387" y="14276"/>
                    <a:pt x="9416" y="14267"/>
                    <a:pt x="9436" y="14253"/>
                  </a:cubicBezTo>
                  <a:lnTo>
                    <a:pt x="19006" y="10960"/>
                  </a:lnTo>
                  <a:lnTo>
                    <a:pt x="23488" y="14649"/>
                  </a:lnTo>
                  <a:cubicBezTo>
                    <a:pt x="23488" y="14649"/>
                    <a:pt x="20202" y="8118"/>
                    <a:pt x="17602" y="5779"/>
                  </a:cubicBezTo>
                  <a:cubicBezTo>
                    <a:pt x="13610" y="2189"/>
                    <a:pt x="10807" y="0"/>
                    <a:pt x="8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3880;p39"/>
            <p:cNvSpPr/>
            <p:nvPr/>
          </p:nvSpPr>
          <p:spPr>
            <a:xfrm>
              <a:off x="5057072" y="1680760"/>
              <a:ext cx="356903" cy="357083"/>
            </a:xfrm>
            <a:custGeom>
              <a:avLst/>
              <a:gdLst/>
              <a:ahLst/>
              <a:cxnLst/>
              <a:rect l="l" t="t" r="r" b="b"/>
              <a:pathLst>
                <a:path w="19850" h="19860" extrusionOk="0">
                  <a:moveTo>
                    <a:pt x="10103" y="0"/>
                  </a:moveTo>
                  <a:lnTo>
                    <a:pt x="352" y="2636"/>
                  </a:lnTo>
                  <a:lnTo>
                    <a:pt x="0" y="19145"/>
                  </a:lnTo>
                  <a:cubicBezTo>
                    <a:pt x="0" y="19145"/>
                    <a:pt x="2885" y="19860"/>
                    <a:pt x="7286" y="19860"/>
                  </a:cubicBezTo>
                  <a:cubicBezTo>
                    <a:pt x="10754" y="19860"/>
                    <a:pt x="15165" y="19416"/>
                    <a:pt x="19849" y="17829"/>
                  </a:cubicBezTo>
                  <a:cubicBezTo>
                    <a:pt x="19178" y="14063"/>
                    <a:pt x="15625" y="7419"/>
                    <a:pt x="13993" y="4506"/>
                  </a:cubicBezTo>
                  <a:cubicBezTo>
                    <a:pt x="13476" y="3582"/>
                    <a:pt x="12834" y="2732"/>
                    <a:pt x="12083" y="1984"/>
                  </a:cubicBezTo>
                  <a:lnTo>
                    <a:pt x="10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3881;p39"/>
            <p:cNvSpPr/>
            <p:nvPr/>
          </p:nvSpPr>
          <p:spPr>
            <a:xfrm>
              <a:off x="5057072" y="1680760"/>
              <a:ext cx="356903" cy="357083"/>
            </a:xfrm>
            <a:custGeom>
              <a:avLst/>
              <a:gdLst/>
              <a:ahLst/>
              <a:cxnLst/>
              <a:rect l="l" t="t" r="r" b="b"/>
              <a:pathLst>
                <a:path w="19850" h="19860" extrusionOk="0">
                  <a:moveTo>
                    <a:pt x="10103" y="0"/>
                  </a:moveTo>
                  <a:lnTo>
                    <a:pt x="352" y="2636"/>
                  </a:lnTo>
                  <a:lnTo>
                    <a:pt x="0" y="19145"/>
                  </a:lnTo>
                  <a:cubicBezTo>
                    <a:pt x="0" y="19145"/>
                    <a:pt x="2885" y="19860"/>
                    <a:pt x="7286" y="19860"/>
                  </a:cubicBezTo>
                  <a:cubicBezTo>
                    <a:pt x="10754" y="19860"/>
                    <a:pt x="15165" y="19416"/>
                    <a:pt x="19849" y="17829"/>
                  </a:cubicBezTo>
                  <a:cubicBezTo>
                    <a:pt x="19178" y="14063"/>
                    <a:pt x="15625" y="7419"/>
                    <a:pt x="13993" y="4506"/>
                  </a:cubicBezTo>
                  <a:cubicBezTo>
                    <a:pt x="13476" y="3582"/>
                    <a:pt x="12834" y="2732"/>
                    <a:pt x="12083" y="1984"/>
                  </a:cubicBezTo>
                  <a:lnTo>
                    <a:pt x="10103" y="0"/>
                  </a:lnTo>
                  <a:close/>
                </a:path>
              </a:pathLst>
            </a:custGeom>
            <a:solidFill>
              <a:srgbClr val="2C272B">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3882;p39"/>
            <p:cNvSpPr/>
            <p:nvPr/>
          </p:nvSpPr>
          <p:spPr>
            <a:xfrm>
              <a:off x="5087060" y="1795986"/>
              <a:ext cx="172968" cy="163474"/>
            </a:xfrm>
            <a:custGeom>
              <a:avLst/>
              <a:gdLst/>
              <a:ahLst/>
              <a:cxnLst/>
              <a:rect l="l" t="t" r="r" b="b"/>
              <a:pathLst>
                <a:path w="9620" h="9092" extrusionOk="0">
                  <a:moveTo>
                    <a:pt x="9619" y="1"/>
                  </a:moveTo>
                  <a:lnTo>
                    <a:pt x="1" y="5270"/>
                  </a:lnTo>
                  <a:lnTo>
                    <a:pt x="2109" y="9091"/>
                  </a:lnTo>
                  <a:lnTo>
                    <a:pt x="96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3883;p39"/>
            <p:cNvSpPr/>
            <p:nvPr/>
          </p:nvSpPr>
          <p:spPr>
            <a:xfrm>
              <a:off x="4741274" y="1721123"/>
              <a:ext cx="672650" cy="463363"/>
            </a:xfrm>
            <a:custGeom>
              <a:avLst/>
              <a:gdLst/>
              <a:ahLst/>
              <a:cxnLst/>
              <a:rect l="l" t="t" r="r" b="b"/>
              <a:pathLst>
                <a:path w="37411" h="25771" extrusionOk="0">
                  <a:moveTo>
                    <a:pt x="10961" y="0"/>
                  </a:moveTo>
                  <a:cubicBezTo>
                    <a:pt x="8172" y="0"/>
                    <a:pt x="5410" y="1903"/>
                    <a:pt x="4840" y="4077"/>
                  </a:cubicBezTo>
                  <a:lnTo>
                    <a:pt x="0" y="25507"/>
                  </a:lnTo>
                  <a:lnTo>
                    <a:pt x="10671" y="25507"/>
                  </a:lnTo>
                  <a:lnTo>
                    <a:pt x="11584" y="16636"/>
                  </a:lnTo>
                  <a:lnTo>
                    <a:pt x="15303" y="25595"/>
                  </a:lnTo>
                  <a:cubicBezTo>
                    <a:pt x="15303" y="25595"/>
                    <a:pt x="28390" y="25771"/>
                    <a:pt x="35306" y="25771"/>
                  </a:cubicBezTo>
                  <a:cubicBezTo>
                    <a:pt x="36431" y="24014"/>
                    <a:pt x="37411" y="20065"/>
                    <a:pt x="37062" y="15672"/>
                  </a:cubicBezTo>
                  <a:lnTo>
                    <a:pt x="37062" y="15672"/>
                  </a:lnTo>
                  <a:cubicBezTo>
                    <a:pt x="32324" y="16965"/>
                    <a:pt x="26391" y="17082"/>
                    <a:pt x="24387" y="17082"/>
                  </a:cubicBezTo>
                  <a:cubicBezTo>
                    <a:pt x="23940" y="17082"/>
                    <a:pt x="23689" y="17076"/>
                    <a:pt x="23689" y="17076"/>
                  </a:cubicBezTo>
                  <a:lnTo>
                    <a:pt x="16080" y="3288"/>
                  </a:lnTo>
                  <a:cubicBezTo>
                    <a:pt x="14841" y="915"/>
                    <a:pt x="12894" y="0"/>
                    <a:pt x="109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3884;p39"/>
            <p:cNvSpPr/>
            <p:nvPr/>
          </p:nvSpPr>
          <p:spPr>
            <a:xfrm>
              <a:off x="5167156" y="2007615"/>
              <a:ext cx="223132" cy="53706"/>
            </a:xfrm>
            <a:custGeom>
              <a:avLst/>
              <a:gdLst/>
              <a:ahLst/>
              <a:cxnLst/>
              <a:rect l="l" t="t" r="r" b="b"/>
              <a:pathLst>
                <a:path w="12410" h="2987" extrusionOk="0">
                  <a:moveTo>
                    <a:pt x="12410" y="1"/>
                  </a:moveTo>
                  <a:lnTo>
                    <a:pt x="12410" y="1"/>
                  </a:lnTo>
                  <a:cubicBezTo>
                    <a:pt x="6396" y="987"/>
                    <a:pt x="1" y="1141"/>
                    <a:pt x="1" y="1141"/>
                  </a:cubicBezTo>
                  <a:lnTo>
                    <a:pt x="1079" y="2986"/>
                  </a:lnTo>
                  <a:lnTo>
                    <a:pt x="124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3885;p39"/>
            <p:cNvSpPr/>
            <p:nvPr/>
          </p:nvSpPr>
          <p:spPr>
            <a:xfrm>
              <a:off x="4777663" y="1732413"/>
              <a:ext cx="103475" cy="125824"/>
            </a:xfrm>
            <a:custGeom>
              <a:avLst/>
              <a:gdLst/>
              <a:ahLst/>
              <a:cxnLst/>
              <a:rect l="l" t="t" r="r" b="b"/>
              <a:pathLst>
                <a:path w="5755" h="6998" extrusionOk="0">
                  <a:moveTo>
                    <a:pt x="3860" y="0"/>
                  </a:moveTo>
                  <a:cubicBezTo>
                    <a:pt x="3696" y="0"/>
                    <a:pt x="3532" y="51"/>
                    <a:pt x="3393" y="152"/>
                  </a:cubicBezTo>
                  <a:lnTo>
                    <a:pt x="2596" y="717"/>
                  </a:lnTo>
                  <a:cubicBezTo>
                    <a:pt x="2168" y="1025"/>
                    <a:pt x="1823" y="1440"/>
                    <a:pt x="1596" y="1916"/>
                  </a:cubicBezTo>
                  <a:lnTo>
                    <a:pt x="489" y="4260"/>
                  </a:lnTo>
                  <a:cubicBezTo>
                    <a:pt x="0" y="5290"/>
                    <a:pt x="506" y="6514"/>
                    <a:pt x="1577" y="6903"/>
                  </a:cubicBezTo>
                  <a:lnTo>
                    <a:pt x="3095" y="6995"/>
                  </a:lnTo>
                  <a:cubicBezTo>
                    <a:pt x="3129" y="6997"/>
                    <a:pt x="3162" y="6998"/>
                    <a:pt x="3194" y="6998"/>
                  </a:cubicBezTo>
                  <a:cubicBezTo>
                    <a:pt x="4036" y="6998"/>
                    <a:pt x="4757" y="6375"/>
                    <a:pt x="4867" y="5528"/>
                  </a:cubicBezTo>
                  <a:lnTo>
                    <a:pt x="4937" y="5000"/>
                  </a:lnTo>
                  <a:lnTo>
                    <a:pt x="4940" y="5000"/>
                  </a:lnTo>
                  <a:cubicBezTo>
                    <a:pt x="5402" y="4949"/>
                    <a:pt x="5754" y="4556"/>
                    <a:pt x="5754" y="4091"/>
                  </a:cubicBezTo>
                  <a:cubicBezTo>
                    <a:pt x="5754" y="3757"/>
                    <a:pt x="5567" y="3449"/>
                    <a:pt x="5274" y="3288"/>
                  </a:cubicBezTo>
                  <a:lnTo>
                    <a:pt x="3393" y="2276"/>
                  </a:lnTo>
                  <a:lnTo>
                    <a:pt x="4390" y="1432"/>
                  </a:lnTo>
                  <a:cubicBezTo>
                    <a:pt x="4801" y="1080"/>
                    <a:pt x="4760" y="435"/>
                    <a:pt x="4313" y="137"/>
                  </a:cubicBezTo>
                  <a:cubicBezTo>
                    <a:pt x="4175" y="46"/>
                    <a:pt x="4017" y="0"/>
                    <a:pt x="3860" y="0"/>
                  </a:cubicBezTo>
                  <a:close/>
                </a:path>
              </a:pathLst>
            </a:custGeom>
            <a:solidFill>
              <a:srgbClr val="DC8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3886;p39"/>
            <p:cNvSpPr/>
            <p:nvPr/>
          </p:nvSpPr>
          <p:spPr>
            <a:xfrm>
              <a:off x="4826062" y="1792445"/>
              <a:ext cx="42738" cy="31843"/>
            </a:xfrm>
            <a:custGeom>
              <a:avLst/>
              <a:gdLst/>
              <a:ahLst/>
              <a:cxnLst/>
              <a:rect l="l" t="t" r="r" b="b"/>
              <a:pathLst>
                <a:path w="2377" h="1771" extrusionOk="0">
                  <a:moveTo>
                    <a:pt x="127" y="0"/>
                  </a:moveTo>
                  <a:cubicBezTo>
                    <a:pt x="92" y="0"/>
                    <a:pt x="59" y="16"/>
                    <a:pt x="36" y="44"/>
                  </a:cubicBezTo>
                  <a:cubicBezTo>
                    <a:pt x="0" y="95"/>
                    <a:pt x="11" y="165"/>
                    <a:pt x="58" y="202"/>
                  </a:cubicBezTo>
                  <a:lnTo>
                    <a:pt x="2182" y="1749"/>
                  </a:lnTo>
                  <a:cubicBezTo>
                    <a:pt x="2204" y="1764"/>
                    <a:pt x="2226" y="1771"/>
                    <a:pt x="2248" y="1771"/>
                  </a:cubicBezTo>
                  <a:cubicBezTo>
                    <a:pt x="2285" y="1771"/>
                    <a:pt x="2318" y="1757"/>
                    <a:pt x="2340" y="1727"/>
                  </a:cubicBezTo>
                  <a:cubicBezTo>
                    <a:pt x="2377" y="1676"/>
                    <a:pt x="2365" y="1606"/>
                    <a:pt x="2314" y="1569"/>
                  </a:cubicBezTo>
                  <a:lnTo>
                    <a:pt x="195" y="22"/>
                  </a:lnTo>
                  <a:cubicBezTo>
                    <a:pt x="174" y="7"/>
                    <a:pt x="150" y="0"/>
                    <a:pt x="1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3887;p39"/>
            <p:cNvSpPr/>
            <p:nvPr/>
          </p:nvSpPr>
          <p:spPr>
            <a:xfrm>
              <a:off x="4814196" y="1813732"/>
              <a:ext cx="42792" cy="31915"/>
            </a:xfrm>
            <a:custGeom>
              <a:avLst/>
              <a:gdLst/>
              <a:ahLst/>
              <a:cxnLst/>
              <a:rect l="l" t="t" r="r" b="b"/>
              <a:pathLst>
                <a:path w="2380" h="1775" extrusionOk="0">
                  <a:moveTo>
                    <a:pt x="128" y="1"/>
                  </a:moveTo>
                  <a:cubicBezTo>
                    <a:pt x="93" y="1"/>
                    <a:pt x="59" y="17"/>
                    <a:pt x="36" y="48"/>
                  </a:cubicBezTo>
                  <a:cubicBezTo>
                    <a:pt x="0" y="96"/>
                    <a:pt x="11" y="169"/>
                    <a:pt x="63" y="206"/>
                  </a:cubicBezTo>
                  <a:lnTo>
                    <a:pt x="2182" y="1753"/>
                  </a:lnTo>
                  <a:cubicBezTo>
                    <a:pt x="2204" y="1768"/>
                    <a:pt x="2226" y="1775"/>
                    <a:pt x="2251" y="1775"/>
                  </a:cubicBezTo>
                  <a:cubicBezTo>
                    <a:pt x="2285" y="1775"/>
                    <a:pt x="2318" y="1757"/>
                    <a:pt x="2343" y="1727"/>
                  </a:cubicBezTo>
                  <a:cubicBezTo>
                    <a:pt x="2380" y="1676"/>
                    <a:pt x="2369" y="1607"/>
                    <a:pt x="2318" y="1570"/>
                  </a:cubicBezTo>
                  <a:lnTo>
                    <a:pt x="195" y="23"/>
                  </a:lnTo>
                  <a:cubicBezTo>
                    <a:pt x="174" y="8"/>
                    <a:pt x="151" y="1"/>
                    <a:pt x="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3888;p39"/>
            <p:cNvSpPr/>
            <p:nvPr/>
          </p:nvSpPr>
          <p:spPr>
            <a:xfrm>
              <a:off x="4723475" y="1775023"/>
              <a:ext cx="392647" cy="231007"/>
            </a:xfrm>
            <a:custGeom>
              <a:avLst/>
              <a:gdLst/>
              <a:ahLst/>
              <a:cxnLst/>
              <a:rect l="l" t="t" r="r" b="b"/>
              <a:pathLst>
                <a:path w="21838" h="12848" extrusionOk="0">
                  <a:moveTo>
                    <a:pt x="16333" y="1"/>
                  </a:moveTo>
                  <a:lnTo>
                    <a:pt x="2747" y="4856"/>
                  </a:lnTo>
                  <a:cubicBezTo>
                    <a:pt x="2747" y="4856"/>
                    <a:pt x="737" y="5938"/>
                    <a:pt x="367" y="7562"/>
                  </a:cubicBezTo>
                  <a:cubicBezTo>
                    <a:pt x="1" y="9167"/>
                    <a:pt x="444" y="12848"/>
                    <a:pt x="3935" y="12848"/>
                  </a:cubicBezTo>
                  <a:cubicBezTo>
                    <a:pt x="3977" y="12848"/>
                    <a:pt x="4020" y="12847"/>
                    <a:pt x="4063" y="12846"/>
                  </a:cubicBezTo>
                  <a:cubicBezTo>
                    <a:pt x="7672" y="12755"/>
                    <a:pt x="21837" y="6608"/>
                    <a:pt x="21837" y="6608"/>
                  </a:cubicBezTo>
                  <a:lnTo>
                    <a:pt x="16333" y="1"/>
                  </a:lnTo>
                  <a:close/>
                </a:path>
              </a:pathLst>
            </a:custGeom>
            <a:solidFill>
              <a:srgbClr val="DF97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3889;p39"/>
            <p:cNvSpPr/>
            <p:nvPr/>
          </p:nvSpPr>
          <p:spPr>
            <a:xfrm>
              <a:off x="5017123" y="1775023"/>
              <a:ext cx="53419" cy="160759"/>
            </a:xfrm>
            <a:custGeom>
              <a:avLst/>
              <a:gdLst/>
              <a:ahLst/>
              <a:cxnLst/>
              <a:rect l="l" t="t" r="r" b="b"/>
              <a:pathLst>
                <a:path w="2971" h="8941" extrusionOk="0">
                  <a:moveTo>
                    <a:pt x="0" y="1"/>
                  </a:moveTo>
                  <a:lnTo>
                    <a:pt x="70" y="8941"/>
                  </a:lnTo>
                  <a:lnTo>
                    <a:pt x="2970" y="802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3890;p39"/>
            <p:cNvSpPr/>
            <p:nvPr/>
          </p:nvSpPr>
          <p:spPr>
            <a:xfrm>
              <a:off x="5000636" y="1686442"/>
              <a:ext cx="273638" cy="249167"/>
            </a:xfrm>
            <a:custGeom>
              <a:avLst/>
              <a:gdLst/>
              <a:ahLst/>
              <a:cxnLst/>
              <a:rect l="l" t="t" r="r" b="b"/>
              <a:pathLst>
                <a:path w="15219" h="13858" extrusionOk="0">
                  <a:moveTo>
                    <a:pt x="9610" y="0"/>
                  </a:moveTo>
                  <a:cubicBezTo>
                    <a:pt x="8753" y="0"/>
                    <a:pt x="7867" y="205"/>
                    <a:pt x="7030" y="634"/>
                  </a:cubicBezTo>
                  <a:lnTo>
                    <a:pt x="0" y="3904"/>
                  </a:lnTo>
                  <a:lnTo>
                    <a:pt x="4016" y="13857"/>
                  </a:lnTo>
                  <a:lnTo>
                    <a:pt x="11771" y="9438"/>
                  </a:lnTo>
                  <a:cubicBezTo>
                    <a:pt x="14327" y="7817"/>
                    <a:pt x="15218" y="4583"/>
                    <a:pt x="13758" y="2229"/>
                  </a:cubicBezTo>
                  <a:cubicBezTo>
                    <a:pt x="12865" y="789"/>
                    <a:pt x="11291" y="0"/>
                    <a:pt x="96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3891;p39"/>
            <p:cNvSpPr/>
            <p:nvPr/>
          </p:nvSpPr>
          <p:spPr>
            <a:xfrm>
              <a:off x="5068327" y="1263112"/>
              <a:ext cx="513832" cy="495906"/>
            </a:xfrm>
            <a:custGeom>
              <a:avLst/>
              <a:gdLst/>
              <a:ahLst/>
              <a:cxnLst/>
              <a:rect l="l" t="t" r="r" b="b"/>
              <a:pathLst>
                <a:path w="28578" h="27581" extrusionOk="0">
                  <a:moveTo>
                    <a:pt x="28314" y="0"/>
                  </a:moveTo>
                  <a:lnTo>
                    <a:pt x="7764" y="19321"/>
                  </a:lnTo>
                  <a:lnTo>
                    <a:pt x="2425" y="21411"/>
                  </a:lnTo>
                  <a:cubicBezTo>
                    <a:pt x="1952" y="21594"/>
                    <a:pt x="1545" y="21914"/>
                    <a:pt x="1251" y="22324"/>
                  </a:cubicBezTo>
                  <a:lnTo>
                    <a:pt x="576" y="23270"/>
                  </a:lnTo>
                  <a:cubicBezTo>
                    <a:pt x="170" y="23835"/>
                    <a:pt x="1" y="24536"/>
                    <a:pt x="100" y="25225"/>
                  </a:cubicBezTo>
                  <a:lnTo>
                    <a:pt x="210" y="25995"/>
                  </a:lnTo>
                  <a:lnTo>
                    <a:pt x="1615" y="25470"/>
                  </a:lnTo>
                  <a:lnTo>
                    <a:pt x="2843" y="23891"/>
                  </a:lnTo>
                  <a:lnTo>
                    <a:pt x="5919" y="23714"/>
                  </a:lnTo>
                  <a:lnTo>
                    <a:pt x="5039" y="25470"/>
                  </a:lnTo>
                  <a:lnTo>
                    <a:pt x="4863" y="25995"/>
                  </a:lnTo>
                  <a:cubicBezTo>
                    <a:pt x="4541" y="26413"/>
                    <a:pt x="4665" y="27018"/>
                    <a:pt x="5127" y="27271"/>
                  </a:cubicBezTo>
                  <a:lnTo>
                    <a:pt x="5501" y="27477"/>
                  </a:lnTo>
                  <a:cubicBezTo>
                    <a:pt x="5630" y="27546"/>
                    <a:pt x="5771" y="27581"/>
                    <a:pt x="5912" y="27581"/>
                  </a:cubicBezTo>
                  <a:cubicBezTo>
                    <a:pt x="6105" y="27581"/>
                    <a:pt x="6296" y="27516"/>
                    <a:pt x="6451" y="27389"/>
                  </a:cubicBezTo>
                  <a:lnTo>
                    <a:pt x="8112" y="25646"/>
                  </a:lnTo>
                  <a:lnTo>
                    <a:pt x="11563" y="24202"/>
                  </a:lnTo>
                  <a:cubicBezTo>
                    <a:pt x="11780" y="24111"/>
                    <a:pt x="11992" y="24004"/>
                    <a:pt x="12193" y="23879"/>
                  </a:cubicBezTo>
                  <a:lnTo>
                    <a:pt x="28578" y="13963"/>
                  </a:lnTo>
                  <a:lnTo>
                    <a:pt x="28314" y="0"/>
                  </a:lnTo>
                  <a:close/>
                </a:path>
              </a:pathLst>
            </a:custGeom>
            <a:solidFill>
              <a:srgbClr val="DA7F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8" name="TextBox 137"/>
          <p:cNvSpPr txBox="1"/>
          <p:nvPr/>
        </p:nvSpPr>
        <p:spPr>
          <a:xfrm>
            <a:off x="7270703" y="4937301"/>
            <a:ext cx="1210588" cy="215444"/>
          </a:xfrm>
          <a:prstGeom prst="rect">
            <a:avLst/>
          </a:prstGeom>
          <a:noFill/>
        </p:spPr>
        <p:txBody>
          <a:bodyPr wrap="none" rtlCol="0">
            <a:spAutoFit/>
          </a:bodyPr>
          <a:lstStyle/>
          <a:p>
            <a:r>
              <a:rPr lang="en-US" sz="800" dirty="0"/>
              <a:t>© Everestwalk Groups</a:t>
            </a:r>
            <a:endParaRPr lang="en-US" sz="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93"/>
        <p:cNvGrpSpPr/>
        <p:nvPr/>
      </p:nvGrpSpPr>
      <p:grpSpPr>
        <a:xfrm>
          <a:off x="0" y="0"/>
          <a:ext cx="0" cy="0"/>
          <a:chOff x="0" y="0"/>
          <a:chExt cx="0" cy="0"/>
        </a:xfrm>
      </p:grpSpPr>
      <p:sp>
        <p:nvSpPr>
          <p:cNvPr id="4195" name="Google Shape;4195;p44"/>
          <p:cNvSpPr txBox="1">
            <a:spLocks noGrp="1"/>
          </p:cNvSpPr>
          <p:nvPr>
            <p:ph type="subTitle" idx="1"/>
          </p:nvPr>
        </p:nvSpPr>
        <p:spPr>
          <a:xfrm>
            <a:off x="3100962" y="2617694"/>
            <a:ext cx="4457890" cy="656100"/>
          </a:xfrm>
          <a:prstGeom prst="rect">
            <a:avLst/>
          </a:prstGeom>
        </p:spPr>
        <p:txBody>
          <a:bodyPr spcFirstLastPara="1" wrap="square" lIns="91425" tIns="91425" rIns="91425" bIns="91425" anchor="ctr" anchorCtr="0">
            <a:noAutofit/>
          </a:bodyPr>
          <a:lstStyle/>
          <a:p>
            <a:pPr marL="0" lvl="0" indent="0" algn="just"/>
            <a:r>
              <a:rPr lang="en-US" dirty="0"/>
              <a:t>This will be an every week article on different shareable stories. The main goal of these article is to motivate and inspire the users. </a:t>
            </a:r>
            <a:endParaRPr lang="en-US" dirty="0"/>
          </a:p>
        </p:txBody>
      </p:sp>
      <p:sp>
        <p:nvSpPr>
          <p:cNvPr id="4200" name="Google Shape;4200;p44"/>
          <p:cNvSpPr txBox="1">
            <a:spLocks noGrp="1"/>
          </p:cNvSpPr>
          <p:nvPr>
            <p:ph type="title" idx="6"/>
          </p:nvPr>
        </p:nvSpPr>
        <p:spPr>
          <a:xfrm>
            <a:off x="910615" y="1021216"/>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Article of the week</a:t>
            </a:r>
            <a:endParaRPr dirty="0"/>
          </a:p>
        </p:txBody>
      </p:sp>
      <p:sp>
        <p:nvSpPr>
          <p:cNvPr id="45" name="TextBox 44"/>
          <p:cNvSpPr txBox="1"/>
          <p:nvPr/>
        </p:nvSpPr>
        <p:spPr>
          <a:xfrm>
            <a:off x="7818706" y="4928056"/>
            <a:ext cx="1210588" cy="215444"/>
          </a:xfrm>
          <a:prstGeom prst="rect">
            <a:avLst/>
          </a:prstGeom>
          <a:noFill/>
        </p:spPr>
        <p:txBody>
          <a:bodyPr wrap="none" rtlCol="0">
            <a:spAutoFit/>
          </a:bodyPr>
          <a:lstStyle/>
          <a:p>
            <a:r>
              <a:rPr lang="en-US" sz="800" dirty="0"/>
              <a:t>© Everestwalk Groups</a:t>
            </a:r>
            <a:endParaRPr lang="en-US" sz="800" dirty="0"/>
          </a:p>
        </p:txBody>
      </p:sp>
      <p:grpSp>
        <p:nvGrpSpPr>
          <p:cNvPr id="46" name="Google Shape;5929;p73"/>
          <p:cNvGrpSpPr/>
          <p:nvPr/>
        </p:nvGrpSpPr>
        <p:grpSpPr>
          <a:xfrm>
            <a:off x="716019" y="2020645"/>
            <a:ext cx="2192343" cy="3081236"/>
            <a:chOff x="1796100" y="634600"/>
            <a:chExt cx="549225" cy="695925"/>
          </a:xfrm>
        </p:grpSpPr>
        <p:sp>
          <p:nvSpPr>
            <p:cNvPr id="47" name="Google Shape;5930;p73"/>
            <p:cNvSpPr/>
            <p:nvPr/>
          </p:nvSpPr>
          <p:spPr>
            <a:xfrm>
              <a:off x="1796100" y="634600"/>
              <a:ext cx="549225" cy="676500"/>
            </a:xfrm>
            <a:custGeom>
              <a:avLst/>
              <a:gdLst/>
              <a:ahLst/>
              <a:cxnLst/>
              <a:rect l="l" t="t" r="r" b="b"/>
              <a:pathLst>
                <a:path w="21969" h="27060" extrusionOk="0">
                  <a:moveTo>
                    <a:pt x="10982" y="1"/>
                  </a:moveTo>
                  <a:cubicBezTo>
                    <a:pt x="4917" y="1"/>
                    <a:pt x="0" y="4918"/>
                    <a:pt x="0" y="10987"/>
                  </a:cubicBezTo>
                  <a:lnTo>
                    <a:pt x="0" y="27059"/>
                  </a:lnTo>
                  <a:lnTo>
                    <a:pt x="21968" y="27059"/>
                  </a:lnTo>
                  <a:lnTo>
                    <a:pt x="21968" y="10987"/>
                  </a:lnTo>
                  <a:cubicBezTo>
                    <a:pt x="21968" y="4918"/>
                    <a:pt x="17051" y="1"/>
                    <a:pt x="109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5931;p73"/>
            <p:cNvSpPr/>
            <p:nvPr/>
          </p:nvSpPr>
          <p:spPr>
            <a:xfrm>
              <a:off x="1844850" y="1073900"/>
              <a:ext cx="93350" cy="117200"/>
            </a:xfrm>
            <a:custGeom>
              <a:avLst/>
              <a:gdLst/>
              <a:ahLst/>
              <a:cxnLst/>
              <a:rect l="l" t="t" r="r" b="b"/>
              <a:pathLst>
                <a:path w="3734" h="4688" extrusionOk="0">
                  <a:moveTo>
                    <a:pt x="1310" y="1"/>
                  </a:moveTo>
                  <a:cubicBezTo>
                    <a:pt x="1310" y="1"/>
                    <a:pt x="0" y="3385"/>
                    <a:pt x="88" y="4687"/>
                  </a:cubicBezTo>
                  <a:cubicBezTo>
                    <a:pt x="3734" y="2227"/>
                    <a:pt x="3605" y="301"/>
                    <a:pt x="3605" y="301"/>
                  </a:cubicBezTo>
                  <a:lnTo>
                    <a:pt x="13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5932;p73"/>
            <p:cNvSpPr/>
            <p:nvPr/>
          </p:nvSpPr>
          <p:spPr>
            <a:xfrm>
              <a:off x="1864000" y="839850"/>
              <a:ext cx="304950" cy="287100"/>
            </a:xfrm>
            <a:custGeom>
              <a:avLst/>
              <a:gdLst/>
              <a:ahLst/>
              <a:cxnLst/>
              <a:rect l="l" t="t" r="r" b="b"/>
              <a:pathLst>
                <a:path w="12198" h="11484" extrusionOk="0">
                  <a:moveTo>
                    <a:pt x="12198" y="1"/>
                  </a:moveTo>
                  <a:lnTo>
                    <a:pt x="3114" y="206"/>
                  </a:lnTo>
                  <a:cubicBezTo>
                    <a:pt x="3114" y="206"/>
                    <a:pt x="598" y="7654"/>
                    <a:pt x="1" y="9741"/>
                  </a:cubicBezTo>
                  <a:cubicBezTo>
                    <a:pt x="1" y="9741"/>
                    <a:pt x="1446" y="10705"/>
                    <a:pt x="5872" y="11127"/>
                  </a:cubicBezTo>
                  <a:cubicBezTo>
                    <a:pt x="9166" y="11443"/>
                    <a:pt x="10603" y="11483"/>
                    <a:pt x="11123" y="11483"/>
                  </a:cubicBezTo>
                  <a:cubicBezTo>
                    <a:pt x="11302" y="11483"/>
                    <a:pt x="11372" y="11479"/>
                    <a:pt x="11372" y="11479"/>
                  </a:cubicBezTo>
                  <a:lnTo>
                    <a:pt x="121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933;p73"/>
            <p:cNvSpPr/>
            <p:nvPr/>
          </p:nvSpPr>
          <p:spPr>
            <a:xfrm>
              <a:off x="2179925" y="819875"/>
              <a:ext cx="135600" cy="170275"/>
            </a:xfrm>
            <a:custGeom>
              <a:avLst/>
              <a:gdLst/>
              <a:ahLst/>
              <a:cxnLst/>
              <a:rect l="l" t="t" r="r" b="b"/>
              <a:pathLst>
                <a:path w="5424" h="6811" extrusionOk="0">
                  <a:moveTo>
                    <a:pt x="1" y="1"/>
                  </a:moveTo>
                  <a:lnTo>
                    <a:pt x="700" y="6803"/>
                  </a:lnTo>
                  <a:cubicBezTo>
                    <a:pt x="700" y="6803"/>
                    <a:pt x="961" y="6811"/>
                    <a:pt x="1365" y="6811"/>
                  </a:cubicBezTo>
                  <a:cubicBezTo>
                    <a:pt x="1827" y="6811"/>
                    <a:pt x="2476" y="6800"/>
                    <a:pt x="3139" y="6755"/>
                  </a:cubicBezTo>
                  <a:cubicBezTo>
                    <a:pt x="4386" y="6671"/>
                    <a:pt x="5424" y="6033"/>
                    <a:pt x="5424" y="6033"/>
                  </a:cubicBezTo>
                  <a:cubicBezTo>
                    <a:pt x="5424" y="6033"/>
                    <a:pt x="3517" y="3033"/>
                    <a:pt x="2394" y="1519"/>
                  </a:cubicBezTo>
                  <a:cubicBezTo>
                    <a:pt x="1269" y="1"/>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934;p73"/>
            <p:cNvSpPr/>
            <p:nvPr/>
          </p:nvSpPr>
          <p:spPr>
            <a:xfrm>
              <a:off x="1864000" y="839850"/>
              <a:ext cx="304950" cy="287100"/>
            </a:xfrm>
            <a:custGeom>
              <a:avLst/>
              <a:gdLst/>
              <a:ahLst/>
              <a:cxnLst/>
              <a:rect l="l" t="t" r="r" b="b"/>
              <a:pathLst>
                <a:path w="12198" h="11484" extrusionOk="0">
                  <a:moveTo>
                    <a:pt x="12198" y="1"/>
                  </a:moveTo>
                  <a:lnTo>
                    <a:pt x="3114" y="206"/>
                  </a:lnTo>
                  <a:cubicBezTo>
                    <a:pt x="3114" y="206"/>
                    <a:pt x="598" y="7654"/>
                    <a:pt x="1" y="9741"/>
                  </a:cubicBezTo>
                  <a:cubicBezTo>
                    <a:pt x="1" y="9741"/>
                    <a:pt x="1446" y="10705"/>
                    <a:pt x="5872" y="11127"/>
                  </a:cubicBezTo>
                  <a:cubicBezTo>
                    <a:pt x="9166" y="11443"/>
                    <a:pt x="10603" y="11483"/>
                    <a:pt x="11123" y="11483"/>
                  </a:cubicBezTo>
                  <a:cubicBezTo>
                    <a:pt x="11302" y="11483"/>
                    <a:pt x="11372" y="11479"/>
                    <a:pt x="11372" y="11479"/>
                  </a:cubicBezTo>
                  <a:lnTo>
                    <a:pt x="12198" y="1"/>
                  </a:lnTo>
                  <a:close/>
                </a:path>
              </a:pathLst>
            </a:custGeom>
            <a:solidFill>
              <a:srgbClr val="2C272B">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935;p73"/>
            <p:cNvSpPr/>
            <p:nvPr/>
          </p:nvSpPr>
          <p:spPr>
            <a:xfrm>
              <a:off x="2179925" y="819875"/>
              <a:ext cx="135600" cy="170275"/>
            </a:xfrm>
            <a:custGeom>
              <a:avLst/>
              <a:gdLst/>
              <a:ahLst/>
              <a:cxnLst/>
              <a:rect l="l" t="t" r="r" b="b"/>
              <a:pathLst>
                <a:path w="5424" h="6811" extrusionOk="0">
                  <a:moveTo>
                    <a:pt x="1" y="1"/>
                  </a:moveTo>
                  <a:lnTo>
                    <a:pt x="700" y="6803"/>
                  </a:lnTo>
                  <a:cubicBezTo>
                    <a:pt x="700" y="6803"/>
                    <a:pt x="961" y="6811"/>
                    <a:pt x="1365" y="6811"/>
                  </a:cubicBezTo>
                  <a:cubicBezTo>
                    <a:pt x="1827" y="6811"/>
                    <a:pt x="2476" y="6800"/>
                    <a:pt x="3139" y="6755"/>
                  </a:cubicBezTo>
                  <a:cubicBezTo>
                    <a:pt x="4386" y="6671"/>
                    <a:pt x="5424" y="6033"/>
                    <a:pt x="5424" y="6033"/>
                  </a:cubicBezTo>
                  <a:cubicBezTo>
                    <a:pt x="5424" y="6033"/>
                    <a:pt x="3517" y="3033"/>
                    <a:pt x="2394" y="1519"/>
                  </a:cubicBezTo>
                  <a:cubicBezTo>
                    <a:pt x="1269" y="1"/>
                    <a:pt x="1" y="1"/>
                    <a:pt x="1" y="1"/>
                  </a:cubicBezTo>
                  <a:close/>
                </a:path>
              </a:pathLst>
            </a:custGeom>
            <a:solidFill>
              <a:srgbClr val="2C272B">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936;p73"/>
            <p:cNvSpPr/>
            <p:nvPr/>
          </p:nvSpPr>
          <p:spPr>
            <a:xfrm>
              <a:off x="1935800" y="819875"/>
              <a:ext cx="295075" cy="296675"/>
            </a:xfrm>
            <a:custGeom>
              <a:avLst/>
              <a:gdLst/>
              <a:ahLst/>
              <a:cxnLst/>
              <a:rect l="l" t="t" r="r" b="b"/>
              <a:pathLst>
                <a:path w="11803" h="11867" extrusionOk="0">
                  <a:moveTo>
                    <a:pt x="9796" y="0"/>
                  </a:moveTo>
                  <a:cubicBezTo>
                    <a:pt x="9786" y="0"/>
                    <a:pt x="9776" y="1"/>
                    <a:pt x="9766" y="1"/>
                  </a:cubicBezTo>
                  <a:lnTo>
                    <a:pt x="2629" y="158"/>
                  </a:lnTo>
                  <a:cubicBezTo>
                    <a:pt x="1416" y="177"/>
                    <a:pt x="363" y="1027"/>
                    <a:pt x="59" y="2233"/>
                  </a:cubicBezTo>
                  <a:lnTo>
                    <a:pt x="0" y="10987"/>
                  </a:lnTo>
                  <a:lnTo>
                    <a:pt x="10407" y="11867"/>
                  </a:lnTo>
                  <a:lnTo>
                    <a:pt x="11653" y="2182"/>
                  </a:lnTo>
                  <a:cubicBezTo>
                    <a:pt x="11803" y="1027"/>
                    <a:pt x="10925" y="0"/>
                    <a:pt x="9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937;p73"/>
            <p:cNvSpPr/>
            <p:nvPr/>
          </p:nvSpPr>
          <p:spPr>
            <a:xfrm>
              <a:off x="1936863" y="819875"/>
              <a:ext cx="295075" cy="296675"/>
            </a:xfrm>
            <a:custGeom>
              <a:avLst/>
              <a:gdLst/>
              <a:ahLst/>
              <a:cxnLst/>
              <a:rect l="l" t="t" r="r" b="b"/>
              <a:pathLst>
                <a:path w="11803" h="11867" extrusionOk="0">
                  <a:moveTo>
                    <a:pt x="9796" y="0"/>
                  </a:moveTo>
                  <a:cubicBezTo>
                    <a:pt x="9786" y="0"/>
                    <a:pt x="9776" y="1"/>
                    <a:pt x="9766" y="1"/>
                  </a:cubicBezTo>
                  <a:lnTo>
                    <a:pt x="2629" y="158"/>
                  </a:lnTo>
                  <a:cubicBezTo>
                    <a:pt x="1416" y="177"/>
                    <a:pt x="363" y="1027"/>
                    <a:pt x="59" y="2233"/>
                  </a:cubicBezTo>
                  <a:lnTo>
                    <a:pt x="0" y="10987"/>
                  </a:lnTo>
                  <a:lnTo>
                    <a:pt x="10407" y="11867"/>
                  </a:lnTo>
                  <a:lnTo>
                    <a:pt x="11653" y="2182"/>
                  </a:lnTo>
                  <a:cubicBezTo>
                    <a:pt x="11803" y="1027"/>
                    <a:pt x="10925" y="0"/>
                    <a:pt x="9796" y="0"/>
                  </a:cubicBezTo>
                  <a:close/>
                </a:path>
              </a:pathLst>
            </a:custGeom>
            <a:solidFill>
              <a:srgbClr val="2C272B">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938;p73"/>
            <p:cNvSpPr/>
            <p:nvPr/>
          </p:nvSpPr>
          <p:spPr>
            <a:xfrm>
              <a:off x="1831000" y="942350"/>
              <a:ext cx="440425" cy="372675"/>
            </a:xfrm>
            <a:custGeom>
              <a:avLst/>
              <a:gdLst/>
              <a:ahLst/>
              <a:cxnLst/>
              <a:rect l="l" t="t" r="r" b="b"/>
              <a:pathLst>
                <a:path w="17617" h="14907" extrusionOk="0">
                  <a:moveTo>
                    <a:pt x="17617" y="0"/>
                  </a:moveTo>
                  <a:lnTo>
                    <a:pt x="7503" y="34"/>
                  </a:lnTo>
                  <a:lnTo>
                    <a:pt x="1200" y="7807"/>
                  </a:lnTo>
                  <a:cubicBezTo>
                    <a:pt x="1200" y="7807"/>
                    <a:pt x="1" y="9707"/>
                    <a:pt x="892" y="12299"/>
                  </a:cubicBezTo>
                  <a:cubicBezTo>
                    <a:pt x="1786" y="14892"/>
                    <a:pt x="3833" y="14907"/>
                    <a:pt x="3833" y="14907"/>
                  </a:cubicBezTo>
                  <a:lnTo>
                    <a:pt x="16473" y="14631"/>
                  </a:lnTo>
                  <a:lnTo>
                    <a:pt x="176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939;p73"/>
            <p:cNvSpPr/>
            <p:nvPr/>
          </p:nvSpPr>
          <p:spPr>
            <a:xfrm>
              <a:off x="2073775" y="824000"/>
              <a:ext cx="96625" cy="71350"/>
            </a:xfrm>
            <a:custGeom>
              <a:avLst/>
              <a:gdLst/>
              <a:ahLst/>
              <a:cxnLst/>
              <a:rect l="l" t="t" r="r" b="b"/>
              <a:pathLst>
                <a:path w="3865" h="2854" extrusionOk="0">
                  <a:moveTo>
                    <a:pt x="1111" y="0"/>
                  </a:moveTo>
                  <a:lnTo>
                    <a:pt x="561" y="8"/>
                  </a:lnTo>
                  <a:cubicBezTo>
                    <a:pt x="242" y="12"/>
                    <a:pt x="0" y="320"/>
                    <a:pt x="40" y="672"/>
                  </a:cubicBezTo>
                  <a:cubicBezTo>
                    <a:pt x="77" y="980"/>
                    <a:pt x="150" y="1372"/>
                    <a:pt x="300" y="1794"/>
                  </a:cubicBezTo>
                  <a:cubicBezTo>
                    <a:pt x="621" y="2677"/>
                    <a:pt x="1441" y="2854"/>
                    <a:pt x="2410" y="2854"/>
                  </a:cubicBezTo>
                  <a:cubicBezTo>
                    <a:pt x="2494" y="2854"/>
                    <a:pt x="2580" y="2852"/>
                    <a:pt x="2666" y="2850"/>
                  </a:cubicBezTo>
                  <a:cubicBezTo>
                    <a:pt x="3744" y="2820"/>
                    <a:pt x="3865" y="1804"/>
                    <a:pt x="3839" y="1408"/>
                  </a:cubicBezTo>
                  <a:cubicBezTo>
                    <a:pt x="3814" y="1012"/>
                    <a:pt x="3641" y="166"/>
                    <a:pt x="3641" y="166"/>
                  </a:cubicBezTo>
                  <a:lnTo>
                    <a:pt x="11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940;p73"/>
            <p:cNvSpPr/>
            <p:nvPr/>
          </p:nvSpPr>
          <p:spPr>
            <a:xfrm>
              <a:off x="1831000" y="942238"/>
              <a:ext cx="440425" cy="372675"/>
            </a:xfrm>
            <a:custGeom>
              <a:avLst/>
              <a:gdLst/>
              <a:ahLst/>
              <a:cxnLst/>
              <a:rect l="l" t="t" r="r" b="b"/>
              <a:pathLst>
                <a:path w="17617" h="14907" extrusionOk="0">
                  <a:moveTo>
                    <a:pt x="17617" y="0"/>
                  </a:moveTo>
                  <a:lnTo>
                    <a:pt x="7503" y="34"/>
                  </a:lnTo>
                  <a:lnTo>
                    <a:pt x="1200" y="7807"/>
                  </a:lnTo>
                  <a:cubicBezTo>
                    <a:pt x="1200" y="7807"/>
                    <a:pt x="1" y="9707"/>
                    <a:pt x="892" y="12299"/>
                  </a:cubicBezTo>
                  <a:cubicBezTo>
                    <a:pt x="1786" y="14892"/>
                    <a:pt x="3833" y="14907"/>
                    <a:pt x="3833" y="14907"/>
                  </a:cubicBezTo>
                  <a:lnTo>
                    <a:pt x="16473" y="14631"/>
                  </a:lnTo>
                  <a:lnTo>
                    <a:pt x="17617" y="0"/>
                  </a:lnTo>
                  <a:close/>
                </a:path>
              </a:pathLst>
            </a:custGeom>
            <a:solidFill>
              <a:srgbClr val="2C272B">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941;p73"/>
            <p:cNvSpPr/>
            <p:nvPr/>
          </p:nvSpPr>
          <p:spPr>
            <a:xfrm>
              <a:off x="2073775" y="824000"/>
              <a:ext cx="96625" cy="71350"/>
            </a:xfrm>
            <a:custGeom>
              <a:avLst/>
              <a:gdLst/>
              <a:ahLst/>
              <a:cxnLst/>
              <a:rect l="l" t="t" r="r" b="b"/>
              <a:pathLst>
                <a:path w="3865" h="2854" extrusionOk="0">
                  <a:moveTo>
                    <a:pt x="1111" y="0"/>
                  </a:moveTo>
                  <a:lnTo>
                    <a:pt x="561" y="8"/>
                  </a:lnTo>
                  <a:cubicBezTo>
                    <a:pt x="242" y="12"/>
                    <a:pt x="0" y="320"/>
                    <a:pt x="40" y="672"/>
                  </a:cubicBezTo>
                  <a:cubicBezTo>
                    <a:pt x="77" y="980"/>
                    <a:pt x="150" y="1372"/>
                    <a:pt x="300" y="1794"/>
                  </a:cubicBezTo>
                  <a:cubicBezTo>
                    <a:pt x="621" y="2677"/>
                    <a:pt x="1441" y="2854"/>
                    <a:pt x="2410" y="2854"/>
                  </a:cubicBezTo>
                  <a:cubicBezTo>
                    <a:pt x="2494" y="2854"/>
                    <a:pt x="2580" y="2852"/>
                    <a:pt x="2666" y="2850"/>
                  </a:cubicBezTo>
                  <a:cubicBezTo>
                    <a:pt x="3744" y="2820"/>
                    <a:pt x="3865" y="1804"/>
                    <a:pt x="3839" y="1408"/>
                  </a:cubicBezTo>
                  <a:cubicBezTo>
                    <a:pt x="3814" y="1012"/>
                    <a:pt x="3641" y="166"/>
                    <a:pt x="3641" y="166"/>
                  </a:cubicBezTo>
                  <a:lnTo>
                    <a:pt x="1111" y="0"/>
                  </a:lnTo>
                  <a:close/>
                </a:path>
              </a:pathLst>
            </a:custGeom>
            <a:solidFill>
              <a:srgbClr val="2C272B">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42;p73"/>
            <p:cNvSpPr/>
            <p:nvPr/>
          </p:nvSpPr>
          <p:spPr>
            <a:xfrm>
              <a:off x="2092650" y="768625"/>
              <a:ext cx="120300" cy="127475"/>
            </a:xfrm>
            <a:custGeom>
              <a:avLst/>
              <a:gdLst/>
              <a:ahLst/>
              <a:cxnLst/>
              <a:rect l="l" t="t" r="r" b="b"/>
              <a:pathLst>
                <a:path w="4812" h="5099" extrusionOk="0">
                  <a:moveTo>
                    <a:pt x="2462" y="0"/>
                  </a:moveTo>
                  <a:cubicBezTo>
                    <a:pt x="1302" y="0"/>
                    <a:pt x="289" y="988"/>
                    <a:pt x="151" y="2311"/>
                  </a:cubicBezTo>
                  <a:cubicBezTo>
                    <a:pt x="0" y="3711"/>
                    <a:pt x="888" y="4955"/>
                    <a:pt x="2135" y="5087"/>
                  </a:cubicBezTo>
                  <a:cubicBezTo>
                    <a:pt x="2209" y="5095"/>
                    <a:pt x="2282" y="5099"/>
                    <a:pt x="2355" y="5099"/>
                  </a:cubicBezTo>
                  <a:cubicBezTo>
                    <a:pt x="3512" y="5099"/>
                    <a:pt x="4520" y="4109"/>
                    <a:pt x="4661" y="2791"/>
                  </a:cubicBezTo>
                  <a:cubicBezTo>
                    <a:pt x="4812" y="1391"/>
                    <a:pt x="3924" y="144"/>
                    <a:pt x="2678" y="12"/>
                  </a:cubicBezTo>
                  <a:cubicBezTo>
                    <a:pt x="2605" y="4"/>
                    <a:pt x="2533" y="0"/>
                    <a:pt x="24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5943;p73"/>
            <p:cNvSpPr/>
            <p:nvPr/>
          </p:nvSpPr>
          <p:spPr>
            <a:xfrm>
              <a:off x="2089975" y="766425"/>
              <a:ext cx="134250" cy="102900"/>
            </a:xfrm>
            <a:custGeom>
              <a:avLst/>
              <a:gdLst/>
              <a:ahLst/>
              <a:cxnLst/>
              <a:rect l="l" t="t" r="r" b="b"/>
              <a:pathLst>
                <a:path w="5370" h="4116" extrusionOk="0">
                  <a:moveTo>
                    <a:pt x="2568" y="1"/>
                  </a:moveTo>
                  <a:cubicBezTo>
                    <a:pt x="1636" y="1"/>
                    <a:pt x="855" y="626"/>
                    <a:pt x="507" y="1277"/>
                  </a:cubicBezTo>
                  <a:cubicBezTo>
                    <a:pt x="1" y="2219"/>
                    <a:pt x="225" y="3264"/>
                    <a:pt x="225" y="3264"/>
                  </a:cubicBezTo>
                  <a:lnTo>
                    <a:pt x="1343" y="3000"/>
                  </a:lnTo>
                  <a:cubicBezTo>
                    <a:pt x="1343" y="3000"/>
                    <a:pt x="2051" y="3975"/>
                    <a:pt x="3008" y="4100"/>
                  </a:cubicBezTo>
                  <a:cubicBezTo>
                    <a:pt x="3086" y="4111"/>
                    <a:pt x="3161" y="4116"/>
                    <a:pt x="3235" y="4116"/>
                  </a:cubicBezTo>
                  <a:cubicBezTo>
                    <a:pt x="4075" y="4116"/>
                    <a:pt x="4672" y="3499"/>
                    <a:pt x="4672" y="3499"/>
                  </a:cubicBezTo>
                  <a:cubicBezTo>
                    <a:pt x="4672" y="3499"/>
                    <a:pt x="5369" y="1442"/>
                    <a:pt x="3899" y="441"/>
                  </a:cubicBezTo>
                  <a:cubicBezTo>
                    <a:pt x="3442" y="129"/>
                    <a:pt x="2989" y="1"/>
                    <a:pt x="25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5944;p73"/>
            <p:cNvSpPr/>
            <p:nvPr/>
          </p:nvSpPr>
          <p:spPr>
            <a:xfrm>
              <a:off x="2097225" y="829725"/>
              <a:ext cx="19800" cy="19500"/>
            </a:xfrm>
            <a:custGeom>
              <a:avLst/>
              <a:gdLst/>
              <a:ahLst/>
              <a:cxnLst/>
              <a:rect l="l" t="t" r="r" b="b"/>
              <a:pathLst>
                <a:path w="792" h="780" extrusionOk="0">
                  <a:moveTo>
                    <a:pt x="437" y="0"/>
                  </a:moveTo>
                  <a:cubicBezTo>
                    <a:pt x="424" y="0"/>
                    <a:pt x="411" y="1"/>
                    <a:pt x="397" y="3"/>
                  </a:cubicBezTo>
                  <a:cubicBezTo>
                    <a:pt x="1" y="47"/>
                    <a:pt x="89" y="780"/>
                    <a:pt x="89" y="780"/>
                  </a:cubicBezTo>
                  <a:lnTo>
                    <a:pt x="778" y="600"/>
                  </a:lnTo>
                  <a:cubicBezTo>
                    <a:pt x="778" y="600"/>
                    <a:pt x="792" y="0"/>
                    <a:pt x="437" y="0"/>
                  </a:cubicBezTo>
                  <a:close/>
                </a:path>
              </a:pathLst>
            </a:custGeom>
            <a:solidFill>
              <a:srgbClr val="DD8E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5945;p73"/>
            <p:cNvSpPr/>
            <p:nvPr/>
          </p:nvSpPr>
          <p:spPr>
            <a:xfrm>
              <a:off x="2110800" y="1242375"/>
              <a:ext cx="202700" cy="85025"/>
            </a:xfrm>
            <a:custGeom>
              <a:avLst/>
              <a:gdLst/>
              <a:ahLst/>
              <a:cxnLst/>
              <a:rect l="l" t="t" r="r" b="b"/>
              <a:pathLst>
                <a:path w="8108" h="3401" extrusionOk="0">
                  <a:moveTo>
                    <a:pt x="3831" y="0"/>
                  </a:moveTo>
                  <a:cubicBezTo>
                    <a:pt x="2303" y="0"/>
                    <a:pt x="316" y="427"/>
                    <a:pt x="316" y="427"/>
                  </a:cubicBezTo>
                  <a:lnTo>
                    <a:pt x="55" y="2271"/>
                  </a:lnTo>
                  <a:cubicBezTo>
                    <a:pt x="1" y="2664"/>
                    <a:pt x="283" y="3023"/>
                    <a:pt x="676" y="3063"/>
                  </a:cubicBezTo>
                  <a:lnTo>
                    <a:pt x="4001" y="3400"/>
                  </a:lnTo>
                  <a:lnTo>
                    <a:pt x="7632" y="3192"/>
                  </a:lnTo>
                  <a:cubicBezTo>
                    <a:pt x="7899" y="3177"/>
                    <a:pt x="8108" y="2950"/>
                    <a:pt x="8101" y="2679"/>
                  </a:cubicBezTo>
                  <a:cubicBezTo>
                    <a:pt x="8094" y="2418"/>
                    <a:pt x="7888" y="2209"/>
                    <a:pt x="7628" y="2195"/>
                  </a:cubicBezTo>
                  <a:lnTo>
                    <a:pt x="7140" y="2168"/>
                  </a:lnTo>
                  <a:cubicBezTo>
                    <a:pt x="7140" y="2168"/>
                    <a:pt x="6370" y="892"/>
                    <a:pt x="5266" y="247"/>
                  </a:cubicBezTo>
                  <a:cubicBezTo>
                    <a:pt x="4956" y="66"/>
                    <a:pt x="4428" y="0"/>
                    <a:pt x="38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5946;p73"/>
            <p:cNvSpPr/>
            <p:nvPr/>
          </p:nvSpPr>
          <p:spPr>
            <a:xfrm>
              <a:off x="2110800" y="1242375"/>
              <a:ext cx="202700" cy="85025"/>
            </a:xfrm>
            <a:custGeom>
              <a:avLst/>
              <a:gdLst/>
              <a:ahLst/>
              <a:cxnLst/>
              <a:rect l="l" t="t" r="r" b="b"/>
              <a:pathLst>
                <a:path w="8108" h="3401" extrusionOk="0">
                  <a:moveTo>
                    <a:pt x="3831" y="0"/>
                  </a:moveTo>
                  <a:cubicBezTo>
                    <a:pt x="2303" y="0"/>
                    <a:pt x="316" y="427"/>
                    <a:pt x="316" y="427"/>
                  </a:cubicBezTo>
                  <a:lnTo>
                    <a:pt x="55" y="2271"/>
                  </a:lnTo>
                  <a:cubicBezTo>
                    <a:pt x="1" y="2664"/>
                    <a:pt x="283" y="3023"/>
                    <a:pt x="676" y="3063"/>
                  </a:cubicBezTo>
                  <a:lnTo>
                    <a:pt x="4001" y="3400"/>
                  </a:lnTo>
                  <a:lnTo>
                    <a:pt x="7632" y="3192"/>
                  </a:lnTo>
                  <a:cubicBezTo>
                    <a:pt x="7899" y="3177"/>
                    <a:pt x="8108" y="2950"/>
                    <a:pt x="8101" y="2679"/>
                  </a:cubicBezTo>
                  <a:cubicBezTo>
                    <a:pt x="8094" y="2418"/>
                    <a:pt x="7888" y="2209"/>
                    <a:pt x="7628" y="2195"/>
                  </a:cubicBezTo>
                  <a:lnTo>
                    <a:pt x="7140" y="2168"/>
                  </a:lnTo>
                  <a:cubicBezTo>
                    <a:pt x="7140" y="2168"/>
                    <a:pt x="6370" y="892"/>
                    <a:pt x="5266" y="247"/>
                  </a:cubicBezTo>
                  <a:cubicBezTo>
                    <a:pt x="4956" y="66"/>
                    <a:pt x="4428" y="0"/>
                    <a:pt x="3831" y="0"/>
                  </a:cubicBezTo>
                  <a:close/>
                </a:path>
              </a:pathLst>
            </a:custGeom>
            <a:solidFill>
              <a:srgbClr val="2C272B">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5947;p73"/>
            <p:cNvSpPr/>
            <p:nvPr/>
          </p:nvSpPr>
          <p:spPr>
            <a:xfrm>
              <a:off x="2211075" y="1294200"/>
              <a:ext cx="33225" cy="33400"/>
            </a:xfrm>
            <a:custGeom>
              <a:avLst/>
              <a:gdLst/>
              <a:ahLst/>
              <a:cxnLst/>
              <a:rect l="l" t="t" r="r" b="b"/>
              <a:pathLst>
                <a:path w="1329" h="1336" extrusionOk="0">
                  <a:moveTo>
                    <a:pt x="247" y="0"/>
                  </a:moveTo>
                  <a:cubicBezTo>
                    <a:pt x="162" y="0"/>
                    <a:pt x="105" y="6"/>
                    <a:pt x="97" y="7"/>
                  </a:cubicBezTo>
                  <a:cubicBezTo>
                    <a:pt x="41" y="12"/>
                    <a:pt x="1" y="63"/>
                    <a:pt x="4" y="117"/>
                  </a:cubicBezTo>
                  <a:cubicBezTo>
                    <a:pt x="12" y="168"/>
                    <a:pt x="52" y="206"/>
                    <a:pt x="101" y="206"/>
                  </a:cubicBezTo>
                  <a:cubicBezTo>
                    <a:pt x="105" y="206"/>
                    <a:pt x="110" y="206"/>
                    <a:pt x="114" y="205"/>
                  </a:cubicBezTo>
                  <a:cubicBezTo>
                    <a:pt x="117" y="205"/>
                    <a:pt x="163" y="201"/>
                    <a:pt x="234" y="201"/>
                  </a:cubicBezTo>
                  <a:cubicBezTo>
                    <a:pt x="426" y="201"/>
                    <a:pt x="797" y="232"/>
                    <a:pt x="977" y="459"/>
                  </a:cubicBezTo>
                  <a:cubicBezTo>
                    <a:pt x="1104" y="623"/>
                    <a:pt x="1112" y="873"/>
                    <a:pt x="994" y="1203"/>
                  </a:cubicBezTo>
                  <a:cubicBezTo>
                    <a:pt x="977" y="1254"/>
                    <a:pt x="1006" y="1313"/>
                    <a:pt x="1057" y="1332"/>
                  </a:cubicBezTo>
                  <a:cubicBezTo>
                    <a:pt x="1068" y="1335"/>
                    <a:pt x="1079" y="1335"/>
                    <a:pt x="1090" y="1335"/>
                  </a:cubicBezTo>
                  <a:cubicBezTo>
                    <a:pt x="1131" y="1335"/>
                    <a:pt x="1170" y="1310"/>
                    <a:pt x="1185" y="1269"/>
                  </a:cubicBezTo>
                  <a:cubicBezTo>
                    <a:pt x="1329" y="870"/>
                    <a:pt x="1310" y="554"/>
                    <a:pt x="1134" y="334"/>
                  </a:cubicBezTo>
                  <a:cubicBezTo>
                    <a:pt x="907" y="42"/>
                    <a:pt x="475" y="0"/>
                    <a:pt x="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5948;p73"/>
            <p:cNvSpPr/>
            <p:nvPr/>
          </p:nvSpPr>
          <p:spPr>
            <a:xfrm>
              <a:off x="2252250" y="1295150"/>
              <a:ext cx="20100" cy="30600"/>
            </a:xfrm>
            <a:custGeom>
              <a:avLst/>
              <a:gdLst/>
              <a:ahLst/>
              <a:cxnLst/>
              <a:rect l="l" t="t" r="r" b="b"/>
              <a:pathLst>
                <a:path w="804" h="1224" extrusionOk="0">
                  <a:moveTo>
                    <a:pt x="105" y="1"/>
                  </a:moveTo>
                  <a:cubicBezTo>
                    <a:pt x="58" y="1"/>
                    <a:pt x="18" y="35"/>
                    <a:pt x="12" y="84"/>
                  </a:cubicBezTo>
                  <a:cubicBezTo>
                    <a:pt x="0" y="138"/>
                    <a:pt x="37" y="189"/>
                    <a:pt x="92" y="201"/>
                  </a:cubicBezTo>
                  <a:cubicBezTo>
                    <a:pt x="96" y="201"/>
                    <a:pt x="389" y="255"/>
                    <a:pt x="514" y="483"/>
                  </a:cubicBezTo>
                  <a:cubicBezTo>
                    <a:pt x="594" y="634"/>
                    <a:pt x="587" y="835"/>
                    <a:pt x="484" y="1081"/>
                  </a:cubicBezTo>
                  <a:cubicBezTo>
                    <a:pt x="462" y="1132"/>
                    <a:pt x="484" y="1194"/>
                    <a:pt x="536" y="1213"/>
                  </a:cubicBezTo>
                  <a:cubicBezTo>
                    <a:pt x="550" y="1220"/>
                    <a:pt x="562" y="1223"/>
                    <a:pt x="576" y="1223"/>
                  </a:cubicBezTo>
                  <a:cubicBezTo>
                    <a:pt x="617" y="1223"/>
                    <a:pt x="653" y="1198"/>
                    <a:pt x="668" y="1162"/>
                  </a:cubicBezTo>
                  <a:cubicBezTo>
                    <a:pt x="796" y="854"/>
                    <a:pt x="804" y="593"/>
                    <a:pt x="690" y="384"/>
                  </a:cubicBezTo>
                  <a:cubicBezTo>
                    <a:pt x="518" y="72"/>
                    <a:pt x="144" y="6"/>
                    <a:pt x="125" y="3"/>
                  </a:cubicBezTo>
                  <a:cubicBezTo>
                    <a:pt x="119" y="1"/>
                    <a:pt x="112" y="1"/>
                    <a:pt x="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5949;p73"/>
            <p:cNvSpPr/>
            <p:nvPr/>
          </p:nvSpPr>
          <p:spPr>
            <a:xfrm>
              <a:off x="2274350" y="1294375"/>
              <a:ext cx="21850" cy="29725"/>
            </a:xfrm>
            <a:custGeom>
              <a:avLst/>
              <a:gdLst/>
              <a:ahLst/>
              <a:cxnLst/>
              <a:rect l="l" t="t" r="r" b="b"/>
              <a:pathLst>
                <a:path w="874" h="1189" extrusionOk="0">
                  <a:moveTo>
                    <a:pt x="107" y="0"/>
                  </a:moveTo>
                  <a:cubicBezTo>
                    <a:pt x="55" y="0"/>
                    <a:pt x="11" y="39"/>
                    <a:pt x="4" y="93"/>
                  </a:cubicBezTo>
                  <a:cubicBezTo>
                    <a:pt x="0" y="147"/>
                    <a:pt x="41" y="195"/>
                    <a:pt x="96" y="203"/>
                  </a:cubicBezTo>
                  <a:cubicBezTo>
                    <a:pt x="99" y="203"/>
                    <a:pt x="440" y="235"/>
                    <a:pt x="580" y="467"/>
                  </a:cubicBezTo>
                  <a:cubicBezTo>
                    <a:pt x="664" y="609"/>
                    <a:pt x="660" y="804"/>
                    <a:pt x="562" y="1049"/>
                  </a:cubicBezTo>
                  <a:cubicBezTo>
                    <a:pt x="540" y="1100"/>
                    <a:pt x="565" y="1159"/>
                    <a:pt x="616" y="1181"/>
                  </a:cubicBezTo>
                  <a:cubicBezTo>
                    <a:pt x="628" y="1185"/>
                    <a:pt x="642" y="1188"/>
                    <a:pt x="653" y="1188"/>
                  </a:cubicBezTo>
                  <a:cubicBezTo>
                    <a:pt x="694" y="1188"/>
                    <a:pt x="730" y="1166"/>
                    <a:pt x="748" y="1127"/>
                  </a:cubicBezTo>
                  <a:cubicBezTo>
                    <a:pt x="873" y="819"/>
                    <a:pt x="873" y="562"/>
                    <a:pt x="748" y="360"/>
                  </a:cubicBezTo>
                  <a:cubicBezTo>
                    <a:pt x="558" y="44"/>
                    <a:pt x="132" y="5"/>
                    <a:pt x="114" y="0"/>
                  </a:cubicBezTo>
                  <a:cubicBezTo>
                    <a:pt x="111" y="0"/>
                    <a:pt x="109"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5950;p73"/>
            <p:cNvSpPr/>
            <p:nvPr/>
          </p:nvSpPr>
          <p:spPr>
            <a:xfrm>
              <a:off x="2082450" y="891650"/>
              <a:ext cx="217125" cy="384150"/>
            </a:xfrm>
            <a:custGeom>
              <a:avLst/>
              <a:gdLst/>
              <a:ahLst/>
              <a:cxnLst/>
              <a:rect l="l" t="t" r="r" b="b"/>
              <a:pathLst>
                <a:path w="8685" h="15366" extrusionOk="0">
                  <a:moveTo>
                    <a:pt x="4423" y="0"/>
                  </a:moveTo>
                  <a:cubicBezTo>
                    <a:pt x="3015" y="37"/>
                    <a:pt x="1846" y="1031"/>
                    <a:pt x="1673" y="2329"/>
                  </a:cubicBezTo>
                  <a:lnTo>
                    <a:pt x="1" y="15366"/>
                  </a:lnTo>
                  <a:lnTo>
                    <a:pt x="7915" y="15259"/>
                  </a:lnTo>
                  <a:cubicBezTo>
                    <a:pt x="8424" y="11592"/>
                    <a:pt x="8685" y="5545"/>
                    <a:pt x="8047" y="1725"/>
                  </a:cubicBezTo>
                  <a:cubicBezTo>
                    <a:pt x="8043" y="784"/>
                    <a:pt x="7227" y="30"/>
                    <a:pt x="6220" y="30"/>
                  </a:cubicBezTo>
                  <a:cubicBezTo>
                    <a:pt x="6205" y="30"/>
                    <a:pt x="6191" y="30"/>
                    <a:pt x="6176" y="30"/>
                  </a:cubicBezTo>
                  <a:lnTo>
                    <a:pt x="44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5951;p73"/>
            <p:cNvSpPr/>
            <p:nvPr/>
          </p:nvSpPr>
          <p:spPr>
            <a:xfrm>
              <a:off x="2154725" y="901200"/>
              <a:ext cx="51175" cy="374400"/>
            </a:xfrm>
            <a:custGeom>
              <a:avLst/>
              <a:gdLst/>
              <a:ahLst/>
              <a:cxnLst/>
              <a:rect l="l" t="t" r="r" b="b"/>
              <a:pathLst>
                <a:path w="2047" h="14976" extrusionOk="0">
                  <a:moveTo>
                    <a:pt x="88" y="0"/>
                  </a:moveTo>
                  <a:lnTo>
                    <a:pt x="0" y="14976"/>
                  </a:lnTo>
                  <a:lnTo>
                    <a:pt x="2046" y="14972"/>
                  </a:lnTo>
                  <a:cubicBezTo>
                    <a:pt x="2046" y="14972"/>
                    <a:pt x="1632" y="2680"/>
                    <a:pt x="1287" y="1507"/>
                  </a:cubicBezTo>
                  <a:cubicBezTo>
                    <a:pt x="943" y="330"/>
                    <a:pt x="88"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5952;p73"/>
            <p:cNvSpPr/>
            <p:nvPr/>
          </p:nvSpPr>
          <p:spPr>
            <a:xfrm>
              <a:off x="1985475" y="1245125"/>
              <a:ext cx="202725" cy="85025"/>
            </a:xfrm>
            <a:custGeom>
              <a:avLst/>
              <a:gdLst/>
              <a:ahLst/>
              <a:cxnLst/>
              <a:rect l="l" t="t" r="r" b="b"/>
              <a:pathLst>
                <a:path w="8109" h="3401" extrusionOk="0">
                  <a:moveTo>
                    <a:pt x="3830" y="0"/>
                  </a:moveTo>
                  <a:cubicBezTo>
                    <a:pt x="2302" y="0"/>
                    <a:pt x="312" y="427"/>
                    <a:pt x="312" y="427"/>
                  </a:cubicBezTo>
                  <a:lnTo>
                    <a:pt x="56" y="2271"/>
                  </a:lnTo>
                  <a:cubicBezTo>
                    <a:pt x="1" y="2664"/>
                    <a:pt x="280" y="3023"/>
                    <a:pt x="676" y="3063"/>
                  </a:cubicBezTo>
                  <a:lnTo>
                    <a:pt x="3998" y="3400"/>
                  </a:lnTo>
                  <a:lnTo>
                    <a:pt x="7628" y="3192"/>
                  </a:lnTo>
                  <a:cubicBezTo>
                    <a:pt x="7899" y="3177"/>
                    <a:pt x="8109" y="2950"/>
                    <a:pt x="8101" y="2679"/>
                  </a:cubicBezTo>
                  <a:cubicBezTo>
                    <a:pt x="8094" y="2418"/>
                    <a:pt x="7889" y="2209"/>
                    <a:pt x="7628" y="2195"/>
                  </a:cubicBezTo>
                  <a:lnTo>
                    <a:pt x="7136" y="2168"/>
                  </a:lnTo>
                  <a:cubicBezTo>
                    <a:pt x="7136" y="2168"/>
                    <a:pt x="6371" y="892"/>
                    <a:pt x="5266" y="247"/>
                  </a:cubicBezTo>
                  <a:cubicBezTo>
                    <a:pt x="4956" y="66"/>
                    <a:pt x="4428" y="0"/>
                    <a:pt x="38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5953;p73"/>
            <p:cNvSpPr/>
            <p:nvPr/>
          </p:nvSpPr>
          <p:spPr>
            <a:xfrm>
              <a:off x="2140050" y="1299075"/>
              <a:ext cx="23400" cy="29625"/>
            </a:xfrm>
            <a:custGeom>
              <a:avLst/>
              <a:gdLst/>
              <a:ahLst/>
              <a:cxnLst/>
              <a:rect l="l" t="t" r="r" b="b"/>
              <a:pathLst>
                <a:path w="936" h="1185" extrusionOk="0">
                  <a:moveTo>
                    <a:pt x="158" y="0"/>
                  </a:moveTo>
                  <a:cubicBezTo>
                    <a:pt x="120" y="0"/>
                    <a:pt x="96" y="3"/>
                    <a:pt x="92" y="3"/>
                  </a:cubicBezTo>
                  <a:cubicBezTo>
                    <a:pt x="41" y="10"/>
                    <a:pt x="0" y="62"/>
                    <a:pt x="7" y="117"/>
                  </a:cubicBezTo>
                  <a:cubicBezTo>
                    <a:pt x="14" y="168"/>
                    <a:pt x="58" y="206"/>
                    <a:pt x="108" y="206"/>
                  </a:cubicBezTo>
                  <a:cubicBezTo>
                    <a:pt x="112" y="206"/>
                    <a:pt x="117" y="205"/>
                    <a:pt x="122" y="205"/>
                  </a:cubicBezTo>
                  <a:cubicBezTo>
                    <a:pt x="123" y="205"/>
                    <a:pt x="139" y="203"/>
                    <a:pt x="167" y="203"/>
                  </a:cubicBezTo>
                  <a:cubicBezTo>
                    <a:pt x="243" y="203"/>
                    <a:pt x="400" y="218"/>
                    <a:pt x="521" y="337"/>
                  </a:cubicBezTo>
                  <a:cubicBezTo>
                    <a:pt x="672" y="477"/>
                    <a:pt x="730" y="726"/>
                    <a:pt x="697" y="1074"/>
                  </a:cubicBezTo>
                  <a:cubicBezTo>
                    <a:pt x="694" y="1129"/>
                    <a:pt x="733" y="1176"/>
                    <a:pt x="789" y="1181"/>
                  </a:cubicBezTo>
                  <a:cubicBezTo>
                    <a:pt x="792" y="1184"/>
                    <a:pt x="796" y="1184"/>
                    <a:pt x="799" y="1184"/>
                  </a:cubicBezTo>
                  <a:cubicBezTo>
                    <a:pt x="851" y="1184"/>
                    <a:pt x="895" y="1144"/>
                    <a:pt x="899" y="1093"/>
                  </a:cubicBezTo>
                  <a:cubicBezTo>
                    <a:pt x="936" y="678"/>
                    <a:pt x="855" y="374"/>
                    <a:pt x="660" y="191"/>
                  </a:cubicBezTo>
                  <a:cubicBezTo>
                    <a:pt x="484" y="22"/>
                    <a:pt x="267"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5954;p73"/>
            <p:cNvSpPr/>
            <p:nvPr/>
          </p:nvSpPr>
          <p:spPr>
            <a:xfrm>
              <a:off x="2115925" y="1300000"/>
              <a:ext cx="23425" cy="29500"/>
            </a:xfrm>
            <a:custGeom>
              <a:avLst/>
              <a:gdLst/>
              <a:ahLst/>
              <a:cxnLst/>
              <a:rect l="l" t="t" r="r" b="b"/>
              <a:pathLst>
                <a:path w="937" h="1180" extrusionOk="0">
                  <a:moveTo>
                    <a:pt x="162" y="0"/>
                  </a:moveTo>
                  <a:cubicBezTo>
                    <a:pt x="124" y="0"/>
                    <a:pt x="99" y="3"/>
                    <a:pt x="96" y="3"/>
                  </a:cubicBezTo>
                  <a:cubicBezTo>
                    <a:pt x="41" y="10"/>
                    <a:pt x="1" y="61"/>
                    <a:pt x="8" y="117"/>
                  </a:cubicBezTo>
                  <a:cubicBezTo>
                    <a:pt x="15" y="167"/>
                    <a:pt x="59" y="206"/>
                    <a:pt x="109" y="206"/>
                  </a:cubicBezTo>
                  <a:cubicBezTo>
                    <a:pt x="114" y="206"/>
                    <a:pt x="118" y="205"/>
                    <a:pt x="122" y="205"/>
                  </a:cubicBezTo>
                  <a:cubicBezTo>
                    <a:pt x="123" y="205"/>
                    <a:pt x="140" y="203"/>
                    <a:pt x="167" y="203"/>
                  </a:cubicBezTo>
                  <a:cubicBezTo>
                    <a:pt x="243" y="203"/>
                    <a:pt x="401" y="218"/>
                    <a:pt x="525" y="337"/>
                  </a:cubicBezTo>
                  <a:cubicBezTo>
                    <a:pt x="672" y="476"/>
                    <a:pt x="730" y="726"/>
                    <a:pt x="698" y="1070"/>
                  </a:cubicBezTo>
                  <a:cubicBezTo>
                    <a:pt x="694" y="1129"/>
                    <a:pt x="735" y="1176"/>
                    <a:pt x="789" y="1180"/>
                  </a:cubicBezTo>
                  <a:lnTo>
                    <a:pt x="801" y="1180"/>
                  </a:lnTo>
                  <a:cubicBezTo>
                    <a:pt x="852" y="1180"/>
                    <a:pt x="896" y="1144"/>
                    <a:pt x="899" y="1088"/>
                  </a:cubicBezTo>
                  <a:cubicBezTo>
                    <a:pt x="936" y="677"/>
                    <a:pt x="855" y="374"/>
                    <a:pt x="661" y="186"/>
                  </a:cubicBezTo>
                  <a:cubicBezTo>
                    <a:pt x="486" y="22"/>
                    <a:pt x="269" y="0"/>
                    <a:pt x="1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5955;p73"/>
            <p:cNvSpPr/>
            <p:nvPr/>
          </p:nvSpPr>
          <p:spPr>
            <a:xfrm>
              <a:off x="2090450" y="1301000"/>
              <a:ext cx="23400" cy="29525"/>
            </a:xfrm>
            <a:custGeom>
              <a:avLst/>
              <a:gdLst/>
              <a:ahLst/>
              <a:cxnLst/>
              <a:rect l="l" t="t" r="r" b="b"/>
              <a:pathLst>
                <a:path w="936" h="1181" extrusionOk="0">
                  <a:moveTo>
                    <a:pt x="167" y="0"/>
                  </a:moveTo>
                  <a:cubicBezTo>
                    <a:pt x="124" y="0"/>
                    <a:pt x="96" y="4"/>
                    <a:pt x="92" y="4"/>
                  </a:cubicBezTo>
                  <a:cubicBezTo>
                    <a:pt x="37" y="11"/>
                    <a:pt x="0" y="62"/>
                    <a:pt x="7" y="117"/>
                  </a:cubicBezTo>
                  <a:cubicBezTo>
                    <a:pt x="15" y="166"/>
                    <a:pt x="56" y="203"/>
                    <a:pt x="104" y="203"/>
                  </a:cubicBezTo>
                  <a:cubicBezTo>
                    <a:pt x="109" y="203"/>
                    <a:pt x="115" y="203"/>
                    <a:pt x="121" y="202"/>
                  </a:cubicBezTo>
                  <a:cubicBezTo>
                    <a:pt x="121" y="202"/>
                    <a:pt x="136" y="200"/>
                    <a:pt x="160" y="200"/>
                  </a:cubicBezTo>
                  <a:cubicBezTo>
                    <a:pt x="234" y="200"/>
                    <a:pt x="397" y="215"/>
                    <a:pt x="521" y="334"/>
                  </a:cubicBezTo>
                  <a:cubicBezTo>
                    <a:pt x="668" y="476"/>
                    <a:pt x="730" y="725"/>
                    <a:pt x="697" y="1070"/>
                  </a:cubicBezTo>
                  <a:cubicBezTo>
                    <a:pt x="693" y="1126"/>
                    <a:pt x="734" y="1177"/>
                    <a:pt x="789" y="1180"/>
                  </a:cubicBezTo>
                  <a:lnTo>
                    <a:pt x="796" y="1180"/>
                  </a:lnTo>
                  <a:cubicBezTo>
                    <a:pt x="847" y="1180"/>
                    <a:pt x="891" y="1140"/>
                    <a:pt x="899" y="1089"/>
                  </a:cubicBezTo>
                  <a:cubicBezTo>
                    <a:pt x="935" y="678"/>
                    <a:pt x="855" y="373"/>
                    <a:pt x="660" y="187"/>
                  </a:cubicBezTo>
                  <a:cubicBezTo>
                    <a:pt x="489" y="23"/>
                    <a:pt x="277"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5956;p73"/>
            <p:cNvSpPr/>
            <p:nvPr/>
          </p:nvSpPr>
          <p:spPr>
            <a:xfrm>
              <a:off x="1976975" y="890100"/>
              <a:ext cx="205525" cy="394400"/>
            </a:xfrm>
            <a:custGeom>
              <a:avLst/>
              <a:gdLst/>
              <a:ahLst/>
              <a:cxnLst/>
              <a:rect l="l" t="t" r="r" b="b"/>
              <a:pathLst>
                <a:path w="8221" h="15776" extrusionOk="0">
                  <a:moveTo>
                    <a:pt x="4396" y="0"/>
                  </a:moveTo>
                  <a:cubicBezTo>
                    <a:pt x="2988" y="37"/>
                    <a:pt x="1815" y="1042"/>
                    <a:pt x="1646" y="2359"/>
                  </a:cubicBezTo>
                  <a:lnTo>
                    <a:pt x="0" y="15775"/>
                  </a:lnTo>
                  <a:lnTo>
                    <a:pt x="7913" y="15677"/>
                  </a:lnTo>
                  <a:cubicBezTo>
                    <a:pt x="8133" y="11353"/>
                    <a:pt x="8221" y="5277"/>
                    <a:pt x="8019" y="1753"/>
                  </a:cubicBezTo>
                  <a:cubicBezTo>
                    <a:pt x="8016" y="796"/>
                    <a:pt x="7196" y="33"/>
                    <a:pt x="6182" y="33"/>
                  </a:cubicBezTo>
                  <a:cubicBezTo>
                    <a:pt x="6170" y="33"/>
                    <a:pt x="6158" y="33"/>
                    <a:pt x="6146" y="33"/>
                  </a:cubicBezTo>
                  <a:lnTo>
                    <a:pt x="43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5957;p73"/>
            <p:cNvSpPr/>
            <p:nvPr/>
          </p:nvSpPr>
          <p:spPr>
            <a:xfrm>
              <a:off x="2288850" y="978300"/>
              <a:ext cx="29050" cy="62350"/>
            </a:xfrm>
            <a:custGeom>
              <a:avLst/>
              <a:gdLst/>
              <a:ahLst/>
              <a:cxnLst/>
              <a:rect l="l" t="t" r="r" b="b"/>
              <a:pathLst>
                <a:path w="1162" h="2494" extrusionOk="0">
                  <a:moveTo>
                    <a:pt x="498" y="0"/>
                  </a:moveTo>
                  <a:lnTo>
                    <a:pt x="0" y="2493"/>
                  </a:lnTo>
                  <a:lnTo>
                    <a:pt x="0" y="2493"/>
                  </a:lnTo>
                  <a:lnTo>
                    <a:pt x="1162" y="2094"/>
                  </a:lnTo>
                  <a:cubicBezTo>
                    <a:pt x="986" y="777"/>
                    <a:pt x="498" y="0"/>
                    <a:pt x="4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5958;p73"/>
            <p:cNvSpPr/>
            <p:nvPr/>
          </p:nvSpPr>
          <p:spPr>
            <a:xfrm>
              <a:off x="2008950" y="1030625"/>
              <a:ext cx="311150" cy="151100"/>
            </a:xfrm>
            <a:custGeom>
              <a:avLst/>
              <a:gdLst/>
              <a:ahLst/>
              <a:cxnLst/>
              <a:rect l="l" t="t" r="r" b="b"/>
              <a:pathLst>
                <a:path w="12446" h="6044" extrusionOk="0">
                  <a:moveTo>
                    <a:pt x="12358" y="1"/>
                  </a:moveTo>
                  <a:lnTo>
                    <a:pt x="11196" y="400"/>
                  </a:lnTo>
                  <a:lnTo>
                    <a:pt x="3689" y="2308"/>
                  </a:lnTo>
                  <a:lnTo>
                    <a:pt x="3473" y="1706"/>
                  </a:lnTo>
                  <a:cubicBezTo>
                    <a:pt x="3386" y="1463"/>
                    <a:pt x="3154" y="1301"/>
                    <a:pt x="2899" y="1301"/>
                  </a:cubicBezTo>
                  <a:cubicBezTo>
                    <a:pt x="2885" y="1301"/>
                    <a:pt x="2871" y="1302"/>
                    <a:pt x="2857" y="1302"/>
                  </a:cubicBezTo>
                  <a:cubicBezTo>
                    <a:pt x="2541" y="1324"/>
                    <a:pt x="2292" y="1581"/>
                    <a:pt x="2289" y="1900"/>
                  </a:cubicBezTo>
                  <a:lnTo>
                    <a:pt x="2270" y="2630"/>
                  </a:lnTo>
                  <a:lnTo>
                    <a:pt x="1302" y="2883"/>
                  </a:lnTo>
                  <a:lnTo>
                    <a:pt x="587" y="2861"/>
                  </a:lnTo>
                  <a:cubicBezTo>
                    <a:pt x="272" y="2902"/>
                    <a:pt x="48" y="3184"/>
                    <a:pt x="74" y="3496"/>
                  </a:cubicBezTo>
                  <a:cubicBezTo>
                    <a:pt x="92" y="3719"/>
                    <a:pt x="158" y="3807"/>
                    <a:pt x="297" y="3976"/>
                  </a:cubicBezTo>
                  <a:cubicBezTo>
                    <a:pt x="1" y="4676"/>
                    <a:pt x="532" y="4944"/>
                    <a:pt x="532" y="4944"/>
                  </a:cubicBezTo>
                  <a:cubicBezTo>
                    <a:pt x="532" y="4944"/>
                    <a:pt x="400" y="5351"/>
                    <a:pt x="925" y="5750"/>
                  </a:cubicBezTo>
                  <a:cubicBezTo>
                    <a:pt x="1231" y="5983"/>
                    <a:pt x="1782" y="6044"/>
                    <a:pt x="2276" y="6044"/>
                  </a:cubicBezTo>
                  <a:cubicBezTo>
                    <a:pt x="2818" y="6044"/>
                    <a:pt x="3289" y="5970"/>
                    <a:pt x="3289" y="5970"/>
                  </a:cubicBezTo>
                  <a:cubicBezTo>
                    <a:pt x="3289" y="5970"/>
                    <a:pt x="9766" y="4782"/>
                    <a:pt x="10774" y="4526"/>
                  </a:cubicBezTo>
                  <a:cubicBezTo>
                    <a:pt x="11779" y="4269"/>
                    <a:pt x="12204" y="3822"/>
                    <a:pt x="12395" y="1574"/>
                  </a:cubicBezTo>
                  <a:cubicBezTo>
                    <a:pt x="12446" y="991"/>
                    <a:pt x="12420" y="463"/>
                    <a:pt x="123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5959;p73"/>
            <p:cNvSpPr/>
            <p:nvPr/>
          </p:nvSpPr>
          <p:spPr>
            <a:xfrm>
              <a:off x="2008950" y="1030613"/>
              <a:ext cx="311150" cy="151100"/>
            </a:xfrm>
            <a:custGeom>
              <a:avLst/>
              <a:gdLst/>
              <a:ahLst/>
              <a:cxnLst/>
              <a:rect l="l" t="t" r="r" b="b"/>
              <a:pathLst>
                <a:path w="12446" h="6044" extrusionOk="0">
                  <a:moveTo>
                    <a:pt x="12358" y="1"/>
                  </a:moveTo>
                  <a:lnTo>
                    <a:pt x="11196" y="400"/>
                  </a:lnTo>
                  <a:lnTo>
                    <a:pt x="3689" y="2308"/>
                  </a:lnTo>
                  <a:lnTo>
                    <a:pt x="3473" y="1706"/>
                  </a:lnTo>
                  <a:cubicBezTo>
                    <a:pt x="3386" y="1463"/>
                    <a:pt x="3154" y="1301"/>
                    <a:pt x="2899" y="1301"/>
                  </a:cubicBezTo>
                  <a:cubicBezTo>
                    <a:pt x="2885" y="1301"/>
                    <a:pt x="2871" y="1302"/>
                    <a:pt x="2857" y="1302"/>
                  </a:cubicBezTo>
                  <a:cubicBezTo>
                    <a:pt x="2541" y="1324"/>
                    <a:pt x="2292" y="1581"/>
                    <a:pt x="2289" y="1900"/>
                  </a:cubicBezTo>
                  <a:lnTo>
                    <a:pt x="2270" y="2630"/>
                  </a:lnTo>
                  <a:lnTo>
                    <a:pt x="1302" y="2883"/>
                  </a:lnTo>
                  <a:lnTo>
                    <a:pt x="587" y="2861"/>
                  </a:lnTo>
                  <a:cubicBezTo>
                    <a:pt x="272" y="2902"/>
                    <a:pt x="48" y="3184"/>
                    <a:pt x="74" y="3496"/>
                  </a:cubicBezTo>
                  <a:cubicBezTo>
                    <a:pt x="92" y="3719"/>
                    <a:pt x="158" y="3807"/>
                    <a:pt x="297" y="3976"/>
                  </a:cubicBezTo>
                  <a:cubicBezTo>
                    <a:pt x="1" y="4676"/>
                    <a:pt x="532" y="4944"/>
                    <a:pt x="532" y="4944"/>
                  </a:cubicBezTo>
                  <a:cubicBezTo>
                    <a:pt x="532" y="4944"/>
                    <a:pt x="400" y="5351"/>
                    <a:pt x="925" y="5750"/>
                  </a:cubicBezTo>
                  <a:cubicBezTo>
                    <a:pt x="1231" y="5983"/>
                    <a:pt x="1782" y="6044"/>
                    <a:pt x="2276" y="6044"/>
                  </a:cubicBezTo>
                  <a:cubicBezTo>
                    <a:pt x="2818" y="6044"/>
                    <a:pt x="3289" y="5970"/>
                    <a:pt x="3289" y="5970"/>
                  </a:cubicBezTo>
                  <a:cubicBezTo>
                    <a:pt x="3289" y="5970"/>
                    <a:pt x="9766" y="4782"/>
                    <a:pt x="10774" y="4526"/>
                  </a:cubicBezTo>
                  <a:cubicBezTo>
                    <a:pt x="11779" y="4269"/>
                    <a:pt x="12204" y="3822"/>
                    <a:pt x="12395" y="1574"/>
                  </a:cubicBezTo>
                  <a:cubicBezTo>
                    <a:pt x="12446" y="991"/>
                    <a:pt x="12420" y="463"/>
                    <a:pt x="12358" y="1"/>
                  </a:cubicBezTo>
                  <a:close/>
                </a:path>
              </a:pathLst>
            </a:custGeom>
            <a:solidFill>
              <a:srgbClr val="2C272B">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5960;p73"/>
            <p:cNvSpPr/>
            <p:nvPr/>
          </p:nvSpPr>
          <p:spPr>
            <a:xfrm>
              <a:off x="2013825" y="1123725"/>
              <a:ext cx="55450" cy="9700"/>
            </a:xfrm>
            <a:custGeom>
              <a:avLst/>
              <a:gdLst/>
              <a:ahLst/>
              <a:cxnLst/>
              <a:rect l="l" t="t" r="r" b="b"/>
              <a:pathLst>
                <a:path w="2218" h="388" extrusionOk="0">
                  <a:moveTo>
                    <a:pt x="2108" y="0"/>
                  </a:moveTo>
                  <a:cubicBezTo>
                    <a:pt x="2102" y="0"/>
                    <a:pt x="2096" y="1"/>
                    <a:pt x="2090" y="2"/>
                  </a:cubicBezTo>
                  <a:lnTo>
                    <a:pt x="1283" y="168"/>
                  </a:lnTo>
                  <a:cubicBezTo>
                    <a:pt x="1215" y="179"/>
                    <a:pt x="1145" y="187"/>
                    <a:pt x="1074" y="187"/>
                  </a:cubicBezTo>
                  <a:cubicBezTo>
                    <a:pt x="1061" y="187"/>
                    <a:pt x="1048" y="187"/>
                    <a:pt x="1034" y="186"/>
                  </a:cubicBezTo>
                  <a:lnTo>
                    <a:pt x="106" y="149"/>
                  </a:lnTo>
                  <a:cubicBezTo>
                    <a:pt x="48" y="149"/>
                    <a:pt x="4" y="190"/>
                    <a:pt x="0" y="248"/>
                  </a:cubicBezTo>
                  <a:cubicBezTo>
                    <a:pt x="0" y="303"/>
                    <a:pt x="40" y="347"/>
                    <a:pt x="95" y="351"/>
                  </a:cubicBezTo>
                  <a:lnTo>
                    <a:pt x="1026" y="388"/>
                  </a:lnTo>
                  <a:lnTo>
                    <a:pt x="1078" y="388"/>
                  </a:lnTo>
                  <a:cubicBezTo>
                    <a:pt x="1158" y="388"/>
                    <a:pt x="1243" y="380"/>
                    <a:pt x="1324" y="366"/>
                  </a:cubicBezTo>
                  <a:lnTo>
                    <a:pt x="2130" y="200"/>
                  </a:lnTo>
                  <a:cubicBezTo>
                    <a:pt x="2182" y="190"/>
                    <a:pt x="2218" y="138"/>
                    <a:pt x="2207" y="83"/>
                  </a:cubicBezTo>
                  <a:cubicBezTo>
                    <a:pt x="2197" y="34"/>
                    <a:pt x="2154" y="0"/>
                    <a:pt x="2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5961;p73"/>
            <p:cNvSpPr/>
            <p:nvPr/>
          </p:nvSpPr>
          <p:spPr>
            <a:xfrm>
              <a:off x="2019575" y="1147450"/>
              <a:ext cx="55575" cy="9800"/>
            </a:xfrm>
            <a:custGeom>
              <a:avLst/>
              <a:gdLst/>
              <a:ahLst/>
              <a:cxnLst/>
              <a:rect l="l" t="t" r="r" b="b"/>
              <a:pathLst>
                <a:path w="2223" h="392" extrusionOk="0">
                  <a:moveTo>
                    <a:pt x="2112" y="1"/>
                  </a:moveTo>
                  <a:cubicBezTo>
                    <a:pt x="2106" y="1"/>
                    <a:pt x="2100" y="2"/>
                    <a:pt x="2094" y="3"/>
                  </a:cubicBezTo>
                  <a:lnTo>
                    <a:pt x="1288" y="168"/>
                  </a:lnTo>
                  <a:cubicBezTo>
                    <a:pt x="1225" y="183"/>
                    <a:pt x="1160" y="188"/>
                    <a:pt x="1095" y="188"/>
                  </a:cubicBezTo>
                  <a:cubicBezTo>
                    <a:pt x="1076" y="188"/>
                    <a:pt x="1057" y="188"/>
                    <a:pt x="1038" y="187"/>
                  </a:cubicBezTo>
                  <a:lnTo>
                    <a:pt x="107" y="150"/>
                  </a:lnTo>
                  <a:cubicBezTo>
                    <a:pt x="52" y="150"/>
                    <a:pt x="8" y="194"/>
                    <a:pt x="4" y="249"/>
                  </a:cubicBezTo>
                  <a:cubicBezTo>
                    <a:pt x="1" y="304"/>
                    <a:pt x="45" y="351"/>
                    <a:pt x="100" y="351"/>
                  </a:cubicBezTo>
                  <a:lnTo>
                    <a:pt x="1031" y="388"/>
                  </a:lnTo>
                  <a:cubicBezTo>
                    <a:pt x="1050" y="392"/>
                    <a:pt x="1064" y="392"/>
                    <a:pt x="1082" y="392"/>
                  </a:cubicBezTo>
                  <a:cubicBezTo>
                    <a:pt x="1163" y="392"/>
                    <a:pt x="1248" y="381"/>
                    <a:pt x="1328" y="366"/>
                  </a:cubicBezTo>
                  <a:lnTo>
                    <a:pt x="2131" y="201"/>
                  </a:lnTo>
                  <a:cubicBezTo>
                    <a:pt x="2186" y="190"/>
                    <a:pt x="2223" y="139"/>
                    <a:pt x="2212" y="84"/>
                  </a:cubicBezTo>
                  <a:cubicBezTo>
                    <a:pt x="2202" y="35"/>
                    <a:pt x="2158" y="1"/>
                    <a:pt x="2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5962;p73"/>
            <p:cNvSpPr/>
            <p:nvPr/>
          </p:nvSpPr>
          <p:spPr>
            <a:xfrm>
              <a:off x="1887550" y="921775"/>
              <a:ext cx="414700" cy="183875"/>
            </a:xfrm>
            <a:custGeom>
              <a:avLst/>
              <a:gdLst/>
              <a:ahLst/>
              <a:cxnLst/>
              <a:rect l="l" t="t" r="r" b="b"/>
              <a:pathLst>
                <a:path w="16588" h="7355" extrusionOk="0">
                  <a:moveTo>
                    <a:pt x="13780" y="0"/>
                  </a:moveTo>
                  <a:cubicBezTo>
                    <a:pt x="13532" y="0"/>
                    <a:pt x="13324" y="170"/>
                    <a:pt x="13272" y="405"/>
                  </a:cubicBezTo>
                  <a:lnTo>
                    <a:pt x="13001" y="1608"/>
                  </a:lnTo>
                  <a:lnTo>
                    <a:pt x="5131" y="2646"/>
                  </a:lnTo>
                  <a:cubicBezTo>
                    <a:pt x="5091" y="2646"/>
                    <a:pt x="5197" y="2033"/>
                    <a:pt x="5205" y="1989"/>
                  </a:cubicBezTo>
                  <a:lnTo>
                    <a:pt x="5205" y="1989"/>
                  </a:lnTo>
                  <a:lnTo>
                    <a:pt x="764" y="2786"/>
                  </a:lnTo>
                  <a:lnTo>
                    <a:pt x="316" y="4901"/>
                  </a:lnTo>
                  <a:cubicBezTo>
                    <a:pt x="1" y="6620"/>
                    <a:pt x="875" y="7355"/>
                    <a:pt x="1901" y="7355"/>
                  </a:cubicBezTo>
                  <a:cubicBezTo>
                    <a:pt x="2042" y="7355"/>
                    <a:pt x="2186" y="7341"/>
                    <a:pt x="2330" y="7314"/>
                  </a:cubicBezTo>
                  <a:lnTo>
                    <a:pt x="15428" y="4871"/>
                  </a:lnTo>
                  <a:cubicBezTo>
                    <a:pt x="16056" y="4754"/>
                    <a:pt x="16521" y="4340"/>
                    <a:pt x="16532" y="3702"/>
                  </a:cubicBezTo>
                  <a:cubicBezTo>
                    <a:pt x="16528" y="3544"/>
                    <a:pt x="16496" y="3397"/>
                    <a:pt x="16452" y="3255"/>
                  </a:cubicBezTo>
                  <a:cubicBezTo>
                    <a:pt x="16514" y="3126"/>
                    <a:pt x="16547" y="2987"/>
                    <a:pt x="16550" y="2830"/>
                  </a:cubicBezTo>
                  <a:cubicBezTo>
                    <a:pt x="16554" y="2624"/>
                    <a:pt x="16576" y="2228"/>
                    <a:pt x="16393" y="2140"/>
                  </a:cubicBezTo>
                  <a:lnTo>
                    <a:pt x="16286" y="2089"/>
                  </a:lnTo>
                  <a:lnTo>
                    <a:pt x="16430" y="1982"/>
                  </a:lnTo>
                  <a:cubicBezTo>
                    <a:pt x="16587" y="1862"/>
                    <a:pt x="16547" y="1532"/>
                    <a:pt x="16444" y="1348"/>
                  </a:cubicBezTo>
                  <a:cubicBezTo>
                    <a:pt x="16370" y="1212"/>
                    <a:pt x="16225" y="1136"/>
                    <a:pt x="16074" y="1136"/>
                  </a:cubicBezTo>
                  <a:cubicBezTo>
                    <a:pt x="16037" y="1136"/>
                    <a:pt x="16000" y="1140"/>
                    <a:pt x="15964" y="1150"/>
                  </a:cubicBezTo>
                  <a:lnTo>
                    <a:pt x="14336" y="1425"/>
                  </a:lnTo>
                  <a:lnTo>
                    <a:pt x="14302" y="549"/>
                  </a:lnTo>
                  <a:cubicBezTo>
                    <a:pt x="14306" y="270"/>
                    <a:pt x="14101" y="24"/>
                    <a:pt x="13825" y="2"/>
                  </a:cubicBezTo>
                  <a:cubicBezTo>
                    <a:pt x="13810" y="1"/>
                    <a:pt x="13795" y="0"/>
                    <a:pt x="137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5963;p73"/>
            <p:cNvSpPr/>
            <p:nvPr/>
          </p:nvSpPr>
          <p:spPr>
            <a:xfrm>
              <a:off x="2272500" y="1001700"/>
              <a:ext cx="30675" cy="11725"/>
            </a:xfrm>
            <a:custGeom>
              <a:avLst/>
              <a:gdLst/>
              <a:ahLst/>
              <a:cxnLst/>
              <a:rect l="l" t="t" r="r" b="b"/>
              <a:pathLst>
                <a:path w="1227" h="469" extrusionOk="0">
                  <a:moveTo>
                    <a:pt x="1113" y="1"/>
                  </a:moveTo>
                  <a:cubicBezTo>
                    <a:pt x="1102" y="1"/>
                    <a:pt x="1090" y="3"/>
                    <a:pt x="1079" y="7"/>
                  </a:cubicBezTo>
                  <a:cubicBezTo>
                    <a:pt x="1076" y="10"/>
                    <a:pt x="595" y="178"/>
                    <a:pt x="89" y="266"/>
                  </a:cubicBezTo>
                  <a:cubicBezTo>
                    <a:pt x="38" y="278"/>
                    <a:pt x="1" y="329"/>
                    <a:pt x="8" y="384"/>
                  </a:cubicBezTo>
                  <a:cubicBezTo>
                    <a:pt x="19" y="435"/>
                    <a:pt x="60" y="469"/>
                    <a:pt x="107" y="469"/>
                  </a:cubicBezTo>
                  <a:lnTo>
                    <a:pt x="126" y="469"/>
                  </a:lnTo>
                  <a:cubicBezTo>
                    <a:pt x="646" y="373"/>
                    <a:pt x="1127" y="205"/>
                    <a:pt x="1149" y="197"/>
                  </a:cubicBezTo>
                  <a:cubicBezTo>
                    <a:pt x="1200" y="178"/>
                    <a:pt x="1226" y="120"/>
                    <a:pt x="1208" y="68"/>
                  </a:cubicBezTo>
                  <a:cubicBezTo>
                    <a:pt x="1193" y="26"/>
                    <a:pt x="1154" y="1"/>
                    <a:pt x="11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5964;p73"/>
            <p:cNvSpPr/>
            <p:nvPr/>
          </p:nvSpPr>
          <p:spPr>
            <a:xfrm>
              <a:off x="2271500" y="971400"/>
              <a:ext cx="25800" cy="11400"/>
            </a:xfrm>
            <a:custGeom>
              <a:avLst/>
              <a:gdLst/>
              <a:ahLst/>
              <a:cxnLst/>
              <a:rect l="l" t="t" r="r" b="b"/>
              <a:pathLst>
                <a:path w="1032" h="456" extrusionOk="0">
                  <a:moveTo>
                    <a:pt x="915" y="1"/>
                  </a:moveTo>
                  <a:cubicBezTo>
                    <a:pt x="898" y="1"/>
                    <a:pt x="882" y="4"/>
                    <a:pt x="866" y="12"/>
                  </a:cubicBezTo>
                  <a:cubicBezTo>
                    <a:pt x="866" y="16"/>
                    <a:pt x="584" y="166"/>
                    <a:pt x="92" y="254"/>
                  </a:cubicBezTo>
                  <a:cubicBezTo>
                    <a:pt x="37" y="265"/>
                    <a:pt x="1" y="317"/>
                    <a:pt x="8" y="371"/>
                  </a:cubicBezTo>
                  <a:cubicBezTo>
                    <a:pt x="19" y="419"/>
                    <a:pt x="59" y="456"/>
                    <a:pt x="111" y="456"/>
                  </a:cubicBezTo>
                  <a:cubicBezTo>
                    <a:pt x="114" y="456"/>
                    <a:pt x="122" y="452"/>
                    <a:pt x="125" y="452"/>
                  </a:cubicBezTo>
                  <a:cubicBezTo>
                    <a:pt x="657" y="361"/>
                    <a:pt x="954" y="195"/>
                    <a:pt x="965" y="188"/>
                  </a:cubicBezTo>
                  <a:cubicBezTo>
                    <a:pt x="1013" y="163"/>
                    <a:pt x="1031" y="100"/>
                    <a:pt x="1006" y="53"/>
                  </a:cubicBezTo>
                  <a:cubicBezTo>
                    <a:pt x="985" y="19"/>
                    <a:pt x="951" y="1"/>
                    <a:pt x="9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5965;p73"/>
            <p:cNvSpPr/>
            <p:nvPr/>
          </p:nvSpPr>
          <p:spPr>
            <a:xfrm>
              <a:off x="1906650" y="971500"/>
              <a:ext cx="111050" cy="19925"/>
            </a:xfrm>
            <a:custGeom>
              <a:avLst/>
              <a:gdLst/>
              <a:ahLst/>
              <a:cxnLst/>
              <a:rect l="l" t="t" r="r" b="b"/>
              <a:pathLst>
                <a:path w="4442" h="797" extrusionOk="0">
                  <a:moveTo>
                    <a:pt x="4441" y="0"/>
                  </a:moveTo>
                  <a:lnTo>
                    <a:pt x="0" y="797"/>
                  </a:lnTo>
                  <a:lnTo>
                    <a:pt x="4367" y="657"/>
                  </a:lnTo>
                  <a:lnTo>
                    <a:pt x="44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5966;p73"/>
            <p:cNvSpPr/>
            <p:nvPr/>
          </p:nvSpPr>
          <p:spPr>
            <a:xfrm>
              <a:off x="1895000" y="824025"/>
              <a:ext cx="156175" cy="170500"/>
            </a:xfrm>
            <a:custGeom>
              <a:avLst/>
              <a:gdLst/>
              <a:ahLst/>
              <a:cxnLst/>
              <a:rect l="l" t="t" r="r" b="b"/>
              <a:pathLst>
                <a:path w="6247" h="6820" extrusionOk="0">
                  <a:moveTo>
                    <a:pt x="3659" y="1"/>
                  </a:moveTo>
                  <a:cubicBezTo>
                    <a:pt x="3627" y="1"/>
                    <a:pt x="3594" y="1"/>
                    <a:pt x="3561" y="3"/>
                  </a:cubicBezTo>
                  <a:cubicBezTo>
                    <a:pt x="2450" y="51"/>
                    <a:pt x="1522" y="879"/>
                    <a:pt x="1346" y="1979"/>
                  </a:cubicBezTo>
                  <a:lnTo>
                    <a:pt x="1" y="6820"/>
                  </a:lnTo>
                  <a:lnTo>
                    <a:pt x="5116" y="5970"/>
                  </a:lnTo>
                  <a:lnTo>
                    <a:pt x="5963" y="2794"/>
                  </a:lnTo>
                  <a:cubicBezTo>
                    <a:pt x="6246" y="1338"/>
                    <a:pt x="5126" y="1"/>
                    <a:pt x="36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82"/>
        <p:cNvGrpSpPr/>
        <p:nvPr/>
      </p:nvGrpSpPr>
      <p:grpSpPr>
        <a:xfrm>
          <a:off x="0" y="0"/>
          <a:ext cx="0" cy="0"/>
          <a:chOff x="0" y="0"/>
          <a:chExt cx="0" cy="0"/>
        </a:xfrm>
      </p:grpSpPr>
      <p:sp>
        <p:nvSpPr>
          <p:cNvPr id="4688" name="Google Shape;4688;p53"/>
          <p:cNvSpPr txBox="1">
            <a:spLocks noGrp="1"/>
          </p:cNvSpPr>
          <p:nvPr>
            <p:ph type="subTitle" idx="5"/>
          </p:nvPr>
        </p:nvSpPr>
        <p:spPr>
          <a:xfrm>
            <a:off x="2312690" y="2059763"/>
            <a:ext cx="4085265" cy="484800"/>
          </a:xfrm>
          <a:prstGeom prst="rect">
            <a:avLst/>
          </a:prstGeom>
        </p:spPr>
        <p:txBody>
          <a:bodyPr spcFirstLastPara="1" wrap="square" lIns="91425" tIns="91425" rIns="91425" bIns="91425" anchor="ctr" anchorCtr="0">
            <a:noAutofit/>
          </a:bodyPr>
          <a:lstStyle/>
          <a:p>
            <a:pPr marL="0" lvl="0" indent="0" algn="just"/>
            <a:r>
              <a:rPr lang="en-US" dirty="0"/>
              <a:t>Anyone who needs help can raise the ticket, post which the concern person will respond immediately looking at the severity of the issue.</a:t>
            </a:r>
            <a:endParaRPr lang="en-US" dirty="0"/>
          </a:p>
        </p:txBody>
      </p:sp>
      <p:sp>
        <p:nvSpPr>
          <p:cNvPr id="4691" name="Google Shape;4691;p53"/>
          <p:cNvSpPr txBox="1">
            <a:spLocks noGrp="1"/>
          </p:cNvSpPr>
          <p:nvPr>
            <p:ph type="title" idx="8"/>
          </p:nvPr>
        </p:nvSpPr>
        <p:spPr>
          <a:xfrm>
            <a:off x="404728" y="955098"/>
            <a:ext cx="7704000" cy="572700"/>
          </a:xfrm>
          <a:prstGeom prst="rect">
            <a:avLst/>
          </a:prstGeom>
        </p:spPr>
        <p:txBody>
          <a:bodyPr spcFirstLastPara="1" wrap="square" lIns="91425" tIns="91425" rIns="91425" bIns="91425" anchor="ctr" anchorCtr="0">
            <a:noAutofit/>
          </a:bodyPr>
          <a:lstStyle/>
          <a:p>
            <a:pPr lvl="0" algn="ctr"/>
            <a:r>
              <a:rPr lang="en-US" dirty="0"/>
              <a:t>Suicide help line</a:t>
            </a:r>
            <a:endParaRPr lang="en-US" dirty="0"/>
          </a:p>
        </p:txBody>
      </p:sp>
      <p:grpSp>
        <p:nvGrpSpPr>
          <p:cNvPr id="4729" name="Google Shape;4729;p53"/>
          <p:cNvGrpSpPr/>
          <p:nvPr/>
        </p:nvGrpSpPr>
        <p:grpSpPr>
          <a:xfrm flipH="1">
            <a:off x="0" y="2217907"/>
            <a:ext cx="2636196" cy="2925594"/>
            <a:chOff x="2591725" y="1289625"/>
            <a:chExt cx="751840" cy="875476"/>
          </a:xfrm>
        </p:grpSpPr>
        <p:sp>
          <p:nvSpPr>
            <p:cNvPr id="4730" name="Google Shape;4730;p53"/>
            <p:cNvSpPr/>
            <p:nvPr/>
          </p:nvSpPr>
          <p:spPr>
            <a:xfrm>
              <a:off x="2591725" y="2095107"/>
              <a:ext cx="751840" cy="69993"/>
            </a:xfrm>
            <a:custGeom>
              <a:avLst/>
              <a:gdLst/>
              <a:ahLst/>
              <a:cxnLst/>
              <a:rect l="l" t="t" r="r" b="b"/>
              <a:pathLst>
                <a:path w="44481" h="4141" extrusionOk="0">
                  <a:moveTo>
                    <a:pt x="1" y="1"/>
                  </a:moveTo>
                  <a:lnTo>
                    <a:pt x="1" y="4141"/>
                  </a:lnTo>
                  <a:lnTo>
                    <a:pt x="44481" y="4141"/>
                  </a:lnTo>
                  <a:lnTo>
                    <a:pt x="444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1" name="Google Shape;4731;p53"/>
            <p:cNvSpPr/>
            <p:nvPr/>
          </p:nvSpPr>
          <p:spPr>
            <a:xfrm>
              <a:off x="2645526" y="1395318"/>
              <a:ext cx="482042" cy="405136"/>
            </a:xfrm>
            <a:custGeom>
              <a:avLst/>
              <a:gdLst/>
              <a:ahLst/>
              <a:cxnLst/>
              <a:rect l="l" t="t" r="r" b="b"/>
              <a:pathLst>
                <a:path w="28519" h="23969" extrusionOk="0">
                  <a:moveTo>
                    <a:pt x="14214" y="427"/>
                  </a:moveTo>
                  <a:cubicBezTo>
                    <a:pt x="15109" y="427"/>
                    <a:pt x="15964" y="636"/>
                    <a:pt x="16715" y="1046"/>
                  </a:cubicBezTo>
                  <a:cubicBezTo>
                    <a:pt x="16517" y="1420"/>
                    <a:pt x="16330" y="1802"/>
                    <a:pt x="16154" y="2190"/>
                  </a:cubicBezTo>
                  <a:cubicBezTo>
                    <a:pt x="16043" y="2172"/>
                    <a:pt x="15934" y="2164"/>
                    <a:pt x="15826" y="2164"/>
                  </a:cubicBezTo>
                  <a:cubicBezTo>
                    <a:pt x="15570" y="2164"/>
                    <a:pt x="15319" y="2210"/>
                    <a:pt x="15072" y="2283"/>
                  </a:cubicBezTo>
                  <a:cubicBezTo>
                    <a:pt x="14694" y="2176"/>
                    <a:pt x="14280" y="2154"/>
                    <a:pt x="13873" y="2143"/>
                  </a:cubicBezTo>
                  <a:cubicBezTo>
                    <a:pt x="13525" y="2135"/>
                    <a:pt x="13165" y="2127"/>
                    <a:pt x="12800" y="2127"/>
                  </a:cubicBezTo>
                  <a:cubicBezTo>
                    <a:pt x="11735" y="2127"/>
                    <a:pt x="10618" y="2195"/>
                    <a:pt x="9575" y="2539"/>
                  </a:cubicBezTo>
                  <a:cubicBezTo>
                    <a:pt x="10225" y="1762"/>
                    <a:pt x="11123" y="1149"/>
                    <a:pt x="12183" y="779"/>
                  </a:cubicBezTo>
                  <a:cubicBezTo>
                    <a:pt x="12861" y="545"/>
                    <a:pt x="13547" y="427"/>
                    <a:pt x="14214" y="427"/>
                  </a:cubicBezTo>
                  <a:close/>
                  <a:moveTo>
                    <a:pt x="15821" y="2592"/>
                  </a:moveTo>
                  <a:cubicBezTo>
                    <a:pt x="15872" y="2592"/>
                    <a:pt x="15923" y="2595"/>
                    <a:pt x="15974" y="2601"/>
                  </a:cubicBezTo>
                  <a:cubicBezTo>
                    <a:pt x="15956" y="2652"/>
                    <a:pt x="15934" y="2704"/>
                    <a:pt x="15912" y="2755"/>
                  </a:cubicBezTo>
                  <a:cubicBezTo>
                    <a:pt x="15854" y="2696"/>
                    <a:pt x="15795" y="2642"/>
                    <a:pt x="15732" y="2594"/>
                  </a:cubicBezTo>
                  <a:cubicBezTo>
                    <a:pt x="15762" y="2593"/>
                    <a:pt x="15791" y="2592"/>
                    <a:pt x="15821" y="2592"/>
                  </a:cubicBezTo>
                  <a:close/>
                  <a:moveTo>
                    <a:pt x="12773" y="2555"/>
                  </a:moveTo>
                  <a:cubicBezTo>
                    <a:pt x="13144" y="2555"/>
                    <a:pt x="13508" y="2564"/>
                    <a:pt x="13862" y="2572"/>
                  </a:cubicBezTo>
                  <a:cubicBezTo>
                    <a:pt x="13997" y="2576"/>
                    <a:pt x="14133" y="2579"/>
                    <a:pt x="14265" y="2591"/>
                  </a:cubicBezTo>
                  <a:cubicBezTo>
                    <a:pt x="14207" y="2616"/>
                    <a:pt x="14148" y="2642"/>
                    <a:pt x="14089" y="2667"/>
                  </a:cubicBezTo>
                  <a:cubicBezTo>
                    <a:pt x="13730" y="2825"/>
                    <a:pt x="13363" y="2990"/>
                    <a:pt x="13000" y="3078"/>
                  </a:cubicBezTo>
                  <a:cubicBezTo>
                    <a:pt x="12731" y="3146"/>
                    <a:pt x="12456" y="3172"/>
                    <a:pt x="12177" y="3172"/>
                  </a:cubicBezTo>
                  <a:cubicBezTo>
                    <a:pt x="11589" y="3172"/>
                    <a:pt x="10986" y="3053"/>
                    <a:pt x="10397" y="2938"/>
                  </a:cubicBezTo>
                  <a:lnTo>
                    <a:pt x="10107" y="2880"/>
                  </a:lnTo>
                  <a:cubicBezTo>
                    <a:pt x="10071" y="2872"/>
                    <a:pt x="10034" y="2865"/>
                    <a:pt x="9993" y="2858"/>
                  </a:cubicBezTo>
                  <a:cubicBezTo>
                    <a:pt x="10894" y="2610"/>
                    <a:pt x="11850" y="2555"/>
                    <a:pt x="12773" y="2555"/>
                  </a:cubicBezTo>
                  <a:close/>
                  <a:moveTo>
                    <a:pt x="16396" y="2704"/>
                  </a:moveTo>
                  <a:cubicBezTo>
                    <a:pt x="16690" y="2825"/>
                    <a:pt x="16949" y="3026"/>
                    <a:pt x="17221" y="3239"/>
                  </a:cubicBezTo>
                  <a:cubicBezTo>
                    <a:pt x="17279" y="3287"/>
                    <a:pt x="17342" y="3334"/>
                    <a:pt x="17401" y="3378"/>
                  </a:cubicBezTo>
                  <a:cubicBezTo>
                    <a:pt x="17059" y="3481"/>
                    <a:pt x="16756" y="3650"/>
                    <a:pt x="16477" y="3859"/>
                  </a:cubicBezTo>
                  <a:cubicBezTo>
                    <a:pt x="16399" y="3617"/>
                    <a:pt x="16319" y="3383"/>
                    <a:pt x="16206" y="3166"/>
                  </a:cubicBezTo>
                  <a:cubicBezTo>
                    <a:pt x="16267" y="3012"/>
                    <a:pt x="16330" y="2858"/>
                    <a:pt x="16396" y="2704"/>
                  </a:cubicBezTo>
                  <a:close/>
                  <a:moveTo>
                    <a:pt x="15986" y="3742"/>
                  </a:moveTo>
                  <a:cubicBezTo>
                    <a:pt x="16018" y="3830"/>
                    <a:pt x="16047" y="3921"/>
                    <a:pt x="16077" y="4017"/>
                  </a:cubicBezTo>
                  <a:cubicBezTo>
                    <a:pt x="16091" y="4065"/>
                    <a:pt x="16106" y="4112"/>
                    <a:pt x="16121" y="4160"/>
                  </a:cubicBezTo>
                  <a:cubicBezTo>
                    <a:pt x="15974" y="4295"/>
                    <a:pt x="15832" y="4442"/>
                    <a:pt x="15695" y="4593"/>
                  </a:cubicBezTo>
                  <a:cubicBezTo>
                    <a:pt x="15788" y="4307"/>
                    <a:pt x="15883" y="4024"/>
                    <a:pt x="15986" y="3742"/>
                  </a:cubicBezTo>
                  <a:close/>
                  <a:moveTo>
                    <a:pt x="15072" y="2730"/>
                  </a:moveTo>
                  <a:cubicBezTo>
                    <a:pt x="15277" y="2799"/>
                    <a:pt x="15461" y="2902"/>
                    <a:pt x="15607" y="3056"/>
                  </a:cubicBezTo>
                  <a:cubicBezTo>
                    <a:pt x="15651" y="3104"/>
                    <a:pt x="15692" y="3151"/>
                    <a:pt x="15732" y="3207"/>
                  </a:cubicBezTo>
                  <a:cubicBezTo>
                    <a:pt x="15479" y="3852"/>
                    <a:pt x="15263" y="4512"/>
                    <a:pt x="15076" y="5179"/>
                  </a:cubicBezTo>
                  <a:cubicBezTo>
                    <a:pt x="14968" y="5177"/>
                    <a:pt x="14859" y="5175"/>
                    <a:pt x="14750" y="5175"/>
                  </a:cubicBezTo>
                  <a:cubicBezTo>
                    <a:pt x="14670" y="5175"/>
                    <a:pt x="14590" y="5176"/>
                    <a:pt x="14511" y="5179"/>
                  </a:cubicBezTo>
                  <a:cubicBezTo>
                    <a:pt x="14471" y="4875"/>
                    <a:pt x="14368" y="4574"/>
                    <a:pt x="14144" y="4339"/>
                  </a:cubicBezTo>
                  <a:cubicBezTo>
                    <a:pt x="13792" y="3965"/>
                    <a:pt x="13275" y="3896"/>
                    <a:pt x="12777" y="3896"/>
                  </a:cubicBezTo>
                  <a:cubicBezTo>
                    <a:pt x="12674" y="3896"/>
                    <a:pt x="12571" y="3899"/>
                    <a:pt x="12472" y="3903"/>
                  </a:cubicBezTo>
                  <a:lnTo>
                    <a:pt x="10371" y="3987"/>
                  </a:lnTo>
                  <a:cubicBezTo>
                    <a:pt x="9535" y="4021"/>
                    <a:pt x="8585" y="4061"/>
                    <a:pt x="7738" y="4402"/>
                  </a:cubicBezTo>
                  <a:cubicBezTo>
                    <a:pt x="7654" y="4439"/>
                    <a:pt x="7573" y="4472"/>
                    <a:pt x="7493" y="4512"/>
                  </a:cubicBezTo>
                  <a:cubicBezTo>
                    <a:pt x="7749" y="4163"/>
                    <a:pt x="8068" y="3852"/>
                    <a:pt x="8420" y="3598"/>
                  </a:cubicBezTo>
                  <a:lnTo>
                    <a:pt x="8420" y="3598"/>
                  </a:lnTo>
                  <a:cubicBezTo>
                    <a:pt x="8384" y="3679"/>
                    <a:pt x="8351" y="3760"/>
                    <a:pt x="8321" y="3845"/>
                  </a:cubicBezTo>
                  <a:cubicBezTo>
                    <a:pt x="8281" y="3955"/>
                    <a:pt x="8336" y="4075"/>
                    <a:pt x="8446" y="4119"/>
                  </a:cubicBezTo>
                  <a:cubicBezTo>
                    <a:pt x="8470" y="4128"/>
                    <a:pt x="8495" y="4133"/>
                    <a:pt x="8520" y="4133"/>
                  </a:cubicBezTo>
                  <a:cubicBezTo>
                    <a:pt x="8607" y="4133"/>
                    <a:pt x="8690" y="4079"/>
                    <a:pt x="8721" y="3991"/>
                  </a:cubicBezTo>
                  <a:cubicBezTo>
                    <a:pt x="8827" y="3713"/>
                    <a:pt x="8959" y="3441"/>
                    <a:pt x="9113" y="3180"/>
                  </a:cubicBezTo>
                  <a:cubicBezTo>
                    <a:pt x="9132" y="3173"/>
                    <a:pt x="9147" y="3166"/>
                    <a:pt x="9161" y="3158"/>
                  </a:cubicBezTo>
                  <a:cubicBezTo>
                    <a:pt x="9443" y="3195"/>
                    <a:pt x="9729" y="3243"/>
                    <a:pt x="10027" y="3302"/>
                  </a:cubicBezTo>
                  <a:lnTo>
                    <a:pt x="10313" y="3356"/>
                  </a:lnTo>
                  <a:cubicBezTo>
                    <a:pt x="10927" y="3477"/>
                    <a:pt x="11554" y="3601"/>
                    <a:pt x="12181" y="3601"/>
                  </a:cubicBezTo>
                  <a:cubicBezTo>
                    <a:pt x="12489" y="3601"/>
                    <a:pt x="12797" y="3571"/>
                    <a:pt x="13103" y="3496"/>
                  </a:cubicBezTo>
                  <a:cubicBezTo>
                    <a:pt x="13503" y="3397"/>
                    <a:pt x="13887" y="3224"/>
                    <a:pt x="14261" y="3060"/>
                  </a:cubicBezTo>
                  <a:cubicBezTo>
                    <a:pt x="14537" y="2935"/>
                    <a:pt x="14804" y="2818"/>
                    <a:pt x="15072" y="2730"/>
                  </a:cubicBezTo>
                  <a:close/>
                  <a:moveTo>
                    <a:pt x="16257" y="4626"/>
                  </a:moveTo>
                  <a:cubicBezTo>
                    <a:pt x="16323" y="4857"/>
                    <a:pt x="16385" y="5088"/>
                    <a:pt x="16443" y="5323"/>
                  </a:cubicBezTo>
                  <a:cubicBezTo>
                    <a:pt x="16374" y="5311"/>
                    <a:pt x="16308" y="5301"/>
                    <a:pt x="16242" y="5289"/>
                  </a:cubicBezTo>
                  <a:cubicBezTo>
                    <a:pt x="16069" y="5264"/>
                    <a:pt x="15898" y="5238"/>
                    <a:pt x="15717" y="5223"/>
                  </a:cubicBezTo>
                  <a:cubicBezTo>
                    <a:pt x="15893" y="5015"/>
                    <a:pt x="16069" y="4813"/>
                    <a:pt x="16257" y="4626"/>
                  </a:cubicBezTo>
                  <a:close/>
                  <a:moveTo>
                    <a:pt x="12768" y="4323"/>
                  </a:moveTo>
                  <a:cubicBezTo>
                    <a:pt x="13187" y="4323"/>
                    <a:pt x="13587" y="4375"/>
                    <a:pt x="13836" y="4637"/>
                  </a:cubicBezTo>
                  <a:cubicBezTo>
                    <a:pt x="13979" y="4787"/>
                    <a:pt x="14053" y="4985"/>
                    <a:pt x="14082" y="5205"/>
                  </a:cubicBezTo>
                  <a:cubicBezTo>
                    <a:pt x="13755" y="5231"/>
                    <a:pt x="13429" y="5279"/>
                    <a:pt x="13110" y="5352"/>
                  </a:cubicBezTo>
                  <a:cubicBezTo>
                    <a:pt x="12830" y="5307"/>
                    <a:pt x="12550" y="5284"/>
                    <a:pt x="12273" y="5284"/>
                  </a:cubicBezTo>
                  <a:cubicBezTo>
                    <a:pt x="12074" y="5284"/>
                    <a:pt x="11878" y="5296"/>
                    <a:pt x="11684" y="5319"/>
                  </a:cubicBezTo>
                  <a:cubicBezTo>
                    <a:pt x="11002" y="5058"/>
                    <a:pt x="10273" y="4915"/>
                    <a:pt x="9539" y="4915"/>
                  </a:cubicBezTo>
                  <a:cubicBezTo>
                    <a:pt x="9160" y="4915"/>
                    <a:pt x="8780" y="4953"/>
                    <a:pt x="8406" y="5033"/>
                  </a:cubicBezTo>
                  <a:cubicBezTo>
                    <a:pt x="7907" y="5135"/>
                    <a:pt x="7427" y="5311"/>
                    <a:pt x="6975" y="5543"/>
                  </a:cubicBezTo>
                  <a:cubicBezTo>
                    <a:pt x="7001" y="5451"/>
                    <a:pt x="7034" y="5363"/>
                    <a:pt x="7067" y="5271"/>
                  </a:cubicBezTo>
                  <a:cubicBezTo>
                    <a:pt x="7327" y="5077"/>
                    <a:pt x="7606" y="4919"/>
                    <a:pt x="7896" y="4802"/>
                  </a:cubicBezTo>
                  <a:cubicBezTo>
                    <a:pt x="8677" y="4486"/>
                    <a:pt x="9546" y="4450"/>
                    <a:pt x="10389" y="4417"/>
                  </a:cubicBezTo>
                  <a:lnTo>
                    <a:pt x="12491" y="4329"/>
                  </a:lnTo>
                  <a:cubicBezTo>
                    <a:pt x="12583" y="4326"/>
                    <a:pt x="12676" y="4323"/>
                    <a:pt x="12768" y="4323"/>
                  </a:cubicBezTo>
                  <a:close/>
                  <a:moveTo>
                    <a:pt x="14852" y="5601"/>
                  </a:moveTo>
                  <a:cubicBezTo>
                    <a:pt x="14786" y="5682"/>
                    <a:pt x="14716" y="5763"/>
                    <a:pt x="14650" y="5839"/>
                  </a:cubicBezTo>
                  <a:cubicBezTo>
                    <a:pt x="14606" y="5817"/>
                    <a:pt x="14566" y="5799"/>
                    <a:pt x="14522" y="5781"/>
                  </a:cubicBezTo>
                  <a:cubicBezTo>
                    <a:pt x="14526" y="5722"/>
                    <a:pt x="14529" y="5663"/>
                    <a:pt x="14529" y="5605"/>
                  </a:cubicBezTo>
                  <a:cubicBezTo>
                    <a:pt x="14636" y="5605"/>
                    <a:pt x="14746" y="5601"/>
                    <a:pt x="14852" y="5601"/>
                  </a:cubicBezTo>
                  <a:close/>
                  <a:moveTo>
                    <a:pt x="6488" y="5799"/>
                  </a:moveTo>
                  <a:cubicBezTo>
                    <a:pt x="6484" y="5810"/>
                    <a:pt x="6484" y="5817"/>
                    <a:pt x="6484" y="5825"/>
                  </a:cubicBezTo>
                  <a:cubicBezTo>
                    <a:pt x="6466" y="5836"/>
                    <a:pt x="6451" y="5847"/>
                    <a:pt x="6437" y="5858"/>
                  </a:cubicBezTo>
                  <a:cubicBezTo>
                    <a:pt x="6451" y="5836"/>
                    <a:pt x="6469" y="5817"/>
                    <a:pt x="6488" y="5799"/>
                  </a:cubicBezTo>
                  <a:close/>
                  <a:moveTo>
                    <a:pt x="13117" y="5785"/>
                  </a:moveTo>
                  <a:cubicBezTo>
                    <a:pt x="13429" y="5839"/>
                    <a:pt x="13737" y="5924"/>
                    <a:pt x="14038" y="6041"/>
                  </a:cubicBezTo>
                  <a:cubicBezTo>
                    <a:pt x="14049" y="6045"/>
                    <a:pt x="14060" y="6049"/>
                    <a:pt x="14071" y="6052"/>
                  </a:cubicBezTo>
                  <a:cubicBezTo>
                    <a:pt x="14056" y="6177"/>
                    <a:pt x="14041" y="6298"/>
                    <a:pt x="14027" y="6419"/>
                  </a:cubicBezTo>
                  <a:cubicBezTo>
                    <a:pt x="13928" y="6492"/>
                    <a:pt x="13829" y="6562"/>
                    <a:pt x="13723" y="6624"/>
                  </a:cubicBezTo>
                  <a:cubicBezTo>
                    <a:pt x="13440" y="6342"/>
                    <a:pt x="13121" y="6093"/>
                    <a:pt x="12784" y="5876"/>
                  </a:cubicBezTo>
                  <a:cubicBezTo>
                    <a:pt x="12894" y="5843"/>
                    <a:pt x="13004" y="5814"/>
                    <a:pt x="13117" y="5785"/>
                  </a:cubicBezTo>
                  <a:close/>
                  <a:moveTo>
                    <a:pt x="12271" y="6063"/>
                  </a:moveTo>
                  <a:cubicBezTo>
                    <a:pt x="12652" y="6279"/>
                    <a:pt x="13007" y="6536"/>
                    <a:pt x="13327" y="6829"/>
                  </a:cubicBezTo>
                  <a:cubicBezTo>
                    <a:pt x="13022" y="6965"/>
                    <a:pt x="12718" y="7042"/>
                    <a:pt x="12443" y="7049"/>
                  </a:cubicBezTo>
                  <a:cubicBezTo>
                    <a:pt x="12423" y="7050"/>
                    <a:pt x="12403" y="7050"/>
                    <a:pt x="12383" y="7050"/>
                  </a:cubicBezTo>
                  <a:cubicBezTo>
                    <a:pt x="12021" y="7050"/>
                    <a:pt x="11718" y="6922"/>
                    <a:pt x="11479" y="6683"/>
                  </a:cubicBezTo>
                  <a:cubicBezTo>
                    <a:pt x="11442" y="6643"/>
                    <a:pt x="11394" y="6624"/>
                    <a:pt x="11347" y="6617"/>
                  </a:cubicBezTo>
                  <a:cubicBezTo>
                    <a:pt x="11621" y="6393"/>
                    <a:pt x="11933" y="6210"/>
                    <a:pt x="12271" y="6063"/>
                  </a:cubicBezTo>
                  <a:close/>
                  <a:moveTo>
                    <a:pt x="7635" y="3048"/>
                  </a:moveTo>
                  <a:cubicBezTo>
                    <a:pt x="7885" y="3048"/>
                    <a:pt x="8138" y="3060"/>
                    <a:pt x="8406" y="3078"/>
                  </a:cubicBezTo>
                  <a:cubicBezTo>
                    <a:pt x="7569" y="3598"/>
                    <a:pt x="7019" y="4295"/>
                    <a:pt x="6723" y="5000"/>
                  </a:cubicBezTo>
                  <a:cubicBezTo>
                    <a:pt x="6286" y="5345"/>
                    <a:pt x="5901" y="5777"/>
                    <a:pt x="5582" y="6283"/>
                  </a:cubicBezTo>
                  <a:cubicBezTo>
                    <a:pt x="4677" y="6357"/>
                    <a:pt x="3775" y="6650"/>
                    <a:pt x="2956" y="7137"/>
                  </a:cubicBezTo>
                  <a:cubicBezTo>
                    <a:pt x="2946" y="7039"/>
                    <a:pt x="2939" y="6932"/>
                    <a:pt x="2934" y="6826"/>
                  </a:cubicBezTo>
                  <a:cubicBezTo>
                    <a:pt x="2912" y="5715"/>
                    <a:pt x="3470" y="4563"/>
                    <a:pt x="4328" y="3955"/>
                  </a:cubicBezTo>
                  <a:cubicBezTo>
                    <a:pt x="5183" y="3349"/>
                    <a:pt x="6275" y="3048"/>
                    <a:pt x="7635" y="3048"/>
                  </a:cubicBezTo>
                  <a:close/>
                  <a:moveTo>
                    <a:pt x="14738" y="6371"/>
                  </a:moveTo>
                  <a:cubicBezTo>
                    <a:pt x="14753" y="6379"/>
                    <a:pt x="14764" y="6386"/>
                    <a:pt x="14779" y="6393"/>
                  </a:cubicBezTo>
                  <a:cubicBezTo>
                    <a:pt x="14687" y="6811"/>
                    <a:pt x="14614" y="7229"/>
                    <a:pt x="14548" y="7651"/>
                  </a:cubicBezTo>
                  <a:cubicBezTo>
                    <a:pt x="14478" y="7533"/>
                    <a:pt x="14397" y="7416"/>
                    <a:pt x="14317" y="7303"/>
                  </a:cubicBezTo>
                  <a:cubicBezTo>
                    <a:pt x="14361" y="7086"/>
                    <a:pt x="14397" y="6870"/>
                    <a:pt x="14427" y="6650"/>
                  </a:cubicBezTo>
                  <a:cubicBezTo>
                    <a:pt x="14537" y="6562"/>
                    <a:pt x="14639" y="6470"/>
                    <a:pt x="14738" y="6371"/>
                  </a:cubicBezTo>
                  <a:close/>
                  <a:moveTo>
                    <a:pt x="15399" y="5623"/>
                  </a:moveTo>
                  <a:cubicBezTo>
                    <a:pt x="15663" y="5641"/>
                    <a:pt x="15923" y="5675"/>
                    <a:pt x="16176" y="5711"/>
                  </a:cubicBezTo>
                  <a:cubicBezTo>
                    <a:pt x="16297" y="5729"/>
                    <a:pt x="16421" y="5751"/>
                    <a:pt x="16546" y="5777"/>
                  </a:cubicBezTo>
                  <a:cubicBezTo>
                    <a:pt x="16682" y="6419"/>
                    <a:pt x="16766" y="7071"/>
                    <a:pt x="16759" y="7717"/>
                  </a:cubicBezTo>
                  <a:cubicBezTo>
                    <a:pt x="16392" y="7123"/>
                    <a:pt x="15879" y="6599"/>
                    <a:pt x="15263" y="6188"/>
                  </a:cubicBezTo>
                  <a:cubicBezTo>
                    <a:pt x="15307" y="6001"/>
                    <a:pt x="15351" y="5814"/>
                    <a:pt x="15399" y="5623"/>
                  </a:cubicBezTo>
                  <a:close/>
                  <a:moveTo>
                    <a:pt x="5318" y="6741"/>
                  </a:moveTo>
                  <a:lnTo>
                    <a:pt x="5285" y="6807"/>
                  </a:lnTo>
                  <a:cubicBezTo>
                    <a:pt x="4735" y="7379"/>
                    <a:pt x="4284" y="8054"/>
                    <a:pt x="3965" y="8787"/>
                  </a:cubicBezTo>
                  <a:cubicBezTo>
                    <a:pt x="3951" y="8765"/>
                    <a:pt x="3932" y="8747"/>
                    <a:pt x="3907" y="8733"/>
                  </a:cubicBezTo>
                  <a:cubicBezTo>
                    <a:pt x="3496" y="8465"/>
                    <a:pt x="3206" y="8069"/>
                    <a:pt x="3052" y="7581"/>
                  </a:cubicBezTo>
                  <a:cubicBezTo>
                    <a:pt x="3760" y="7137"/>
                    <a:pt x="4533" y="6851"/>
                    <a:pt x="5318" y="6741"/>
                  </a:cubicBezTo>
                  <a:close/>
                  <a:moveTo>
                    <a:pt x="17900" y="3716"/>
                  </a:moveTo>
                  <a:cubicBezTo>
                    <a:pt x="17966" y="3752"/>
                    <a:pt x="18032" y="3786"/>
                    <a:pt x="18098" y="3815"/>
                  </a:cubicBezTo>
                  <a:cubicBezTo>
                    <a:pt x="18494" y="3991"/>
                    <a:pt x="18922" y="4046"/>
                    <a:pt x="19340" y="4101"/>
                  </a:cubicBezTo>
                  <a:cubicBezTo>
                    <a:pt x="19853" y="4167"/>
                    <a:pt x="20337" y="4229"/>
                    <a:pt x="20716" y="4508"/>
                  </a:cubicBezTo>
                  <a:cubicBezTo>
                    <a:pt x="21258" y="4912"/>
                    <a:pt x="21431" y="5678"/>
                    <a:pt x="21552" y="6360"/>
                  </a:cubicBezTo>
                  <a:cubicBezTo>
                    <a:pt x="21717" y="7310"/>
                    <a:pt x="21830" y="8183"/>
                    <a:pt x="21896" y="8997"/>
                  </a:cubicBezTo>
                  <a:cubicBezTo>
                    <a:pt x="21119" y="7005"/>
                    <a:pt x="18951" y="5873"/>
                    <a:pt x="16905" y="5414"/>
                  </a:cubicBezTo>
                  <a:cubicBezTo>
                    <a:pt x="16817" y="5040"/>
                    <a:pt x="16719" y="4666"/>
                    <a:pt x="16609" y="4303"/>
                  </a:cubicBezTo>
                  <a:cubicBezTo>
                    <a:pt x="16961" y="4013"/>
                    <a:pt x="17350" y="3796"/>
                    <a:pt x="17793" y="3730"/>
                  </a:cubicBezTo>
                  <a:cubicBezTo>
                    <a:pt x="17829" y="3723"/>
                    <a:pt x="17863" y="3720"/>
                    <a:pt x="17900" y="3716"/>
                  </a:cubicBezTo>
                  <a:close/>
                  <a:moveTo>
                    <a:pt x="15164" y="6639"/>
                  </a:moveTo>
                  <a:cubicBezTo>
                    <a:pt x="15864" y="7137"/>
                    <a:pt x="16404" y="7801"/>
                    <a:pt x="16693" y="8549"/>
                  </a:cubicBezTo>
                  <a:cubicBezTo>
                    <a:pt x="16682" y="8623"/>
                    <a:pt x="16671" y="8696"/>
                    <a:pt x="16656" y="8769"/>
                  </a:cubicBezTo>
                  <a:cubicBezTo>
                    <a:pt x="15534" y="8784"/>
                    <a:pt x="14405" y="9220"/>
                    <a:pt x="13469" y="10005"/>
                  </a:cubicBezTo>
                  <a:cubicBezTo>
                    <a:pt x="13770" y="9319"/>
                    <a:pt x="14012" y="8608"/>
                    <a:pt x="14188" y="7882"/>
                  </a:cubicBezTo>
                  <a:cubicBezTo>
                    <a:pt x="14298" y="8058"/>
                    <a:pt x="14393" y="8241"/>
                    <a:pt x="14478" y="8432"/>
                  </a:cubicBezTo>
                  <a:cubicBezTo>
                    <a:pt x="14511" y="8510"/>
                    <a:pt x="14590" y="8559"/>
                    <a:pt x="14674" y="8559"/>
                  </a:cubicBezTo>
                  <a:cubicBezTo>
                    <a:pt x="14684" y="8559"/>
                    <a:pt x="14695" y="8558"/>
                    <a:pt x="14705" y="8557"/>
                  </a:cubicBezTo>
                  <a:cubicBezTo>
                    <a:pt x="14801" y="8542"/>
                    <a:pt x="14874" y="8465"/>
                    <a:pt x="14885" y="8369"/>
                  </a:cubicBezTo>
                  <a:cubicBezTo>
                    <a:pt x="14951" y="7790"/>
                    <a:pt x="15047" y="7215"/>
                    <a:pt x="15164" y="6639"/>
                  </a:cubicBezTo>
                  <a:close/>
                  <a:moveTo>
                    <a:pt x="13645" y="7156"/>
                  </a:moveTo>
                  <a:cubicBezTo>
                    <a:pt x="13719" y="7237"/>
                    <a:pt x="13789" y="7321"/>
                    <a:pt x="13858" y="7409"/>
                  </a:cubicBezTo>
                  <a:cubicBezTo>
                    <a:pt x="13645" y="8413"/>
                    <a:pt x="13305" y="9393"/>
                    <a:pt x="12853" y="10313"/>
                  </a:cubicBezTo>
                  <a:cubicBezTo>
                    <a:pt x="12215" y="9418"/>
                    <a:pt x="11768" y="8384"/>
                    <a:pt x="11599" y="7295"/>
                  </a:cubicBezTo>
                  <a:lnTo>
                    <a:pt x="11599" y="7295"/>
                  </a:lnTo>
                  <a:cubicBezTo>
                    <a:pt x="11840" y="7417"/>
                    <a:pt x="12113" y="7479"/>
                    <a:pt x="12407" y="7479"/>
                  </a:cubicBezTo>
                  <a:cubicBezTo>
                    <a:pt x="12422" y="7479"/>
                    <a:pt x="12438" y="7479"/>
                    <a:pt x="12454" y="7479"/>
                  </a:cubicBezTo>
                  <a:cubicBezTo>
                    <a:pt x="12835" y="7467"/>
                    <a:pt x="13246" y="7354"/>
                    <a:pt x="13645" y="7156"/>
                  </a:cubicBezTo>
                  <a:close/>
                  <a:moveTo>
                    <a:pt x="17001" y="5876"/>
                  </a:moveTo>
                  <a:cubicBezTo>
                    <a:pt x="19022" y="6371"/>
                    <a:pt x="21100" y="7541"/>
                    <a:pt x="21636" y="9579"/>
                  </a:cubicBezTo>
                  <a:cubicBezTo>
                    <a:pt x="21695" y="9792"/>
                    <a:pt x="21731" y="10012"/>
                    <a:pt x="21750" y="10239"/>
                  </a:cubicBezTo>
                  <a:cubicBezTo>
                    <a:pt x="21684" y="10238"/>
                    <a:pt x="21617" y="10237"/>
                    <a:pt x="21551" y="10237"/>
                  </a:cubicBezTo>
                  <a:cubicBezTo>
                    <a:pt x="20906" y="10237"/>
                    <a:pt x="20262" y="10300"/>
                    <a:pt x="19630" y="10423"/>
                  </a:cubicBezTo>
                  <a:cubicBezTo>
                    <a:pt x="19462" y="10034"/>
                    <a:pt x="19212" y="9697"/>
                    <a:pt x="18897" y="9440"/>
                  </a:cubicBezTo>
                  <a:cubicBezTo>
                    <a:pt x="18467" y="9092"/>
                    <a:pt x="17907" y="8875"/>
                    <a:pt x="17228" y="8799"/>
                  </a:cubicBezTo>
                  <a:cubicBezTo>
                    <a:pt x="17218" y="8762"/>
                    <a:pt x="17206" y="8721"/>
                    <a:pt x="17196" y="8685"/>
                  </a:cubicBezTo>
                  <a:cubicBezTo>
                    <a:pt x="17177" y="8623"/>
                    <a:pt x="17155" y="8560"/>
                    <a:pt x="17133" y="8498"/>
                  </a:cubicBezTo>
                  <a:cubicBezTo>
                    <a:pt x="17243" y="7621"/>
                    <a:pt x="17169" y="6741"/>
                    <a:pt x="17001" y="5876"/>
                  </a:cubicBezTo>
                  <a:close/>
                  <a:moveTo>
                    <a:pt x="17323" y="9242"/>
                  </a:moveTo>
                  <a:cubicBezTo>
                    <a:pt x="17856" y="9323"/>
                    <a:pt x="18291" y="9503"/>
                    <a:pt x="18629" y="9774"/>
                  </a:cubicBezTo>
                  <a:cubicBezTo>
                    <a:pt x="18868" y="9968"/>
                    <a:pt x="19061" y="10225"/>
                    <a:pt x="19205" y="10518"/>
                  </a:cubicBezTo>
                  <a:cubicBezTo>
                    <a:pt x="18504" y="10691"/>
                    <a:pt x="17826" y="10940"/>
                    <a:pt x="17188" y="11266"/>
                  </a:cubicBezTo>
                  <a:cubicBezTo>
                    <a:pt x="17379" y="10591"/>
                    <a:pt x="17430" y="9902"/>
                    <a:pt x="17323" y="9242"/>
                  </a:cubicBezTo>
                  <a:close/>
                  <a:moveTo>
                    <a:pt x="16553" y="9202"/>
                  </a:moveTo>
                  <a:lnTo>
                    <a:pt x="16553" y="9202"/>
                  </a:lnTo>
                  <a:cubicBezTo>
                    <a:pt x="16311" y="10056"/>
                    <a:pt x="15854" y="10793"/>
                    <a:pt x="15255" y="11303"/>
                  </a:cubicBezTo>
                  <a:cubicBezTo>
                    <a:pt x="15179" y="11222"/>
                    <a:pt x="15087" y="11145"/>
                    <a:pt x="14984" y="11079"/>
                  </a:cubicBezTo>
                  <a:cubicBezTo>
                    <a:pt x="14551" y="10793"/>
                    <a:pt x="13965" y="10683"/>
                    <a:pt x="13367" y="10679"/>
                  </a:cubicBezTo>
                  <a:cubicBezTo>
                    <a:pt x="13425" y="10621"/>
                    <a:pt x="13484" y="10562"/>
                    <a:pt x="13547" y="10507"/>
                  </a:cubicBezTo>
                  <a:cubicBezTo>
                    <a:pt x="14412" y="9704"/>
                    <a:pt x="15487" y="9242"/>
                    <a:pt x="16553" y="9202"/>
                  </a:cubicBezTo>
                  <a:close/>
                  <a:moveTo>
                    <a:pt x="11112" y="6826"/>
                  </a:moveTo>
                  <a:cubicBezTo>
                    <a:pt x="11112" y="6833"/>
                    <a:pt x="11112" y="6841"/>
                    <a:pt x="11115" y="6848"/>
                  </a:cubicBezTo>
                  <a:cubicBezTo>
                    <a:pt x="11229" y="8259"/>
                    <a:pt x="11783" y="9601"/>
                    <a:pt x="12626" y="10723"/>
                  </a:cubicBezTo>
                  <a:cubicBezTo>
                    <a:pt x="12322" y="10760"/>
                    <a:pt x="12032" y="10819"/>
                    <a:pt x="11775" y="10889"/>
                  </a:cubicBezTo>
                  <a:cubicBezTo>
                    <a:pt x="11662" y="10918"/>
                    <a:pt x="11592" y="11035"/>
                    <a:pt x="11625" y="11149"/>
                  </a:cubicBezTo>
                  <a:cubicBezTo>
                    <a:pt x="11650" y="11244"/>
                    <a:pt x="11734" y="11307"/>
                    <a:pt x="11827" y="11307"/>
                  </a:cubicBezTo>
                  <a:cubicBezTo>
                    <a:pt x="11846" y="11307"/>
                    <a:pt x="11866" y="11305"/>
                    <a:pt x="11885" y="11299"/>
                  </a:cubicBezTo>
                  <a:cubicBezTo>
                    <a:pt x="12043" y="11259"/>
                    <a:pt x="12212" y="11222"/>
                    <a:pt x="12381" y="11193"/>
                  </a:cubicBezTo>
                  <a:lnTo>
                    <a:pt x="12381" y="11193"/>
                  </a:lnTo>
                  <a:cubicBezTo>
                    <a:pt x="12263" y="11395"/>
                    <a:pt x="12139" y="11593"/>
                    <a:pt x="12007" y="11787"/>
                  </a:cubicBezTo>
                  <a:cubicBezTo>
                    <a:pt x="11592" y="11607"/>
                    <a:pt x="11218" y="11343"/>
                    <a:pt x="10925" y="11002"/>
                  </a:cubicBezTo>
                  <a:cubicBezTo>
                    <a:pt x="10129" y="10071"/>
                    <a:pt x="9979" y="8619"/>
                    <a:pt x="10569" y="7548"/>
                  </a:cubicBezTo>
                  <a:cubicBezTo>
                    <a:pt x="10719" y="7273"/>
                    <a:pt x="10903" y="7035"/>
                    <a:pt x="11112" y="6826"/>
                  </a:cubicBezTo>
                  <a:close/>
                  <a:moveTo>
                    <a:pt x="13510" y="11112"/>
                  </a:moveTo>
                  <a:lnTo>
                    <a:pt x="13510" y="11112"/>
                  </a:lnTo>
                  <a:cubicBezTo>
                    <a:pt x="13990" y="11131"/>
                    <a:pt x="14430" y="11230"/>
                    <a:pt x="14749" y="11435"/>
                  </a:cubicBezTo>
                  <a:cubicBezTo>
                    <a:pt x="14808" y="11475"/>
                    <a:pt x="14863" y="11519"/>
                    <a:pt x="14911" y="11563"/>
                  </a:cubicBezTo>
                  <a:cubicBezTo>
                    <a:pt x="14727" y="11685"/>
                    <a:pt x="14533" y="11787"/>
                    <a:pt x="14331" y="11864"/>
                  </a:cubicBezTo>
                  <a:cubicBezTo>
                    <a:pt x="14038" y="11633"/>
                    <a:pt x="13767" y="11380"/>
                    <a:pt x="13510" y="11112"/>
                  </a:cubicBezTo>
                  <a:close/>
                  <a:moveTo>
                    <a:pt x="16924" y="9462"/>
                  </a:moveTo>
                  <a:lnTo>
                    <a:pt x="16924" y="9462"/>
                  </a:lnTo>
                  <a:cubicBezTo>
                    <a:pt x="17005" y="10151"/>
                    <a:pt x="16905" y="10881"/>
                    <a:pt x="16634" y="11575"/>
                  </a:cubicBezTo>
                  <a:cubicBezTo>
                    <a:pt x="16455" y="11685"/>
                    <a:pt x="16275" y="11802"/>
                    <a:pt x="16106" y="11923"/>
                  </a:cubicBezTo>
                  <a:cubicBezTo>
                    <a:pt x="16059" y="11915"/>
                    <a:pt x="16015" y="11908"/>
                    <a:pt x="15967" y="11905"/>
                  </a:cubicBezTo>
                  <a:cubicBezTo>
                    <a:pt x="15832" y="11824"/>
                    <a:pt x="15688" y="11765"/>
                    <a:pt x="15546" y="11736"/>
                  </a:cubicBezTo>
                  <a:cubicBezTo>
                    <a:pt x="15531" y="11707"/>
                    <a:pt x="15519" y="11681"/>
                    <a:pt x="15505" y="11651"/>
                  </a:cubicBezTo>
                  <a:cubicBezTo>
                    <a:pt x="16143" y="11116"/>
                    <a:pt x="16641" y="10349"/>
                    <a:pt x="16924" y="9462"/>
                  </a:cubicBezTo>
                  <a:close/>
                  <a:moveTo>
                    <a:pt x="21383" y="4589"/>
                  </a:moveTo>
                  <a:lnTo>
                    <a:pt x="21383" y="4589"/>
                  </a:lnTo>
                  <a:cubicBezTo>
                    <a:pt x="24008" y="5605"/>
                    <a:pt x="26740" y="7310"/>
                    <a:pt x="27833" y="10148"/>
                  </a:cubicBezTo>
                  <a:cubicBezTo>
                    <a:pt x="28046" y="10698"/>
                    <a:pt x="28031" y="11387"/>
                    <a:pt x="27804" y="11751"/>
                  </a:cubicBezTo>
                  <a:cubicBezTo>
                    <a:pt x="27694" y="11927"/>
                    <a:pt x="27547" y="12018"/>
                    <a:pt x="27352" y="12037"/>
                  </a:cubicBezTo>
                  <a:cubicBezTo>
                    <a:pt x="27337" y="12038"/>
                    <a:pt x="27321" y="12038"/>
                    <a:pt x="27306" y="12038"/>
                  </a:cubicBezTo>
                  <a:cubicBezTo>
                    <a:pt x="27028" y="12038"/>
                    <a:pt x="26747" y="11857"/>
                    <a:pt x="26476" y="11677"/>
                  </a:cubicBezTo>
                  <a:lnTo>
                    <a:pt x="26425" y="11644"/>
                  </a:lnTo>
                  <a:cubicBezTo>
                    <a:pt x="25226" y="10856"/>
                    <a:pt x="23825" y="10405"/>
                    <a:pt x="22392" y="10276"/>
                  </a:cubicBezTo>
                  <a:cubicBezTo>
                    <a:pt x="22370" y="9077"/>
                    <a:pt x="22230" y="7772"/>
                    <a:pt x="21974" y="6287"/>
                  </a:cubicBezTo>
                  <a:cubicBezTo>
                    <a:pt x="21874" y="5711"/>
                    <a:pt x="21735" y="5077"/>
                    <a:pt x="21383" y="4589"/>
                  </a:cubicBezTo>
                  <a:close/>
                  <a:moveTo>
                    <a:pt x="12963" y="11142"/>
                  </a:moveTo>
                  <a:cubicBezTo>
                    <a:pt x="13231" y="11450"/>
                    <a:pt x="13521" y="11739"/>
                    <a:pt x="13833" y="12003"/>
                  </a:cubicBezTo>
                  <a:cubicBezTo>
                    <a:pt x="13652" y="12037"/>
                    <a:pt x="13469" y="12053"/>
                    <a:pt x="13285" y="12053"/>
                  </a:cubicBezTo>
                  <a:cubicBezTo>
                    <a:pt x="13006" y="12053"/>
                    <a:pt x="12727" y="12016"/>
                    <a:pt x="12457" y="11945"/>
                  </a:cubicBezTo>
                  <a:cubicBezTo>
                    <a:pt x="12597" y="11666"/>
                    <a:pt x="12765" y="11395"/>
                    <a:pt x="12963" y="11142"/>
                  </a:cubicBezTo>
                  <a:close/>
                  <a:moveTo>
                    <a:pt x="15241" y="12311"/>
                  </a:moveTo>
                  <a:cubicBezTo>
                    <a:pt x="15241" y="12367"/>
                    <a:pt x="15237" y="12421"/>
                    <a:pt x="15230" y="12477"/>
                  </a:cubicBezTo>
                  <a:cubicBezTo>
                    <a:pt x="15149" y="12429"/>
                    <a:pt x="15072" y="12382"/>
                    <a:pt x="14991" y="12333"/>
                  </a:cubicBezTo>
                  <a:cubicBezTo>
                    <a:pt x="15076" y="12323"/>
                    <a:pt x="15160" y="12316"/>
                    <a:pt x="15241" y="12311"/>
                  </a:cubicBezTo>
                  <a:close/>
                  <a:moveTo>
                    <a:pt x="16033" y="12514"/>
                  </a:moveTo>
                  <a:cubicBezTo>
                    <a:pt x="16052" y="12539"/>
                    <a:pt x="16074" y="12565"/>
                    <a:pt x="16091" y="12594"/>
                  </a:cubicBezTo>
                  <a:cubicBezTo>
                    <a:pt x="16081" y="12609"/>
                    <a:pt x="16069" y="12627"/>
                    <a:pt x="16059" y="12641"/>
                  </a:cubicBezTo>
                  <a:cubicBezTo>
                    <a:pt x="16015" y="12707"/>
                    <a:pt x="15967" y="12770"/>
                    <a:pt x="15923" y="12829"/>
                  </a:cubicBezTo>
                  <a:cubicBezTo>
                    <a:pt x="15864" y="12803"/>
                    <a:pt x="15805" y="12778"/>
                    <a:pt x="15751" y="12748"/>
                  </a:cubicBezTo>
                  <a:cubicBezTo>
                    <a:pt x="15842" y="12668"/>
                    <a:pt x="15934" y="12590"/>
                    <a:pt x="16033" y="12514"/>
                  </a:cubicBezTo>
                  <a:close/>
                  <a:moveTo>
                    <a:pt x="9549" y="5341"/>
                  </a:moveTo>
                  <a:cubicBezTo>
                    <a:pt x="9986" y="5341"/>
                    <a:pt x="10422" y="5396"/>
                    <a:pt x="10844" y="5502"/>
                  </a:cubicBezTo>
                  <a:cubicBezTo>
                    <a:pt x="10521" y="5605"/>
                    <a:pt x="10210" y="5741"/>
                    <a:pt x="9924" y="5917"/>
                  </a:cubicBezTo>
                  <a:cubicBezTo>
                    <a:pt x="8875" y="6555"/>
                    <a:pt x="8112" y="7677"/>
                    <a:pt x="7815" y="8993"/>
                  </a:cubicBezTo>
                  <a:cubicBezTo>
                    <a:pt x="7789" y="8989"/>
                    <a:pt x="7767" y="8989"/>
                    <a:pt x="7742" y="8985"/>
                  </a:cubicBezTo>
                  <a:cubicBezTo>
                    <a:pt x="7723" y="8985"/>
                    <a:pt x="7704" y="8984"/>
                    <a:pt x="7685" y="8984"/>
                  </a:cubicBezTo>
                  <a:cubicBezTo>
                    <a:pt x="6570" y="8984"/>
                    <a:pt x="5969" y="10258"/>
                    <a:pt x="5860" y="11545"/>
                  </a:cubicBezTo>
                  <a:cubicBezTo>
                    <a:pt x="5821" y="11993"/>
                    <a:pt x="5799" y="12443"/>
                    <a:pt x="5791" y="12895"/>
                  </a:cubicBezTo>
                  <a:lnTo>
                    <a:pt x="5032" y="12792"/>
                  </a:lnTo>
                  <a:cubicBezTo>
                    <a:pt x="4926" y="11292"/>
                    <a:pt x="4834" y="9748"/>
                    <a:pt x="5200" y="8281"/>
                  </a:cubicBezTo>
                  <a:cubicBezTo>
                    <a:pt x="5307" y="7845"/>
                    <a:pt x="5457" y="7431"/>
                    <a:pt x="5640" y="7053"/>
                  </a:cubicBezTo>
                  <a:cubicBezTo>
                    <a:pt x="5765" y="6929"/>
                    <a:pt x="5894" y="6807"/>
                    <a:pt x="6029" y="6694"/>
                  </a:cubicBezTo>
                  <a:cubicBezTo>
                    <a:pt x="6234" y="6694"/>
                    <a:pt x="6440" y="6705"/>
                    <a:pt x="6642" y="6731"/>
                  </a:cubicBezTo>
                  <a:cubicBezTo>
                    <a:pt x="6650" y="6732"/>
                    <a:pt x="6658" y="6732"/>
                    <a:pt x="6666" y="6732"/>
                  </a:cubicBezTo>
                  <a:cubicBezTo>
                    <a:pt x="6723" y="6732"/>
                    <a:pt x="6776" y="6710"/>
                    <a:pt x="6818" y="6672"/>
                  </a:cubicBezTo>
                  <a:cubicBezTo>
                    <a:pt x="6865" y="6628"/>
                    <a:pt x="6887" y="6562"/>
                    <a:pt x="6884" y="6499"/>
                  </a:cubicBezTo>
                  <a:cubicBezTo>
                    <a:pt x="6869" y="6360"/>
                    <a:pt x="6869" y="6221"/>
                    <a:pt x="6880" y="6085"/>
                  </a:cubicBezTo>
                  <a:cubicBezTo>
                    <a:pt x="7383" y="5788"/>
                    <a:pt x="7925" y="5572"/>
                    <a:pt x="8494" y="5451"/>
                  </a:cubicBezTo>
                  <a:cubicBezTo>
                    <a:pt x="8842" y="5377"/>
                    <a:pt x="9196" y="5341"/>
                    <a:pt x="9549" y="5341"/>
                  </a:cubicBezTo>
                  <a:close/>
                  <a:moveTo>
                    <a:pt x="12278" y="12345"/>
                  </a:moveTo>
                  <a:cubicBezTo>
                    <a:pt x="12487" y="12407"/>
                    <a:pt x="12703" y="12448"/>
                    <a:pt x="12923" y="12470"/>
                  </a:cubicBezTo>
                  <a:cubicBezTo>
                    <a:pt x="12630" y="12605"/>
                    <a:pt x="12355" y="12759"/>
                    <a:pt x="12095" y="12935"/>
                  </a:cubicBezTo>
                  <a:cubicBezTo>
                    <a:pt x="12142" y="12734"/>
                    <a:pt x="12201" y="12539"/>
                    <a:pt x="12278" y="12345"/>
                  </a:cubicBezTo>
                  <a:close/>
                  <a:moveTo>
                    <a:pt x="13609" y="12649"/>
                  </a:moveTo>
                  <a:lnTo>
                    <a:pt x="13609" y="12649"/>
                  </a:lnTo>
                  <a:cubicBezTo>
                    <a:pt x="13565" y="12700"/>
                    <a:pt x="13521" y="12756"/>
                    <a:pt x="13481" y="12807"/>
                  </a:cubicBezTo>
                  <a:cubicBezTo>
                    <a:pt x="13246" y="12839"/>
                    <a:pt x="13015" y="12910"/>
                    <a:pt x="12795" y="13008"/>
                  </a:cubicBezTo>
                  <a:cubicBezTo>
                    <a:pt x="13055" y="12869"/>
                    <a:pt x="13327" y="12748"/>
                    <a:pt x="13609" y="12649"/>
                  </a:cubicBezTo>
                  <a:close/>
                  <a:moveTo>
                    <a:pt x="14415" y="12458"/>
                  </a:moveTo>
                  <a:cubicBezTo>
                    <a:pt x="14614" y="12597"/>
                    <a:pt x="14815" y="12729"/>
                    <a:pt x="15021" y="12847"/>
                  </a:cubicBezTo>
                  <a:cubicBezTo>
                    <a:pt x="14959" y="12913"/>
                    <a:pt x="14896" y="12979"/>
                    <a:pt x="14837" y="13045"/>
                  </a:cubicBezTo>
                  <a:cubicBezTo>
                    <a:pt x="14592" y="12913"/>
                    <a:pt x="14327" y="12829"/>
                    <a:pt x="14049" y="12800"/>
                  </a:cubicBezTo>
                  <a:cubicBezTo>
                    <a:pt x="14166" y="12671"/>
                    <a:pt x="14287" y="12558"/>
                    <a:pt x="14415" y="12458"/>
                  </a:cubicBezTo>
                  <a:close/>
                  <a:moveTo>
                    <a:pt x="8153" y="9535"/>
                  </a:moveTo>
                  <a:cubicBezTo>
                    <a:pt x="8479" y="9708"/>
                    <a:pt x="8729" y="10023"/>
                    <a:pt x="8868" y="10236"/>
                  </a:cubicBezTo>
                  <a:cubicBezTo>
                    <a:pt x="9429" y="11094"/>
                    <a:pt x="9572" y="12194"/>
                    <a:pt x="9286" y="13291"/>
                  </a:cubicBezTo>
                  <a:cubicBezTo>
                    <a:pt x="8406" y="12396"/>
                    <a:pt x="7977" y="11032"/>
                    <a:pt x="8142" y="9627"/>
                  </a:cubicBezTo>
                  <a:cubicBezTo>
                    <a:pt x="8142" y="9594"/>
                    <a:pt x="8149" y="9565"/>
                    <a:pt x="8153" y="9535"/>
                  </a:cubicBezTo>
                  <a:close/>
                  <a:moveTo>
                    <a:pt x="7676" y="9414"/>
                  </a:moveTo>
                  <a:cubicBezTo>
                    <a:pt x="7692" y="9414"/>
                    <a:pt x="7708" y="9414"/>
                    <a:pt x="7723" y="9415"/>
                  </a:cubicBezTo>
                  <a:lnTo>
                    <a:pt x="7735" y="9415"/>
                  </a:lnTo>
                  <a:cubicBezTo>
                    <a:pt x="7727" y="9469"/>
                    <a:pt x="7720" y="9525"/>
                    <a:pt x="7716" y="9576"/>
                  </a:cubicBezTo>
                  <a:cubicBezTo>
                    <a:pt x="7555" y="10966"/>
                    <a:pt x="7929" y="12323"/>
                    <a:pt x="8721" y="13301"/>
                  </a:cubicBezTo>
                  <a:lnTo>
                    <a:pt x="6220" y="12954"/>
                  </a:lnTo>
                  <a:cubicBezTo>
                    <a:pt x="6224" y="12495"/>
                    <a:pt x="6246" y="12037"/>
                    <a:pt x="6286" y="11582"/>
                  </a:cubicBezTo>
                  <a:cubicBezTo>
                    <a:pt x="6351" y="10827"/>
                    <a:pt x="6725" y="9414"/>
                    <a:pt x="7676" y="9414"/>
                  </a:cubicBezTo>
                  <a:close/>
                  <a:moveTo>
                    <a:pt x="16646" y="12524"/>
                  </a:moveTo>
                  <a:cubicBezTo>
                    <a:pt x="17027" y="12697"/>
                    <a:pt x="17357" y="12971"/>
                    <a:pt x="17617" y="13331"/>
                  </a:cubicBezTo>
                  <a:cubicBezTo>
                    <a:pt x="17353" y="13291"/>
                    <a:pt x="17093" y="13232"/>
                    <a:pt x="16836" y="13159"/>
                  </a:cubicBezTo>
                  <a:cubicBezTo>
                    <a:pt x="16773" y="12971"/>
                    <a:pt x="16697" y="12778"/>
                    <a:pt x="16602" y="12597"/>
                  </a:cubicBezTo>
                  <a:cubicBezTo>
                    <a:pt x="16616" y="12575"/>
                    <a:pt x="16631" y="12550"/>
                    <a:pt x="16646" y="12524"/>
                  </a:cubicBezTo>
                  <a:close/>
                  <a:moveTo>
                    <a:pt x="15472" y="13089"/>
                  </a:moveTo>
                  <a:cubicBezTo>
                    <a:pt x="15527" y="13118"/>
                    <a:pt x="15582" y="13144"/>
                    <a:pt x="15637" y="13166"/>
                  </a:cubicBezTo>
                  <a:cubicBezTo>
                    <a:pt x="15549" y="13262"/>
                    <a:pt x="15461" y="13353"/>
                    <a:pt x="15365" y="13438"/>
                  </a:cubicBezTo>
                  <a:cubicBezTo>
                    <a:pt x="15343" y="13411"/>
                    <a:pt x="15318" y="13389"/>
                    <a:pt x="15292" y="13367"/>
                  </a:cubicBezTo>
                  <a:cubicBezTo>
                    <a:pt x="15362" y="13279"/>
                    <a:pt x="15421" y="13188"/>
                    <a:pt x="15472" y="13089"/>
                  </a:cubicBezTo>
                  <a:close/>
                  <a:moveTo>
                    <a:pt x="11640" y="13005"/>
                  </a:moveTo>
                  <a:lnTo>
                    <a:pt x="11640" y="13005"/>
                  </a:lnTo>
                  <a:cubicBezTo>
                    <a:pt x="11621" y="13108"/>
                    <a:pt x="11603" y="13210"/>
                    <a:pt x="11592" y="13313"/>
                  </a:cubicBezTo>
                  <a:cubicBezTo>
                    <a:pt x="11523" y="13372"/>
                    <a:pt x="11457" y="13430"/>
                    <a:pt x="11394" y="13489"/>
                  </a:cubicBezTo>
                  <a:cubicBezTo>
                    <a:pt x="11339" y="13485"/>
                    <a:pt x="11288" y="13482"/>
                    <a:pt x="11233" y="13482"/>
                  </a:cubicBezTo>
                  <a:cubicBezTo>
                    <a:pt x="11372" y="13323"/>
                    <a:pt x="11508" y="13166"/>
                    <a:pt x="11640" y="13005"/>
                  </a:cubicBezTo>
                  <a:close/>
                  <a:moveTo>
                    <a:pt x="19355" y="10918"/>
                  </a:moveTo>
                  <a:cubicBezTo>
                    <a:pt x="19487" y="11377"/>
                    <a:pt x="19509" y="11898"/>
                    <a:pt x="19403" y="12421"/>
                  </a:cubicBezTo>
                  <a:cubicBezTo>
                    <a:pt x="19330" y="12795"/>
                    <a:pt x="19201" y="13152"/>
                    <a:pt x="19039" y="13489"/>
                  </a:cubicBezTo>
                  <a:cubicBezTo>
                    <a:pt x="18797" y="13452"/>
                    <a:pt x="18555" y="13430"/>
                    <a:pt x="18313" y="13408"/>
                  </a:cubicBezTo>
                  <a:cubicBezTo>
                    <a:pt x="18262" y="13404"/>
                    <a:pt x="18215" y="13401"/>
                    <a:pt x="18167" y="13397"/>
                  </a:cubicBezTo>
                  <a:cubicBezTo>
                    <a:pt x="17848" y="12829"/>
                    <a:pt x="17394" y="12399"/>
                    <a:pt x="16847" y="12147"/>
                  </a:cubicBezTo>
                  <a:cubicBezTo>
                    <a:pt x="16895" y="12055"/>
                    <a:pt x="16935" y="11964"/>
                    <a:pt x="16976" y="11868"/>
                  </a:cubicBezTo>
                  <a:cubicBezTo>
                    <a:pt x="17712" y="11439"/>
                    <a:pt x="18519" y="11120"/>
                    <a:pt x="19355" y="10918"/>
                  </a:cubicBezTo>
                  <a:close/>
                  <a:moveTo>
                    <a:pt x="11636" y="5759"/>
                  </a:moveTo>
                  <a:cubicBezTo>
                    <a:pt x="11687" y="5777"/>
                    <a:pt x="11735" y="5799"/>
                    <a:pt x="11787" y="5821"/>
                  </a:cubicBezTo>
                  <a:cubicBezTo>
                    <a:pt x="11127" y="6162"/>
                    <a:pt x="10569" y="6657"/>
                    <a:pt x="10195" y="7339"/>
                  </a:cubicBezTo>
                  <a:cubicBezTo>
                    <a:pt x="9509" y="8582"/>
                    <a:pt x="9678" y="10203"/>
                    <a:pt x="10599" y="11281"/>
                  </a:cubicBezTo>
                  <a:cubicBezTo>
                    <a:pt x="10917" y="11651"/>
                    <a:pt x="11317" y="11945"/>
                    <a:pt x="11757" y="12150"/>
                  </a:cubicBezTo>
                  <a:cubicBezTo>
                    <a:pt x="11464" y="12553"/>
                    <a:pt x="11149" y="12942"/>
                    <a:pt x="10807" y="13309"/>
                  </a:cubicBezTo>
                  <a:cubicBezTo>
                    <a:pt x="10756" y="13367"/>
                    <a:pt x="10697" y="13426"/>
                    <a:pt x="10639" y="13482"/>
                  </a:cubicBezTo>
                  <a:cubicBezTo>
                    <a:pt x="10511" y="13489"/>
                    <a:pt x="10382" y="13499"/>
                    <a:pt x="10254" y="13514"/>
                  </a:cubicBezTo>
                  <a:lnTo>
                    <a:pt x="9689" y="13433"/>
                  </a:lnTo>
                  <a:cubicBezTo>
                    <a:pt x="10019" y="12209"/>
                    <a:pt x="9858" y="10973"/>
                    <a:pt x="9223" y="10001"/>
                  </a:cubicBezTo>
                  <a:cubicBezTo>
                    <a:pt x="8937" y="9561"/>
                    <a:pt x="8593" y="9253"/>
                    <a:pt x="8230" y="9099"/>
                  </a:cubicBezTo>
                  <a:cubicBezTo>
                    <a:pt x="8497" y="7893"/>
                    <a:pt x="9191" y="6863"/>
                    <a:pt x="10147" y="6283"/>
                  </a:cubicBezTo>
                  <a:cubicBezTo>
                    <a:pt x="10591" y="6012"/>
                    <a:pt x="11101" y="5836"/>
                    <a:pt x="11636" y="5759"/>
                  </a:cubicBezTo>
                  <a:close/>
                  <a:moveTo>
                    <a:pt x="12095" y="13455"/>
                  </a:moveTo>
                  <a:cubicBezTo>
                    <a:pt x="12061" y="13485"/>
                    <a:pt x="12029" y="13511"/>
                    <a:pt x="11995" y="13540"/>
                  </a:cubicBezTo>
                  <a:cubicBezTo>
                    <a:pt x="11999" y="13536"/>
                    <a:pt x="11999" y="13533"/>
                    <a:pt x="11999" y="13529"/>
                  </a:cubicBezTo>
                  <a:cubicBezTo>
                    <a:pt x="12029" y="13504"/>
                    <a:pt x="12061" y="13482"/>
                    <a:pt x="12095" y="13455"/>
                  </a:cubicBezTo>
                  <a:close/>
                  <a:moveTo>
                    <a:pt x="2685" y="7834"/>
                  </a:moveTo>
                  <a:cubicBezTo>
                    <a:pt x="2836" y="8252"/>
                    <a:pt x="3078" y="8608"/>
                    <a:pt x="3404" y="8887"/>
                  </a:cubicBezTo>
                  <a:cubicBezTo>
                    <a:pt x="1922" y="9807"/>
                    <a:pt x="947" y="11545"/>
                    <a:pt x="881" y="13411"/>
                  </a:cubicBezTo>
                  <a:cubicBezTo>
                    <a:pt x="881" y="13463"/>
                    <a:pt x="877" y="13514"/>
                    <a:pt x="877" y="13562"/>
                  </a:cubicBezTo>
                  <a:cubicBezTo>
                    <a:pt x="591" y="12869"/>
                    <a:pt x="466" y="12132"/>
                    <a:pt x="536" y="11417"/>
                  </a:cubicBezTo>
                  <a:cubicBezTo>
                    <a:pt x="664" y="10122"/>
                    <a:pt x="1387" y="8868"/>
                    <a:pt x="2516" y="7966"/>
                  </a:cubicBezTo>
                  <a:cubicBezTo>
                    <a:pt x="2572" y="7922"/>
                    <a:pt x="2626" y="7878"/>
                    <a:pt x="2685" y="7834"/>
                  </a:cubicBezTo>
                  <a:close/>
                  <a:moveTo>
                    <a:pt x="4797" y="8120"/>
                  </a:moveTo>
                  <a:lnTo>
                    <a:pt x="4797" y="8120"/>
                  </a:lnTo>
                  <a:cubicBezTo>
                    <a:pt x="4794" y="8139"/>
                    <a:pt x="4790" y="8157"/>
                    <a:pt x="4782" y="8175"/>
                  </a:cubicBezTo>
                  <a:cubicBezTo>
                    <a:pt x="4386" y="9770"/>
                    <a:pt x="4504" y="11409"/>
                    <a:pt x="4618" y="12993"/>
                  </a:cubicBezTo>
                  <a:cubicBezTo>
                    <a:pt x="4625" y="13096"/>
                    <a:pt x="4702" y="13177"/>
                    <a:pt x="4801" y="13191"/>
                  </a:cubicBezTo>
                  <a:lnTo>
                    <a:pt x="5791" y="13328"/>
                  </a:lnTo>
                  <a:cubicBezTo>
                    <a:pt x="5791" y="13482"/>
                    <a:pt x="5794" y="13631"/>
                    <a:pt x="5799" y="13785"/>
                  </a:cubicBezTo>
                  <a:cubicBezTo>
                    <a:pt x="5271" y="13599"/>
                    <a:pt x="4768" y="13331"/>
                    <a:pt x="4420" y="12898"/>
                  </a:cubicBezTo>
                  <a:cubicBezTo>
                    <a:pt x="3848" y="12184"/>
                    <a:pt x="3836" y="11204"/>
                    <a:pt x="3929" y="10503"/>
                  </a:cubicBezTo>
                  <a:cubicBezTo>
                    <a:pt x="4039" y="9653"/>
                    <a:pt x="4347" y="8839"/>
                    <a:pt x="4797" y="8120"/>
                  </a:cubicBezTo>
                  <a:close/>
                  <a:moveTo>
                    <a:pt x="13121" y="13338"/>
                  </a:moveTo>
                  <a:cubicBezTo>
                    <a:pt x="13029" y="13496"/>
                    <a:pt x="12945" y="13658"/>
                    <a:pt x="12875" y="13815"/>
                  </a:cubicBezTo>
                  <a:cubicBezTo>
                    <a:pt x="12751" y="13768"/>
                    <a:pt x="12626" y="13724"/>
                    <a:pt x="12501" y="13687"/>
                  </a:cubicBezTo>
                  <a:cubicBezTo>
                    <a:pt x="12692" y="13540"/>
                    <a:pt x="12901" y="13419"/>
                    <a:pt x="13121" y="13338"/>
                  </a:cubicBezTo>
                  <a:close/>
                  <a:moveTo>
                    <a:pt x="13819" y="13212"/>
                  </a:moveTo>
                  <a:cubicBezTo>
                    <a:pt x="13837" y="13212"/>
                    <a:pt x="13855" y="13212"/>
                    <a:pt x="13873" y="13213"/>
                  </a:cubicBezTo>
                  <a:cubicBezTo>
                    <a:pt x="14107" y="13221"/>
                    <a:pt x="14335" y="13279"/>
                    <a:pt x="14548" y="13379"/>
                  </a:cubicBezTo>
                  <a:cubicBezTo>
                    <a:pt x="14493" y="13445"/>
                    <a:pt x="14441" y="13511"/>
                    <a:pt x="14390" y="13577"/>
                  </a:cubicBezTo>
                  <a:cubicBezTo>
                    <a:pt x="14295" y="13628"/>
                    <a:pt x="14195" y="13672"/>
                    <a:pt x="14097" y="13705"/>
                  </a:cubicBezTo>
                  <a:cubicBezTo>
                    <a:pt x="13851" y="13790"/>
                    <a:pt x="13594" y="13829"/>
                    <a:pt x="13334" y="13844"/>
                  </a:cubicBezTo>
                  <a:cubicBezTo>
                    <a:pt x="13440" y="13636"/>
                    <a:pt x="13569" y="13419"/>
                    <a:pt x="13711" y="13213"/>
                  </a:cubicBezTo>
                  <a:cubicBezTo>
                    <a:pt x="13748" y="13213"/>
                    <a:pt x="13783" y="13212"/>
                    <a:pt x="13819" y="13212"/>
                  </a:cubicBezTo>
                  <a:close/>
                  <a:moveTo>
                    <a:pt x="14995" y="13675"/>
                  </a:moveTo>
                  <a:cubicBezTo>
                    <a:pt x="15010" y="13690"/>
                    <a:pt x="15025" y="13702"/>
                    <a:pt x="15039" y="13716"/>
                  </a:cubicBezTo>
                  <a:cubicBezTo>
                    <a:pt x="14892" y="13829"/>
                    <a:pt x="14742" y="13932"/>
                    <a:pt x="14588" y="14027"/>
                  </a:cubicBezTo>
                  <a:cubicBezTo>
                    <a:pt x="14617" y="13983"/>
                    <a:pt x="14647" y="13944"/>
                    <a:pt x="14676" y="13903"/>
                  </a:cubicBezTo>
                  <a:cubicBezTo>
                    <a:pt x="14790" y="13837"/>
                    <a:pt x="14892" y="13760"/>
                    <a:pt x="14995" y="13675"/>
                  </a:cubicBezTo>
                  <a:close/>
                  <a:moveTo>
                    <a:pt x="21511" y="10662"/>
                  </a:moveTo>
                  <a:cubicBezTo>
                    <a:pt x="21595" y="10662"/>
                    <a:pt x="21680" y="10663"/>
                    <a:pt x="21764" y="10665"/>
                  </a:cubicBezTo>
                  <a:cubicBezTo>
                    <a:pt x="21750" y="11637"/>
                    <a:pt x="21423" y="12704"/>
                    <a:pt x="20807" y="13763"/>
                  </a:cubicBezTo>
                  <a:cubicBezTo>
                    <a:pt x="20723" y="13907"/>
                    <a:pt x="20635" y="14049"/>
                    <a:pt x="20543" y="14186"/>
                  </a:cubicBezTo>
                  <a:cubicBezTo>
                    <a:pt x="20447" y="14086"/>
                    <a:pt x="20337" y="13995"/>
                    <a:pt x="20220" y="13914"/>
                  </a:cubicBezTo>
                  <a:cubicBezTo>
                    <a:pt x="19985" y="13756"/>
                    <a:pt x="19733" y="13650"/>
                    <a:pt x="19469" y="13580"/>
                  </a:cubicBezTo>
                  <a:cubicBezTo>
                    <a:pt x="19623" y="13240"/>
                    <a:pt x="19748" y="12883"/>
                    <a:pt x="19824" y="12506"/>
                  </a:cubicBezTo>
                  <a:cubicBezTo>
                    <a:pt x="19941" y="11927"/>
                    <a:pt x="19919" y="11347"/>
                    <a:pt x="19773" y="10830"/>
                  </a:cubicBezTo>
                  <a:cubicBezTo>
                    <a:pt x="20347" y="10718"/>
                    <a:pt x="20928" y="10662"/>
                    <a:pt x="21511" y="10662"/>
                  </a:cubicBezTo>
                  <a:close/>
                  <a:moveTo>
                    <a:pt x="6217" y="13386"/>
                  </a:moveTo>
                  <a:lnTo>
                    <a:pt x="8952" y="13763"/>
                  </a:lnTo>
                  <a:cubicBezTo>
                    <a:pt x="8494" y="13892"/>
                    <a:pt x="8043" y="14054"/>
                    <a:pt x="7606" y="14240"/>
                  </a:cubicBezTo>
                  <a:cubicBezTo>
                    <a:pt x="7236" y="14167"/>
                    <a:pt x="6872" y="14086"/>
                    <a:pt x="6520" y="13998"/>
                  </a:cubicBezTo>
                  <a:cubicBezTo>
                    <a:pt x="6425" y="13976"/>
                    <a:pt x="6327" y="13951"/>
                    <a:pt x="6231" y="13922"/>
                  </a:cubicBezTo>
                  <a:cubicBezTo>
                    <a:pt x="6224" y="13746"/>
                    <a:pt x="6220" y="13565"/>
                    <a:pt x="6217" y="13386"/>
                  </a:cubicBezTo>
                  <a:close/>
                  <a:moveTo>
                    <a:pt x="13957" y="14189"/>
                  </a:moveTo>
                  <a:cubicBezTo>
                    <a:pt x="13924" y="14240"/>
                    <a:pt x="13895" y="14291"/>
                    <a:pt x="13862" y="14343"/>
                  </a:cubicBezTo>
                  <a:cubicBezTo>
                    <a:pt x="13843" y="14332"/>
                    <a:pt x="13825" y="14321"/>
                    <a:pt x="13811" y="14306"/>
                  </a:cubicBezTo>
                  <a:cubicBezTo>
                    <a:pt x="13774" y="14284"/>
                    <a:pt x="13741" y="14259"/>
                    <a:pt x="13704" y="14237"/>
                  </a:cubicBezTo>
                  <a:cubicBezTo>
                    <a:pt x="13789" y="14225"/>
                    <a:pt x="13873" y="14208"/>
                    <a:pt x="13957" y="14189"/>
                  </a:cubicBezTo>
                  <a:close/>
                  <a:moveTo>
                    <a:pt x="18379" y="13844"/>
                  </a:moveTo>
                  <a:lnTo>
                    <a:pt x="18379" y="13844"/>
                  </a:lnTo>
                  <a:cubicBezTo>
                    <a:pt x="18530" y="13859"/>
                    <a:pt x="18680" y="13873"/>
                    <a:pt x="18827" y="13892"/>
                  </a:cubicBezTo>
                  <a:cubicBezTo>
                    <a:pt x="18739" y="14049"/>
                    <a:pt x="18643" y="14208"/>
                    <a:pt x="18541" y="14357"/>
                  </a:cubicBezTo>
                  <a:cubicBezTo>
                    <a:pt x="18501" y="14193"/>
                    <a:pt x="18450" y="14032"/>
                    <a:pt x="18391" y="13870"/>
                  </a:cubicBezTo>
                  <a:cubicBezTo>
                    <a:pt x="18387" y="13863"/>
                    <a:pt x="18384" y="13856"/>
                    <a:pt x="18379" y="13844"/>
                  </a:cubicBezTo>
                  <a:close/>
                  <a:moveTo>
                    <a:pt x="8941" y="14211"/>
                  </a:moveTo>
                  <a:lnTo>
                    <a:pt x="8941" y="14211"/>
                  </a:lnTo>
                  <a:cubicBezTo>
                    <a:pt x="8897" y="14299"/>
                    <a:pt x="8853" y="14384"/>
                    <a:pt x="8805" y="14467"/>
                  </a:cubicBezTo>
                  <a:cubicBezTo>
                    <a:pt x="8666" y="14442"/>
                    <a:pt x="8527" y="14416"/>
                    <a:pt x="8387" y="14391"/>
                  </a:cubicBezTo>
                  <a:cubicBezTo>
                    <a:pt x="8571" y="14325"/>
                    <a:pt x="8754" y="14266"/>
                    <a:pt x="8941" y="14211"/>
                  </a:cubicBezTo>
                  <a:close/>
                  <a:moveTo>
                    <a:pt x="13107" y="14387"/>
                  </a:moveTo>
                  <a:cubicBezTo>
                    <a:pt x="13191" y="14431"/>
                    <a:pt x="13279" y="14479"/>
                    <a:pt x="13363" y="14530"/>
                  </a:cubicBezTo>
                  <a:cubicBezTo>
                    <a:pt x="13253" y="14552"/>
                    <a:pt x="13143" y="14574"/>
                    <a:pt x="13037" y="14589"/>
                  </a:cubicBezTo>
                  <a:cubicBezTo>
                    <a:pt x="13059" y="14523"/>
                    <a:pt x="13081" y="14453"/>
                    <a:pt x="13107" y="14387"/>
                  </a:cubicBezTo>
                  <a:close/>
                  <a:moveTo>
                    <a:pt x="12007" y="14186"/>
                  </a:moveTo>
                  <a:lnTo>
                    <a:pt x="12007" y="14186"/>
                  </a:lnTo>
                  <a:cubicBezTo>
                    <a:pt x="12230" y="14218"/>
                    <a:pt x="12461" y="14244"/>
                    <a:pt x="12692" y="14262"/>
                  </a:cubicBezTo>
                  <a:cubicBezTo>
                    <a:pt x="12648" y="14387"/>
                    <a:pt x="12608" y="14508"/>
                    <a:pt x="12571" y="14626"/>
                  </a:cubicBezTo>
                  <a:cubicBezTo>
                    <a:pt x="12421" y="14621"/>
                    <a:pt x="12263" y="14599"/>
                    <a:pt x="12161" y="14516"/>
                  </a:cubicBezTo>
                  <a:cubicBezTo>
                    <a:pt x="12083" y="14445"/>
                    <a:pt x="12032" y="14340"/>
                    <a:pt x="12007" y="14186"/>
                  </a:cubicBezTo>
                  <a:close/>
                  <a:moveTo>
                    <a:pt x="10672" y="14002"/>
                  </a:moveTo>
                  <a:lnTo>
                    <a:pt x="10903" y="14035"/>
                  </a:lnTo>
                  <a:cubicBezTo>
                    <a:pt x="10837" y="14123"/>
                    <a:pt x="10775" y="14211"/>
                    <a:pt x="10719" y="14299"/>
                  </a:cubicBezTo>
                  <a:cubicBezTo>
                    <a:pt x="10624" y="14453"/>
                    <a:pt x="10547" y="14611"/>
                    <a:pt x="10481" y="14768"/>
                  </a:cubicBezTo>
                  <a:cubicBezTo>
                    <a:pt x="10074" y="14692"/>
                    <a:pt x="9660" y="14618"/>
                    <a:pt x="9249" y="14545"/>
                  </a:cubicBezTo>
                  <a:cubicBezTo>
                    <a:pt x="9301" y="14450"/>
                    <a:pt x="9348" y="14354"/>
                    <a:pt x="9392" y="14259"/>
                  </a:cubicBezTo>
                  <a:cubicBezTo>
                    <a:pt x="9421" y="14196"/>
                    <a:pt x="9447" y="14134"/>
                    <a:pt x="9473" y="14076"/>
                  </a:cubicBezTo>
                  <a:cubicBezTo>
                    <a:pt x="9509" y="14064"/>
                    <a:pt x="9543" y="14057"/>
                    <a:pt x="9579" y="14049"/>
                  </a:cubicBezTo>
                  <a:cubicBezTo>
                    <a:pt x="9755" y="14138"/>
                    <a:pt x="9929" y="14182"/>
                    <a:pt x="10100" y="14182"/>
                  </a:cubicBezTo>
                  <a:cubicBezTo>
                    <a:pt x="10149" y="14182"/>
                    <a:pt x="10198" y="14178"/>
                    <a:pt x="10247" y="14171"/>
                  </a:cubicBezTo>
                  <a:cubicBezTo>
                    <a:pt x="10404" y="14145"/>
                    <a:pt x="10543" y="14086"/>
                    <a:pt x="10672" y="14002"/>
                  </a:cubicBezTo>
                  <a:close/>
                  <a:moveTo>
                    <a:pt x="11394" y="14105"/>
                  </a:moveTo>
                  <a:lnTo>
                    <a:pt x="11501" y="14115"/>
                  </a:lnTo>
                  <a:cubicBezTo>
                    <a:pt x="11347" y="14343"/>
                    <a:pt x="11215" y="14592"/>
                    <a:pt x="11112" y="14856"/>
                  </a:cubicBezTo>
                  <a:cubicBezTo>
                    <a:pt x="11108" y="14868"/>
                    <a:pt x="11105" y="14878"/>
                    <a:pt x="11101" y="14890"/>
                  </a:cubicBezTo>
                  <a:cubicBezTo>
                    <a:pt x="11039" y="14878"/>
                    <a:pt x="10976" y="14863"/>
                    <a:pt x="10910" y="14853"/>
                  </a:cubicBezTo>
                  <a:cubicBezTo>
                    <a:pt x="10961" y="14743"/>
                    <a:pt x="11017" y="14633"/>
                    <a:pt x="11086" y="14526"/>
                  </a:cubicBezTo>
                  <a:cubicBezTo>
                    <a:pt x="11174" y="14379"/>
                    <a:pt x="11277" y="14240"/>
                    <a:pt x="11394" y="14105"/>
                  </a:cubicBezTo>
                  <a:close/>
                  <a:moveTo>
                    <a:pt x="6253" y="14372"/>
                  </a:moveTo>
                  <a:lnTo>
                    <a:pt x="6253" y="14372"/>
                  </a:lnTo>
                  <a:cubicBezTo>
                    <a:pt x="6308" y="14387"/>
                    <a:pt x="6363" y="14401"/>
                    <a:pt x="6415" y="14416"/>
                  </a:cubicBezTo>
                  <a:cubicBezTo>
                    <a:pt x="6598" y="14460"/>
                    <a:pt x="6777" y="14504"/>
                    <a:pt x="6965" y="14545"/>
                  </a:cubicBezTo>
                  <a:cubicBezTo>
                    <a:pt x="6733" y="14658"/>
                    <a:pt x="6510" y="14783"/>
                    <a:pt x="6293" y="14912"/>
                  </a:cubicBezTo>
                  <a:cubicBezTo>
                    <a:pt x="6275" y="14731"/>
                    <a:pt x="6264" y="14552"/>
                    <a:pt x="6253" y="14372"/>
                  </a:cubicBezTo>
                  <a:close/>
                  <a:moveTo>
                    <a:pt x="11702" y="14611"/>
                  </a:moveTo>
                  <a:cubicBezTo>
                    <a:pt x="11746" y="14695"/>
                    <a:pt x="11805" y="14772"/>
                    <a:pt x="11885" y="14841"/>
                  </a:cubicBezTo>
                  <a:cubicBezTo>
                    <a:pt x="12054" y="14985"/>
                    <a:pt x="12259" y="15032"/>
                    <a:pt x="12457" y="15047"/>
                  </a:cubicBezTo>
                  <a:cubicBezTo>
                    <a:pt x="12447" y="15102"/>
                    <a:pt x="12432" y="15154"/>
                    <a:pt x="12425" y="15205"/>
                  </a:cubicBezTo>
                  <a:cubicBezTo>
                    <a:pt x="12127" y="15124"/>
                    <a:pt x="11827" y="15051"/>
                    <a:pt x="11523" y="14981"/>
                  </a:cubicBezTo>
                  <a:cubicBezTo>
                    <a:pt x="11574" y="14856"/>
                    <a:pt x="11633" y="14736"/>
                    <a:pt x="11702" y="14611"/>
                  </a:cubicBezTo>
                  <a:close/>
                  <a:moveTo>
                    <a:pt x="13535" y="14926"/>
                  </a:moveTo>
                  <a:lnTo>
                    <a:pt x="13535" y="14926"/>
                  </a:lnTo>
                  <a:cubicBezTo>
                    <a:pt x="13444" y="15105"/>
                    <a:pt x="13359" y="15286"/>
                    <a:pt x="13279" y="15472"/>
                  </a:cubicBezTo>
                  <a:cubicBezTo>
                    <a:pt x="13136" y="15421"/>
                    <a:pt x="12993" y="15374"/>
                    <a:pt x="12846" y="15330"/>
                  </a:cubicBezTo>
                  <a:cubicBezTo>
                    <a:pt x="12865" y="15230"/>
                    <a:pt x="12887" y="15135"/>
                    <a:pt x="12909" y="15036"/>
                  </a:cubicBezTo>
                  <a:cubicBezTo>
                    <a:pt x="13117" y="15014"/>
                    <a:pt x="13330" y="14978"/>
                    <a:pt x="13535" y="14926"/>
                  </a:cubicBezTo>
                  <a:close/>
                  <a:moveTo>
                    <a:pt x="21852" y="12528"/>
                  </a:moveTo>
                  <a:cubicBezTo>
                    <a:pt x="21717" y="13624"/>
                    <a:pt x="21464" y="14692"/>
                    <a:pt x="21130" y="15740"/>
                  </a:cubicBezTo>
                  <a:cubicBezTo>
                    <a:pt x="21130" y="15655"/>
                    <a:pt x="21126" y="15572"/>
                    <a:pt x="21119" y="15491"/>
                  </a:cubicBezTo>
                  <a:cubicBezTo>
                    <a:pt x="21082" y="15135"/>
                    <a:pt x="20980" y="14819"/>
                    <a:pt x="20818" y="14548"/>
                  </a:cubicBezTo>
                  <a:cubicBezTo>
                    <a:pt x="20943" y="14365"/>
                    <a:pt x="21064" y="14174"/>
                    <a:pt x="21178" y="13980"/>
                  </a:cubicBezTo>
                  <a:cubicBezTo>
                    <a:pt x="21416" y="13565"/>
                    <a:pt x="21662" y="13071"/>
                    <a:pt x="21852" y="12528"/>
                  </a:cubicBezTo>
                  <a:close/>
                  <a:moveTo>
                    <a:pt x="16979" y="13639"/>
                  </a:moveTo>
                  <a:lnTo>
                    <a:pt x="16979" y="13639"/>
                  </a:lnTo>
                  <a:cubicBezTo>
                    <a:pt x="17254" y="13705"/>
                    <a:pt x="17533" y="13756"/>
                    <a:pt x="17815" y="13790"/>
                  </a:cubicBezTo>
                  <a:cubicBezTo>
                    <a:pt x="17841" y="13793"/>
                    <a:pt x="17866" y="13797"/>
                    <a:pt x="17892" y="13800"/>
                  </a:cubicBezTo>
                  <a:cubicBezTo>
                    <a:pt x="17929" y="13873"/>
                    <a:pt x="17961" y="13947"/>
                    <a:pt x="17991" y="14024"/>
                  </a:cubicBezTo>
                  <a:cubicBezTo>
                    <a:pt x="18093" y="14291"/>
                    <a:pt x="18164" y="14570"/>
                    <a:pt x="18200" y="14853"/>
                  </a:cubicBezTo>
                  <a:cubicBezTo>
                    <a:pt x="18137" y="14937"/>
                    <a:pt x="18079" y="15017"/>
                    <a:pt x="18017" y="15098"/>
                  </a:cubicBezTo>
                  <a:cubicBezTo>
                    <a:pt x="17797" y="15391"/>
                    <a:pt x="17555" y="15699"/>
                    <a:pt x="17291" y="16000"/>
                  </a:cubicBezTo>
                  <a:cubicBezTo>
                    <a:pt x="17301" y="15249"/>
                    <a:pt x="17199" y="14453"/>
                    <a:pt x="16979" y="13639"/>
                  </a:cubicBezTo>
                  <a:close/>
                  <a:moveTo>
                    <a:pt x="13983" y="14988"/>
                  </a:moveTo>
                  <a:cubicBezTo>
                    <a:pt x="14390" y="15347"/>
                    <a:pt x="14713" y="15777"/>
                    <a:pt x="14973" y="16242"/>
                  </a:cubicBezTo>
                  <a:cubicBezTo>
                    <a:pt x="14566" y="16000"/>
                    <a:pt x="14129" y="15795"/>
                    <a:pt x="13679" y="15619"/>
                  </a:cubicBezTo>
                  <a:cubicBezTo>
                    <a:pt x="13774" y="15403"/>
                    <a:pt x="13873" y="15193"/>
                    <a:pt x="13983" y="14988"/>
                  </a:cubicBezTo>
                  <a:close/>
                  <a:moveTo>
                    <a:pt x="19274" y="13973"/>
                  </a:moveTo>
                  <a:cubicBezTo>
                    <a:pt x="19528" y="14032"/>
                    <a:pt x="19765" y="14123"/>
                    <a:pt x="19978" y="14269"/>
                  </a:cubicBezTo>
                  <a:cubicBezTo>
                    <a:pt x="20100" y="14350"/>
                    <a:pt x="20202" y="14442"/>
                    <a:pt x="20293" y="14548"/>
                  </a:cubicBezTo>
                  <a:cubicBezTo>
                    <a:pt x="19784" y="15242"/>
                    <a:pt x="19186" y="15843"/>
                    <a:pt x="18538" y="16330"/>
                  </a:cubicBezTo>
                  <a:lnTo>
                    <a:pt x="18538" y="16330"/>
                  </a:lnTo>
                  <a:cubicBezTo>
                    <a:pt x="18648" y="15894"/>
                    <a:pt x="18684" y="15428"/>
                    <a:pt x="18643" y="14970"/>
                  </a:cubicBezTo>
                  <a:cubicBezTo>
                    <a:pt x="18868" y="14651"/>
                    <a:pt x="19088" y="14321"/>
                    <a:pt x="19274" y="13973"/>
                  </a:cubicBezTo>
                  <a:close/>
                  <a:moveTo>
                    <a:pt x="10771" y="15259"/>
                  </a:moveTo>
                  <a:cubicBezTo>
                    <a:pt x="10837" y="15274"/>
                    <a:pt x="10907" y="15289"/>
                    <a:pt x="10973" y="15300"/>
                  </a:cubicBezTo>
                  <a:cubicBezTo>
                    <a:pt x="10877" y="15667"/>
                    <a:pt x="10829" y="16041"/>
                    <a:pt x="10815" y="16408"/>
                  </a:cubicBezTo>
                  <a:cubicBezTo>
                    <a:pt x="10800" y="16364"/>
                    <a:pt x="10789" y="16320"/>
                    <a:pt x="10775" y="16271"/>
                  </a:cubicBezTo>
                  <a:cubicBezTo>
                    <a:pt x="10694" y="15934"/>
                    <a:pt x="10690" y="15597"/>
                    <a:pt x="10771" y="15259"/>
                  </a:cubicBezTo>
                  <a:close/>
                  <a:moveTo>
                    <a:pt x="7654" y="14687"/>
                  </a:moveTo>
                  <a:cubicBezTo>
                    <a:pt x="7955" y="14746"/>
                    <a:pt x="8259" y="14805"/>
                    <a:pt x="8560" y="14856"/>
                  </a:cubicBezTo>
                  <a:cubicBezTo>
                    <a:pt x="8039" y="15608"/>
                    <a:pt x="7331" y="16173"/>
                    <a:pt x="6550" y="16469"/>
                  </a:cubicBezTo>
                  <a:cubicBezTo>
                    <a:pt x="6447" y="16110"/>
                    <a:pt x="6385" y="15740"/>
                    <a:pt x="6341" y="15381"/>
                  </a:cubicBezTo>
                  <a:cubicBezTo>
                    <a:pt x="6755" y="15127"/>
                    <a:pt x="7195" y="14893"/>
                    <a:pt x="7654" y="14687"/>
                  </a:cubicBezTo>
                  <a:close/>
                  <a:moveTo>
                    <a:pt x="3826" y="9136"/>
                  </a:moveTo>
                  <a:cubicBezTo>
                    <a:pt x="3672" y="9561"/>
                    <a:pt x="3562" y="10001"/>
                    <a:pt x="3503" y="10449"/>
                  </a:cubicBezTo>
                  <a:cubicBezTo>
                    <a:pt x="3401" y="11230"/>
                    <a:pt x="3418" y="12333"/>
                    <a:pt x="4086" y="13166"/>
                  </a:cubicBezTo>
                  <a:cubicBezTo>
                    <a:pt x="4533" y="13724"/>
                    <a:pt x="5171" y="14035"/>
                    <a:pt x="5816" y="14244"/>
                  </a:cubicBezTo>
                  <a:cubicBezTo>
                    <a:pt x="5831" y="14526"/>
                    <a:pt x="5850" y="14805"/>
                    <a:pt x="5879" y="15083"/>
                  </a:cubicBezTo>
                  <a:cubicBezTo>
                    <a:pt x="5879" y="15110"/>
                    <a:pt x="5882" y="15135"/>
                    <a:pt x="5887" y="15161"/>
                  </a:cubicBezTo>
                  <a:cubicBezTo>
                    <a:pt x="5846" y="15186"/>
                    <a:pt x="5806" y="15212"/>
                    <a:pt x="5765" y="15237"/>
                  </a:cubicBezTo>
                  <a:cubicBezTo>
                    <a:pt x="5274" y="15564"/>
                    <a:pt x="4672" y="15993"/>
                    <a:pt x="4127" y="16535"/>
                  </a:cubicBezTo>
                  <a:cubicBezTo>
                    <a:pt x="3401" y="16327"/>
                    <a:pt x="2704" y="15919"/>
                    <a:pt x="2098" y="15337"/>
                  </a:cubicBezTo>
                  <a:cubicBezTo>
                    <a:pt x="1824" y="15069"/>
                    <a:pt x="1578" y="14780"/>
                    <a:pt x="1369" y="14472"/>
                  </a:cubicBezTo>
                  <a:cubicBezTo>
                    <a:pt x="1317" y="14123"/>
                    <a:pt x="1299" y="13775"/>
                    <a:pt x="1310" y="13426"/>
                  </a:cubicBezTo>
                  <a:cubicBezTo>
                    <a:pt x="1372" y="11619"/>
                    <a:pt x="2355" y="9943"/>
                    <a:pt x="3826" y="9136"/>
                  </a:cubicBezTo>
                  <a:close/>
                  <a:moveTo>
                    <a:pt x="12791" y="15762"/>
                  </a:moveTo>
                  <a:lnTo>
                    <a:pt x="12791" y="15762"/>
                  </a:lnTo>
                  <a:cubicBezTo>
                    <a:pt x="12901" y="15795"/>
                    <a:pt x="13007" y="15831"/>
                    <a:pt x="13117" y="15868"/>
                  </a:cubicBezTo>
                  <a:cubicBezTo>
                    <a:pt x="13019" y="16125"/>
                    <a:pt x="12934" y="16386"/>
                    <a:pt x="12861" y="16645"/>
                  </a:cubicBezTo>
                  <a:cubicBezTo>
                    <a:pt x="12787" y="16378"/>
                    <a:pt x="12765" y="16078"/>
                    <a:pt x="12791" y="15762"/>
                  </a:cubicBezTo>
                  <a:close/>
                  <a:moveTo>
                    <a:pt x="5941" y="15638"/>
                  </a:moveTo>
                  <a:cubicBezTo>
                    <a:pt x="5985" y="15953"/>
                    <a:pt x="6048" y="16276"/>
                    <a:pt x="6139" y="16594"/>
                  </a:cubicBezTo>
                  <a:cubicBezTo>
                    <a:pt x="6022" y="16623"/>
                    <a:pt x="5904" y="16645"/>
                    <a:pt x="5787" y="16664"/>
                  </a:cubicBezTo>
                  <a:cubicBezTo>
                    <a:pt x="5614" y="16687"/>
                    <a:pt x="5440" y="16699"/>
                    <a:pt x="5266" y="16699"/>
                  </a:cubicBezTo>
                  <a:cubicBezTo>
                    <a:pt x="5053" y="16699"/>
                    <a:pt x="4840" y="16682"/>
                    <a:pt x="4628" y="16650"/>
                  </a:cubicBezTo>
                  <a:cubicBezTo>
                    <a:pt x="5073" y="16239"/>
                    <a:pt x="5542" y="15905"/>
                    <a:pt x="5941" y="15638"/>
                  </a:cubicBezTo>
                  <a:close/>
                  <a:moveTo>
                    <a:pt x="15321" y="14039"/>
                  </a:moveTo>
                  <a:cubicBezTo>
                    <a:pt x="15384" y="14127"/>
                    <a:pt x="15446" y="14218"/>
                    <a:pt x="15497" y="14321"/>
                  </a:cubicBezTo>
                  <a:cubicBezTo>
                    <a:pt x="15908" y="15069"/>
                    <a:pt x="15978" y="15993"/>
                    <a:pt x="15703" y="16738"/>
                  </a:cubicBezTo>
                  <a:cubicBezTo>
                    <a:pt x="15695" y="16730"/>
                    <a:pt x="15688" y="16726"/>
                    <a:pt x="15681" y="16719"/>
                  </a:cubicBezTo>
                  <a:cubicBezTo>
                    <a:pt x="15362" y="15956"/>
                    <a:pt x="14911" y="15242"/>
                    <a:pt x="14273" y="14673"/>
                  </a:cubicBezTo>
                  <a:cubicBezTo>
                    <a:pt x="14639" y="14508"/>
                    <a:pt x="14991" y="14296"/>
                    <a:pt x="15321" y="14039"/>
                  </a:cubicBezTo>
                  <a:close/>
                  <a:moveTo>
                    <a:pt x="16052" y="13345"/>
                  </a:moveTo>
                  <a:cubicBezTo>
                    <a:pt x="16198" y="13404"/>
                    <a:pt x="16345" y="13455"/>
                    <a:pt x="16495" y="13504"/>
                  </a:cubicBezTo>
                  <a:cubicBezTo>
                    <a:pt x="16807" y="14548"/>
                    <a:pt x="16920" y="15564"/>
                    <a:pt x="16839" y="16484"/>
                  </a:cubicBezTo>
                  <a:cubicBezTo>
                    <a:pt x="16619" y="16704"/>
                    <a:pt x="16385" y="16914"/>
                    <a:pt x="16135" y="17108"/>
                  </a:cubicBezTo>
                  <a:cubicBezTo>
                    <a:pt x="16106" y="17082"/>
                    <a:pt x="16077" y="17053"/>
                    <a:pt x="16047" y="17027"/>
                  </a:cubicBezTo>
                  <a:cubicBezTo>
                    <a:pt x="16426" y="16144"/>
                    <a:pt x="16367" y="15014"/>
                    <a:pt x="15876" y="14115"/>
                  </a:cubicBezTo>
                  <a:cubicBezTo>
                    <a:pt x="15805" y="13988"/>
                    <a:pt x="15729" y="13870"/>
                    <a:pt x="15648" y="13760"/>
                  </a:cubicBezTo>
                  <a:cubicBezTo>
                    <a:pt x="15788" y="13631"/>
                    <a:pt x="15923" y="13492"/>
                    <a:pt x="16052" y="13345"/>
                  </a:cubicBezTo>
                  <a:close/>
                  <a:moveTo>
                    <a:pt x="18225" y="15531"/>
                  </a:moveTo>
                  <a:lnTo>
                    <a:pt x="18225" y="15531"/>
                  </a:lnTo>
                  <a:cubicBezTo>
                    <a:pt x="18203" y="15949"/>
                    <a:pt x="18112" y="16359"/>
                    <a:pt x="17951" y="16730"/>
                  </a:cubicBezTo>
                  <a:cubicBezTo>
                    <a:pt x="17697" y="16887"/>
                    <a:pt x="17441" y="17027"/>
                    <a:pt x="17181" y="17148"/>
                  </a:cubicBezTo>
                  <a:cubicBezTo>
                    <a:pt x="17210" y="16994"/>
                    <a:pt x="17232" y="16836"/>
                    <a:pt x="17250" y="16679"/>
                  </a:cubicBezTo>
                  <a:cubicBezTo>
                    <a:pt x="17614" y="16305"/>
                    <a:pt x="17936" y="15909"/>
                    <a:pt x="18225" y="15531"/>
                  </a:cubicBezTo>
                  <a:close/>
                  <a:moveTo>
                    <a:pt x="16741" y="17163"/>
                  </a:moveTo>
                  <a:lnTo>
                    <a:pt x="16741" y="17163"/>
                  </a:lnTo>
                  <a:cubicBezTo>
                    <a:pt x="16729" y="17225"/>
                    <a:pt x="16715" y="17288"/>
                    <a:pt x="16700" y="17350"/>
                  </a:cubicBezTo>
                  <a:cubicBezTo>
                    <a:pt x="16619" y="17379"/>
                    <a:pt x="16539" y="17408"/>
                    <a:pt x="16458" y="17434"/>
                  </a:cubicBezTo>
                  <a:cubicBezTo>
                    <a:pt x="16451" y="17427"/>
                    <a:pt x="16443" y="17420"/>
                    <a:pt x="16440" y="17416"/>
                  </a:cubicBezTo>
                  <a:cubicBezTo>
                    <a:pt x="16543" y="17335"/>
                    <a:pt x="16641" y="17251"/>
                    <a:pt x="16741" y="17163"/>
                  </a:cubicBezTo>
                  <a:close/>
                  <a:moveTo>
                    <a:pt x="13517" y="16015"/>
                  </a:moveTo>
                  <a:cubicBezTo>
                    <a:pt x="14170" y="16271"/>
                    <a:pt x="14782" y="16587"/>
                    <a:pt x="15329" y="16994"/>
                  </a:cubicBezTo>
                  <a:cubicBezTo>
                    <a:pt x="15365" y="17082"/>
                    <a:pt x="15399" y="17174"/>
                    <a:pt x="15428" y="17262"/>
                  </a:cubicBezTo>
                  <a:cubicBezTo>
                    <a:pt x="15321" y="17427"/>
                    <a:pt x="15197" y="17581"/>
                    <a:pt x="15061" y="17724"/>
                  </a:cubicBezTo>
                  <a:cubicBezTo>
                    <a:pt x="14922" y="17735"/>
                    <a:pt x="14782" y="17742"/>
                    <a:pt x="14643" y="17742"/>
                  </a:cubicBezTo>
                  <a:cubicBezTo>
                    <a:pt x="14115" y="17742"/>
                    <a:pt x="13741" y="17662"/>
                    <a:pt x="13455" y="17482"/>
                  </a:cubicBezTo>
                  <a:cubicBezTo>
                    <a:pt x="13337" y="17408"/>
                    <a:pt x="13235" y="17320"/>
                    <a:pt x="13151" y="17218"/>
                  </a:cubicBezTo>
                  <a:cubicBezTo>
                    <a:pt x="13246" y="16811"/>
                    <a:pt x="13367" y="16408"/>
                    <a:pt x="13517" y="16015"/>
                  </a:cubicBezTo>
                  <a:close/>
                  <a:moveTo>
                    <a:pt x="1592" y="15432"/>
                  </a:moveTo>
                  <a:lnTo>
                    <a:pt x="1592" y="15432"/>
                  </a:lnTo>
                  <a:cubicBezTo>
                    <a:pt x="1658" y="15506"/>
                    <a:pt x="1732" y="15575"/>
                    <a:pt x="1805" y="15645"/>
                  </a:cubicBezTo>
                  <a:cubicBezTo>
                    <a:pt x="2399" y="16220"/>
                    <a:pt x="3081" y="16638"/>
                    <a:pt x="3800" y="16880"/>
                  </a:cubicBezTo>
                  <a:cubicBezTo>
                    <a:pt x="3511" y="17207"/>
                    <a:pt x="3247" y="17570"/>
                    <a:pt x="3037" y="17970"/>
                  </a:cubicBezTo>
                  <a:cubicBezTo>
                    <a:pt x="2370" y="17210"/>
                    <a:pt x="1875" y="16337"/>
                    <a:pt x="1592" y="15432"/>
                  </a:cubicBezTo>
                  <a:close/>
                  <a:moveTo>
                    <a:pt x="11391" y="15391"/>
                  </a:moveTo>
                  <a:cubicBezTo>
                    <a:pt x="11717" y="15465"/>
                    <a:pt x="12043" y="15545"/>
                    <a:pt x="12359" y="15633"/>
                  </a:cubicBezTo>
                  <a:cubicBezTo>
                    <a:pt x="12285" y="16422"/>
                    <a:pt x="12469" y="16958"/>
                    <a:pt x="12696" y="17310"/>
                  </a:cubicBezTo>
                  <a:cubicBezTo>
                    <a:pt x="12652" y="17530"/>
                    <a:pt x="12611" y="17746"/>
                    <a:pt x="12582" y="17970"/>
                  </a:cubicBezTo>
                  <a:cubicBezTo>
                    <a:pt x="12333" y="17896"/>
                    <a:pt x="12095" y="17794"/>
                    <a:pt x="11875" y="17665"/>
                  </a:cubicBezTo>
                  <a:cubicBezTo>
                    <a:pt x="11677" y="17548"/>
                    <a:pt x="11453" y="17386"/>
                    <a:pt x="11255" y="17166"/>
                  </a:cubicBezTo>
                  <a:cubicBezTo>
                    <a:pt x="11215" y="16591"/>
                    <a:pt x="11237" y="15978"/>
                    <a:pt x="11391" y="15391"/>
                  </a:cubicBezTo>
                  <a:close/>
                  <a:moveTo>
                    <a:pt x="17507" y="17478"/>
                  </a:moveTo>
                  <a:lnTo>
                    <a:pt x="17507" y="17478"/>
                  </a:lnTo>
                  <a:cubicBezTo>
                    <a:pt x="17345" y="17691"/>
                    <a:pt x="17166" y="17889"/>
                    <a:pt x="16968" y="18072"/>
                  </a:cubicBezTo>
                  <a:cubicBezTo>
                    <a:pt x="16957" y="18061"/>
                    <a:pt x="16949" y="18047"/>
                    <a:pt x="16942" y="18036"/>
                  </a:cubicBezTo>
                  <a:cubicBezTo>
                    <a:pt x="16983" y="17918"/>
                    <a:pt x="17020" y="17801"/>
                    <a:pt x="17056" y="17680"/>
                  </a:cubicBezTo>
                  <a:cubicBezTo>
                    <a:pt x="17206" y="17618"/>
                    <a:pt x="17357" y="17552"/>
                    <a:pt x="17507" y="17478"/>
                  </a:cubicBezTo>
                  <a:close/>
                  <a:moveTo>
                    <a:pt x="13051" y="17717"/>
                  </a:moveTo>
                  <a:cubicBezTo>
                    <a:pt x="13117" y="17772"/>
                    <a:pt x="13180" y="17816"/>
                    <a:pt x="13227" y="17845"/>
                  </a:cubicBezTo>
                  <a:cubicBezTo>
                    <a:pt x="13429" y="17973"/>
                    <a:pt x="13649" y="18050"/>
                    <a:pt x="13865" y="18098"/>
                  </a:cubicBezTo>
                  <a:cubicBezTo>
                    <a:pt x="13765" y="18107"/>
                    <a:pt x="13663" y="18111"/>
                    <a:pt x="13562" y="18111"/>
                  </a:cubicBezTo>
                  <a:cubicBezTo>
                    <a:pt x="13374" y="18111"/>
                    <a:pt x="13185" y="18096"/>
                    <a:pt x="12997" y="18065"/>
                  </a:cubicBezTo>
                  <a:cubicBezTo>
                    <a:pt x="13015" y="17948"/>
                    <a:pt x="13029" y="17830"/>
                    <a:pt x="13051" y="17717"/>
                  </a:cubicBezTo>
                  <a:close/>
                  <a:moveTo>
                    <a:pt x="16323" y="17933"/>
                  </a:moveTo>
                  <a:cubicBezTo>
                    <a:pt x="16367" y="17988"/>
                    <a:pt x="16414" y="18043"/>
                    <a:pt x="16458" y="18102"/>
                  </a:cubicBezTo>
                  <a:cubicBezTo>
                    <a:pt x="16385" y="18278"/>
                    <a:pt x="16304" y="18446"/>
                    <a:pt x="16209" y="18608"/>
                  </a:cubicBezTo>
                  <a:cubicBezTo>
                    <a:pt x="16176" y="18402"/>
                    <a:pt x="16135" y="18197"/>
                    <a:pt x="16084" y="17992"/>
                  </a:cubicBezTo>
                  <a:cubicBezTo>
                    <a:pt x="16165" y="17973"/>
                    <a:pt x="16242" y="17955"/>
                    <a:pt x="16323" y="17933"/>
                  </a:cubicBezTo>
                  <a:close/>
                  <a:moveTo>
                    <a:pt x="12949" y="18487"/>
                  </a:moveTo>
                  <a:cubicBezTo>
                    <a:pt x="13156" y="18522"/>
                    <a:pt x="13367" y="18538"/>
                    <a:pt x="13577" y="18538"/>
                  </a:cubicBezTo>
                  <a:cubicBezTo>
                    <a:pt x="13720" y="18538"/>
                    <a:pt x="13862" y="18531"/>
                    <a:pt x="14001" y="18516"/>
                  </a:cubicBezTo>
                  <a:lnTo>
                    <a:pt x="14001" y="18516"/>
                  </a:lnTo>
                  <a:cubicBezTo>
                    <a:pt x="13671" y="18688"/>
                    <a:pt x="13312" y="18832"/>
                    <a:pt x="12919" y="18942"/>
                  </a:cubicBezTo>
                  <a:cubicBezTo>
                    <a:pt x="12927" y="18788"/>
                    <a:pt x="12938" y="18637"/>
                    <a:pt x="12949" y="18487"/>
                  </a:cubicBezTo>
                  <a:close/>
                  <a:moveTo>
                    <a:pt x="20540" y="14937"/>
                  </a:moveTo>
                  <a:cubicBezTo>
                    <a:pt x="20620" y="15113"/>
                    <a:pt x="20672" y="15311"/>
                    <a:pt x="20694" y="15531"/>
                  </a:cubicBezTo>
                  <a:cubicBezTo>
                    <a:pt x="20785" y="16455"/>
                    <a:pt x="20315" y="17643"/>
                    <a:pt x="19553" y="18424"/>
                  </a:cubicBezTo>
                  <a:cubicBezTo>
                    <a:pt x="19230" y="18754"/>
                    <a:pt x="18759" y="19124"/>
                    <a:pt x="18279" y="19124"/>
                  </a:cubicBezTo>
                  <a:cubicBezTo>
                    <a:pt x="18220" y="19124"/>
                    <a:pt x="18161" y="19118"/>
                    <a:pt x="18101" y="19106"/>
                  </a:cubicBezTo>
                  <a:cubicBezTo>
                    <a:pt x="17746" y="19033"/>
                    <a:pt x="17470" y="18747"/>
                    <a:pt x="17221" y="18421"/>
                  </a:cubicBezTo>
                  <a:cubicBezTo>
                    <a:pt x="17609" y="18069"/>
                    <a:pt x="17932" y="17673"/>
                    <a:pt x="18178" y="17232"/>
                  </a:cubicBezTo>
                  <a:cubicBezTo>
                    <a:pt x="18215" y="17174"/>
                    <a:pt x="18244" y="17112"/>
                    <a:pt x="18277" y="17049"/>
                  </a:cubicBezTo>
                  <a:cubicBezTo>
                    <a:pt x="19120" y="16510"/>
                    <a:pt x="19890" y="15795"/>
                    <a:pt x="20540" y="14937"/>
                  </a:cubicBezTo>
                  <a:close/>
                  <a:moveTo>
                    <a:pt x="11325" y="17808"/>
                  </a:moveTo>
                  <a:lnTo>
                    <a:pt x="11325" y="17808"/>
                  </a:lnTo>
                  <a:cubicBezTo>
                    <a:pt x="11427" y="17889"/>
                    <a:pt x="11541" y="17966"/>
                    <a:pt x="11658" y="18036"/>
                  </a:cubicBezTo>
                  <a:cubicBezTo>
                    <a:pt x="11926" y="18194"/>
                    <a:pt x="12223" y="18314"/>
                    <a:pt x="12531" y="18399"/>
                  </a:cubicBezTo>
                  <a:cubicBezTo>
                    <a:pt x="12513" y="18612"/>
                    <a:pt x="12498" y="18828"/>
                    <a:pt x="12494" y="19040"/>
                  </a:cubicBezTo>
                  <a:cubicBezTo>
                    <a:pt x="12227" y="19096"/>
                    <a:pt x="11948" y="19136"/>
                    <a:pt x="11662" y="19158"/>
                  </a:cubicBezTo>
                  <a:cubicBezTo>
                    <a:pt x="11523" y="18905"/>
                    <a:pt x="11449" y="18586"/>
                    <a:pt x="11398" y="18285"/>
                  </a:cubicBezTo>
                  <a:cubicBezTo>
                    <a:pt x="11372" y="18135"/>
                    <a:pt x="11347" y="17973"/>
                    <a:pt x="11325" y="17808"/>
                  </a:cubicBezTo>
                  <a:close/>
                  <a:moveTo>
                    <a:pt x="9022" y="14941"/>
                  </a:moveTo>
                  <a:cubicBezTo>
                    <a:pt x="9069" y="14948"/>
                    <a:pt x="9121" y="14956"/>
                    <a:pt x="9172" y="14966"/>
                  </a:cubicBezTo>
                  <a:cubicBezTo>
                    <a:pt x="9565" y="15036"/>
                    <a:pt x="9961" y="15105"/>
                    <a:pt x="10353" y="15179"/>
                  </a:cubicBezTo>
                  <a:cubicBezTo>
                    <a:pt x="10261" y="15575"/>
                    <a:pt x="10261" y="15978"/>
                    <a:pt x="10360" y="16374"/>
                  </a:cubicBezTo>
                  <a:cubicBezTo>
                    <a:pt x="10448" y="16730"/>
                    <a:pt x="10609" y="17056"/>
                    <a:pt x="10841" y="17339"/>
                  </a:cubicBezTo>
                  <a:cubicBezTo>
                    <a:pt x="10870" y="17702"/>
                    <a:pt x="10921" y="18043"/>
                    <a:pt x="10976" y="18358"/>
                  </a:cubicBezTo>
                  <a:cubicBezTo>
                    <a:pt x="11024" y="18634"/>
                    <a:pt x="11090" y="18920"/>
                    <a:pt x="11196" y="19184"/>
                  </a:cubicBezTo>
                  <a:lnTo>
                    <a:pt x="10917" y="19184"/>
                  </a:lnTo>
                  <a:cubicBezTo>
                    <a:pt x="9150" y="19162"/>
                    <a:pt x="7735" y="18560"/>
                    <a:pt x="7031" y="17530"/>
                  </a:cubicBezTo>
                  <a:cubicBezTo>
                    <a:pt x="6891" y="17324"/>
                    <a:pt x="6777" y="17104"/>
                    <a:pt x="6686" y="16873"/>
                  </a:cubicBezTo>
                  <a:cubicBezTo>
                    <a:pt x="7610" y="16528"/>
                    <a:pt x="8439" y="15846"/>
                    <a:pt x="9022" y="14941"/>
                  </a:cubicBezTo>
                  <a:close/>
                  <a:moveTo>
                    <a:pt x="15666" y="18080"/>
                  </a:moveTo>
                  <a:cubicBezTo>
                    <a:pt x="15729" y="18348"/>
                    <a:pt x="15780" y="18612"/>
                    <a:pt x="15820" y="18876"/>
                  </a:cubicBezTo>
                  <a:cubicBezTo>
                    <a:pt x="15039" y="19286"/>
                    <a:pt x="14107" y="19561"/>
                    <a:pt x="13073" y="19675"/>
                  </a:cubicBezTo>
                  <a:cubicBezTo>
                    <a:pt x="13022" y="19682"/>
                    <a:pt x="12971" y="19686"/>
                    <a:pt x="12919" y="19690"/>
                  </a:cubicBezTo>
                  <a:cubicBezTo>
                    <a:pt x="12916" y="19587"/>
                    <a:pt x="12916" y="19488"/>
                    <a:pt x="12912" y="19385"/>
                  </a:cubicBezTo>
                  <a:cubicBezTo>
                    <a:pt x="13836" y="19147"/>
                    <a:pt x="14628" y="18729"/>
                    <a:pt x="15226" y="18164"/>
                  </a:cubicBezTo>
                  <a:lnTo>
                    <a:pt x="15292" y="18131"/>
                  </a:lnTo>
                  <a:cubicBezTo>
                    <a:pt x="15417" y="18120"/>
                    <a:pt x="15541" y="18102"/>
                    <a:pt x="15666" y="18080"/>
                  </a:cubicBezTo>
                  <a:close/>
                  <a:moveTo>
                    <a:pt x="12491" y="19477"/>
                  </a:moveTo>
                  <a:cubicBezTo>
                    <a:pt x="12491" y="19550"/>
                    <a:pt x="12494" y="19624"/>
                    <a:pt x="12498" y="19693"/>
                  </a:cubicBezTo>
                  <a:cubicBezTo>
                    <a:pt x="12322" y="19678"/>
                    <a:pt x="12157" y="19638"/>
                    <a:pt x="12017" y="19554"/>
                  </a:cubicBezTo>
                  <a:cubicBezTo>
                    <a:pt x="12179" y="19532"/>
                    <a:pt x="12337" y="19510"/>
                    <a:pt x="12491" y="19477"/>
                  </a:cubicBezTo>
                  <a:close/>
                  <a:moveTo>
                    <a:pt x="15568" y="19473"/>
                  </a:moveTo>
                  <a:lnTo>
                    <a:pt x="15568" y="19473"/>
                  </a:lnTo>
                  <a:cubicBezTo>
                    <a:pt x="14896" y="20170"/>
                    <a:pt x="14027" y="20636"/>
                    <a:pt x="13066" y="20958"/>
                  </a:cubicBezTo>
                  <a:cubicBezTo>
                    <a:pt x="13011" y="20680"/>
                    <a:pt x="12975" y="20401"/>
                    <a:pt x="12949" y="20118"/>
                  </a:cubicBezTo>
                  <a:cubicBezTo>
                    <a:pt x="13007" y="20111"/>
                    <a:pt x="13063" y="20108"/>
                    <a:pt x="13121" y="20100"/>
                  </a:cubicBezTo>
                  <a:cubicBezTo>
                    <a:pt x="14016" y="20005"/>
                    <a:pt x="14841" y="19788"/>
                    <a:pt x="15568" y="19473"/>
                  </a:cubicBezTo>
                  <a:close/>
                  <a:moveTo>
                    <a:pt x="6278" y="17002"/>
                  </a:moveTo>
                  <a:cubicBezTo>
                    <a:pt x="6381" y="17269"/>
                    <a:pt x="6510" y="17530"/>
                    <a:pt x="6674" y="17772"/>
                  </a:cubicBezTo>
                  <a:cubicBezTo>
                    <a:pt x="7459" y="18916"/>
                    <a:pt x="9003" y="19587"/>
                    <a:pt x="10910" y="19612"/>
                  </a:cubicBezTo>
                  <a:cubicBezTo>
                    <a:pt x="10955" y="19613"/>
                    <a:pt x="11000" y="19613"/>
                    <a:pt x="11044" y="19613"/>
                  </a:cubicBezTo>
                  <a:cubicBezTo>
                    <a:pt x="11178" y="19613"/>
                    <a:pt x="11309" y="19610"/>
                    <a:pt x="11438" y="19602"/>
                  </a:cubicBezTo>
                  <a:cubicBezTo>
                    <a:pt x="11533" y="19722"/>
                    <a:pt x="11643" y="19825"/>
                    <a:pt x="11779" y="19910"/>
                  </a:cubicBezTo>
                  <a:cubicBezTo>
                    <a:pt x="12007" y="20052"/>
                    <a:pt x="12263" y="20111"/>
                    <a:pt x="12523" y="20126"/>
                  </a:cubicBezTo>
                  <a:cubicBezTo>
                    <a:pt x="12549" y="20445"/>
                    <a:pt x="12593" y="20768"/>
                    <a:pt x="12655" y="21083"/>
                  </a:cubicBezTo>
                  <a:cubicBezTo>
                    <a:pt x="11548" y="21398"/>
                    <a:pt x="10345" y="21552"/>
                    <a:pt x="9201" y="21662"/>
                  </a:cubicBezTo>
                  <a:cubicBezTo>
                    <a:pt x="8941" y="21689"/>
                    <a:pt x="8665" y="21717"/>
                    <a:pt x="8391" y="21717"/>
                  </a:cubicBezTo>
                  <a:cubicBezTo>
                    <a:pt x="8073" y="21717"/>
                    <a:pt x="7756" y="21680"/>
                    <a:pt x="7466" y="21560"/>
                  </a:cubicBezTo>
                  <a:cubicBezTo>
                    <a:pt x="6620" y="21211"/>
                    <a:pt x="6151" y="20276"/>
                    <a:pt x="6041" y="18707"/>
                  </a:cubicBezTo>
                  <a:cubicBezTo>
                    <a:pt x="6044" y="18703"/>
                    <a:pt x="6044" y="18696"/>
                    <a:pt x="6048" y="18692"/>
                  </a:cubicBezTo>
                  <a:cubicBezTo>
                    <a:pt x="6209" y="18336"/>
                    <a:pt x="6180" y="17970"/>
                    <a:pt x="5970" y="17691"/>
                  </a:cubicBezTo>
                  <a:cubicBezTo>
                    <a:pt x="5929" y="17636"/>
                    <a:pt x="5865" y="17603"/>
                    <a:pt x="5798" y="17603"/>
                  </a:cubicBezTo>
                  <a:cubicBezTo>
                    <a:pt x="5776" y="17603"/>
                    <a:pt x="5754" y="17606"/>
                    <a:pt x="5733" y="17614"/>
                  </a:cubicBezTo>
                  <a:cubicBezTo>
                    <a:pt x="5648" y="17643"/>
                    <a:pt x="5586" y="17724"/>
                    <a:pt x="5586" y="17816"/>
                  </a:cubicBezTo>
                  <a:cubicBezTo>
                    <a:pt x="5586" y="18010"/>
                    <a:pt x="5582" y="18292"/>
                    <a:pt x="5601" y="18622"/>
                  </a:cubicBezTo>
                  <a:cubicBezTo>
                    <a:pt x="5442" y="18872"/>
                    <a:pt x="5171" y="19052"/>
                    <a:pt x="4904" y="19074"/>
                  </a:cubicBezTo>
                  <a:cubicBezTo>
                    <a:pt x="4874" y="19076"/>
                    <a:pt x="4845" y="19077"/>
                    <a:pt x="4815" y="19077"/>
                  </a:cubicBezTo>
                  <a:cubicBezTo>
                    <a:pt x="4362" y="19077"/>
                    <a:pt x="3868" y="18820"/>
                    <a:pt x="3349" y="18304"/>
                  </a:cubicBezTo>
                  <a:cubicBezTo>
                    <a:pt x="3584" y="17819"/>
                    <a:pt x="3902" y="17390"/>
                    <a:pt x="4259" y="17012"/>
                  </a:cubicBezTo>
                  <a:cubicBezTo>
                    <a:pt x="4586" y="17088"/>
                    <a:pt x="4919" y="17127"/>
                    <a:pt x="5250" y="17127"/>
                  </a:cubicBezTo>
                  <a:cubicBezTo>
                    <a:pt x="5449" y="17127"/>
                    <a:pt x="5647" y="17113"/>
                    <a:pt x="5843" y="17086"/>
                  </a:cubicBezTo>
                  <a:cubicBezTo>
                    <a:pt x="5989" y="17068"/>
                    <a:pt x="6136" y="17038"/>
                    <a:pt x="6278" y="17002"/>
                  </a:cubicBezTo>
                  <a:close/>
                  <a:moveTo>
                    <a:pt x="15920" y="19722"/>
                  </a:moveTo>
                  <a:cubicBezTo>
                    <a:pt x="15930" y="19866"/>
                    <a:pt x="15937" y="20005"/>
                    <a:pt x="15945" y="20140"/>
                  </a:cubicBezTo>
                  <a:cubicBezTo>
                    <a:pt x="15981" y="20878"/>
                    <a:pt x="15967" y="21724"/>
                    <a:pt x="15615" y="22421"/>
                  </a:cubicBezTo>
                  <a:cubicBezTo>
                    <a:pt x="15337" y="22977"/>
                    <a:pt x="14745" y="23482"/>
                    <a:pt x="14091" y="23482"/>
                  </a:cubicBezTo>
                  <a:cubicBezTo>
                    <a:pt x="14054" y="23482"/>
                    <a:pt x="14017" y="23481"/>
                    <a:pt x="13979" y="23477"/>
                  </a:cubicBezTo>
                  <a:cubicBezTo>
                    <a:pt x="13601" y="22821"/>
                    <a:pt x="13330" y="22113"/>
                    <a:pt x="13154" y="21380"/>
                  </a:cubicBezTo>
                  <a:cubicBezTo>
                    <a:pt x="14214" y="21032"/>
                    <a:pt x="15179" y="20518"/>
                    <a:pt x="15920" y="19722"/>
                  </a:cubicBezTo>
                  <a:close/>
                  <a:moveTo>
                    <a:pt x="3176" y="18732"/>
                  </a:moveTo>
                  <a:lnTo>
                    <a:pt x="3176" y="18732"/>
                  </a:lnTo>
                  <a:cubicBezTo>
                    <a:pt x="3736" y="19252"/>
                    <a:pt x="4274" y="19504"/>
                    <a:pt x="4810" y="19504"/>
                  </a:cubicBezTo>
                  <a:cubicBezTo>
                    <a:pt x="4854" y="19504"/>
                    <a:pt x="4897" y="19502"/>
                    <a:pt x="4941" y="19499"/>
                  </a:cubicBezTo>
                  <a:cubicBezTo>
                    <a:pt x="5193" y="19480"/>
                    <a:pt x="5442" y="19370"/>
                    <a:pt x="5652" y="19202"/>
                  </a:cubicBezTo>
                  <a:cubicBezTo>
                    <a:pt x="5784" y="20250"/>
                    <a:pt x="6173" y="21490"/>
                    <a:pt x="7305" y="21956"/>
                  </a:cubicBezTo>
                  <a:cubicBezTo>
                    <a:pt x="7655" y="22101"/>
                    <a:pt x="8032" y="22144"/>
                    <a:pt x="8396" y="22144"/>
                  </a:cubicBezTo>
                  <a:cubicBezTo>
                    <a:pt x="8693" y="22144"/>
                    <a:pt x="8982" y="22116"/>
                    <a:pt x="9242" y="22091"/>
                  </a:cubicBezTo>
                  <a:cubicBezTo>
                    <a:pt x="10401" y="21974"/>
                    <a:pt x="11618" y="21824"/>
                    <a:pt x="12747" y="21504"/>
                  </a:cubicBezTo>
                  <a:cubicBezTo>
                    <a:pt x="12916" y="22208"/>
                    <a:pt x="13173" y="22887"/>
                    <a:pt x="13513" y="23525"/>
                  </a:cubicBezTo>
                  <a:cubicBezTo>
                    <a:pt x="10951" y="23459"/>
                    <a:pt x="8387" y="23180"/>
                    <a:pt x="5872" y="22685"/>
                  </a:cubicBezTo>
                  <a:cubicBezTo>
                    <a:pt x="5153" y="22542"/>
                    <a:pt x="4460" y="22381"/>
                    <a:pt x="3924" y="21963"/>
                  </a:cubicBezTo>
                  <a:cubicBezTo>
                    <a:pt x="2964" y="21208"/>
                    <a:pt x="2832" y="19800"/>
                    <a:pt x="3176" y="18732"/>
                  </a:cubicBezTo>
                  <a:close/>
                  <a:moveTo>
                    <a:pt x="20122" y="18428"/>
                  </a:moveTo>
                  <a:cubicBezTo>
                    <a:pt x="19674" y="19477"/>
                    <a:pt x="19186" y="20504"/>
                    <a:pt x="18702" y="21523"/>
                  </a:cubicBezTo>
                  <a:cubicBezTo>
                    <a:pt x="18438" y="22084"/>
                    <a:pt x="18134" y="22722"/>
                    <a:pt x="17606" y="23088"/>
                  </a:cubicBezTo>
                  <a:cubicBezTo>
                    <a:pt x="17056" y="23470"/>
                    <a:pt x="16316" y="23518"/>
                    <a:pt x="15600" y="23532"/>
                  </a:cubicBezTo>
                  <a:cubicBezTo>
                    <a:pt x="15465" y="23536"/>
                    <a:pt x="15333" y="23536"/>
                    <a:pt x="15197" y="23540"/>
                  </a:cubicBezTo>
                  <a:cubicBezTo>
                    <a:pt x="15541" y="23298"/>
                    <a:pt x="15824" y="22964"/>
                    <a:pt x="16000" y="22616"/>
                  </a:cubicBezTo>
                  <a:cubicBezTo>
                    <a:pt x="16396" y="21827"/>
                    <a:pt x="16411" y="20914"/>
                    <a:pt x="16374" y="20122"/>
                  </a:cubicBezTo>
                  <a:cubicBezTo>
                    <a:pt x="16360" y="19844"/>
                    <a:pt x="16338" y="19554"/>
                    <a:pt x="16304" y="19253"/>
                  </a:cubicBezTo>
                  <a:cubicBezTo>
                    <a:pt x="16316" y="19238"/>
                    <a:pt x="16326" y="19220"/>
                    <a:pt x="16341" y="19206"/>
                  </a:cubicBezTo>
                  <a:cubicBezTo>
                    <a:pt x="16392" y="19132"/>
                    <a:pt x="16440" y="19055"/>
                    <a:pt x="16487" y="18982"/>
                  </a:cubicBezTo>
                  <a:cubicBezTo>
                    <a:pt x="16627" y="18890"/>
                    <a:pt x="16763" y="18795"/>
                    <a:pt x="16891" y="18696"/>
                  </a:cubicBezTo>
                  <a:cubicBezTo>
                    <a:pt x="17181" y="19074"/>
                    <a:pt x="17526" y="19426"/>
                    <a:pt x="18017" y="19524"/>
                  </a:cubicBezTo>
                  <a:cubicBezTo>
                    <a:pt x="18108" y="19543"/>
                    <a:pt x="18200" y="19553"/>
                    <a:pt x="18292" y="19553"/>
                  </a:cubicBezTo>
                  <a:cubicBezTo>
                    <a:pt x="18793" y="19553"/>
                    <a:pt x="19319" y="19276"/>
                    <a:pt x="19858" y="18722"/>
                  </a:cubicBezTo>
                  <a:cubicBezTo>
                    <a:pt x="19949" y="18630"/>
                    <a:pt x="20037" y="18531"/>
                    <a:pt x="20122" y="18428"/>
                  </a:cubicBezTo>
                  <a:close/>
                  <a:moveTo>
                    <a:pt x="14214" y="0"/>
                  </a:moveTo>
                  <a:cubicBezTo>
                    <a:pt x="13499" y="0"/>
                    <a:pt x="12765" y="125"/>
                    <a:pt x="12043" y="376"/>
                  </a:cubicBezTo>
                  <a:cubicBezTo>
                    <a:pt x="10719" y="838"/>
                    <a:pt x="9631" y="1655"/>
                    <a:pt x="8919" y="2696"/>
                  </a:cubicBezTo>
                  <a:cubicBezTo>
                    <a:pt x="8472" y="2646"/>
                    <a:pt x="8048" y="2621"/>
                    <a:pt x="7645" y="2621"/>
                  </a:cubicBezTo>
                  <a:cubicBezTo>
                    <a:pt x="6188" y="2621"/>
                    <a:pt x="5010" y="2949"/>
                    <a:pt x="4083" y="3606"/>
                  </a:cubicBezTo>
                  <a:cubicBezTo>
                    <a:pt x="3115" y="4292"/>
                    <a:pt x="2480" y="5590"/>
                    <a:pt x="2506" y="6833"/>
                  </a:cubicBezTo>
                  <a:cubicBezTo>
                    <a:pt x="2513" y="7027"/>
                    <a:pt x="2531" y="7215"/>
                    <a:pt x="2565" y="7394"/>
                  </a:cubicBezTo>
                  <a:cubicBezTo>
                    <a:pt x="2458" y="7471"/>
                    <a:pt x="2352" y="7548"/>
                    <a:pt x="2249" y="7633"/>
                  </a:cubicBezTo>
                  <a:cubicBezTo>
                    <a:pt x="1013" y="8619"/>
                    <a:pt x="254" y="9946"/>
                    <a:pt x="111" y="11373"/>
                  </a:cubicBezTo>
                  <a:cubicBezTo>
                    <a:pt x="1" y="12480"/>
                    <a:pt x="312" y="13636"/>
                    <a:pt x="962" y="14629"/>
                  </a:cubicBezTo>
                  <a:cubicBezTo>
                    <a:pt x="1182" y="15982"/>
                    <a:pt x="1838" y="17302"/>
                    <a:pt x="2843" y="18395"/>
                  </a:cubicBezTo>
                  <a:cubicBezTo>
                    <a:pt x="2348" y="19653"/>
                    <a:pt x="2469" y="21362"/>
                    <a:pt x="3660" y="22300"/>
                  </a:cubicBezTo>
                  <a:cubicBezTo>
                    <a:pt x="4269" y="22777"/>
                    <a:pt x="5046" y="22960"/>
                    <a:pt x="5791" y="23103"/>
                  </a:cubicBezTo>
                  <a:cubicBezTo>
                    <a:pt x="8714" y="23679"/>
                    <a:pt x="11699" y="23969"/>
                    <a:pt x="14680" y="23969"/>
                  </a:cubicBezTo>
                  <a:cubicBezTo>
                    <a:pt x="14991" y="23969"/>
                    <a:pt x="15299" y="23965"/>
                    <a:pt x="15612" y="23961"/>
                  </a:cubicBezTo>
                  <a:cubicBezTo>
                    <a:pt x="16389" y="23943"/>
                    <a:pt x="17203" y="23892"/>
                    <a:pt x="17851" y="23440"/>
                  </a:cubicBezTo>
                  <a:cubicBezTo>
                    <a:pt x="18472" y="23008"/>
                    <a:pt x="18816" y="22286"/>
                    <a:pt x="19091" y="21706"/>
                  </a:cubicBezTo>
                  <a:cubicBezTo>
                    <a:pt x="20499" y="18732"/>
                    <a:pt x="21959" y="15660"/>
                    <a:pt x="22311" y="12297"/>
                  </a:cubicBezTo>
                  <a:cubicBezTo>
                    <a:pt x="22362" y="11783"/>
                    <a:pt x="22392" y="11255"/>
                    <a:pt x="22395" y="10701"/>
                  </a:cubicBezTo>
                  <a:cubicBezTo>
                    <a:pt x="23744" y="10830"/>
                    <a:pt x="25061" y="11259"/>
                    <a:pt x="26190" y="12003"/>
                  </a:cubicBezTo>
                  <a:lnTo>
                    <a:pt x="26242" y="12037"/>
                  </a:lnTo>
                  <a:cubicBezTo>
                    <a:pt x="26548" y="12237"/>
                    <a:pt x="26892" y="12466"/>
                    <a:pt x="27294" y="12466"/>
                  </a:cubicBezTo>
                  <a:cubicBezTo>
                    <a:pt x="27325" y="12466"/>
                    <a:pt x="27357" y="12465"/>
                    <a:pt x="27389" y="12462"/>
                  </a:cubicBezTo>
                  <a:cubicBezTo>
                    <a:pt x="27719" y="12436"/>
                    <a:pt x="27987" y="12267"/>
                    <a:pt x="28167" y="11978"/>
                  </a:cubicBezTo>
                  <a:cubicBezTo>
                    <a:pt x="28519" y="11413"/>
                    <a:pt x="28449" y="10551"/>
                    <a:pt x="28233" y="9994"/>
                  </a:cubicBezTo>
                  <a:cubicBezTo>
                    <a:pt x="26795" y="6257"/>
                    <a:pt x="22696" y="4413"/>
                    <a:pt x="19513" y="3518"/>
                  </a:cubicBezTo>
                  <a:cubicBezTo>
                    <a:pt x="19066" y="3393"/>
                    <a:pt x="18598" y="3277"/>
                    <a:pt x="18122" y="3277"/>
                  </a:cubicBezTo>
                  <a:cubicBezTo>
                    <a:pt x="18082" y="3277"/>
                    <a:pt x="18042" y="3278"/>
                    <a:pt x="18002" y="3280"/>
                  </a:cubicBezTo>
                  <a:cubicBezTo>
                    <a:pt x="17826" y="3170"/>
                    <a:pt x="17658" y="3038"/>
                    <a:pt x="17485" y="2902"/>
                  </a:cubicBezTo>
                  <a:cubicBezTo>
                    <a:pt x="17203" y="2682"/>
                    <a:pt x="16910" y="2454"/>
                    <a:pt x="16568" y="2312"/>
                  </a:cubicBezTo>
                  <a:cubicBezTo>
                    <a:pt x="16763" y="1890"/>
                    <a:pt x="16968" y="1472"/>
                    <a:pt x="17188" y="1065"/>
                  </a:cubicBezTo>
                  <a:cubicBezTo>
                    <a:pt x="17243" y="966"/>
                    <a:pt x="17210" y="841"/>
                    <a:pt x="17111" y="782"/>
                  </a:cubicBezTo>
                  <a:cubicBezTo>
                    <a:pt x="16253" y="263"/>
                    <a:pt x="15254" y="0"/>
                    <a:pt x="14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2" name="Google Shape;4732;p53"/>
            <p:cNvSpPr/>
            <p:nvPr/>
          </p:nvSpPr>
          <p:spPr>
            <a:xfrm>
              <a:off x="3096829" y="1289625"/>
              <a:ext cx="245999" cy="271843"/>
            </a:xfrm>
            <a:custGeom>
              <a:avLst/>
              <a:gdLst/>
              <a:ahLst/>
              <a:cxnLst/>
              <a:rect l="l" t="t" r="r" b="b"/>
              <a:pathLst>
                <a:path w="14554" h="16083" extrusionOk="0">
                  <a:moveTo>
                    <a:pt x="4357" y="0"/>
                  </a:moveTo>
                  <a:cubicBezTo>
                    <a:pt x="3990" y="0"/>
                    <a:pt x="3636" y="58"/>
                    <a:pt x="3296" y="175"/>
                  </a:cubicBezTo>
                  <a:cubicBezTo>
                    <a:pt x="843" y="1015"/>
                    <a:pt x="33" y="4568"/>
                    <a:pt x="0" y="4718"/>
                  </a:cubicBezTo>
                  <a:lnTo>
                    <a:pt x="209" y="4762"/>
                  </a:lnTo>
                  <a:cubicBezTo>
                    <a:pt x="216" y="4729"/>
                    <a:pt x="1027" y="1176"/>
                    <a:pt x="3367" y="373"/>
                  </a:cubicBezTo>
                  <a:cubicBezTo>
                    <a:pt x="3682" y="266"/>
                    <a:pt x="4012" y="212"/>
                    <a:pt x="4354" y="212"/>
                  </a:cubicBezTo>
                  <a:cubicBezTo>
                    <a:pt x="5484" y="212"/>
                    <a:pt x="6758" y="795"/>
                    <a:pt x="8159" y="1957"/>
                  </a:cubicBezTo>
                  <a:cubicBezTo>
                    <a:pt x="11074" y="4381"/>
                    <a:pt x="13161" y="10376"/>
                    <a:pt x="14554" y="16082"/>
                  </a:cubicBezTo>
                  <a:lnTo>
                    <a:pt x="14554" y="15224"/>
                  </a:lnTo>
                  <a:cubicBezTo>
                    <a:pt x="13153" y="9731"/>
                    <a:pt x="11107" y="4131"/>
                    <a:pt x="8291" y="1792"/>
                  </a:cubicBezTo>
                  <a:cubicBezTo>
                    <a:pt x="6854" y="601"/>
                    <a:pt x="5536" y="0"/>
                    <a:pt x="43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3" name="Google Shape;4733;p53"/>
            <p:cNvSpPr/>
            <p:nvPr/>
          </p:nvSpPr>
          <p:spPr>
            <a:xfrm>
              <a:off x="3214523" y="1321335"/>
              <a:ext cx="33433" cy="219969"/>
            </a:xfrm>
            <a:custGeom>
              <a:avLst/>
              <a:gdLst/>
              <a:ahLst/>
              <a:cxnLst/>
              <a:rect l="l" t="t" r="r" b="b"/>
              <a:pathLst>
                <a:path w="1978" h="13014" extrusionOk="0">
                  <a:moveTo>
                    <a:pt x="1456" y="0"/>
                  </a:moveTo>
                  <a:cubicBezTo>
                    <a:pt x="1456" y="0"/>
                    <a:pt x="936" y="2395"/>
                    <a:pt x="936" y="3539"/>
                  </a:cubicBezTo>
                  <a:lnTo>
                    <a:pt x="936" y="7183"/>
                  </a:lnTo>
                  <a:cubicBezTo>
                    <a:pt x="936" y="9267"/>
                    <a:pt x="0" y="11661"/>
                    <a:pt x="415" y="13014"/>
                  </a:cubicBezTo>
                  <a:cubicBezTo>
                    <a:pt x="730" y="11973"/>
                    <a:pt x="1977" y="10411"/>
                    <a:pt x="1977" y="8849"/>
                  </a:cubicBezTo>
                  <a:cubicBezTo>
                    <a:pt x="1977" y="7286"/>
                    <a:pt x="1772" y="4998"/>
                    <a:pt x="1772" y="3851"/>
                  </a:cubicBezTo>
                  <a:cubicBezTo>
                    <a:pt x="1772" y="2707"/>
                    <a:pt x="1456" y="0"/>
                    <a:pt x="14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4" name="Google Shape;4734;p53"/>
            <p:cNvSpPr/>
            <p:nvPr/>
          </p:nvSpPr>
          <p:spPr>
            <a:xfrm>
              <a:off x="3235837" y="1367766"/>
              <a:ext cx="40380" cy="248230"/>
            </a:xfrm>
            <a:custGeom>
              <a:avLst/>
              <a:gdLst/>
              <a:ahLst/>
              <a:cxnLst/>
              <a:rect l="l" t="t" r="r" b="b"/>
              <a:pathLst>
                <a:path w="2389" h="14686" extrusionOk="0">
                  <a:moveTo>
                    <a:pt x="2271" y="0"/>
                  </a:moveTo>
                  <a:cubicBezTo>
                    <a:pt x="2271" y="0"/>
                    <a:pt x="361" y="1672"/>
                    <a:pt x="361" y="3461"/>
                  </a:cubicBezTo>
                  <a:cubicBezTo>
                    <a:pt x="361" y="5255"/>
                    <a:pt x="478" y="7880"/>
                    <a:pt x="239" y="9552"/>
                  </a:cubicBezTo>
                  <a:cubicBezTo>
                    <a:pt x="1" y="11224"/>
                    <a:pt x="837" y="14686"/>
                    <a:pt x="837" y="14686"/>
                  </a:cubicBezTo>
                  <a:cubicBezTo>
                    <a:pt x="837" y="14686"/>
                    <a:pt x="1435" y="11939"/>
                    <a:pt x="1435" y="10029"/>
                  </a:cubicBezTo>
                  <a:cubicBezTo>
                    <a:pt x="1435" y="8119"/>
                    <a:pt x="958" y="6446"/>
                    <a:pt x="1673" y="4297"/>
                  </a:cubicBezTo>
                  <a:cubicBezTo>
                    <a:pt x="2388" y="2148"/>
                    <a:pt x="2271" y="0"/>
                    <a:pt x="22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5" name="Google Shape;4735;p53"/>
            <p:cNvSpPr/>
            <p:nvPr/>
          </p:nvSpPr>
          <p:spPr>
            <a:xfrm>
              <a:off x="3259518" y="1394219"/>
              <a:ext cx="39873" cy="221913"/>
            </a:xfrm>
            <a:custGeom>
              <a:avLst/>
              <a:gdLst/>
              <a:ahLst/>
              <a:cxnLst/>
              <a:rect l="l" t="t" r="r" b="b"/>
              <a:pathLst>
                <a:path w="2359" h="13129" extrusionOk="0">
                  <a:moveTo>
                    <a:pt x="1695" y="1"/>
                  </a:moveTo>
                  <a:cubicBezTo>
                    <a:pt x="1695" y="1"/>
                    <a:pt x="1094" y="2446"/>
                    <a:pt x="1046" y="4159"/>
                  </a:cubicBezTo>
                  <a:cubicBezTo>
                    <a:pt x="1002" y="5872"/>
                    <a:pt x="1387" y="7382"/>
                    <a:pt x="694" y="9289"/>
                  </a:cubicBezTo>
                  <a:cubicBezTo>
                    <a:pt x="1" y="11199"/>
                    <a:pt x="56" y="13129"/>
                    <a:pt x="56" y="13129"/>
                  </a:cubicBezTo>
                  <a:cubicBezTo>
                    <a:pt x="56" y="13129"/>
                    <a:pt x="1808" y="11676"/>
                    <a:pt x="1852" y="10070"/>
                  </a:cubicBezTo>
                  <a:cubicBezTo>
                    <a:pt x="1896" y="8464"/>
                    <a:pt x="1852" y="6110"/>
                    <a:pt x="2106" y="4617"/>
                  </a:cubicBezTo>
                  <a:cubicBezTo>
                    <a:pt x="2358" y="3125"/>
                    <a:pt x="1695" y="1"/>
                    <a:pt x="16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6" name="Google Shape;4736;p53"/>
            <p:cNvSpPr/>
            <p:nvPr/>
          </p:nvSpPr>
          <p:spPr>
            <a:xfrm>
              <a:off x="3129113" y="1291011"/>
              <a:ext cx="46499" cy="222031"/>
            </a:xfrm>
            <a:custGeom>
              <a:avLst/>
              <a:gdLst/>
              <a:ahLst/>
              <a:cxnLst/>
              <a:rect l="l" t="t" r="r" b="b"/>
              <a:pathLst>
                <a:path w="2751" h="13136" extrusionOk="0">
                  <a:moveTo>
                    <a:pt x="2611" y="1"/>
                  </a:moveTo>
                  <a:lnTo>
                    <a:pt x="2611" y="1"/>
                  </a:lnTo>
                  <a:cubicBezTo>
                    <a:pt x="2611" y="1"/>
                    <a:pt x="411" y="1497"/>
                    <a:pt x="411" y="3099"/>
                  </a:cubicBezTo>
                  <a:cubicBezTo>
                    <a:pt x="411" y="4702"/>
                    <a:pt x="550" y="7049"/>
                    <a:pt x="276" y="8545"/>
                  </a:cubicBezTo>
                  <a:cubicBezTo>
                    <a:pt x="0" y="10041"/>
                    <a:pt x="961" y="13136"/>
                    <a:pt x="961" y="13136"/>
                  </a:cubicBezTo>
                  <a:cubicBezTo>
                    <a:pt x="961" y="13136"/>
                    <a:pt x="1650" y="10683"/>
                    <a:pt x="1650" y="8974"/>
                  </a:cubicBezTo>
                  <a:cubicBezTo>
                    <a:pt x="1650" y="7266"/>
                    <a:pt x="1100" y="5770"/>
                    <a:pt x="1926" y="3848"/>
                  </a:cubicBezTo>
                  <a:cubicBezTo>
                    <a:pt x="2750" y="1923"/>
                    <a:pt x="2611" y="1"/>
                    <a:pt x="26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7" name="Google Shape;4737;p53"/>
            <p:cNvSpPr/>
            <p:nvPr/>
          </p:nvSpPr>
          <p:spPr>
            <a:xfrm>
              <a:off x="3171269" y="1309080"/>
              <a:ext cx="48409" cy="195917"/>
            </a:xfrm>
            <a:custGeom>
              <a:avLst/>
              <a:gdLst/>
              <a:ahLst/>
              <a:cxnLst/>
              <a:rect l="l" t="t" r="r" b="b"/>
              <a:pathLst>
                <a:path w="2864" h="11591" extrusionOk="0">
                  <a:moveTo>
                    <a:pt x="2772" y="1"/>
                  </a:moveTo>
                  <a:cubicBezTo>
                    <a:pt x="2453" y="1"/>
                    <a:pt x="1397" y="172"/>
                    <a:pt x="1195" y="2397"/>
                  </a:cubicBezTo>
                  <a:cubicBezTo>
                    <a:pt x="953" y="5023"/>
                    <a:pt x="953" y="5261"/>
                    <a:pt x="836" y="7292"/>
                  </a:cubicBezTo>
                  <a:cubicBezTo>
                    <a:pt x="715" y="9321"/>
                    <a:pt x="0" y="11591"/>
                    <a:pt x="0" y="11591"/>
                  </a:cubicBezTo>
                  <a:cubicBezTo>
                    <a:pt x="0" y="11591"/>
                    <a:pt x="1789" y="10755"/>
                    <a:pt x="1789" y="8246"/>
                  </a:cubicBezTo>
                  <a:cubicBezTo>
                    <a:pt x="1789" y="5738"/>
                    <a:pt x="2625" y="4066"/>
                    <a:pt x="2747" y="2874"/>
                  </a:cubicBezTo>
                  <a:cubicBezTo>
                    <a:pt x="2864" y="1678"/>
                    <a:pt x="2864" y="6"/>
                    <a:pt x="2864" y="6"/>
                  </a:cubicBezTo>
                  <a:cubicBezTo>
                    <a:pt x="2864" y="6"/>
                    <a:pt x="2830" y="1"/>
                    <a:pt x="27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8" name="Google Shape;4738;p53"/>
            <p:cNvSpPr/>
            <p:nvPr/>
          </p:nvSpPr>
          <p:spPr>
            <a:xfrm>
              <a:off x="3280224" y="1438352"/>
              <a:ext cx="38386" cy="252337"/>
            </a:xfrm>
            <a:custGeom>
              <a:avLst/>
              <a:gdLst/>
              <a:ahLst/>
              <a:cxnLst/>
              <a:rect l="l" t="t" r="r" b="b"/>
              <a:pathLst>
                <a:path w="2271" h="14929" extrusionOk="0">
                  <a:moveTo>
                    <a:pt x="1673" y="1"/>
                  </a:moveTo>
                  <a:cubicBezTo>
                    <a:pt x="1673" y="1"/>
                    <a:pt x="1079" y="2751"/>
                    <a:pt x="1079" y="4063"/>
                  </a:cubicBezTo>
                  <a:lnTo>
                    <a:pt x="1079" y="8244"/>
                  </a:lnTo>
                  <a:cubicBezTo>
                    <a:pt x="1079" y="10631"/>
                    <a:pt x="1" y="13378"/>
                    <a:pt x="481" y="14928"/>
                  </a:cubicBezTo>
                  <a:cubicBezTo>
                    <a:pt x="837" y="13737"/>
                    <a:pt x="2270" y="11943"/>
                    <a:pt x="2270" y="10154"/>
                  </a:cubicBezTo>
                  <a:cubicBezTo>
                    <a:pt x="2270" y="8361"/>
                    <a:pt x="2032" y="5735"/>
                    <a:pt x="2032" y="4419"/>
                  </a:cubicBezTo>
                  <a:cubicBezTo>
                    <a:pt x="2032" y="3107"/>
                    <a:pt x="1673" y="1"/>
                    <a:pt x="16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9" name="Google Shape;4739;p53"/>
            <p:cNvSpPr/>
            <p:nvPr/>
          </p:nvSpPr>
          <p:spPr>
            <a:xfrm>
              <a:off x="3082445" y="1345505"/>
              <a:ext cx="32301" cy="125214"/>
            </a:xfrm>
            <a:custGeom>
              <a:avLst/>
              <a:gdLst/>
              <a:ahLst/>
              <a:cxnLst/>
              <a:rect l="l" t="t" r="r" b="b"/>
              <a:pathLst>
                <a:path w="1911" h="7408" extrusionOk="0">
                  <a:moveTo>
                    <a:pt x="1434" y="0"/>
                  </a:moveTo>
                  <a:cubicBezTo>
                    <a:pt x="1434" y="1"/>
                    <a:pt x="0" y="1673"/>
                    <a:pt x="0" y="3345"/>
                  </a:cubicBezTo>
                  <a:cubicBezTo>
                    <a:pt x="0" y="5017"/>
                    <a:pt x="598" y="7408"/>
                    <a:pt x="598" y="7408"/>
                  </a:cubicBezTo>
                  <a:cubicBezTo>
                    <a:pt x="598" y="7408"/>
                    <a:pt x="477" y="6689"/>
                    <a:pt x="1195" y="4419"/>
                  </a:cubicBezTo>
                  <a:cubicBezTo>
                    <a:pt x="1911" y="2153"/>
                    <a:pt x="1434" y="1"/>
                    <a:pt x="1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0" name="Google Shape;4740;p53"/>
            <p:cNvSpPr/>
            <p:nvPr/>
          </p:nvSpPr>
          <p:spPr>
            <a:xfrm>
              <a:off x="2906116" y="1675734"/>
              <a:ext cx="372447" cy="438603"/>
            </a:xfrm>
            <a:custGeom>
              <a:avLst/>
              <a:gdLst/>
              <a:ahLst/>
              <a:cxnLst/>
              <a:rect l="l" t="t" r="r" b="b"/>
              <a:pathLst>
                <a:path w="22035" h="25949" extrusionOk="0">
                  <a:moveTo>
                    <a:pt x="13098" y="1"/>
                  </a:moveTo>
                  <a:lnTo>
                    <a:pt x="0" y="2792"/>
                  </a:lnTo>
                  <a:lnTo>
                    <a:pt x="2354" y="25856"/>
                  </a:lnTo>
                  <a:cubicBezTo>
                    <a:pt x="2354" y="25856"/>
                    <a:pt x="5203" y="25949"/>
                    <a:pt x="8383" y="25949"/>
                  </a:cubicBezTo>
                  <a:cubicBezTo>
                    <a:pt x="10694" y="25949"/>
                    <a:pt x="13180" y="25900"/>
                    <a:pt x="14873" y="25731"/>
                  </a:cubicBezTo>
                  <a:cubicBezTo>
                    <a:pt x="18896" y="25332"/>
                    <a:pt x="20582" y="24489"/>
                    <a:pt x="21308" y="21155"/>
                  </a:cubicBezTo>
                  <a:cubicBezTo>
                    <a:pt x="22034" y="17819"/>
                    <a:pt x="21246" y="12919"/>
                    <a:pt x="21246" y="12919"/>
                  </a:cubicBezTo>
                  <a:lnTo>
                    <a:pt x="17828" y="13132"/>
                  </a:lnTo>
                  <a:lnTo>
                    <a:pt x="130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1" name="Google Shape;4741;p53"/>
            <p:cNvSpPr/>
            <p:nvPr/>
          </p:nvSpPr>
          <p:spPr>
            <a:xfrm>
              <a:off x="3145982" y="1808995"/>
              <a:ext cx="69486" cy="301929"/>
            </a:xfrm>
            <a:custGeom>
              <a:avLst/>
              <a:gdLst/>
              <a:ahLst/>
              <a:cxnLst/>
              <a:rect l="l" t="t" r="r" b="b"/>
              <a:pathLst>
                <a:path w="4111" h="17863" extrusionOk="0">
                  <a:moveTo>
                    <a:pt x="0" y="1"/>
                  </a:moveTo>
                  <a:lnTo>
                    <a:pt x="532" y="17862"/>
                  </a:lnTo>
                  <a:cubicBezTo>
                    <a:pt x="583" y="17855"/>
                    <a:pt x="635" y="17852"/>
                    <a:pt x="682" y="17847"/>
                  </a:cubicBezTo>
                  <a:cubicBezTo>
                    <a:pt x="2094" y="17708"/>
                    <a:pt x="3216" y="17510"/>
                    <a:pt x="4111" y="17173"/>
                  </a:cubicBezTo>
                  <a:lnTo>
                    <a:pt x="0" y="1"/>
                  </a:lnTo>
                  <a:close/>
                </a:path>
              </a:pathLst>
            </a:custGeom>
            <a:solidFill>
              <a:srgbClr val="2C272B">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2" name="Google Shape;4742;p53"/>
            <p:cNvSpPr/>
            <p:nvPr/>
          </p:nvSpPr>
          <p:spPr>
            <a:xfrm>
              <a:off x="3183472" y="1846384"/>
              <a:ext cx="67830" cy="136860"/>
            </a:xfrm>
            <a:custGeom>
              <a:avLst/>
              <a:gdLst/>
              <a:ahLst/>
              <a:cxnLst/>
              <a:rect l="l" t="t" r="r" b="b"/>
              <a:pathLst>
                <a:path w="4013" h="8097" extrusionOk="0">
                  <a:moveTo>
                    <a:pt x="1" y="0"/>
                  </a:moveTo>
                  <a:lnTo>
                    <a:pt x="4012" y="8097"/>
                  </a:lnTo>
                  <a:lnTo>
                    <a:pt x="2571" y="2251"/>
                  </a:lnTo>
                  <a:lnTo>
                    <a:pt x="1" y="0"/>
                  </a:lnTo>
                  <a:close/>
                </a:path>
              </a:pathLst>
            </a:custGeom>
            <a:solidFill>
              <a:srgbClr val="2C272B">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3" name="Google Shape;4743;p53"/>
            <p:cNvSpPr/>
            <p:nvPr/>
          </p:nvSpPr>
          <p:spPr>
            <a:xfrm>
              <a:off x="3179686" y="1650076"/>
              <a:ext cx="96902" cy="247639"/>
            </a:xfrm>
            <a:custGeom>
              <a:avLst/>
              <a:gdLst/>
              <a:ahLst/>
              <a:cxnLst/>
              <a:rect l="l" t="t" r="r" b="b"/>
              <a:pathLst>
                <a:path w="5733" h="14651" extrusionOk="0">
                  <a:moveTo>
                    <a:pt x="2156" y="1"/>
                  </a:moveTo>
                  <a:cubicBezTo>
                    <a:pt x="0" y="8864"/>
                    <a:pt x="807" y="12762"/>
                    <a:pt x="807" y="12762"/>
                  </a:cubicBezTo>
                  <a:lnTo>
                    <a:pt x="1643" y="14650"/>
                  </a:lnTo>
                  <a:lnTo>
                    <a:pt x="5061" y="14437"/>
                  </a:lnTo>
                  <a:lnTo>
                    <a:pt x="5732" y="14383"/>
                  </a:lnTo>
                  <a:cubicBezTo>
                    <a:pt x="5732" y="14383"/>
                    <a:pt x="4801" y="2050"/>
                    <a:pt x="21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4" name="Google Shape;4744;p53"/>
            <p:cNvSpPr/>
            <p:nvPr/>
          </p:nvSpPr>
          <p:spPr>
            <a:xfrm>
              <a:off x="2826470" y="1598827"/>
              <a:ext cx="414956" cy="230330"/>
            </a:xfrm>
            <a:custGeom>
              <a:avLst/>
              <a:gdLst/>
              <a:ahLst/>
              <a:cxnLst/>
              <a:rect l="l" t="t" r="r" b="b"/>
              <a:pathLst>
                <a:path w="24550" h="13627" extrusionOk="0">
                  <a:moveTo>
                    <a:pt x="6039" y="0"/>
                  </a:moveTo>
                  <a:cubicBezTo>
                    <a:pt x="0" y="836"/>
                    <a:pt x="752" y="3928"/>
                    <a:pt x="752" y="3928"/>
                  </a:cubicBezTo>
                  <a:lnTo>
                    <a:pt x="605" y="12761"/>
                  </a:lnTo>
                  <a:lnTo>
                    <a:pt x="24216" y="13626"/>
                  </a:lnTo>
                  <a:cubicBezTo>
                    <a:pt x="24216" y="13626"/>
                    <a:pt x="24550" y="5735"/>
                    <a:pt x="23053" y="3033"/>
                  </a:cubicBezTo>
                  <a:cubicBezTo>
                    <a:pt x="21562" y="330"/>
                    <a:pt x="16681" y="44"/>
                    <a:pt x="16681" y="44"/>
                  </a:cubicBezTo>
                  <a:lnTo>
                    <a:pt x="60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5" name="Google Shape;4745;p53"/>
            <p:cNvSpPr/>
            <p:nvPr/>
          </p:nvSpPr>
          <p:spPr>
            <a:xfrm>
              <a:off x="2801099" y="2035982"/>
              <a:ext cx="210318" cy="91679"/>
            </a:xfrm>
            <a:custGeom>
              <a:avLst/>
              <a:gdLst/>
              <a:ahLst/>
              <a:cxnLst/>
              <a:rect l="l" t="t" r="r" b="b"/>
              <a:pathLst>
                <a:path w="12443" h="5424" extrusionOk="0">
                  <a:moveTo>
                    <a:pt x="11922" y="0"/>
                  </a:moveTo>
                  <a:lnTo>
                    <a:pt x="4218" y="473"/>
                  </a:lnTo>
                  <a:lnTo>
                    <a:pt x="3162" y="2262"/>
                  </a:lnTo>
                  <a:cubicBezTo>
                    <a:pt x="2909" y="2695"/>
                    <a:pt x="2527" y="3037"/>
                    <a:pt x="2077" y="3242"/>
                  </a:cubicBezTo>
                  <a:lnTo>
                    <a:pt x="859" y="3795"/>
                  </a:lnTo>
                  <a:cubicBezTo>
                    <a:pt x="313" y="4044"/>
                    <a:pt x="1" y="4624"/>
                    <a:pt x="89" y="5215"/>
                  </a:cubicBezTo>
                  <a:lnTo>
                    <a:pt x="119" y="5423"/>
                  </a:lnTo>
                  <a:cubicBezTo>
                    <a:pt x="119" y="5423"/>
                    <a:pt x="12436" y="5295"/>
                    <a:pt x="12439" y="5093"/>
                  </a:cubicBezTo>
                  <a:cubicBezTo>
                    <a:pt x="12443" y="4892"/>
                    <a:pt x="11922" y="0"/>
                    <a:pt x="11922" y="0"/>
                  </a:cubicBezTo>
                  <a:close/>
                </a:path>
              </a:pathLst>
            </a:custGeom>
            <a:solidFill>
              <a:srgbClr val="DC8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6" name="Google Shape;4746;p53"/>
            <p:cNvSpPr/>
            <p:nvPr/>
          </p:nvSpPr>
          <p:spPr>
            <a:xfrm>
              <a:off x="2887252" y="2087907"/>
              <a:ext cx="29596" cy="38690"/>
            </a:xfrm>
            <a:custGeom>
              <a:avLst/>
              <a:gdLst/>
              <a:ahLst/>
              <a:cxnLst/>
              <a:rect l="l" t="t" r="r" b="b"/>
              <a:pathLst>
                <a:path w="1751" h="2289" extrusionOk="0">
                  <a:moveTo>
                    <a:pt x="1618" y="0"/>
                  </a:moveTo>
                  <a:cubicBezTo>
                    <a:pt x="1589" y="0"/>
                    <a:pt x="1560" y="11"/>
                    <a:pt x="1538" y="34"/>
                  </a:cubicBezTo>
                  <a:cubicBezTo>
                    <a:pt x="1534" y="34"/>
                    <a:pt x="1270" y="283"/>
                    <a:pt x="632" y="529"/>
                  </a:cubicBezTo>
                  <a:cubicBezTo>
                    <a:pt x="1" y="767"/>
                    <a:pt x="30" y="1376"/>
                    <a:pt x="52" y="1864"/>
                  </a:cubicBezTo>
                  <a:cubicBezTo>
                    <a:pt x="56" y="1970"/>
                    <a:pt x="63" y="2072"/>
                    <a:pt x="60" y="2168"/>
                  </a:cubicBezTo>
                  <a:cubicBezTo>
                    <a:pt x="60" y="2234"/>
                    <a:pt x="111" y="2289"/>
                    <a:pt x="177" y="2289"/>
                  </a:cubicBezTo>
                  <a:cubicBezTo>
                    <a:pt x="243" y="2289"/>
                    <a:pt x="298" y="2238"/>
                    <a:pt x="298" y="2172"/>
                  </a:cubicBezTo>
                  <a:cubicBezTo>
                    <a:pt x="298" y="2072"/>
                    <a:pt x="294" y="1962"/>
                    <a:pt x="291" y="1852"/>
                  </a:cubicBezTo>
                  <a:cubicBezTo>
                    <a:pt x="269" y="1380"/>
                    <a:pt x="247" y="928"/>
                    <a:pt x="716" y="749"/>
                  </a:cubicBezTo>
                  <a:cubicBezTo>
                    <a:pt x="1406" y="488"/>
                    <a:pt x="1692" y="217"/>
                    <a:pt x="1702" y="202"/>
                  </a:cubicBezTo>
                  <a:cubicBezTo>
                    <a:pt x="1751" y="158"/>
                    <a:pt x="1751" y="85"/>
                    <a:pt x="1707" y="38"/>
                  </a:cubicBezTo>
                  <a:cubicBezTo>
                    <a:pt x="1681" y="13"/>
                    <a:pt x="1650" y="0"/>
                    <a:pt x="16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7" name="Google Shape;4747;p53"/>
            <p:cNvSpPr/>
            <p:nvPr/>
          </p:nvSpPr>
          <p:spPr>
            <a:xfrm>
              <a:off x="2862033" y="2091947"/>
              <a:ext cx="27467" cy="35343"/>
            </a:xfrm>
            <a:custGeom>
              <a:avLst/>
              <a:gdLst/>
              <a:ahLst/>
              <a:cxnLst/>
              <a:rect l="l" t="t" r="r" b="b"/>
              <a:pathLst>
                <a:path w="1625" h="2091" extrusionOk="0">
                  <a:moveTo>
                    <a:pt x="1493" y="0"/>
                  </a:moveTo>
                  <a:cubicBezTo>
                    <a:pt x="1464" y="4"/>
                    <a:pt x="811" y="56"/>
                    <a:pt x="389" y="572"/>
                  </a:cubicBezTo>
                  <a:cubicBezTo>
                    <a:pt x="103" y="924"/>
                    <a:pt x="0" y="1401"/>
                    <a:pt x="81" y="1987"/>
                  </a:cubicBezTo>
                  <a:cubicBezTo>
                    <a:pt x="88" y="2046"/>
                    <a:pt x="140" y="2090"/>
                    <a:pt x="195" y="2090"/>
                  </a:cubicBezTo>
                  <a:lnTo>
                    <a:pt x="213" y="2090"/>
                  </a:lnTo>
                  <a:cubicBezTo>
                    <a:pt x="279" y="2083"/>
                    <a:pt x="323" y="2021"/>
                    <a:pt x="316" y="1958"/>
                  </a:cubicBezTo>
                  <a:cubicBezTo>
                    <a:pt x="246" y="1437"/>
                    <a:pt x="330" y="1024"/>
                    <a:pt x="572" y="723"/>
                  </a:cubicBezTo>
                  <a:cubicBezTo>
                    <a:pt x="928" y="286"/>
                    <a:pt x="1504" y="239"/>
                    <a:pt x="1508" y="239"/>
                  </a:cubicBezTo>
                  <a:cubicBezTo>
                    <a:pt x="1574" y="235"/>
                    <a:pt x="1625" y="176"/>
                    <a:pt x="1618" y="110"/>
                  </a:cubicBezTo>
                  <a:cubicBezTo>
                    <a:pt x="1614" y="48"/>
                    <a:pt x="1555" y="0"/>
                    <a:pt x="1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8" name="Google Shape;4748;p53"/>
            <p:cNvSpPr/>
            <p:nvPr/>
          </p:nvSpPr>
          <p:spPr>
            <a:xfrm>
              <a:off x="2840516" y="2091625"/>
              <a:ext cx="27483" cy="35309"/>
            </a:xfrm>
            <a:custGeom>
              <a:avLst/>
              <a:gdLst/>
              <a:ahLst/>
              <a:cxnLst/>
              <a:rect l="l" t="t" r="r" b="b"/>
              <a:pathLst>
                <a:path w="1626" h="2089" extrusionOk="0">
                  <a:moveTo>
                    <a:pt x="1500" y="1"/>
                  </a:moveTo>
                  <a:cubicBezTo>
                    <a:pt x="1498" y="1"/>
                    <a:pt x="1496" y="1"/>
                    <a:pt x="1493" y="1"/>
                  </a:cubicBezTo>
                  <a:cubicBezTo>
                    <a:pt x="1468" y="1"/>
                    <a:pt x="811" y="53"/>
                    <a:pt x="393" y="569"/>
                  </a:cubicBezTo>
                  <a:cubicBezTo>
                    <a:pt x="107" y="921"/>
                    <a:pt x="1" y="1398"/>
                    <a:pt x="82" y="1984"/>
                  </a:cubicBezTo>
                  <a:cubicBezTo>
                    <a:pt x="89" y="2047"/>
                    <a:pt x="141" y="2087"/>
                    <a:pt x="199" y="2087"/>
                  </a:cubicBezTo>
                  <a:cubicBezTo>
                    <a:pt x="200" y="2089"/>
                    <a:pt x="202" y="2089"/>
                    <a:pt x="204" y="2089"/>
                  </a:cubicBezTo>
                  <a:cubicBezTo>
                    <a:pt x="208" y="2089"/>
                    <a:pt x="213" y="2087"/>
                    <a:pt x="217" y="2087"/>
                  </a:cubicBezTo>
                  <a:cubicBezTo>
                    <a:pt x="280" y="2080"/>
                    <a:pt x="327" y="2018"/>
                    <a:pt x="317" y="1955"/>
                  </a:cubicBezTo>
                  <a:cubicBezTo>
                    <a:pt x="247" y="1434"/>
                    <a:pt x="335" y="1021"/>
                    <a:pt x="577" y="723"/>
                  </a:cubicBezTo>
                  <a:cubicBezTo>
                    <a:pt x="929" y="283"/>
                    <a:pt x="1505" y="236"/>
                    <a:pt x="1512" y="236"/>
                  </a:cubicBezTo>
                  <a:cubicBezTo>
                    <a:pt x="1578" y="232"/>
                    <a:pt x="1625" y="173"/>
                    <a:pt x="1622" y="111"/>
                  </a:cubicBezTo>
                  <a:cubicBezTo>
                    <a:pt x="1615" y="47"/>
                    <a:pt x="1563" y="1"/>
                    <a:pt x="1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9" name="Google Shape;4749;p53"/>
            <p:cNvSpPr/>
            <p:nvPr/>
          </p:nvSpPr>
          <p:spPr>
            <a:xfrm>
              <a:off x="2821315" y="2091254"/>
              <a:ext cx="27483" cy="35343"/>
            </a:xfrm>
            <a:custGeom>
              <a:avLst/>
              <a:gdLst/>
              <a:ahLst/>
              <a:cxnLst/>
              <a:rect l="l" t="t" r="r" b="b"/>
              <a:pathLst>
                <a:path w="1626" h="2091" extrusionOk="0">
                  <a:moveTo>
                    <a:pt x="1493" y="1"/>
                  </a:moveTo>
                  <a:cubicBezTo>
                    <a:pt x="1463" y="4"/>
                    <a:pt x="811" y="56"/>
                    <a:pt x="393" y="573"/>
                  </a:cubicBezTo>
                  <a:cubicBezTo>
                    <a:pt x="103" y="925"/>
                    <a:pt x="1" y="1402"/>
                    <a:pt x="81" y="1989"/>
                  </a:cubicBezTo>
                  <a:cubicBezTo>
                    <a:pt x="89" y="2047"/>
                    <a:pt x="140" y="2091"/>
                    <a:pt x="195" y="2091"/>
                  </a:cubicBezTo>
                  <a:lnTo>
                    <a:pt x="213" y="2091"/>
                  </a:lnTo>
                  <a:cubicBezTo>
                    <a:pt x="279" y="2084"/>
                    <a:pt x="323" y="2021"/>
                    <a:pt x="316" y="1955"/>
                  </a:cubicBezTo>
                  <a:cubicBezTo>
                    <a:pt x="246" y="1439"/>
                    <a:pt x="331" y="1024"/>
                    <a:pt x="573" y="723"/>
                  </a:cubicBezTo>
                  <a:cubicBezTo>
                    <a:pt x="928" y="287"/>
                    <a:pt x="1504" y="239"/>
                    <a:pt x="1511" y="239"/>
                  </a:cubicBezTo>
                  <a:cubicBezTo>
                    <a:pt x="1573" y="236"/>
                    <a:pt x="1625" y="177"/>
                    <a:pt x="1621" y="111"/>
                  </a:cubicBezTo>
                  <a:cubicBezTo>
                    <a:pt x="1614" y="48"/>
                    <a:pt x="1559" y="1"/>
                    <a:pt x="14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0" name="Google Shape;4750;p53"/>
            <p:cNvSpPr/>
            <p:nvPr/>
          </p:nvSpPr>
          <p:spPr>
            <a:xfrm>
              <a:off x="2807742" y="1611656"/>
              <a:ext cx="73830" cy="200143"/>
            </a:xfrm>
            <a:custGeom>
              <a:avLst/>
              <a:gdLst/>
              <a:ahLst/>
              <a:cxnLst/>
              <a:rect l="l" t="t" r="r" b="b"/>
              <a:pathLst>
                <a:path w="4368" h="11841" extrusionOk="0">
                  <a:moveTo>
                    <a:pt x="4368" y="1"/>
                  </a:moveTo>
                  <a:cubicBezTo>
                    <a:pt x="4368" y="1"/>
                    <a:pt x="1361" y="1086"/>
                    <a:pt x="496" y="5156"/>
                  </a:cubicBezTo>
                  <a:cubicBezTo>
                    <a:pt x="0" y="7503"/>
                    <a:pt x="173" y="10839"/>
                    <a:pt x="173" y="10839"/>
                  </a:cubicBezTo>
                  <a:lnTo>
                    <a:pt x="4111" y="11841"/>
                  </a:lnTo>
                  <a:lnTo>
                    <a:pt x="43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1" name="Google Shape;4751;p53"/>
            <p:cNvSpPr/>
            <p:nvPr/>
          </p:nvSpPr>
          <p:spPr>
            <a:xfrm>
              <a:off x="2942879" y="1526669"/>
              <a:ext cx="128915" cy="126160"/>
            </a:xfrm>
            <a:custGeom>
              <a:avLst/>
              <a:gdLst/>
              <a:ahLst/>
              <a:cxnLst/>
              <a:rect l="l" t="t" r="r" b="b"/>
              <a:pathLst>
                <a:path w="7627" h="7464" extrusionOk="0">
                  <a:moveTo>
                    <a:pt x="4020" y="0"/>
                  </a:moveTo>
                  <a:cubicBezTo>
                    <a:pt x="2056" y="0"/>
                    <a:pt x="0" y="1645"/>
                    <a:pt x="501" y="3624"/>
                  </a:cubicBezTo>
                  <a:cubicBezTo>
                    <a:pt x="1066" y="5857"/>
                    <a:pt x="1972" y="7430"/>
                    <a:pt x="3949" y="7463"/>
                  </a:cubicBezTo>
                  <a:cubicBezTo>
                    <a:pt x="3968" y="7463"/>
                    <a:pt x="3988" y="7463"/>
                    <a:pt x="4008" y="7463"/>
                  </a:cubicBezTo>
                  <a:cubicBezTo>
                    <a:pt x="5961" y="7463"/>
                    <a:pt x="7557" y="5833"/>
                    <a:pt x="7594" y="3792"/>
                  </a:cubicBezTo>
                  <a:cubicBezTo>
                    <a:pt x="7626" y="1732"/>
                    <a:pt x="6054" y="34"/>
                    <a:pt x="4077" y="1"/>
                  </a:cubicBezTo>
                  <a:cubicBezTo>
                    <a:pt x="4058" y="0"/>
                    <a:pt x="4039" y="0"/>
                    <a:pt x="4020" y="0"/>
                  </a:cubicBezTo>
                  <a:close/>
                </a:path>
              </a:pathLst>
            </a:custGeom>
            <a:solidFill>
              <a:srgbClr val="DF97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2" name="Google Shape;4752;p53"/>
            <p:cNvSpPr/>
            <p:nvPr/>
          </p:nvSpPr>
          <p:spPr>
            <a:xfrm>
              <a:off x="2929289" y="1498965"/>
              <a:ext cx="227237" cy="225395"/>
            </a:xfrm>
            <a:custGeom>
              <a:avLst/>
              <a:gdLst/>
              <a:ahLst/>
              <a:cxnLst/>
              <a:rect l="l" t="t" r="r" b="b"/>
              <a:pathLst>
                <a:path w="13444" h="13335" extrusionOk="0">
                  <a:moveTo>
                    <a:pt x="4667" y="0"/>
                  </a:moveTo>
                  <a:cubicBezTo>
                    <a:pt x="505" y="0"/>
                    <a:pt x="220" y="6047"/>
                    <a:pt x="220" y="6047"/>
                  </a:cubicBezTo>
                  <a:lnTo>
                    <a:pt x="0" y="11196"/>
                  </a:lnTo>
                  <a:lnTo>
                    <a:pt x="2537" y="11508"/>
                  </a:lnTo>
                  <a:lnTo>
                    <a:pt x="1698" y="5736"/>
                  </a:lnTo>
                  <a:cubicBezTo>
                    <a:pt x="1698" y="5736"/>
                    <a:pt x="4522" y="4914"/>
                    <a:pt x="5695" y="2927"/>
                  </a:cubicBezTo>
                  <a:cubicBezTo>
                    <a:pt x="8328" y="5582"/>
                    <a:pt x="8100" y="5846"/>
                    <a:pt x="8100" y="5846"/>
                  </a:cubicBezTo>
                  <a:lnTo>
                    <a:pt x="7943" y="12604"/>
                  </a:lnTo>
                  <a:lnTo>
                    <a:pt x="11676" y="13334"/>
                  </a:lnTo>
                  <a:lnTo>
                    <a:pt x="11665" y="6040"/>
                  </a:lnTo>
                  <a:lnTo>
                    <a:pt x="13443" y="6580"/>
                  </a:lnTo>
                  <a:cubicBezTo>
                    <a:pt x="13443" y="6580"/>
                    <a:pt x="11443" y="41"/>
                    <a:pt x="5314" y="41"/>
                  </a:cubicBezTo>
                  <a:cubicBezTo>
                    <a:pt x="5301" y="41"/>
                    <a:pt x="5287" y="41"/>
                    <a:pt x="5274" y="41"/>
                  </a:cubicBezTo>
                  <a:cubicBezTo>
                    <a:pt x="5063" y="13"/>
                    <a:pt x="4861" y="0"/>
                    <a:pt x="46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3" name="Google Shape;4753;p53"/>
            <p:cNvSpPr/>
            <p:nvPr/>
          </p:nvSpPr>
          <p:spPr>
            <a:xfrm>
              <a:off x="2981096" y="2032939"/>
              <a:ext cx="190356" cy="96834"/>
            </a:xfrm>
            <a:custGeom>
              <a:avLst/>
              <a:gdLst/>
              <a:ahLst/>
              <a:cxnLst/>
              <a:rect l="l" t="t" r="r" b="b"/>
              <a:pathLst>
                <a:path w="11262" h="5729" extrusionOk="0">
                  <a:moveTo>
                    <a:pt x="2685" y="0"/>
                  </a:moveTo>
                  <a:lnTo>
                    <a:pt x="1908" y="2332"/>
                  </a:lnTo>
                  <a:lnTo>
                    <a:pt x="675" y="3982"/>
                  </a:lnTo>
                  <a:lnTo>
                    <a:pt x="232" y="4415"/>
                  </a:lnTo>
                  <a:cubicBezTo>
                    <a:pt x="81" y="4559"/>
                    <a:pt x="0" y="4760"/>
                    <a:pt x="12" y="4969"/>
                  </a:cubicBezTo>
                  <a:cubicBezTo>
                    <a:pt x="34" y="5321"/>
                    <a:pt x="305" y="5607"/>
                    <a:pt x="653" y="5644"/>
                  </a:cubicBezTo>
                  <a:lnTo>
                    <a:pt x="1409" y="5725"/>
                  </a:lnTo>
                  <a:cubicBezTo>
                    <a:pt x="1492" y="5727"/>
                    <a:pt x="1572" y="5728"/>
                    <a:pt x="1648" y="5728"/>
                  </a:cubicBezTo>
                  <a:cubicBezTo>
                    <a:pt x="2346" y="5728"/>
                    <a:pt x="2769" y="5631"/>
                    <a:pt x="3096" y="5314"/>
                  </a:cubicBezTo>
                  <a:lnTo>
                    <a:pt x="3404" y="5376"/>
                  </a:lnTo>
                  <a:cubicBezTo>
                    <a:pt x="3525" y="5402"/>
                    <a:pt x="3649" y="5412"/>
                    <a:pt x="3774" y="5412"/>
                  </a:cubicBezTo>
                  <a:lnTo>
                    <a:pt x="7811" y="5424"/>
                  </a:lnTo>
                  <a:cubicBezTo>
                    <a:pt x="7811" y="5424"/>
                    <a:pt x="10529" y="5409"/>
                    <a:pt x="10906" y="4510"/>
                  </a:cubicBezTo>
                  <a:cubicBezTo>
                    <a:pt x="11262" y="3378"/>
                    <a:pt x="11111" y="210"/>
                    <a:pt x="11111" y="210"/>
                  </a:cubicBezTo>
                  <a:lnTo>
                    <a:pt x="2685" y="0"/>
                  </a:lnTo>
                  <a:close/>
                </a:path>
              </a:pathLst>
            </a:custGeom>
            <a:solidFill>
              <a:srgbClr val="DF97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4" name="Google Shape;4754;p53"/>
            <p:cNvSpPr/>
            <p:nvPr/>
          </p:nvSpPr>
          <p:spPr>
            <a:xfrm>
              <a:off x="3028643" y="2092352"/>
              <a:ext cx="19353" cy="32385"/>
            </a:xfrm>
            <a:custGeom>
              <a:avLst/>
              <a:gdLst/>
              <a:ahLst/>
              <a:cxnLst/>
              <a:rect l="l" t="t" r="r" b="b"/>
              <a:pathLst>
                <a:path w="1145" h="1916" extrusionOk="0">
                  <a:moveTo>
                    <a:pt x="1014" y="1"/>
                  </a:moveTo>
                  <a:cubicBezTo>
                    <a:pt x="985" y="1"/>
                    <a:pt x="956" y="11"/>
                    <a:pt x="932" y="32"/>
                  </a:cubicBezTo>
                  <a:cubicBezTo>
                    <a:pt x="895" y="68"/>
                    <a:pt x="0" y="912"/>
                    <a:pt x="166" y="1821"/>
                  </a:cubicBezTo>
                  <a:cubicBezTo>
                    <a:pt x="176" y="1875"/>
                    <a:pt x="224" y="1916"/>
                    <a:pt x="279" y="1916"/>
                  </a:cubicBezTo>
                  <a:lnTo>
                    <a:pt x="305" y="1916"/>
                  </a:lnTo>
                  <a:cubicBezTo>
                    <a:pt x="367" y="1905"/>
                    <a:pt x="411" y="1843"/>
                    <a:pt x="400" y="1777"/>
                  </a:cubicBezTo>
                  <a:cubicBezTo>
                    <a:pt x="257" y="1000"/>
                    <a:pt x="1086" y="215"/>
                    <a:pt x="1097" y="208"/>
                  </a:cubicBezTo>
                  <a:cubicBezTo>
                    <a:pt x="1144" y="164"/>
                    <a:pt x="1144" y="86"/>
                    <a:pt x="1100" y="39"/>
                  </a:cubicBezTo>
                  <a:cubicBezTo>
                    <a:pt x="1077" y="14"/>
                    <a:pt x="1046"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5" name="Google Shape;4755;p53"/>
            <p:cNvSpPr/>
            <p:nvPr/>
          </p:nvSpPr>
          <p:spPr>
            <a:xfrm>
              <a:off x="3058071" y="2092842"/>
              <a:ext cx="19353" cy="32402"/>
            </a:xfrm>
            <a:custGeom>
              <a:avLst/>
              <a:gdLst/>
              <a:ahLst/>
              <a:cxnLst/>
              <a:rect l="l" t="t" r="r" b="b"/>
              <a:pathLst>
                <a:path w="1145" h="1917" extrusionOk="0">
                  <a:moveTo>
                    <a:pt x="1012" y="1"/>
                  </a:moveTo>
                  <a:cubicBezTo>
                    <a:pt x="983" y="1"/>
                    <a:pt x="955" y="11"/>
                    <a:pt x="933" y="32"/>
                  </a:cubicBezTo>
                  <a:cubicBezTo>
                    <a:pt x="892" y="69"/>
                    <a:pt x="1" y="912"/>
                    <a:pt x="163" y="1821"/>
                  </a:cubicBezTo>
                  <a:cubicBezTo>
                    <a:pt x="173" y="1876"/>
                    <a:pt x="221" y="1917"/>
                    <a:pt x="280" y="1917"/>
                  </a:cubicBezTo>
                  <a:lnTo>
                    <a:pt x="302" y="1917"/>
                  </a:lnTo>
                  <a:cubicBezTo>
                    <a:pt x="368" y="1905"/>
                    <a:pt x="408" y="1843"/>
                    <a:pt x="397" y="1777"/>
                  </a:cubicBezTo>
                  <a:cubicBezTo>
                    <a:pt x="258" y="1000"/>
                    <a:pt x="1087" y="215"/>
                    <a:pt x="1094" y="208"/>
                  </a:cubicBezTo>
                  <a:cubicBezTo>
                    <a:pt x="1141" y="164"/>
                    <a:pt x="1145" y="86"/>
                    <a:pt x="1101" y="39"/>
                  </a:cubicBezTo>
                  <a:cubicBezTo>
                    <a:pt x="1076" y="14"/>
                    <a:pt x="1043" y="1"/>
                    <a:pt x="10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6" name="Google Shape;4756;p53"/>
            <p:cNvSpPr/>
            <p:nvPr/>
          </p:nvSpPr>
          <p:spPr>
            <a:xfrm>
              <a:off x="3088648" y="2092217"/>
              <a:ext cx="19353" cy="32402"/>
            </a:xfrm>
            <a:custGeom>
              <a:avLst/>
              <a:gdLst/>
              <a:ahLst/>
              <a:cxnLst/>
              <a:rect l="l" t="t" r="r" b="b"/>
              <a:pathLst>
                <a:path w="1145" h="1917" extrusionOk="0">
                  <a:moveTo>
                    <a:pt x="1010" y="1"/>
                  </a:moveTo>
                  <a:cubicBezTo>
                    <a:pt x="982" y="1"/>
                    <a:pt x="954" y="11"/>
                    <a:pt x="931" y="32"/>
                  </a:cubicBezTo>
                  <a:cubicBezTo>
                    <a:pt x="891" y="69"/>
                    <a:pt x="0" y="912"/>
                    <a:pt x="161" y="1822"/>
                  </a:cubicBezTo>
                  <a:cubicBezTo>
                    <a:pt x="172" y="1876"/>
                    <a:pt x="220" y="1917"/>
                    <a:pt x="278" y="1917"/>
                  </a:cubicBezTo>
                  <a:lnTo>
                    <a:pt x="300" y="1917"/>
                  </a:lnTo>
                  <a:cubicBezTo>
                    <a:pt x="366" y="1905"/>
                    <a:pt x="407" y="1844"/>
                    <a:pt x="396" y="1778"/>
                  </a:cubicBezTo>
                  <a:cubicBezTo>
                    <a:pt x="256" y="1000"/>
                    <a:pt x="1085" y="216"/>
                    <a:pt x="1092" y="208"/>
                  </a:cubicBezTo>
                  <a:cubicBezTo>
                    <a:pt x="1140" y="164"/>
                    <a:pt x="1144" y="87"/>
                    <a:pt x="1100" y="40"/>
                  </a:cubicBezTo>
                  <a:cubicBezTo>
                    <a:pt x="1075" y="14"/>
                    <a:pt x="1042" y="1"/>
                    <a:pt x="10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7" name="Google Shape;4757;p53"/>
            <p:cNvSpPr/>
            <p:nvPr/>
          </p:nvSpPr>
          <p:spPr>
            <a:xfrm>
              <a:off x="3120307" y="2092792"/>
              <a:ext cx="19370" cy="32385"/>
            </a:xfrm>
            <a:custGeom>
              <a:avLst/>
              <a:gdLst/>
              <a:ahLst/>
              <a:cxnLst/>
              <a:rect l="l" t="t" r="r" b="b"/>
              <a:pathLst>
                <a:path w="1146" h="1916" extrusionOk="0">
                  <a:moveTo>
                    <a:pt x="1011" y="0"/>
                  </a:moveTo>
                  <a:cubicBezTo>
                    <a:pt x="983" y="0"/>
                    <a:pt x="954" y="11"/>
                    <a:pt x="932" y="31"/>
                  </a:cubicBezTo>
                  <a:cubicBezTo>
                    <a:pt x="892" y="67"/>
                    <a:pt x="1" y="911"/>
                    <a:pt x="162" y="1817"/>
                  </a:cubicBezTo>
                  <a:cubicBezTo>
                    <a:pt x="173" y="1876"/>
                    <a:pt x="221" y="1915"/>
                    <a:pt x="279" y="1915"/>
                  </a:cubicBezTo>
                  <a:lnTo>
                    <a:pt x="301" y="1915"/>
                  </a:lnTo>
                  <a:cubicBezTo>
                    <a:pt x="367" y="1901"/>
                    <a:pt x="408" y="1839"/>
                    <a:pt x="397" y="1776"/>
                  </a:cubicBezTo>
                  <a:cubicBezTo>
                    <a:pt x="257" y="996"/>
                    <a:pt x="1086" y="214"/>
                    <a:pt x="1093" y="207"/>
                  </a:cubicBezTo>
                  <a:cubicBezTo>
                    <a:pt x="1142" y="160"/>
                    <a:pt x="1145" y="86"/>
                    <a:pt x="1101" y="38"/>
                  </a:cubicBezTo>
                  <a:cubicBezTo>
                    <a:pt x="1076" y="13"/>
                    <a:pt x="1043" y="0"/>
                    <a:pt x="10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8" name="Google Shape;4758;p53"/>
            <p:cNvSpPr/>
            <p:nvPr/>
          </p:nvSpPr>
          <p:spPr>
            <a:xfrm>
              <a:off x="2809736" y="1642368"/>
              <a:ext cx="222690" cy="430270"/>
            </a:xfrm>
            <a:custGeom>
              <a:avLst/>
              <a:gdLst/>
              <a:ahLst/>
              <a:cxnLst/>
              <a:rect l="l" t="t" r="r" b="b"/>
              <a:pathLst>
                <a:path w="13175" h="25456" extrusionOk="0">
                  <a:moveTo>
                    <a:pt x="5676" y="1"/>
                  </a:moveTo>
                  <a:cubicBezTo>
                    <a:pt x="5577" y="1"/>
                    <a:pt x="5476" y="2"/>
                    <a:pt x="5372" y="5"/>
                  </a:cubicBezTo>
                  <a:cubicBezTo>
                    <a:pt x="1214" y="127"/>
                    <a:pt x="740" y="2532"/>
                    <a:pt x="740" y="2532"/>
                  </a:cubicBezTo>
                  <a:cubicBezTo>
                    <a:pt x="740" y="2532"/>
                    <a:pt x="0" y="3981"/>
                    <a:pt x="517" y="7350"/>
                  </a:cubicBezTo>
                  <a:cubicBezTo>
                    <a:pt x="1034" y="10725"/>
                    <a:pt x="1522" y="25378"/>
                    <a:pt x="1738" y="25444"/>
                  </a:cubicBezTo>
                  <a:cubicBezTo>
                    <a:pt x="1765" y="25452"/>
                    <a:pt x="1968" y="25456"/>
                    <a:pt x="2302" y="25456"/>
                  </a:cubicBezTo>
                  <a:cubicBezTo>
                    <a:pt x="4610" y="25456"/>
                    <a:pt x="13175" y="25282"/>
                    <a:pt x="13175" y="25282"/>
                  </a:cubicBezTo>
                  <a:lnTo>
                    <a:pt x="9849" y="2239"/>
                  </a:lnTo>
                  <a:cubicBezTo>
                    <a:pt x="9849" y="2239"/>
                    <a:pt x="9546" y="1"/>
                    <a:pt x="56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9" name="Google Shape;4759;p53"/>
            <p:cNvSpPr/>
            <p:nvPr/>
          </p:nvSpPr>
          <p:spPr>
            <a:xfrm>
              <a:off x="3179686" y="1649088"/>
              <a:ext cx="96902" cy="247639"/>
            </a:xfrm>
            <a:custGeom>
              <a:avLst/>
              <a:gdLst/>
              <a:ahLst/>
              <a:cxnLst/>
              <a:rect l="l" t="t" r="r" b="b"/>
              <a:pathLst>
                <a:path w="5733" h="14651" extrusionOk="0">
                  <a:moveTo>
                    <a:pt x="2156" y="1"/>
                  </a:moveTo>
                  <a:cubicBezTo>
                    <a:pt x="0" y="8864"/>
                    <a:pt x="807" y="12762"/>
                    <a:pt x="807" y="12762"/>
                  </a:cubicBezTo>
                  <a:lnTo>
                    <a:pt x="1643" y="14650"/>
                  </a:lnTo>
                  <a:lnTo>
                    <a:pt x="5061" y="14437"/>
                  </a:lnTo>
                  <a:lnTo>
                    <a:pt x="5732" y="14383"/>
                  </a:lnTo>
                  <a:cubicBezTo>
                    <a:pt x="5732" y="14383"/>
                    <a:pt x="4801" y="2050"/>
                    <a:pt x="2156" y="1"/>
                  </a:cubicBezTo>
                  <a:close/>
                </a:path>
              </a:pathLst>
            </a:custGeom>
            <a:solidFill>
              <a:srgbClr val="2C272B">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0" name="Google Shape;4760;p53"/>
            <p:cNvSpPr/>
            <p:nvPr/>
          </p:nvSpPr>
          <p:spPr>
            <a:xfrm>
              <a:off x="2809736" y="1642368"/>
              <a:ext cx="222690" cy="430270"/>
            </a:xfrm>
            <a:custGeom>
              <a:avLst/>
              <a:gdLst/>
              <a:ahLst/>
              <a:cxnLst/>
              <a:rect l="l" t="t" r="r" b="b"/>
              <a:pathLst>
                <a:path w="13175" h="25456" extrusionOk="0">
                  <a:moveTo>
                    <a:pt x="5676" y="1"/>
                  </a:moveTo>
                  <a:cubicBezTo>
                    <a:pt x="5577" y="1"/>
                    <a:pt x="5476" y="2"/>
                    <a:pt x="5372" y="5"/>
                  </a:cubicBezTo>
                  <a:cubicBezTo>
                    <a:pt x="1214" y="127"/>
                    <a:pt x="740" y="2532"/>
                    <a:pt x="740" y="2532"/>
                  </a:cubicBezTo>
                  <a:cubicBezTo>
                    <a:pt x="740" y="2532"/>
                    <a:pt x="0" y="3981"/>
                    <a:pt x="517" y="7350"/>
                  </a:cubicBezTo>
                  <a:cubicBezTo>
                    <a:pt x="1034" y="10725"/>
                    <a:pt x="1522" y="25378"/>
                    <a:pt x="1738" y="25444"/>
                  </a:cubicBezTo>
                  <a:cubicBezTo>
                    <a:pt x="1765" y="25452"/>
                    <a:pt x="1968" y="25456"/>
                    <a:pt x="2302" y="25456"/>
                  </a:cubicBezTo>
                  <a:cubicBezTo>
                    <a:pt x="4610" y="25456"/>
                    <a:pt x="13175" y="25282"/>
                    <a:pt x="13175" y="25282"/>
                  </a:cubicBezTo>
                  <a:lnTo>
                    <a:pt x="9849" y="2239"/>
                  </a:lnTo>
                  <a:cubicBezTo>
                    <a:pt x="9849" y="2239"/>
                    <a:pt x="9546" y="1"/>
                    <a:pt x="5676" y="1"/>
                  </a:cubicBezTo>
                  <a:close/>
                </a:path>
              </a:pathLst>
            </a:custGeom>
            <a:solidFill>
              <a:srgbClr val="2C272B">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1" name="Google Shape;4761;p53"/>
            <p:cNvSpPr/>
            <p:nvPr/>
          </p:nvSpPr>
          <p:spPr>
            <a:xfrm>
              <a:off x="2959968" y="1648233"/>
              <a:ext cx="226561" cy="423391"/>
            </a:xfrm>
            <a:custGeom>
              <a:avLst/>
              <a:gdLst/>
              <a:ahLst/>
              <a:cxnLst/>
              <a:rect l="l" t="t" r="r" b="b"/>
              <a:pathLst>
                <a:path w="13404" h="25049" extrusionOk="0">
                  <a:moveTo>
                    <a:pt x="5731" y="0"/>
                  </a:moveTo>
                  <a:cubicBezTo>
                    <a:pt x="5657" y="0"/>
                    <a:pt x="5583" y="1"/>
                    <a:pt x="5508" y="3"/>
                  </a:cubicBezTo>
                  <a:cubicBezTo>
                    <a:pt x="1240" y="120"/>
                    <a:pt x="759" y="2526"/>
                    <a:pt x="759" y="2526"/>
                  </a:cubicBezTo>
                  <a:cubicBezTo>
                    <a:pt x="759" y="2526"/>
                    <a:pt x="1" y="3971"/>
                    <a:pt x="532" y="7345"/>
                  </a:cubicBezTo>
                  <a:cubicBezTo>
                    <a:pt x="1064" y="10718"/>
                    <a:pt x="1888" y="24968"/>
                    <a:pt x="2108" y="25034"/>
                  </a:cubicBezTo>
                  <a:cubicBezTo>
                    <a:pt x="2141" y="25044"/>
                    <a:pt x="2426" y="25048"/>
                    <a:pt x="2884" y="25048"/>
                  </a:cubicBezTo>
                  <a:cubicBezTo>
                    <a:pt x="5439" y="25048"/>
                    <a:pt x="13403" y="24916"/>
                    <a:pt x="13403" y="24916"/>
                  </a:cubicBezTo>
                  <a:lnTo>
                    <a:pt x="10821" y="3245"/>
                  </a:lnTo>
                  <a:cubicBezTo>
                    <a:pt x="10821" y="3245"/>
                    <a:pt x="9810" y="0"/>
                    <a:pt x="57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2" name="Google Shape;4762;p53"/>
            <p:cNvSpPr/>
            <p:nvPr/>
          </p:nvSpPr>
          <p:spPr>
            <a:xfrm>
              <a:off x="2786106" y="1696000"/>
              <a:ext cx="453224" cy="221119"/>
            </a:xfrm>
            <a:custGeom>
              <a:avLst/>
              <a:gdLst/>
              <a:ahLst/>
              <a:cxnLst/>
              <a:rect l="l" t="t" r="r" b="b"/>
              <a:pathLst>
                <a:path w="26814" h="13082" extrusionOk="0">
                  <a:moveTo>
                    <a:pt x="21269" y="1"/>
                  </a:moveTo>
                  <a:lnTo>
                    <a:pt x="21027" y="6488"/>
                  </a:lnTo>
                  <a:lnTo>
                    <a:pt x="4624" y="6818"/>
                  </a:lnTo>
                  <a:lnTo>
                    <a:pt x="569" y="7860"/>
                  </a:lnTo>
                  <a:cubicBezTo>
                    <a:pt x="232" y="7948"/>
                    <a:pt x="1" y="8263"/>
                    <a:pt x="23" y="8615"/>
                  </a:cubicBezTo>
                  <a:lnTo>
                    <a:pt x="45" y="8948"/>
                  </a:lnTo>
                  <a:cubicBezTo>
                    <a:pt x="69" y="9334"/>
                    <a:pt x="392" y="9632"/>
                    <a:pt x="776" y="9632"/>
                  </a:cubicBezTo>
                  <a:cubicBezTo>
                    <a:pt x="794" y="9632"/>
                    <a:pt x="812" y="9632"/>
                    <a:pt x="830" y="9630"/>
                  </a:cubicBezTo>
                  <a:cubicBezTo>
                    <a:pt x="830" y="9630"/>
                    <a:pt x="1141" y="10815"/>
                    <a:pt x="1563" y="11977"/>
                  </a:cubicBezTo>
                  <a:cubicBezTo>
                    <a:pt x="1774" y="12549"/>
                    <a:pt x="2313" y="12905"/>
                    <a:pt x="2892" y="12905"/>
                  </a:cubicBezTo>
                  <a:cubicBezTo>
                    <a:pt x="3037" y="12905"/>
                    <a:pt x="3184" y="12882"/>
                    <a:pt x="3330" y="12835"/>
                  </a:cubicBezTo>
                  <a:cubicBezTo>
                    <a:pt x="4470" y="12468"/>
                    <a:pt x="5475" y="11918"/>
                    <a:pt x="5475" y="11918"/>
                  </a:cubicBezTo>
                  <a:lnTo>
                    <a:pt x="21562" y="13081"/>
                  </a:lnTo>
                  <a:cubicBezTo>
                    <a:pt x="21586" y="13082"/>
                    <a:pt x="21611" y="13082"/>
                    <a:pt x="21635" y="13082"/>
                  </a:cubicBezTo>
                  <a:cubicBezTo>
                    <a:pt x="23678" y="13082"/>
                    <a:pt x="25965" y="10842"/>
                    <a:pt x="26157" y="8816"/>
                  </a:cubicBezTo>
                  <a:lnTo>
                    <a:pt x="26813" y="1585"/>
                  </a:lnTo>
                  <a:lnTo>
                    <a:pt x="21269" y="1"/>
                  </a:lnTo>
                  <a:close/>
                </a:path>
              </a:pathLst>
            </a:custGeom>
            <a:solidFill>
              <a:srgbClr val="DC8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3" name="Google Shape;4763;p53"/>
            <p:cNvSpPr/>
            <p:nvPr/>
          </p:nvSpPr>
          <p:spPr>
            <a:xfrm>
              <a:off x="2798006" y="1854869"/>
              <a:ext cx="25371" cy="5899"/>
            </a:xfrm>
            <a:custGeom>
              <a:avLst/>
              <a:gdLst/>
              <a:ahLst/>
              <a:cxnLst/>
              <a:rect l="l" t="t" r="r" b="b"/>
              <a:pathLst>
                <a:path w="1501" h="349" extrusionOk="0">
                  <a:moveTo>
                    <a:pt x="1373" y="0"/>
                  </a:moveTo>
                  <a:cubicBezTo>
                    <a:pt x="1370" y="0"/>
                    <a:pt x="1367" y="0"/>
                    <a:pt x="1365" y="1"/>
                  </a:cubicBezTo>
                  <a:lnTo>
                    <a:pt x="114" y="114"/>
                  </a:lnTo>
                  <a:cubicBezTo>
                    <a:pt x="48" y="118"/>
                    <a:pt x="1" y="177"/>
                    <a:pt x="4" y="243"/>
                  </a:cubicBezTo>
                  <a:cubicBezTo>
                    <a:pt x="12" y="304"/>
                    <a:pt x="63" y="348"/>
                    <a:pt x="122" y="348"/>
                  </a:cubicBezTo>
                  <a:lnTo>
                    <a:pt x="133" y="348"/>
                  </a:lnTo>
                  <a:lnTo>
                    <a:pt x="1387" y="238"/>
                  </a:lnTo>
                  <a:cubicBezTo>
                    <a:pt x="1449" y="231"/>
                    <a:pt x="1500" y="172"/>
                    <a:pt x="1493" y="106"/>
                  </a:cubicBezTo>
                  <a:cubicBezTo>
                    <a:pt x="1486" y="47"/>
                    <a:pt x="1435" y="0"/>
                    <a:pt x="13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4" name="Google Shape;4764;p53"/>
            <p:cNvSpPr/>
            <p:nvPr/>
          </p:nvSpPr>
          <p:spPr>
            <a:xfrm>
              <a:off x="2804395" y="1876048"/>
              <a:ext cx="24695" cy="6727"/>
            </a:xfrm>
            <a:custGeom>
              <a:avLst/>
              <a:gdLst/>
              <a:ahLst/>
              <a:cxnLst/>
              <a:rect l="l" t="t" r="r" b="b"/>
              <a:pathLst>
                <a:path w="1461" h="398" extrusionOk="0">
                  <a:moveTo>
                    <a:pt x="1331" y="1"/>
                  </a:moveTo>
                  <a:cubicBezTo>
                    <a:pt x="1326" y="1"/>
                    <a:pt x="1322" y="1"/>
                    <a:pt x="1317" y="2"/>
                  </a:cubicBezTo>
                  <a:lnTo>
                    <a:pt x="110" y="163"/>
                  </a:lnTo>
                  <a:cubicBezTo>
                    <a:pt x="44" y="170"/>
                    <a:pt x="0" y="229"/>
                    <a:pt x="8" y="295"/>
                  </a:cubicBezTo>
                  <a:cubicBezTo>
                    <a:pt x="15" y="354"/>
                    <a:pt x="66" y="398"/>
                    <a:pt x="122" y="398"/>
                  </a:cubicBezTo>
                  <a:lnTo>
                    <a:pt x="140" y="398"/>
                  </a:lnTo>
                  <a:lnTo>
                    <a:pt x="1350" y="239"/>
                  </a:lnTo>
                  <a:cubicBezTo>
                    <a:pt x="1412" y="229"/>
                    <a:pt x="1460" y="170"/>
                    <a:pt x="1449" y="104"/>
                  </a:cubicBezTo>
                  <a:cubicBezTo>
                    <a:pt x="1442" y="46"/>
                    <a:pt x="1391" y="1"/>
                    <a:pt x="1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5" name="Google Shape;4765;p53"/>
            <p:cNvSpPr/>
            <p:nvPr/>
          </p:nvSpPr>
          <p:spPr>
            <a:xfrm>
              <a:off x="2812948" y="1897278"/>
              <a:ext cx="22632" cy="8248"/>
            </a:xfrm>
            <a:custGeom>
              <a:avLst/>
              <a:gdLst/>
              <a:ahLst/>
              <a:cxnLst/>
              <a:rect l="l" t="t" r="r" b="b"/>
              <a:pathLst>
                <a:path w="1339" h="488" extrusionOk="0">
                  <a:moveTo>
                    <a:pt x="1208" y="0"/>
                  </a:moveTo>
                  <a:cubicBezTo>
                    <a:pt x="1199" y="0"/>
                    <a:pt x="1190" y="1"/>
                    <a:pt x="1181" y="3"/>
                  </a:cubicBezTo>
                  <a:lnTo>
                    <a:pt x="107" y="252"/>
                  </a:lnTo>
                  <a:cubicBezTo>
                    <a:pt x="41" y="271"/>
                    <a:pt x="0" y="333"/>
                    <a:pt x="15" y="396"/>
                  </a:cubicBezTo>
                  <a:cubicBezTo>
                    <a:pt x="30" y="450"/>
                    <a:pt x="78" y="487"/>
                    <a:pt x="129" y="487"/>
                  </a:cubicBezTo>
                  <a:lnTo>
                    <a:pt x="158" y="487"/>
                  </a:lnTo>
                  <a:lnTo>
                    <a:pt x="1232" y="237"/>
                  </a:lnTo>
                  <a:cubicBezTo>
                    <a:pt x="1298" y="220"/>
                    <a:pt x="1339" y="157"/>
                    <a:pt x="1324" y="95"/>
                  </a:cubicBezTo>
                  <a:cubicBezTo>
                    <a:pt x="1312" y="38"/>
                    <a:pt x="1261" y="0"/>
                    <a:pt x="1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6" name="Google Shape;4766;p53"/>
            <p:cNvSpPr/>
            <p:nvPr/>
          </p:nvSpPr>
          <p:spPr>
            <a:xfrm>
              <a:off x="2809855" y="1809739"/>
              <a:ext cx="332590" cy="24255"/>
            </a:xfrm>
            <a:custGeom>
              <a:avLst/>
              <a:gdLst/>
              <a:ahLst/>
              <a:cxnLst/>
              <a:rect l="l" t="t" r="r" b="b"/>
              <a:pathLst>
                <a:path w="19677" h="1435" extrusionOk="0">
                  <a:moveTo>
                    <a:pt x="15478" y="1"/>
                  </a:moveTo>
                  <a:lnTo>
                    <a:pt x="0" y="1314"/>
                  </a:lnTo>
                  <a:lnTo>
                    <a:pt x="19641" y="1434"/>
                  </a:lnTo>
                  <a:lnTo>
                    <a:pt x="19677" y="566"/>
                  </a:lnTo>
                  <a:lnTo>
                    <a:pt x="15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7" name="Google Shape;4767;p53"/>
            <p:cNvSpPr/>
            <p:nvPr/>
          </p:nvSpPr>
          <p:spPr>
            <a:xfrm>
              <a:off x="3142433" y="1612264"/>
              <a:ext cx="140409" cy="221609"/>
            </a:xfrm>
            <a:custGeom>
              <a:avLst/>
              <a:gdLst/>
              <a:ahLst/>
              <a:cxnLst/>
              <a:rect l="l" t="t" r="r" b="b"/>
              <a:pathLst>
                <a:path w="8307" h="13111" extrusionOk="0">
                  <a:moveTo>
                    <a:pt x="1192" y="1"/>
                  </a:moveTo>
                  <a:cubicBezTo>
                    <a:pt x="1192" y="1"/>
                    <a:pt x="119" y="1295"/>
                    <a:pt x="97" y="6447"/>
                  </a:cubicBezTo>
                  <a:cubicBezTo>
                    <a:pt x="78" y="11603"/>
                    <a:pt x="1" y="12249"/>
                    <a:pt x="1" y="12249"/>
                  </a:cubicBezTo>
                  <a:lnTo>
                    <a:pt x="6301" y="13110"/>
                  </a:lnTo>
                  <a:cubicBezTo>
                    <a:pt x="6301" y="13110"/>
                    <a:pt x="8307" y="544"/>
                    <a:pt x="1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8" name="Google Shape;4768;p53"/>
            <p:cNvSpPr/>
            <p:nvPr/>
          </p:nvSpPr>
          <p:spPr>
            <a:xfrm>
              <a:off x="3138849" y="1625516"/>
              <a:ext cx="17612" cy="123760"/>
            </a:xfrm>
            <a:custGeom>
              <a:avLst/>
              <a:gdLst/>
              <a:ahLst/>
              <a:cxnLst/>
              <a:rect l="l" t="t" r="r" b="b"/>
              <a:pathLst>
                <a:path w="1042" h="7322" extrusionOk="0">
                  <a:moveTo>
                    <a:pt x="915" y="1"/>
                  </a:moveTo>
                  <a:cubicBezTo>
                    <a:pt x="855" y="1"/>
                    <a:pt x="803" y="46"/>
                    <a:pt x="796" y="105"/>
                  </a:cubicBezTo>
                  <a:lnTo>
                    <a:pt x="8" y="7189"/>
                  </a:lnTo>
                  <a:cubicBezTo>
                    <a:pt x="1" y="7251"/>
                    <a:pt x="48" y="7310"/>
                    <a:pt x="114" y="7317"/>
                  </a:cubicBezTo>
                  <a:cubicBezTo>
                    <a:pt x="118" y="7321"/>
                    <a:pt x="121" y="7321"/>
                    <a:pt x="125" y="7321"/>
                  </a:cubicBezTo>
                  <a:cubicBezTo>
                    <a:pt x="187" y="7321"/>
                    <a:pt x="238" y="7277"/>
                    <a:pt x="246" y="7215"/>
                  </a:cubicBezTo>
                  <a:lnTo>
                    <a:pt x="1035" y="134"/>
                  </a:lnTo>
                  <a:cubicBezTo>
                    <a:pt x="1042" y="68"/>
                    <a:pt x="994" y="9"/>
                    <a:pt x="928" y="2"/>
                  </a:cubicBezTo>
                  <a:cubicBezTo>
                    <a:pt x="924" y="1"/>
                    <a:pt x="919" y="1"/>
                    <a:pt x="9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9" name="Google Shape;4769;p53"/>
            <p:cNvSpPr/>
            <p:nvPr/>
          </p:nvSpPr>
          <p:spPr>
            <a:xfrm>
              <a:off x="2769119" y="1711196"/>
              <a:ext cx="398493" cy="123439"/>
            </a:xfrm>
            <a:custGeom>
              <a:avLst/>
              <a:gdLst/>
              <a:ahLst/>
              <a:cxnLst/>
              <a:rect l="l" t="t" r="r" b="b"/>
              <a:pathLst>
                <a:path w="23576" h="7303" extrusionOk="0">
                  <a:moveTo>
                    <a:pt x="6539" y="1"/>
                  </a:moveTo>
                  <a:cubicBezTo>
                    <a:pt x="5243" y="1"/>
                    <a:pt x="4146" y="63"/>
                    <a:pt x="3426" y="220"/>
                  </a:cubicBezTo>
                  <a:cubicBezTo>
                    <a:pt x="0" y="965"/>
                    <a:pt x="357" y="3513"/>
                    <a:pt x="357" y="3513"/>
                  </a:cubicBezTo>
                  <a:lnTo>
                    <a:pt x="338" y="4646"/>
                  </a:lnTo>
                  <a:cubicBezTo>
                    <a:pt x="317" y="6003"/>
                    <a:pt x="1410" y="7108"/>
                    <a:pt x="2758" y="7108"/>
                  </a:cubicBezTo>
                  <a:cubicBezTo>
                    <a:pt x="2780" y="7108"/>
                    <a:pt x="2802" y="7107"/>
                    <a:pt x="2825" y="7107"/>
                  </a:cubicBezTo>
                  <a:cubicBezTo>
                    <a:pt x="6971" y="6993"/>
                    <a:pt x="14900" y="6799"/>
                    <a:pt x="19050" y="6477"/>
                  </a:cubicBezTo>
                  <a:cubicBezTo>
                    <a:pt x="19721" y="6801"/>
                    <a:pt x="20178" y="6905"/>
                    <a:pt x="20487" y="6905"/>
                  </a:cubicBezTo>
                  <a:cubicBezTo>
                    <a:pt x="20650" y="6905"/>
                    <a:pt x="20772" y="6876"/>
                    <a:pt x="20862" y="6836"/>
                  </a:cubicBezTo>
                  <a:cubicBezTo>
                    <a:pt x="20948" y="6799"/>
                    <a:pt x="21038" y="6779"/>
                    <a:pt x="21127" y="6779"/>
                  </a:cubicBezTo>
                  <a:cubicBezTo>
                    <a:pt x="21252" y="6779"/>
                    <a:pt x="21374" y="6818"/>
                    <a:pt x="21474" y="6902"/>
                  </a:cubicBezTo>
                  <a:cubicBezTo>
                    <a:pt x="21650" y="7044"/>
                    <a:pt x="21863" y="7198"/>
                    <a:pt x="22051" y="7264"/>
                  </a:cubicBezTo>
                  <a:cubicBezTo>
                    <a:pt x="22120" y="7289"/>
                    <a:pt x="22188" y="7303"/>
                    <a:pt x="22253" y="7303"/>
                  </a:cubicBezTo>
                  <a:cubicBezTo>
                    <a:pt x="22562" y="7303"/>
                    <a:pt x="22826" y="6987"/>
                    <a:pt x="23007" y="5941"/>
                  </a:cubicBezTo>
                  <a:cubicBezTo>
                    <a:pt x="23231" y="4672"/>
                    <a:pt x="23576" y="2648"/>
                    <a:pt x="22520" y="1896"/>
                  </a:cubicBezTo>
                  <a:cubicBezTo>
                    <a:pt x="21460" y="1141"/>
                    <a:pt x="20077" y="1005"/>
                    <a:pt x="20077" y="1005"/>
                  </a:cubicBezTo>
                  <a:cubicBezTo>
                    <a:pt x="20077" y="1005"/>
                    <a:pt x="11723" y="1"/>
                    <a:pt x="6539" y="1"/>
                  </a:cubicBezTo>
                  <a:close/>
                </a:path>
              </a:pathLst>
            </a:custGeom>
            <a:solidFill>
              <a:srgbClr val="DF97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0" name="Google Shape;4770;p53"/>
            <p:cNvSpPr/>
            <p:nvPr/>
          </p:nvSpPr>
          <p:spPr>
            <a:xfrm>
              <a:off x="3129857" y="1801980"/>
              <a:ext cx="26976" cy="18018"/>
            </a:xfrm>
            <a:custGeom>
              <a:avLst/>
              <a:gdLst/>
              <a:ahLst/>
              <a:cxnLst/>
              <a:rect l="l" t="t" r="r" b="b"/>
              <a:pathLst>
                <a:path w="1596" h="1066" extrusionOk="0">
                  <a:moveTo>
                    <a:pt x="135" y="1"/>
                  </a:moveTo>
                  <a:cubicBezTo>
                    <a:pt x="84" y="1"/>
                    <a:pt x="34" y="34"/>
                    <a:pt x="19" y="86"/>
                  </a:cubicBezTo>
                  <a:cubicBezTo>
                    <a:pt x="0" y="148"/>
                    <a:pt x="37" y="214"/>
                    <a:pt x="100" y="236"/>
                  </a:cubicBezTo>
                  <a:cubicBezTo>
                    <a:pt x="393" y="320"/>
                    <a:pt x="1193" y="629"/>
                    <a:pt x="1350" y="996"/>
                  </a:cubicBezTo>
                  <a:cubicBezTo>
                    <a:pt x="1369" y="1040"/>
                    <a:pt x="1413" y="1065"/>
                    <a:pt x="1457" y="1065"/>
                  </a:cubicBezTo>
                  <a:cubicBezTo>
                    <a:pt x="1474" y="1065"/>
                    <a:pt x="1489" y="1062"/>
                    <a:pt x="1508" y="1054"/>
                  </a:cubicBezTo>
                  <a:cubicBezTo>
                    <a:pt x="1567" y="1028"/>
                    <a:pt x="1596" y="959"/>
                    <a:pt x="1567" y="900"/>
                  </a:cubicBezTo>
                  <a:cubicBezTo>
                    <a:pt x="1339" y="368"/>
                    <a:pt x="286" y="42"/>
                    <a:pt x="169" y="5"/>
                  </a:cubicBezTo>
                  <a:cubicBezTo>
                    <a:pt x="158" y="2"/>
                    <a:pt x="147" y="1"/>
                    <a:pt x="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1" name="Google Shape;4771;p53"/>
            <p:cNvSpPr/>
            <p:nvPr/>
          </p:nvSpPr>
          <p:spPr>
            <a:xfrm>
              <a:off x="3132021" y="1775663"/>
              <a:ext cx="30509" cy="15009"/>
            </a:xfrm>
            <a:custGeom>
              <a:avLst/>
              <a:gdLst/>
              <a:ahLst/>
              <a:cxnLst/>
              <a:rect l="l" t="t" r="r" b="b"/>
              <a:pathLst>
                <a:path w="1805" h="888" extrusionOk="0">
                  <a:moveTo>
                    <a:pt x="115" y="0"/>
                  </a:moveTo>
                  <a:cubicBezTo>
                    <a:pt x="55" y="0"/>
                    <a:pt x="4" y="54"/>
                    <a:pt x="4" y="117"/>
                  </a:cubicBezTo>
                  <a:cubicBezTo>
                    <a:pt x="1" y="180"/>
                    <a:pt x="53" y="234"/>
                    <a:pt x="119" y="238"/>
                  </a:cubicBezTo>
                  <a:cubicBezTo>
                    <a:pt x="126" y="238"/>
                    <a:pt x="848" y="260"/>
                    <a:pt x="1596" y="862"/>
                  </a:cubicBezTo>
                  <a:cubicBezTo>
                    <a:pt x="1618" y="880"/>
                    <a:pt x="1644" y="887"/>
                    <a:pt x="1669" y="887"/>
                  </a:cubicBezTo>
                  <a:cubicBezTo>
                    <a:pt x="1706" y="887"/>
                    <a:pt x="1739" y="872"/>
                    <a:pt x="1764" y="843"/>
                  </a:cubicBezTo>
                  <a:cubicBezTo>
                    <a:pt x="1805" y="792"/>
                    <a:pt x="1798" y="718"/>
                    <a:pt x="1747" y="674"/>
                  </a:cubicBezTo>
                  <a:cubicBezTo>
                    <a:pt x="933" y="18"/>
                    <a:pt x="155" y="0"/>
                    <a:pt x="122" y="0"/>
                  </a:cubicBezTo>
                  <a:cubicBezTo>
                    <a:pt x="120" y="0"/>
                    <a:pt x="117"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2" name="Google Shape;4772;p53"/>
            <p:cNvSpPr/>
            <p:nvPr/>
          </p:nvSpPr>
          <p:spPr>
            <a:xfrm>
              <a:off x="3135993" y="1750799"/>
              <a:ext cx="27788" cy="15009"/>
            </a:xfrm>
            <a:custGeom>
              <a:avLst/>
              <a:gdLst/>
              <a:ahLst/>
              <a:cxnLst/>
              <a:rect l="l" t="t" r="r" b="b"/>
              <a:pathLst>
                <a:path w="1644" h="888" extrusionOk="0">
                  <a:moveTo>
                    <a:pt x="137" y="1"/>
                  </a:moveTo>
                  <a:cubicBezTo>
                    <a:pt x="87" y="1"/>
                    <a:pt x="40" y="31"/>
                    <a:pt x="23" y="77"/>
                  </a:cubicBezTo>
                  <a:cubicBezTo>
                    <a:pt x="1" y="140"/>
                    <a:pt x="30" y="209"/>
                    <a:pt x="92" y="231"/>
                  </a:cubicBezTo>
                  <a:cubicBezTo>
                    <a:pt x="104" y="235"/>
                    <a:pt x="972" y="558"/>
                    <a:pt x="1441" y="866"/>
                  </a:cubicBezTo>
                  <a:cubicBezTo>
                    <a:pt x="1460" y="881"/>
                    <a:pt x="1482" y="888"/>
                    <a:pt x="1504" y="888"/>
                  </a:cubicBezTo>
                  <a:cubicBezTo>
                    <a:pt x="1544" y="888"/>
                    <a:pt x="1581" y="869"/>
                    <a:pt x="1607" y="833"/>
                  </a:cubicBezTo>
                  <a:cubicBezTo>
                    <a:pt x="1644" y="778"/>
                    <a:pt x="1625" y="705"/>
                    <a:pt x="1573" y="668"/>
                  </a:cubicBezTo>
                  <a:cubicBezTo>
                    <a:pt x="1082" y="345"/>
                    <a:pt x="214" y="23"/>
                    <a:pt x="177" y="8"/>
                  </a:cubicBezTo>
                  <a:cubicBezTo>
                    <a:pt x="163" y="3"/>
                    <a:pt x="150"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6" name="TextBox 105"/>
          <p:cNvSpPr txBox="1"/>
          <p:nvPr/>
        </p:nvSpPr>
        <p:spPr>
          <a:xfrm>
            <a:off x="7823808" y="4863649"/>
            <a:ext cx="1210588" cy="215444"/>
          </a:xfrm>
          <a:prstGeom prst="rect">
            <a:avLst/>
          </a:prstGeom>
          <a:noFill/>
        </p:spPr>
        <p:txBody>
          <a:bodyPr wrap="none" rtlCol="0">
            <a:spAutoFit/>
          </a:bodyPr>
          <a:lstStyle/>
          <a:p>
            <a:r>
              <a:rPr lang="en-US" sz="800" dirty="0"/>
              <a:t>© Everestwalk Groups</a:t>
            </a:r>
            <a:endParaRPr lang="en-US" sz="800" dirty="0"/>
          </a:p>
        </p:txBody>
      </p:sp>
      <p:pic>
        <p:nvPicPr>
          <p:cNvPr id="3" name="Picture 2"/>
          <p:cNvPicPr>
            <a:picLocks noChangeAspect="1"/>
          </p:cNvPicPr>
          <p:nvPr/>
        </p:nvPicPr>
        <p:blipFill rotWithShape="1">
          <a:blip r:embed="rId1"/>
          <a:srcRect l="23899" r="23463"/>
          <a:stretch>
            <a:fillRect/>
          </a:stretch>
        </p:blipFill>
        <p:spPr>
          <a:xfrm>
            <a:off x="6696450" y="218873"/>
            <a:ext cx="2444966" cy="464477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53"/>
        <p:cNvGrpSpPr/>
        <p:nvPr/>
      </p:nvGrpSpPr>
      <p:grpSpPr>
        <a:xfrm>
          <a:off x="0" y="0"/>
          <a:ext cx="0" cy="0"/>
          <a:chOff x="0" y="0"/>
          <a:chExt cx="0" cy="0"/>
        </a:xfrm>
      </p:grpSpPr>
      <p:sp>
        <p:nvSpPr>
          <p:cNvPr id="4354" name="Google Shape;4354;p48"/>
          <p:cNvSpPr txBox="1">
            <a:spLocks noGrp="1"/>
          </p:cNvSpPr>
          <p:nvPr>
            <p:ph type="title"/>
          </p:nvPr>
        </p:nvSpPr>
        <p:spPr>
          <a:xfrm>
            <a:off x="942111" y="953222"/>
            <a:ext cx="5707665" cy="572700"/>
          </a:xfrm>
          <a:prstGeom prst="rect">
            <a:avLst/>
          </a:prstGeom>
        </p:spPr>
        <p:txBody>
          <a:bodyPr spcFirstLastPara="1" wrap="square" lIns="91425" tIns="91425" rIns="91425" bIns="91425" anchor="ctr" anchorCtr="0">
            <a:noAutofit/>
          </a:bodyPr>
          <a:lstStyle/>
          <a:p>
            <a:pPr lvl="0"/>
            <a:r>
              <a:rPr lang="en-US" dirty="0"/>
              <a:t>Push Notifications</a:t>
            </a:r>
            <a:endParaRPr lang="en-US" dirty="0"/>
          </a:p>
        </p:txBody>
      </p:sp>
      <p:sp>
        <p:nvSpPr>
          <p:cNvPr id="4356" name="Google Shape;4356;p48"/>
          <p:cNvSpPr txBox="1"/>
          <p:nvPr/>
        </p:nvSpPr>
        <p:spPr>
          <a:xfrm>
            <a:off x="1622847" y="2358277"/>
            <a:ext cx="4633043" cy="484800"/>
          </a:xfrm>
          <a:prstGeom prst="rect">
            <a:avLst/>
          </a:prstGeom>
          <a:noFill/>
          <a:ln>
            <a:noFill/>
          </a:ln>
        </p:spPr>
        <p:txBody>
          <a:bodyPr spcFirstLastPara="1" wrap="square" lIns="91425" tIns="91425" rIns="91425" bIns="91425" anchor="ctr" anchorCtr="0">
            <a:noAutofit/>
          </a:bodyPr>
          <a:lstStyle/>
          <a:p>
            <a:pPr algn="just">
              <a:buClr>
                <a:schemeClr val="accent3"/>
              </a:buClr>
              <a:buSzPts val="1400"/>
            </a:pPr>
            <a:r>
              <a:rPr lang="en-US" sz="1300" dirty="0">
                <a:solidFill>
                  <a:schemeClr val="dk1"/>
                </a:solidFill>
                <a:latin typeface="Poppins Light"/>
                <a:cs typeface="Poppins Light"/>
                <a:sym typeface="Poppins Light"/>
              </a:rPr>
              <a:t>This live notifications will be on the good the things happening around the world to motivate, inspire and also to create an awareness on suicide prevention.</a:t>
            </a:r>
            <a:endParaRPr lang="en-US" sz="1300" dirty="0">
              <a:solidFill>
                <a:schemeClr val="dk1"/>
              </a:solidFill>
              <a:latin typeface="Poppins Light"/>
              <a:cs typeface="Poppins Light"/>
              <a:sym typeface="Poppins Light"/>
            </a:endParaRPr>
          </a:p>
        </p:txBody>
      </p:sp>
      <p:grpSp>
        <p:nvGrpSpPr>
          <p:cNvPr id="82" name="Google Shape;5059;p63"/>
          <p:cNvGrpSpPr/>
          <p:nvPr/>
        </p:nvGrpSpPr>
        <p:grpSpPr>
          <a:xfrm>
            <a:off x="6050605" y="1770434"/>
            <a:ext cx="3093396" cy="3275527"/>
            <a:chOff x="1473675" y="1289625"/>
            <a:chExt cx="886663" cy="880325"/>
          </a:xfrm>
        </p:grpSpPr>
        <p:sp>
          <p:nvSpPr>
            <p:cNvPr id="83" name="Google Shape;5060;p63"/>
            <p:cNvSpPr/>
            <p:nvPr/>
          </p:nvSpPr>
          <p:spPr>
            <a:xfrm>
              <a:off x="1491335" y="1896785"/>
              <a:ext cx="293205" cy="217236"/>
            </a:xfrm>
            <a:custGeom>
              <a:avLst/>
              <a:gdLst/>
              <a:ahLst/>
              <a:cxnLst/>
              <a:rect l="l" t="t" r="r" b="b"/>
              <a:pathLst>
                <a:path w="13929" h="10320" extrusionOk="0">
                  <a:moveTo>
                    <a:pt x="1" y="0"/>
                  </a:moveTo>
                  <a:lnTo>
                    <a:pt x="2601" y="10319"/>
                  </a:lnTo>
                  <a:lnTo>
                    <a:pt x="11159" y="10319"/>
                  </a:lnTo>
                  <a:lnTo>
                    <a:pt x="139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5061;p63"/>
            <p:cNvSpPr/>
            <p:nvPr/>
          </p:nvSpPr>
          <p:spPr>
            <a:xfrm>
              <a:off x="1520741" y="1571830"/>
              <a:ext cx="167221" cy="167200"/>
            </a:xfrm>
            <a:custGeom>
              <a:avLst/>
              <a:gdLst/>
              <a:ahLst/>
              <a:cxnLst/>
              <a:rect l="l" t="t" r="r" b="b"/>
              <a:pathLst>
                <a:path w="7944" h="7943" extrusionOk="0">
                  <a:moveTo>
                    <a:pt x="2685" y="0"/>
                  </a:moveTo>
                  <a:cubicBezTo>
                    <a:pt x="1" y="5817"/>
                    <a:pt x="4922" y="7943"/>
                    <a:pt x="4922" y="7943"/>
                  </a:cubicBezTo>
                  <a:cubicBezTo>
                    <a:pt x="7943" y="3018"/>
                    <a:pt x="2685" y="0"/>
                    <a:pt x="26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5062;p63"/>
            <p:cNvSpPr/>
            <p:nvPr/>
          </p:nvSpPr>
          <p:spPr>
            <a:xfrm>
              <a:off x="1636132" y="1709112"/>
              <a:ext cx="150781" cy="100724"/>
            </a:xfrm>
            <a:custGeom>
              <a:avLst/>
              <a:gdLst/>
              <a:ahLst/>
              <a:cxnLst/>
              <a:rect l="l" t="t" r="r" b="b"/>
              <a:pathLst>
                <a:path w="7163" h="4785" extrusionOk="0">
                  <a:moveTo>
                    <a:pt x="5797" y="0"/>
                  </a:moveTo>
                  <a:cubicBezTo>
                    <a:pt x="1" y="0"/>
                    <a:pt x="1" y="4663"/>
                    <a:pt x="1" y="4663"/>
                  </a:cubicBezTo>
                  <a:cubicBezTo>
                    <a:pt x="500" y="4746"/>
                    <a:pt x="965" y="4784"/>
                    <a:pt x="1400" y="4784"/>
                  </a:cubicBezTo>
                  <a:cubicBezTo>
                    <a:pt x="6218" y="4784"/>
                    <a:pt x="7163" y="79"/>
                    <a:pt x="7163" y="79"/>
                  </a:cubicBezTo>
                  <a:cubicBezTo>
                    <a:pt x="6675" y="25"/>
                    <a:pt x="6221" y="0"/>
                    <a:pt x="57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5063;p63"/>
            <p:cNvSpPr/>
            <p:nvPr/>
          </p:nvSpPr>
          <p:spPr>
            <a:xfrm>
              <a:off x="1520741" y="1571815"/>
              <a:ext cx="167221" cy="167200"/>
            </a:xfrm>
            <a:custGeom>
              <a:avLst/>
              <a:gdLst/>
              <a:ahLst/>
              <a:cxnLst/>
              <a:rect l="l" t="t" r="r" b="b"/>
              <a:pathLst>
                <a:path w="7944" h="7943" extrusionOk="0">
                  <a:moveTo>
                    <a:pt x="2685" y="0"/>
                  </a:moveTo>
                  <a:cubicBezTo>
                    <a:pt x="1" y="5817"/>
                    <a:pt x="4922" y="7943"/>
                    <a:pt x="4922" y="7943"/>
                  </a:cubicBezTo>
                  <a:cubicBezTo>
                    <a:pt x="7943" y="3018"/>
                    <a:pt x="2685" y="0"/>
                    <a:pt x="2685" y="0"/>
                  </a:cubicBezTo>
                  <a:close/>
                </a:path>
              </a:pathLst>
            </a:custGeom>
            <a:solidFill>
              <a:srgbClr val="2C272B">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5064;p63"/>
            <p:cNvSpPr/>
            <p:nvPr/>
          </p:nvSpPr>
          <p:spPr>
            <a:xfrm>
              <a:off x="1473675" y="1745822"/>
              <a:ext cx="162485" cy="108555"/>
            </a:xfrm>
            <a:custGeom>
              <a:avLst/>
              <a:gdLst/>
              <a:ahLst/>
              <a:cxnLst/>
              <a:rect l="l" t="t" r="r" b="b"/>
              <a:pathLst>
                <a:path w="7719" h="5157" extrusionOk="0">
                  <a:moveTo>
                    <a:pt x="1510" y="1"/>
                  </a:moveTo>
                  <a:cubicBezTo>
                    <a:pt x="620" y="1"/>
                    <a:pt x="0" y="125"/>
                    <a:pt x="0" y="125"/>
                  </a:cubicBezTo>
                  <a:cubicBezTo>
                    <a:pt x="1305" y="4404"/>
                    <a:pt x="4162" y="5157"/>
                    <a:pt x="6011" y="5157"/>
                  </a:cubicBezTo>
                  <a:cubicBezTo>
                    <a:pt x="7013" y="5157"/>
                    <a:pt x="7719" y="4935"/>
                    <a:pt x="7719" y="4935"/>
                  </a:cubicBezTo>
                  <a:cubicBezTo>
                    <a:pt x="7017" y="652"/>
                    <a:pt x="3551" y="1"/>
                    <a:pt x="15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5065;p63"/>
            <p:cNvSpPr/>
            <p:nvPr/>
          </p:nvSpPr>
          <p:spPr>
            <a:xfrm>
              <a:off x="1608115" y="1697956"/>
              <a:ext cx="37301" cy="243696"/>
            </a:xfrm>
            <a:custGeom>
              <a:avLst/>
              <a:gdLst/>
              <a:ahLst/>
              <a:cxnLst/>
              <a:rect l="l" t="t" r="r" b="b"/>
              <a:pathLst>
                <a:path w="1772" h="11577" extrusionOk="0">
                  <a:moveTo>
                    <a:pt x="426" y="1"/>
                  </a:moveTo>
                  <a:lnTo>
                    <a:pt x="1" y="96"/>
                  </a:lnTo>
                  <a:lnTo>
                    <a:pt x="1116" y="5222"/>
                  </a:lnTo>
                  <a:lnTo>
                    <a:pt x="1340" y="11577"/>
                  </a:lnTo>
                  <a:lnTo>
                    <a:pt x="1772" y="11562"/>
                  </a:lnTo>
                  <a:lnTo>
                    <a:pt x="1548" y="5185"/>
                  </a:lnTo>
                  <a:lnTo>
                    <a:pt x="4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5066;p63"/>
            <p:cNvSpPr/>
            <p:nvPr/>
          </p:nvSpPr>
          <p:spPr>
            <a:xfrm>
              <a:off x="1859820" y="1289625"/>
              <a:ext cx="230371" cy="217552"/>
            </a:xfrm>
            <a:custGeom>
              <a:avLst/>
              <a:gdLst/>
              <a:ahLst/>
              <a:cxnLst/>
              <a:rect l="l" t="t" r="r" b="b"/>
              <a:pathLst>
                <a:path w="10944" h="10335" extrusionOk="0">
                  <a:moveTo>
                    <a:pt x="4742" y="0"/>
                  </a:moveTo>
                  <a:cubicBezTo>
                    <a:pt x="4576" y="0"/>
                    <a:pt x="4411" y="23"/>
                    <a:pt x="4251" y="67"/>
                  </a:cubicBezTo>
                  <a:cubicBezTo>
                    <a:pt x="3727" y="206"/>
                    <a:pt x="3327" y="511"/>
                    <a:pt x="3008" y="907"/>
                  </a:cubicBezTo>
                  <a:cubicBezTo>
                    <a:pt x="2322" y="1761"/>
                    <a:pt x="2010" y="3037"/>
                    <a:pt x="1673" y="3994"/>
                  </a:cubicBezTo>
                  <a:cubicBezTo>
                    <a:pt x="943" y="6052"/>
                    <a:pt x="320" y="8171"/>
                    <a:pt x="0" y="10335"/>
                  </a:cubicBezTo>
                  <a:lnTo>
                    <a:pt x="10943" y="10335"/>
                  </a:lnTo>
                  <a:cubicBezTo>
                    <a:pt x="10668" y="9384"/>
                    <a:pt x="10375" y="8443"/>
                    <a:pt x="10070" y="7504"/>
                  </a:cubicBezTo>
                  <a:cubicBezTo>
                    <a:pt x="9612" y="6099"/>
                    <a:pt x="9131" y="4695"/>
                    <a:pt x="8563" y="3330"/>
                  </a:cubicBezTo>
                  <a:cubicBezTo>
                    <a:pt x="8325" y="2751"/>
                    <a:pt x="8174" y="2088"/>
                    <a:pt x="7866" y="1541"/>
                  </a:cubicBezTo>
                  <a:cubicBezTo>
                    <a:pt x="7558" y="991"/>
                    <a:pt x="7166" y="338"/>
                    <a:pt x="6499" y="170"/>
                  </a:cubicBezTo>
                  <a:cubicBezTo>
                    <a:pt x="6356" y="133"/>
                    <a:pt x="6211" y="128"/>
                    <a:pt x="6065" y="128"/>
                  </a:cubicBezTo>
                  <a:cubicBezTo>
                    <a:pt x="6004" y="128"/>
                    <a:pt x="5943" y="129"/>
                    <a:pt x="5883" y="129"/>
                  </a:cubicBezTo>
                  <a:cubicBezTo>
                    <a:pt x="5812" y="129"/>
                    <a:pt x="5741" y="127"/>
                    <a:pt x="5670" y="122"/>
                  </a:cubicBezTo>
                  <a:cubicBezTo>
                    <a:pt x="5402" y="104"/>
                    <a:pt x="5138" y="23"/>
                    <a:pt x="4871" y="5"/>
                  </a:cubicBezTo>
                  <a:cubicBezTo>
                    <a:pt x="4828" y="2"/>
                    <a:pt x="4785" y="0"/>
                    <a:pt x="4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5067;p63"/>
            <p:cNvSpPr/>
            <p:nvPr/>
          </p:nvSpPr>
          <p:spPr>
            <a:xfrm>
              <a:off x="1797936" y="1481024"/>
              <a:ext cx="344883" cy="379995"/>
            </a:xfrm>
            <a:custGeom>
              <a:avLst/>
              <a:gdLst/>
              <a:ahLst/>
              <a:cxnLst/>
              <a:rect l="l" t="t" r="r" b="b"/>
              <a:pathLst>
                <a:path w="16384" h="18052" extrusionOk="0">
                  <a:moveTo>
                    <a:pt x="8229" y="1"/>
                  </a:moveTo>
                  <a:cubicBezTo>
                    <a:pt x="7978" y="1"/>
                    <a:pt x="7726" y="21"/>
                    <a:pt x="7477" y="61"/>
                  </a:cubicBezTo>
                  <a:lnTo>
                    <a:pt x="0" y="1487"/>
                  </a:lnTo>
                  <a:lnTo>
                    <a:pt x="718" y="2892"/>
                  </a:lnTo>
                  <a:cubicBezTo>
                    <a:pt x="520" y="3262"/>
                    <a:pt x="415" y="3666"/>
                    <a:pt x="432" y="4087"/>
                  </a:cubicBezTo>
                  <a:lnTo>
                    <a:pt x="1034" y="18051"/>
                  </a:lnTo>
                  <a:lnTo>
                    <a:pt x="15860" y="18051"/>
                  </a:lnTo>
                  <a:lnTo>
                    <a:pt x="16354" y="4062"/>
                  </a:lnTo>
                  <a:cubicBezTo>
                    <a:pt x="16383" y="3317"/>
                    <a:pt x="16050" y="2635"/>
                    <a:pt x="15552" y="2111"/>
                  </a:cubicBezTo>
                  <a:lnTo>
                    <a:pt x="15654" y="1198"/>
                  </a:lnTo>
                  <a:lnTo>
                    <a:pt x="8947" y="57"/>
                  </a:lnTo>
                  <a:cubicBezTo>
                    <a:pt x="8709" y="19"/>
                    <a:pt x="8469" y="1"/>
                    <a:pt x="8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5068;p63"/>
            <p:cNvSpPr/>
            <p:nvPr/>
          </p:nvSpPr>
          <p:spPr>
            <a:xfrm>
              <a:off x="1815680" y="1606329"/>
              <a:ext cx="325138" cy="254684"/>
            </a:xfrm>
            <a:custGeom>
              <a:avLst/>
              <a:gdLst/>
              <a:ahLst/>
              <a:cxnLst/>
              <a:rect l="l" t="t" r="r" b="b"/>
              <a:pathLst>
                <a:path w="15446" h="12099" extrusionOk="0">
                  <a:moveTo>
                    <a:pt x="15445" y="1"/>
                  </a:moveTo>
                  <a:lnTo>
                    <a:pt x="0" y="7668"/>
                  </a:lnTo>
                  <a:lnTo>
                    <a:pt x="191" y="12098"/>
                  </a:lnTo>
                  <a:lnTo>
                    <a:pt x="15017" y="12098"/>
                  </a:lnTo>
                  <a:lnTo>
                    <a:pt x="15445" y="1"/>
                  </a:lnTo>
                  <a:close/>
                </a:path>
              </a:pathLst>
            </a:custGeom>
            <a:solidFill>
              <a:srgbClr val="2C272B">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5069;p63"/>
            <p:cNvSpPr/>
            <p:nvPr/>
          </p:nvSpPr>
          <p:spPr>
            <a:xfrm>
              <a:off x="1924504" y="1388598"/>
              <a:ext cx="96135" cy="160338"/>
            </a:xfrm>
            <a:custGeom>
              <a:avLst/>
              <a:gdLst/>
              <a:ahLst/>
              <a:cxnLst/>
              <a:rect l="l" t="t" r="r" b="b"/>
              <a:pathLst>
                <a:path w="4567" h="7617" extrusionOk="0">
                  <a:moveTo>
                    <a:pt x="3620" y="0"/>
                  </a:moveTo>
                  <a:lnTo>
                    <a:pt x="778" y="206"/>
                  </a:lnTo>
                  <a:lnTo>
                    <a:pt x="158" y="5225"/>
                  </a:lnTo>
                  <a:cubicBezTo>
                    <a:pt x="1" y="6494"/>
                    <a:pt x="991" y="7617"/>
                    <a:pt x="2270" y="7617"/>
                  </a:cubicBezTo>
                  <a:cubicBezTo>
                    <a:pt x="3572" y="7617"/>
                    <a:pt x="4566" y="6461"/>
                    <a:pt x="4379" y="5178"/>
                  </a:cubicBezTo>
                  <a:lnTo>
                    <a:pt x="3620" y="0"/>
                  </a:lnTo>
                  <a:close/>
                </a:path>
              </a:pathLst>
            </a:custGeom>
            <a:solidFill>
              <a:srgbClr val="E098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5070;p63"/>
            <p:cNvSpPr/>
            <p:nvPr/>
          </p:nvSpPr>
          <p:spPr>
            <a:xfrm>
              <a:off x="1630364" y="1852393"/>
              <a:ext cx="667453" cy="196712"/>
            </a:xfrm>
            <a:custGeom>
              <a:avLst/>
              <a:gdLst/>
              <a:ahLst/>
              <a:cxnLst/>
              <a:rect l="l" t="t" r="r" b="b"/>
              <a:pathLst>
                <a:path w="31708" h="9345" extrusionOk="0">
                  <a:moveTo>
                    <a:pt x="20538" y="1"/>
                  </a:moveTo>
                  <a:lnTo>
                    <a:pt x="12211" y="104"/>
                  </a:lnTo>
                  <a:lnTo>
                    <a:pt x="1346" y="1016"/>
                  </a:lnTo>
                  <a:cubicBezTo>
                    <a:pt x="385" y="1251"/>
                    <a:pt x="0" y="2260"/>
                    <a:pt x="103" y="3246"/>
                  </a:cubicBezTo>
                  <a:lnTo>
                    <a:pt x="737" y="9344"/>
                  </a:lnTo>
                  <a:lnTo>
                    <a:pt x="30593" y="9241"/>
                  </a:lnTo>
                  <a:lnTo>
                    <a:pt x="31708" y="1119"/>
                  </a:lnTo>
                  <a:lnTo>
                    <a:pt x="205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5071;p63"/>
            <p:cNvSpPr/>
            <p:nvPr/>
          </p:nvSpPr>
          <p:spPr>
            <a:xfrm>
              <a:off x="1586119" y="1953597"/>
              <a:ext cx="280681" cy="216352"/>
            </a:xfrm>
            <a:custGeom>
              <a:avLst/>
              <a:gdLst/>
              <a:ahLst/>
              <a:cxnLst/>
              <a:rect l="l" t="t" r="r" b="b"/>
              <a:pathLst>
                <a:path w="13334" h="10278" extrusionOk="0">
                  <a:moveTo>
                    <a:pt x="12959" y="0"/>
                  </a:moveTo>
                  <a:lnTo>
                    <a:pt x="12282" y="66"/>
                  </a:lnTo>
                  <a:lnTo>
                    <a:pt x="6810" y="950"/>
                  </a:lnTo>
                  <a:cubicBezTo>
                    <a:pt x="6271" y="1038"/>
                    <a:pt x="5769" y="1269"/>
                    <a:pt x="5351" y="1624"/>
                  </a:cubicBezTo>
                  <a:lnTo>
                    <a:pt x="154" y="6025"/>
                  </a:lnTo>
                  <a:cubicBezTo>
                    <a:pt x="56" y="6109"/>
                    <a:pt x="0" y="6238"/>
                    <a:pt x="5" y="6370"/>
                  </a:cubicBezTo>
                  <a:lnTo>
                    <a:pt x="37" y="7107"/>
                  </a:lnTo>
                  <a:cubicBezTo>
                    <a:pt x="50" y="7342"/>
                    <a:pt x="246" y="7513"/>
                    <a:pt x="464" y="7513"/>
                  </a:cubicBezTo>
                  <a:cubicBezTo>
                    <a:pt x="511" y="7513"/>
                    <a:pt x="559" y="7505"/>
                    <a:pt x="606" y="7488"/>
                  </a:cubicBezTo>
                  <a:lnTo>
                    <a:pt x="1284" y="7243"/>
                  </a:lnTo>
                  <a:lnTo>
                    <a:pt x="540" y="7759"/>
                  </a:lnTo>
                  <a:cubicBezTo>
                    <a:pt x="308" y="7921"/>
                    <a:pt x="181" y="8196"/>
                    <a:pt x="203" y="8478"/>
                  </a:cubicBezTo>
                  <a:lnTo>
                    <a:pt x="294" y="9549"/>
                  </a:lnTo>
                  <a:cubicBezTo>
                    <a:pt x="331" y="9969"/>
                    <a:pt x="683" y="10277"/>
                    <a:pt x="1087" y="10277"/>
                  </a:cubicBezTo>
                  <a:cubicBezTo>
                    <a:pt x="1135" y="10277"/>
                    <a:pt x="1184" y="10273"/>
                    <a:pt x="1233" y="10264"/>
                  </a:cubicBezTo>
                  <a:lnTo>
                    <a:pt x="13333" y="7987"/>
                  </a:lnTo>
                  <a:lnTo>
                    <a:pt x="12959" y="0"/>
                  </a:lnTo>
                  <a:close/>
                </a:path>
              </a:pathLst>
            </a:custGeom>
            <a:solidFill>
              <a:srgbClr val="E098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5072;p63"/>
            <p:cNvSpPr/>
            <p:nvPr/>
          </p:nvSpPr>
          <p:spPr>
            <a:xfrm>
              <a:off x="1617377" y="1908278"/>
              <a:ext cx="498127" cy="240223"/>
            </a:xfrm>
            <a:custGeom>
              <a:avLst/>
              <a:gdLst/>
              <a:ahLst/>
              <a:cxnLst/>
              <a:rect l="l" t="t" r="r" b="b"/>
              <a:pathLst>
                <a:path w="23664" h="11412" extrusionOk="0">
                  <a:moveTo>
                    <a:pt x="23289" y="1"/>
                  </a:moveTo>
                  <a:lnTo>
                    <a:pt x="7676" y="3257"/>
                  </a:lnTo>
                  <a:lnTo>
                    <a:pt x="5325" y="3103"/>
                  </a:lnTo>
                  <a:cubicBezTo>
                    <a:pt x="4786" y="3191"/>
                    <a:pt x="4284" y="3422"/>
                    <a:pt x="3866" y="3777"/>
                  </a:cubicBezTo>
                  <a:lnTo>
                    <a:pt x="23" y="7030"/>
                  </a:lnTo>
                  <a:lnTo>
                    <a:pt x="1" y="7060"/>
                  </a:lnTo>
                  <a:lnTo>
                    <a:pt x="5087" y="11412"/>
                  </a:lnTo>
                  <a:lnTo>
                    <a:pt x="23663" y="7987"/>
                  </a:lnTo>
                  <a:lnTo>
                    <a:pt x="23289" y="1"/>
                  </a:lnTo>
                  <a:close/>
                </a:path>
              </a:pathLst>
            </a:custGeom>
            <a:solidFill>
              <a:srgbClr val="D38B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5073;p63"/>
            <p:cNvSpPr/>
            <p:nvPr/>
          </p:nvSpPr>
          <p:spPr>
            <a:xfrm>
              <a:off x="1587971" y="2121568"/>
              <a:ext cx="34922" cy="12819"/>
            </a:xfrm>
            <a:custGeom>
              <a:avLst/>
              <a:gdLst/>
              <a:ahLst/>
              <a:cxnLst/>
              <a:rect l="l" t="t" r="r" b="b"/>
              <a:pathLst>
                <a:path w="1659" h="609" extrusionOk="0">
                  <a:moveTo>
                    <a:pt x="1533" y="0"/>
                  </a:moveTo>
                  <a:cubicBezTo>
                    <a:pt x="1515" y="0"/>
                    <a:pt x="1496" y="5"/>
                    <a:pt x="1479" y="14"/>
                  </a:cubicBezTo>
                  <a:cubicBezTo>
                    <a:pt x="1046" y="256"/>
                    <a:pt x="110" y="388"/>
                    <a:pt x="100" y="392"/>
                  </a:cubicBezTo>
                  <a:cubicBezTo>
                    <a:pt x="41" y="399"/>
                    <a:pt x="0" y="454"/>
                    <a:pt x="8" y="513"/>
                  </a:cubicBezTo>
                  <a:cubicBezTo>
                    <a:pt x="15" y="568"/>
                    <a:pt x="63" y="608"/>
                    <a:pt x="115" y="608"/>
                  </a:cubicBezTo>
                  <a:lnTo>
                    <a:pt x="132" y="608"/>
                  </a:lnTo>
                  <a:cubicBezTo>
                    <a:pt x="169" y="601"/>
                    <a:pt x="1115" y="465"/>
                    <a:pt x="1585" y="205"/>
                  </a:cubicBezTo>
                  <a:cubicBezTo>
                    <a:pt x="1640" y="175"/>
                    <a:pt x="1658" y="109"/>
                    <a:pt x="1629" y="58"/>
                  </a:cubicBezTo>
                  <a:cubicBezTo>
                    <a:pt x="1609" y="20"/>
                    <a:pt x="1572" y="0"/>
                    <a:pt x="1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5074;p63"/>
            <p:cNvSpPr/>
            <p:nvPr/>
          </p:nvSpPr>
          <p:spPr>
            <a:xfrm>
              <a:off x="1590055" y="2135840"/>
              <a:ext cx="35680" cy="12441"/>
            </a:xfrm>
            <a:custGeom>
              <a:avLst/>
              <a:gdLst/>
              <a:ahLst/>
              <a:cxnLst/>
              <a:rect l="l" t="t" r="r" b="b"/>
              <a:pathLst>
                <a:path w="1695" h="591" extrusionOk="0">
                  <a:moveTo>
                    <a:pt x="1571" y="0"/>
                  </a:moveTo>
                  <a:cubicBezTo>
                    <a:pt x="1555" y="0"/>
                    <a:pt x="1538" y="4"/>
                    <a:pt x="1522" y="11"/>
                  </a:cubicBezTo>
                  <a:cubicBezTo>
                    <a:pt x="906" y="304"/>
                    <a:pt x="114" y="370"/>
                    <a:pt x="104" y="374"/>
                  </a:cubicBezTo>
                  <a:cubicBezTo>
                    <a:pt x="45" y="377"/>
                    <a:pt x="1" y="429"/>
                    <a:pt x="4" y="491"/>
                  </a:cubicBezTo>
                  <a:cubicBezTo>
                    <a:pt x="8" y="546"/>
                    <a:pt x="55" y="590"/>
                    <a:pt x="114" y="590"/>
                  </a:cubicBezTo>
                  <a:lnTo>
                    <a:pt x="121" y="590"/>
                  </a:lnTo>
                  <a:cubicBezTo>
                    <a:pt x="158" y="587"/>
                    <a:pt x="962" y="517"/>
                    <a:pt x="1614" y="209"/>
                  </a:cubicBezTo>
                  <a:cubicBezTo>
                    <a:pt x="1669" y="183"/>
                    <a:pt x="1695" y="117"/>
                    <a:pt x="1669" y="62"/>
                  </a:cubicBezTo>
                  <a:cubicBezTo>
                    <a:pt x="1651" y="23"/>
                    <a:pt x="1612" y="0"/>
                    <a:pt x="15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5075;p63"/>
            <p:cNvSpPr/>
            <p:nvPr/>
          </p:nvSpPr>
          <p:spPr>
            <a:xfrm>
              <a:off x="1592771" y="2150806"/>
              <a:ext cx="32901" cy="10967"/>
            </a:xfrm>
            <a:custGeom>
              <a:avLst/>
              <a:gdLst/>
              <a:ahLst/>
              <a:cxnLst/>
              <a:rect l="l" t="t" r="r" b="b"/>
              <a:pathLst>
                <a:path w="1563" h="521" extrusionOk="0">
                  <a:moveTo>
                    <a:pt x="1444" y="1"/>
                  </a:moveTo>
                  <a:cubicBezTo>
                    <a:pt x="1435" y="1"/>
                    <a:pt x="1425" y="2"/>
                    <a:pt x="1415" y="4"/>
                  </a:cubicBezTo>
                  <a:cubicBezTo>
                    <a:pt x="1012" y="103"/>
                    <a:pt x="107" y="304"/>
                    <a:pt x="95" y="308"/>
                  </a:cubicBezTo>
                  <a:cubicBezTo>
                    <a:pt x="36" y="319"/>
                    <a:pt x="0" y="378"/>
                    <a:pt x="14" y="436"/>
                  </a:cubicBezTo>
                  <a:cubicBezTo>
                    <a:pt x="26" y="488"/>
                    <a:pt x="70" y="521"/>
                    <a:pt x="121" y="521"/>
                  </a:cubicBezTo>
                  <a:lnTo>
                    <a:pt x="143" y="521"/>
                  </a:lnTo>
                  <a:cubicBezTo>
                    <a:pt x="154" y="517"/>
                    <a:pt x="1063" y="316"/>
                    <a:pt x="1467" y="216"/>
                  </a:cubicBezTo>
                  <a:cubicBezTo>
                    <a:pt x="1526" y="198"/>
                    <a:pt x="1562" y="140"/>
                    <a:pt x="1548" y="81"/>
                  </a:cubicBezTo>
                  <a:cubicBezTo>
                    <a:pt x="1535" y="31"/>
                    <a:pt x="1492" y="1"/>
                    <a:pt x="14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5076;p63"/>
            <p:cNvSpPr/>
            <p:nvPr/>
          </p:nvSpPr>
          <p:spPr>
            <a:xfrm>
              <a:off x="2061975" y="1871716"/>
              <a:ext cx="298363" cy="231971"/>
            </a:xfrm>
            <a:custGeom>
              <a:avLst/>
              <a:gdLst/>
              <a:ahLst/>
              <a:cxnLst/>
              <a:rect l="l" t="t" r="r" b="b"/>
              <a:pathLst>
                <a:path w="14174" h="11020" extrusionOk="0">
                  <a:moveTo>
                    <a:pt x="9937" y="0"/>
                  </a:moveTo>
                  <a:cubicBezTo>
                    <a:pt x="9740" y="0"/>
                    <a:pt x="9541" y="14"/>
                    <a:pt x="9340" y="44"/>
                  </a:cubicBezTo>
                  <a:lnTo>
                    <a:pt x="1" y="1352"/>
                  </a:lnTo>
                  <a:lnTo>
                    <a:pt x="448" y="11019"/>
                  </a:lnTo>
                  <a:lnTo>
                    <a:pt x="10624" y="9306"/>
                  </a:lnTo>
                  <a:cubicBezTo>
                    <a:pt x="12688" y="8980"/>
                    <a:pt x="14173" y="7150"/>
                    <a:pt x="14070" y="5064"/>
                  </a:cubicBezTo>
                  <a:lnTo>
                    <a:pt x="14012" y="3890"/>
                  </a:lnTo>
                  <a:cubicBezTo>
                    <a:pt x="13904" y="1684"/>
                    <a:pt x="12078" y="0"/>
                    <a:pt x="99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5077;p63"/>
            <p:cNvSpPr/>
            <p:nvPr/>
          </p:nvSpPr>
          <p:spPr>
            <a:xfrm>
              <a:off x="2061975" y="1888829"/>
              <a:ext cx="291648" cy="216141"/>
            </a:xfrm>
            <a:custGeom>
              <a:avLst/>
              <a:gdLst/>
              <a:ahLst/>
              <a:cxnLst/>
              <a:rect l="l" t="t" r="r" b="b"/>
              <a:pathLst>
                <a:path w="13855" h="10268" extrusionOk="0">
                  <a:moveTo>
                    <a:pt x="4074" y="1"/>
                  </a:moveTo>
                  <a:lnTo>
                    <a:pt x="1" y="602"/>
                  </a:lnTo>
                  <a:lnTo>
                    <a:pt x="448" y="10268"/>
                  </a:lnTo>
                  <a:lnTo>
                    <a:pt x="10624" y="8493"/>
                  </a:lnTo>
                  <a:cubicBezTo>
                    <a:pt x="12164" y="8248"/>
                    <a:pt x="13378" y="7170"/>
                    <a:pt x="13855" y="5772"/>
                  </a:cubicBezTo>
                  <a:lnTo>
                    <a:pt x="4074" y="1"/>
                  </a:lnTo>
                  <a:close/>
                </a:path>
              </a:pathLst>
            </a:custGeom>
            <a:solidFill>
              <a:srgbClr val="2C272B">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5078;p63"/>
            <p:cNvSpPr/>
            <p:nvPr/>
          </p:nvSpPr>
          <p:spPr>
            <a:xfrm>
              <a:off x="1888910" y="1923855"/>
              <a:ext cx="469499" cy="246096"/>
            </a:xfrm>
            <a:custGeom>
              <a:avLst/>
              <a:gdLst/>
              <a:ahLst/>
              <a:cxnLst/>
              <a:rect l="l" t="t" r="r" b="b"/>
              <a:pathLst>
                <a:path w="22304" h="11691" extrusionOk="0">
                  <a:moveTo>
                    <a:pt x="371" y="1"/>
                  </a:moveTo>
                  <a:lnTo>
                    <a:pt x="1" y="7988"/>
                  </a:lnTo>
                  <a:lnTo>
                    <a:pt x="21068" y="11677"/>
                  </a:lnTo>
                  <a:cubicBezTo>
                    <a:pt x="21117" y="11686"/>
                    <a:pt x="21165" y="11690"/>
                    <a:pt x="21213" y="11690"/>
                  </a:cubicBezTo>
                  <a:cubicBezTo>
                    <a:pt x="21618" y="11690"/>
                    <a:pt x="21971" y="11382"/>
                    <a:pt x="22006" y="10962"/>
                  </a:cubicBezTo>
                  <a:lnTo>
                    <a:pt x="22099" y="9891"/>
                  </a:lnTo>
                  <a:cubicBezTo>
                    <a:pt x="22121" y="9609"/>
                    <a:pt x="21992" y="9334"/>
                    <a:pt x="21761" y="9172"/>
                  </a:cubicBezTo>
                  <a:lnTo>
                    <a:pt x="21020" y="8656"/>
                  </a:lnTo>
                  <a:lnTo>
                    <a:pt x="21695" y="8901"/>
                  </a:lnTo>
                  <a:cubicBezTo>
                    <a:pt x="21742" y="8918"/>
                    <a:pt x="21790" y="8926"/>
                    <a:pt x="21837" y="8926"/>
                  </a:cubicBezTo>
                  <a:cubicBezTo>
                    <a:pt x="22056" y="8926"/>
                    <a:pt x="22254" y="8755"/>
                    <a:pt x="22263" y="8520"/>
                  </a:cubicBezTo>
                  <a:lnTo>
                    <a:pt x="22297" y="7783"/>
                  </a:lnTo>
                  <a:cubicBezTo>
                    <a:pt x="22304" y="7651"/>
                    <a:pt x="22245" y="7522"/>
                    <a:pt x="22146" y="7438"/>
                  </a:cubicBezTo>
                  <a:lnTo>
                    <a:pt x="16950" y="3037"/>
                  </a:lnTo>
                  <a:cubicBezTo>
                    <a:pt x="16638" y="2770"/>
                    <a:pt x="16275" y="2572"/>
                    <a:pt x="15886" y="2455"/>
                  </a:cubicBezTo>
                  <a:cubicBezTo>
                    <a:pt x="15685" y="2394"/>
                    <a:pt x="15479" y="2372"/>
                    <a:pt x="15271" y="2372"/>
                  </a:cubicBezTo>
                  <a:cubicBezTo>
                    <a:pt x="15240" y="2372"/>
                    <a:pt x="15209" y="2373"/>
                    <a:pt x="15179" y="2374"/>
                  </a:cubicBezTo>
                  <a:lnTo>
                    <a:pt x="12850" y="2458"/>
                  </a:lnTo>
                  <a:lnTo>
                    <a:pt x="371" y="1"/>
                  </a:lnTo>
                  <a:close/>
                </a:path>
              </a:pathLst>
            </a:custGeom>
            <a:solidFill>
              <a:srgbClr val="ECAE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5079;p63"/>
            <p:cNvSpPr/>
            <p:nvPr/>
          </p:nvSpPr>
          <p:spPr>
            <a:xfrm>
              <a:off x="1919810" y="1929117"/>
              <a:ext cx="91168" cy="184587"/>
            </a:xfrm>
            <a:custGeom>
              <a:avLst/>
              <a:gdLst/>
              <a:ahLst/>
              <a:cxnLst/>
              <a:rect l="l" t="t" r="r" b="b"/>
              <a:pathLst>
                <a:path w="4331" h="8769" extrusionOk="0">
                  <a:moveTo>
                    <a:pt x="1049" y="1"/>
                  </a:moveTo>
                  <a:lnTo>
                    <a:pt x="0" y="7922"/>
                  </a:lnTo>
                  <a:lnTo>
                    <a:pt x="4331" y="8768"/>
                  </a:lnTo>
                  <a:lnTo>
                    <a:pt x="1049" y="1"/>
                  </a:lnTo>
                  <a:close/>
                </a:path>
              </a:pathLst>
            </a:custGeom>
            <a:solidFill>
              <a:srgbClr val="D38B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5080;p63"/>
            <p:cNvSpPr/>
            <p:nvPr/>
          </p:nvSpPr>
          <p:spPr>
            <a:xfrm>
              <a:off x="1584183" y="1871716"/>
              <a:ext cx="359429" cy="238454"/>
            </a:xfrm>
            <a:custGeom>
              <a:avLst/>
              <a:gdLst/>
              <a:ahLst/>
              <a:cxnLst/>
              <a:rect l="l" t="t" r="r" b="b"/>
              <a:pathLst>
                <a:path w="17075" h="11328" extrusionOk="0">
                  <a:moveTo>
                    <a:pt x="4236" y="0"/>
                  </a:moveTo>
                  <a:cubicBezTo>
                    <a:pt x="2093" y="0"/>
                    <a:pt x="270" y="1684"/>
                    <a:pt x="158" y="3890"/>
                  </a:cubicBezTo>
                  <a:lnTo>
                    <a:pt x="104" y="5064"/>
                  </a:lnTo>
                  <a:cubicBezTo>
                    <a:pt x="1" y="7150"/>
                    <a:pt x="1486" y="8980"/>
                    <a:pt x="3547" y="9306"/>
                  </a:cubicBezTo>
                  <a:lnTo>
                    <a:pt x="16631" y="11327"/>
                  </a:lnTo>
                  <a:lnTo>
                    <a:pt x="17074" y="1660"/>
                  </a:lnTo>
                  <a:lnTo>
                    <a:pt x="4834" y="44"/>
                  </a:lnTo>
                  <a:cubicBezTo>
                    <a:pt x="4633" y="14"/>
                    <a:pt x="4433" y="0"/>
                    <a:pt x="42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5081;p63"/>
            <p:cNvSpPr/>
            <p:nvPr/>
          </p:nvSpPr>
          <p:spPr>
            <a:xfrm>
              <a:off x="2320542" y="2121568"/>
              <a:ext cx="34922" cy="12819"/>
            </a:xfrm>
            <a:custGeom>
              <a:avLst/>
              <a:gdLst/>
              <a:ahLst/>
              <a:cxnLst/>
              <a:rect l="l" t="t" r="r" b="b"/>
              <a:pathLst>
                <a:path w="1659" h="609" extrusionOk="0">
                  <a:moveTo>
                    <a:pt x="126" y="0"/>
                  </a:moveTo>
                  <a:cubicBezTo>
                    <a:pt x="87" y="0"/>
                    <a:pt x="50" y="20"/>
                    <a:pt x="30" y="58"/>
                  </a:cubicBezTo>
                  <a:cubicBezTo>
                    <a:pt x="1" y="109"/>
                    <a:pt x="19" y="175"/>
                    <a:pt x="74" y="205"/>
                  </a:cubicBezTo>
                  <a:cubicBezTo>
                    <a:pt x="544" y="465"/>
                    <a:pt x="1486" y="601"/>
                    <a:pt x="1527" y="608"/>
                  </a:cubicBezTo>
                  <a:lnTo>
                    <a:pt x="1544" y="608"/>
                  </a:lnTo>
                  <a:cubicBezTo>
                    <a:pt x="1596" y="608"/>
                    <a:pt x="1644" y="568"/>
                    <a:pt x="1651" y="513"/>
                  </a:cubicBezTo>
                  <a:cubicBezTo>
                    <a:pt x="1659" y="454"/>
                    <a:pt x="1618" y="399"/>
                    <a:pt x="1559" y="392"/>
                  </a:cubicBezTo>
                  <a:cubicBezTo>
                    <a:pt x="1549" y="388"/>
                    <a:pt x="613" y="256"/>
                    <a:pt x="180" y="14"/>
                  </a:cubicBezTo>
                  <a:cubicBezTo>
                    <a:pt x="163" y="5"/>
                    <a:pt x="144" y="0"/>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5082;p63"/>
            <p:cNvSpPr/>
            <p:nvPr/>
          </p:nvSpPr>
          <p:spPr>
            <a:xfrm>
              <a:off x="2317680" y="2135840"/>
              <a:ext cx="35701" cy="12441"/>
            </a:xfrm>
            <a:custGeom>
              <a:avLst/>
              <a:gdLst/>
              <a:ahLst/>
              <a:cxnLst/>
              <a:rect l="l" t="t" r="r" b="b"/>
              <a:pathLst>
                <a:path w="1696" h="591" extrusionOk="0">
                  <a:moveTo>
                    <a:pt x="125" y="0"/>
                  </a:moveTo>
                  <a:cubicBezTo>
                    <a:pt x="84" y="0"/>
                    <a:pt x="45" y="23"/>
                    <a:pt x="26" y="62"/>
                  </a:cubicBezTo>
                  <a:cubicBezTo>
                    <a:pt x="1" y="117"/>
                    <a:pt x="26" y="183"/>
                    <a:pt x="78" y="209"/>
                  </a:cubicBezTo>
                  <a:cubicBezTo>
                    <a:pt x="734" y="517"/>
                    <a:pt x="1538" y="587"/>
                    <a:pt x="1575" y="590"/>
                  </a:cubicBezTo>
                  <a:lnTo>
                    <a:pt x="1582" y="590"/>
                  </a:lnTo>
                  <a:cubicBezTo>
                    <a:pt x="1636" y="590"/>
                    <a:pt x="1685" y="546"/>
                    <a:pt x="1692" y="491"/>
                  </a:cubicBezTo>
                  <a:cubicBezTo>
                    <a:pt x="1695" y="429"/>
                    <a:pt x="1651" y="377"/>
                    <a:pt x="1592" y="374"/>
                  </a:cubicBezTo>
                  <a:cubicBezTo>
                    <a:pt x="1582" y="370"/>
                    <a:pt x="793" y="304"/>
                    <a:pt x="173" y="11"/>
                  </a:cubicBezTo>
                  <a:cubicBezTo>
                    <a:pt x="158" y="4"/>
                    <a:pt x="141" y="0"/>
                    <a:pt x="1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5083;p63"/>
            <p:cNvSpPr/>
            <p:nvPr/>
          </p:nvSpPr>
          <p:spPr>
            <a:xfrm>
              <a:off x="2317764" y="2150806"/>
              <a:ext cx="32901" cy="10967"/>
            </a:xfrm>
            <a:custGeom>
              <a:avLst/>
              <a:gdLst/>
              <a:ahLst/>
              <a:cxnLst/>
              <a:rect l="l" t="t" r="r" b="b"/>
              <a:pathLst>
                <a:path w="1563" h="521" extrusionOk="0">
                  <a:moveTo>
                    <a:pt x="119" y="1"/>
                  </a:moveTo>
                  <a:cubicBezTo>
                    <a:pt x="71" y="1"/>
                    <a:pt x="28" y="31"/>
                    <a:pt x="15" y="81"/>
                  </a:cubicBezTo>
                  <a:cubicBezTo>
                    <a:pt x="0" y="140"/>
                    <a:pt x="37" y="198"/>
                    <a:pt x="96" y="216"/>
                  </a:cubicBezTo>
                  <a:cubicBezTo>
                    <a:pt x="499" y="316"/>
                    <a:pt x="1409" y="517"/>
                    <a:pt x="1420" y="521"/>
                  </a:cubicBezTo>
                  <a:lnTo>
                    <a:pt x="1442" y="521"/>
                  </a:lnTo>
                  <a:cubicBezTo>
                    <a:pt x="1493" y="521"/>
                    <a:pt x="1537" y="488"/>
                    <a:pt x="1549" y="436"/>
                  </a:cubicBezTo>
                  <a:cubicBezTo>
                    <a:pt x="1563" y="378"/>
                    <a:pt x="1527" y="319"/>
                    <a:pt x="1468" y="308"/>
                  </a:cubicBezTo>
                  <a:cubicBezTo>
                    <a:pt x="1456" y="304"/>
                    <a:pt x="551" y="103"/>
                    <a:pt x="147" y="4"/>
                  </a:cubicBezTo>
                  <a:cubicBezTo>
                    <a:pt x="138" y="2"/>
                    <a:pt x="128" y="1"/>
                    <a:pt x="1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5084;p63"/>
            <p:cNvSpPr/>
            <p:nvPr/>
          </p:nvSpPr>
          <p:spPr>
            <a:xfrm>
              <a:off x="1921578" y="1344753"/>
              <a:ext cx="100514" cy="104829"/>
            </a:xfrm>
            <a:custGeom>
              <a:avLst/>
              <a:gdLst/>
              <a:ahLst/>
              <a:cxnLst/>
              <a:rect l="l" t="t" r="r" b="b"/>
              <a:pathLst>
                <a:path w="4775" h="4980" extrusionOk="0">
                  <a:moveTo>
                    <a:pt x="1" y="0"/>
                  </a:moveTo>
                  <a:lnTo>
                    <a:pt x="1" y="2593"/>
                  </a:lnTo>
                  <a:cubicBezTo>
                    <a:pt x="1" y="3910"/>
                    <a:pt x="1071" y="4980"/>
                    <a:pt x="2387" y="4980"/>
                  </a:cubicBezTo>
                  <a:cubicBezTo>
                    <a:pt x="3707" y="4980"/>
                    <a:pt x="4775" y="3910"/>
                    <a:pt x="4775" y="2593"/>
                  </a:cubicBezTo>
                  <a:lnTo>
                    <a:pt x="4775" y="0"/>
                  </a:lnTo>
                  <a:close/>
                </a:path>
              </a:pathLst>
            </a:custGeom>
            <a:solidFill>
              <a:srgbClr val="ECAE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5085;p63"/>
            <p:cNvSpPr/>
            <p:nvPr/>
          </p:nvSpPr>
          <p:spPr>
            <a:xfrm>
              <a:off x="1910527" y="1366707"/>
              <a:ext cx="16924" cy="36564"/>
            </a:xfrm>
            <a:custGeom>
              <a:avLst/>
              <a:gdLst/>
              <a:ahLst/>
              <a:cxnLst/>
              <a:rect l="l" t="t" r="r" b="b"/>
              <a:pathLst>
                <a:path w="804" h="1737" extrusionOk="0">
                  <a:moveTo>
                    <a:pt x="557" y="1"/>
                  </a:moveTo>
                  <a:cubicBezTo>
                    <a:pt x="337" y="1"/>
                    <a:pt x="0" y="86"/>
                    <a:pt x="23" y="611"/>
                  </a:cubicBezTo>
                  <a:cubicBezTo>
                    <a:pt x="52" y="1392"/>
                    <a:pt x="522" y="1674"/>
                    <a:pt x="804" y="1737"/>
                  </a:cubicBezTo>
                  <a:lnTo>
                    <a:pt x="742" y="20"/>
                  </a:lnTo>
                  <a:cubicBezTo>
                    <a:pt x="742" y="20"/>
                    <a:pt x="663" y="1"/>
                    <a:pt x="557" y="1"/>
                  </a:cubicBezTo>
                  <a:close/>
                </a:path>
              </a:pathLst>
            </a:custGeom>
            <a:solidFill>
              <a:srgbClr val="ECAE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5086;p63"/>
            <p:cNvSpPr/>
            <p:nvPr/>
          </p:nvSpPr>
          <p:spPr>
            <a:xfrm>
              <a:off x="2016194" y="1366707"/>
              <a:ext cx="16861" cy="36564"/>
            </a:xfrm>
            <a:custGeom>
              <a:avLst/>
              <a:gdLst/>
              <a:ahLst/>
              <a:cxnLst/>
              <a:rect l="l" t="t" r="r" b="b"/>
              <a:pathLst>
                <a:path w="801" h="1737" extrusionOk="0">
                  <a:moveTo>
                    <a:pt x="247" y="1"/>
                  </a:moveTo>
                  <a:cubicBezTo>
                    <a:pt x="142" y="1"/>
                    <a:pt x="63" y="20"/>
                    <a:pt x="63" y="20"/>
                  </a:cubicBezTo>
                  <a:lnTo>
                    <a:pt x="1" y="1737"/>
                  </a:lnTo>
                  <a:cubicBezTo>
                    <a:pt x="280" y="1674"/>
                    <a:pt x="749" y="1392"/>
                    <a:pt x="778" y="611"/>
                  </a:cubicBezTo>
                  <a:cubicBezTo>
                    <a:pt x="801" y="86"/>
                    <a:pt x="466" y="1"/>
                    <a:pt x="247" y="1"/>
                  </a:cubicBezTo>
                  <a:close/>
                </a:path>
              </a:pathLst>
            </a:custGeom>
            <a:solidFill>
              <a:srgbClr val="ECAE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5087;p63"/>
            <p:cNvSpPr/>
            <p:nvPr/>
          </p:nvSpPr>
          <p:spPr>
            <a:xfrm>
              <a:off x="1914085" y="1298297"/>
              <a:ext cx="114954" cy="86073"/>
            </a:xfrm>
            <a:custGeom>
              <a:avLst/>
              <a:gdLst/>
              <a:ahLst/>
              <a:cxnLst/>
              <a:rect l="l" t="t" r="r" b="b"/>
              <a:pathLst>
                <a:path w="5461" h="4089" extrusionOk="0">
                  <a:moveTo>
                    <a:pt x="2821" y="0"/>
                  </a:moveTo>
                  <a:cubicBezTo>
                    <a:pt x="1347" y="0"/>
                    <a:pt x="257" y="608"/>
                    <a:pt x="129" y="1676"/>
                  </a:cubicBezTo>
                  <a:cubicBezTo>
                    <a:pt x="1" y="2742"/>
                    <a:pt x="129" y="3274"/>
                    <a:pt x="129" y="3274"/>
                  </a:cubicBezTo>
                  <a:lnTo>
                    <a:pt x="331" y="3197"/>
                  </a:lnTo>
                  <a:cubicBezTo>
                    <a:pt x="349" y="3439"/>
                    <a:pt x="342" y="3700"/>
                    <a:pt x="393" y="3931"/>
                  </a:cubicBezTo>
                  <a:cubicBezTo>
                    <a:pt x="1061" y="3564"/>
                    <a:pt x="1680" y="2790"/>
                    <a:pt x="2223" y="2251"/>
                  </a:cubicBezTo>
                  <a:cubicBezTo>
                    <a:pt x="2249" y="2471"/>
                    <a:pt x="2256" y="2695"/>
                    <a:pt x="2249" y="2915"/>
                  </a:cubicBezTo>
                  <a:cubicBezTo>
                    <a:pt x="3041" y="2911"/>
                    <a:pt x="3833" y="2710"/>
                    <a:pt x="4529" y="2339"/>
                  </a:cubicBezTo>
                  <a:lnTo>
                    <a:pt x="4529" y="2339"/>
                  </a:lnTo>
                  <a:cubicBezTo>
                    <a:pt x="4438" y="2389"/>
                    <a:pt x="4907" y="3946"/>
                    <a:pt x="5028" y="4088"/>
                  </a:cubicBezTo>
                  <a:lnTo>
                    <a:pt x="5105" y="3197"/>
                  </a:lnTo>
                  <a:lnTo>
                    <a:pt x="5307" y="3300"/>
                  </a:lnTo>
                  <a:cubicBezTo>
                    <a:pt x="5307" y="3300"/>
                    <a:pt x="5461" y="2464"/>
                    <a:pt x="5307" y="1598"/>
                  </a:cubicBezTo>
                  <a:cubicBezTo>
                    <a:pt x="5156" y="737"/>
                    <a:pt x="4291" y="0"/>
                    <a:pt x="2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5088;p63"/>
            <p:cNvSpPr/>
            <p:nvPr/>
          </p:nvSpPr>
          <p:spPr>
            <a:xfrm>
              <a:off x="1939638" y="1382241"/>
              <a:ext cx="20945" cy="4294"/>
            </a:xfrm>
            <a:custGeom>
              <a:avLst/>
              <a:gdLst/>
              <a:ahLst/>
              <a:cxnLst/>
              <a:rect l="l" t="t" r="r" b="b"/>
              <a:pathLst>
                <a:path w="995" h="204" extrusionOk="0">
                  <a:moveTo>
                    <a:pt x="96" y="0"/>
                  </a:moveTo>
                  <a:cubicBezTo>
                    <a:pt x="57" y="0"/>
                    <a:pt x="21" y="25"/>
                    <a:pt x="11" y="64"/>
                  </a:cubicBezTo>
                  <a:cubicBezTo>
                    <a:pt x="1" y="111"/>
                    <a:pt x="30" y="152"/>
                    <a:pt x="74" y="163"/>
                  </a:cubicBezTo>
                  <a:cubicBezTo>
                    <a:pt x="85" y="166"/>
                    <a:pt x="261" y="203"/>
                    <a:pt x="503" y="203"/>
                  </a:cubicBezTo>
                  <a:cubicBezTo>
                    <a:pt x="627" y="203"/>
                    <a:pt x="771" y="192"/>
                    <a:pt x="921" y="163"/>
                  </a:cubicBezTo>
                  <a:cubicBezTo>
                    <a:pt x="965" y="155"/>
                    <a:pt x="994" y="111"/>
                    <a:pt x="983" y="67"/>
                  </a:cubicBezTo>
                  <a:cubicBezTo>
                    <a:pt x="976" y="28"/>
                    <a:pt x="940" y="0"/>
                    <a:pt x="901" y="0"/>
                  </a:cubicBezTo>
                  <a:cubicBezTo>
                    <a:pt x="897" y="0"/>
                    <a:pt x="892" y="1"/>
                    <a:pt x="888" y="1"/>
                  </a:cubicBezTo>
                  <a:cubicBezTo>
                    <a:pt x="752" y="29"/>
                    <a:pt x="618" y="38"/>
                    <a:pt x="502" y="38"/>
                  </a:cubicBezTo>
                  <a:cubicBezTo>
                    <a:pt x="276" y="38"/>
                    <a:pt x="113" y="4"/>
                    <a:pt x="111" y="1"/>
                  </a:cubicBezTo>
                  <a:cubicBezTo>
                    <a:pt x="106" y="1"/>
                    <a:pt x="101"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5089;p63"/>
            <p:cNvSpPr/>
            <p:nvPr/>
          </p:nvSpPr>
          <p:spPr>
            <a:xfrm>
              <a:off x="1982073" y="1382241"/>
              <a:ext cx="20861" cy="4294"/>
            </a:xfrm>
            <a:custGeom>
              <a:avLst/>
              <a:gdLst/>
              <a:ahLst/>
              <a:cxnLst/>
              <a:rect l="l" t="t" r="r" b="b"/>
              <a:pathLst>
                <a:path w="991" h="204" extrusionOk="0">
                  <a:moveTo>
                    <a:pt x="93" y="0"/>
                  </a:moveTo>
                  <a:cubicBezTo>
                    <a:pt x="54" y="0"/>
                    <a:pt x="18" y="25"/>
                    <a:pt x="9" y="64"/>
                  </a:cubicBezTo>
                  <a:cubicBezTo>
                    <a:pt x="1" y="111"/>
                    <a:pt x="27" y="152"/>
                    <a:pt x="71" y="163"/>
                  </a:cubicBezTo>
                  <a:cubicBezTo>
                    <a:pt x="82" y="166"/>
                    <a:pt x="258" y="203"/>
                    <a:pt x="503" y="203"/>
                  </a:cubicBezTo>
                  <a:cubicBezTo>
                    <a:pt x="628" y="203"/>
                    <a:pt x="771" y="192"/>
                    <a:pt x="918" y="163"/>
                  </a:cubicBezTo>
                  <a:cubicBezTo>
                    <a:pt x="962" y="155"/>
                    <a:pt x="991" y="111"/>
                    <a:pt x="984" y="67"/>
                  </a:cubicBezTo>
                  <a:cubicBezTo>
                    <a:pt x="974" y="28"/>
                    <a:pt x="941" y="0"/>
                    <a:pt x="899" y="0"/>
                  </a:cubicBezTo>
                  <a:cubicBezTo>
                    <a:pt x="895" y="0"/>
                    <a:pt x="890" y="1"/>
                    <a:pt x="885" y="1"/>
                  </a:cubicBezTo>
                  <a:cubicBezTo>
                    <a:pt x="749" y="29"/>
                    <a:pt x="616" y="38"/>
                    <a:pt x="499" y="38"/>
                  </a:cubicBezTo>
                  <a:cubicBezTo>
                    <a:pt x="273" y="38"/>
                    <a:pt x="110" y="4"/>
                    <a:pt x="107" y="1"/>
                  </a:cubicBezTo>
                  <a:cubicBezTo>
                    <a:pt x="102" y="1"/>
                    <a:pt x="98" y="0"/>
                    <a:pt x="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5090;p63"/>
            <p:cNvSpPr/>
            <p:nvPr/>
          </p:nvSpPr>
          <p:spPr>
            <a:xfrm>
              <a:off x="1963340" y="1381546"/>
              <a:ext cx="16840" cy="31617"/>
            </a:xfrm>
            <a:custGeom>
              <a:avLst/>
              <a:gdLst/>
              <a:ahLst/>
              <a:cxnLst/>
              <a:rect l="l" t="t" r="r" b="b"/>
              <a:pathLst>
                <a:path w="800" h="1502" extrusionOk="0">
                  <a:moveTo>
                    <a:pt x="179" y="0"/>
                  </a:moveTo>
                  <a:cubicBezTo>
                    <a:pt x="134" y="0"/>
                    <a:pt x="106" y="35"/>
                    <a:pt x="103" y="75"/>
                  </a:cubicBezTo>
                  <a:lnTo>
                    <a:pt x="0" y="1414"/>
                  </a:lnTo>
                  <a:cubicBezTo>
                    <a:pt x="0" y="1439"/>
                    <a:pt x="11" y="1465"/>
                    <a:pt x="29" y="1483"/>
                  </a:cubicBezTo>
                  <a:cubicBezTo>
                    <a:pt x="44" y="1494"/>
                    <a:pt x="63" y="1502"/>
                    <a:pt x="81" y="1502"/>
                  </a:cubicBezTo>
                  <a:cubicBezTo>
                    <a:pt x="92" y="1502"/>
                    <a:pt x="99" y="1502"/>
                    <a:pt x="107" y="1497"/>
                  </a:cubicBezTo>
                  <a:lnTo>
                    <a:pt x="733" y="1311"/>
                  </a:lnTo>
                  <a:cubicBezTo>
                    <a:pt x="774" y="1299"/>
                    <a:pt x="799" y="1252"/>
                    <a:pt x="789" y="1208"/>
                  </a:cubicBezTo>
                  <a:cubicBezTo>
                    <a:pt x="776" y="1174"/>
                    <a:pt x="743" y="1150"/>
                    <a:pt x="707" y="1150"/>
                  </a:cubicBezTo>
                  <a:cubicBezTo>
                    <a:pt x="700" y="1150"/>
                    <a:pt x="693" y="1151"/>
                    <a:pt x="686" y="1153"/>
                  </a:cubicBezTo>
                  <a:lnTo>
                    <a:pt x="173" y="1307"/>
                  </a:lnTo>
                  <a:lnTo>
                    <a:pt x="173" y="1307"/>
                  </a:lnTo>
                  <a:lnTo>
                    <a:pt x="264" y="89"/>
                  </a:lnTo>
                  <a:cubicBezTo>
                    <a:pt x="268" y="42"/>
                    <a:pt x="235" y="5"/>
                    <a:pt x="191" y="1"/>
                  </a:cubicBezTo>
                  <a:cubicBezTo>
                    <a:pt x="187" y="0"/>
                    <a:pt x="183" y="0"/>
                    <a:pt x="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5091;p63"/>
            <p:cNvSpPr/>
            <p:nvPr/>
          </p:nvSpPr>
          <p:spPr>
            <a:xfrm>
              <a:off x="1957467" y="1420403"/>
              <a:ext cx="27407" cy="6336"/>
            </a:xfrm>
            <a:custGeom>
              <a:avLst/>
              <a:gdLst/>
              <a:ahLst/>
              <a:cxnLst/>
              <a:rect l="l" t="t" r="r" b="b"/>
              <a:pathLst>
                <a:path w="1302" h="301" extrusionOk="0">
                  <a:moveTo>
                    <a:pt x="1207" y="0"/>
                  </a:moveTo>
                  <a:cubicBezTo>
                    <a:pt x="1196" y="0"/>
                    <a:pt x="1185" y="3"/>
                    <a:pt x="1174" y="8"/>
                  </a:cubicBezTo>
                  <a:cubicBezTo>
                    <a:pt x="980" y="96"/>
                    <a:pt x="773" y="140"/>
                    <a:pt x="587" y="140"/>
                  </a:cubicBezTo>
                  <a:cubicBezTo>
                    <a:pt x="410" y="140"/>
                    <a:pt x="252" y="100"/>
                    <a:pt x="140" y="22"/>
                  </a:cubicBezTo>
                  <a:cubicBezTo>
                    <a:pt x="125" y="11"/>
                    <a:pt x="108" y="6"/>
                    <a:pt x="92" y="6"/>
                  </a:cubicBezTo>
                  <a:cubicBezTo>
                    <a:pt x="66" y="6"/>
                    <a:pt x="42" y="18"/>
                    <a:pt x="26" y="40"/>
                  </a:cubicBezTo>
                  <a:cubicBezTo>
                    <a:pt x="0" y="77"/>
                    <a:pt x="8" y="128"/>
                    <a:pt x="44" y="154"/>
                  </a:cubicBezTo>
                  <a:cubicBezTo>
                    <a:pt x="184" y="253"/>
                    <a:pt x="378" y="301"/>
                    <a:pt x="591" y="301"/>
                  </a:cubicBezTo>
                  <a:cubicBezTo>
                    <a:pt x="800" y="301"/>
                    <a:pt x="1027" y="253"/>
                    <a:pt x="1244" y="157"/>
                  </a:cubicBezTo>
                  <a:cubicBezTo>
                    <a:pt x="1284" y="140"/>
                    <a:pt x="1302" y="91"/>
                    <a:pt x="1284" y="52"/>
                  </a:cubicBezTo>
                  <a:cubicBezTo>
                    <a:pt x="1271" y="19"/>
                    <a:pt x="1239" y="0"/>
                    <a:pt x="1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5092;p63"/>
            <p:cNvSpPr/>
            <p:nvPr/>
          </p:nvSpPr>
          <p:spPr>
            <a:xfrm>
              <a:off x="1936481" y="1363549"/>
              <a:ext cx="25870" cy="7767"/>
            </a:xfrm>
            <a:custGeom>
              <a:avLst/>
              <a:gdLst/>
              <a:ahLst/>
              <a:cxnLst/>
              <a:rect l="l" t="t" r="r" b="b"/>
              <a:pathLst>
                <a:path w="1229" h="369" extrusionOk="0">
                  <a:moveTo>
                    <a:pt x="561" y="0"/>
                  </a:moveTo>
                  <a:cubicBezTo>
                    <a:pt x="278" y="0"/>
                    <a:pt x="83" y="105"/>
                    <a:pt x="70" y="112"/>
                  </a:cubicBezTo>
                  <a:cubicBezTo>
                    <a:pt x="19" y="141"/>
                    <a:pt x="0" y="207"/>
                    <a:pt x="26" y="262"/>
                  </a:cubicBezTo>
                  <a:cubicBezTo>
                    <a:pt x="46" y="298"/>
                    <a:pt x="84" y="318"/>
                    <a:pt x="124" y="318"/>
                  </a:cubicBezTo>
                  <a:cubicBezTo>
                    <a:pt x="141" y="318"/>
                    <a:pt x="159" y="314"/>
                    <a:pt x="176" y="306"/>
                  </a:cubicBezTo>
                  <a:cubicBezTo>
                    <a:pt x="185" y="300"/>
                    <a:pt x="339" y="218"/>
                    <a:pt x="562" y="218"/>
                  </a:cubicBezTo>
                  <a:cubicBezTo>
                    <a:pt x="703" y="218"/>
                    <a:pt x="872" y="251"/>
                    <a:pt x="1049" y="354"/>
                  </a:cubicBezTo>
                  <a:cubicBezTo>
                    <a:pt x="1067" y="365"/>
                    <a:pt x="1085" y="368"/>
                    <a:pt x="1104" y="368"/>
                  </a:cubicBezTo>
                  <a:cubicBezTo>
                    <a:pt x="1141" y="368"/>
                    <a:pt x="1177" y="350"/>
                    <a:pt x="1199" y="314"/>
                  </a:cubicBezTo>
                  <a:cubicBezTo>
                    <a:pt x="1229" y="262"/>
                    <a:pt x="1210" y="196"/>
                    <a:pt x="1159" y="167"/>
                  </a:cubicBezTo>
                  <a:cubicBezTo>
                    <a:pt x="941" y="40"/>
                    <a:pt x="734" y="0"/>
                    <a:pt x="5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5093;p63"/>
            <p:cNvSpPr/>
            <p:nvPr/>
          </p:nvSpPr>
          <p:spPr>
            <a:xfrm>
              <a:off x="1978474" y="1363549"/>
              <a:ext cx="25955" cy="7767"/>
            </a:xfrm>
            <a:custGeom>
              <a:avLst/>
              <a:gdLst/>
              <a:ahLst/>
              <a:cxnLst/>
              <a:rect l="l" t="t" r="r" b="b"/>
              <a:pathLst>
                <a:path w="1233" h="369" extrusionOk="0">
                  <a:moveTo>
                    <a:pt x="563" y="0"/>
                  </a:moveTo>
                  <a:cubicBezTo>
                    <a:pt x="280" y="0"/>
                    <a:pt x="85" y="105"/>
                    <a:pt x="73" y="112"/>
                  </a:cubicBezTo>
                  <a:cubicBezTo>
                    <a:pt x="18" y="141"/>
                    <a:pt x="0" y="211"/>
                    <a:pt x="29" y="262"/>
                  </a:cubicBezTo>
                  <a:cubicBezTo>
                    <a:pt x="49" y="298"/>
                    <a:pt x="87" y="318"/>
                    <a:pt x="127" y="318"/>
                  </a:cubicBezTo>
                  <a:cubicBezTo>
                    <a:pt x="145" y="318"/>
                    <a:pt x="163" y="314"/>
                    <a:pt x="180" y="306"/>
                  </a:cubicBezTo>
                  <a:cubicBezTo>
                    <a:pt x="182" y="304"/>
                    <a:pt x="337" y="219"/>
                    <a:pt x="566" y="219"/>
                  </a:cubicBezTo>
                  <a:cubicBezTo>
                    <a:pt x="706" y="219"/>
                    <a:pt x="875" y="251"/>
                    <a:pt x="1052" y="354"/>
                  </a:cubicBezTo>
                  <a:cubicBezTo>
                    <a:pt x="1070" y="365"/>
                    <a:pt x="1089" y="368"/>
                    <a:pt x="1107" y="368"/>
                  </a:cubicBezTo>
                  <a:cubicBezTo>
                    <a:pt x="1144" y="368"/>
                    <a:pt x="1180" y="350"/>
                    <a:pt x="1202" y="314"/>
                  </a:cubicBezTo>
                  <a:cubicBezTo>
                    <a:pt x="1232" y="262"/>
                    <a:pt x="1214" y="196"/>
                    <a:pt x="1162" y="167"/>
                  </a:cubicBezTo>
                  <a:cubicBezTo>
                    <a:pt x="944" y="40"/>
                    <a:pt x="737" y="0"/>
                    <a:pt x="5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5094;p63"/>
            <p:cNvSpPr/>
            <p:nvPr/>
          </p:nvSpPr>
          <p:spPr>
            <a:xfrm>
              <a:off x="1652445" y="1558906"/>
              <a:ext cx="290406" cy="301183"/>
            </a:xfrm>
            <a:custGeom>
              <a:avLst/>
              <a:gdLst/>
              <a:ahLst/>
              <a:cxnLst/>
              <a:rect l="l" t="t" r="r" b="b"/>
              <a:pathLst>
                <a:path w="13796" h="14308" extrusionOk="0">
                  <a:moveTo>
                    <a:pt x="6069" y="1"/>
                  </a:moveTo>
                  <a:cubicBezTo>
                    <a:pt x="5923" y="1"/>
                    <a:pt x="5774" y="8"/>
                    <a:pt x="5621" y="20"/>
                  </a:cubicBezTo>
                  <a:lnTo>
                    <a:pt x="3967" y="156"/>
                  </a:lnTo>
                  <a:lnTo>
                    <a:pt x="2563" y="2536"/>
                  </a:lnTo>
                  <a:lnTo>
                    <a:pt x="2424" y="2664"/>
                  </a:lnTo>
                  <a:cubicBezTo>
                    <a:pt x="2424" y="2664"/>
                    <a:pt x="2427" y="2782"/>
                    <a:pt x="2434" y="2990"/>
                  </a:cubicBezTo>
                  <a:lnTo>
                    <a:pt x="623" y="9514"/>
                  </a:lnTo>
                  <a:cubicBezTo>
                    <a:pt x="0" y="11751"/>
                    <a:pt x="1595" y="13966"/>
                    <a:pt x="3868" y="14127"/>
                  </a:cubicBezTo>
                  <a:cubicBezTo>
                    <a:pt x="3890" y="14138"/>
                    <a:pt x="3916" y="14145"/>
                    <a:pt x="3938" y="14145"/>
                  </a:cubicBezTo>
                  <a:cubicBezTo>
                    <a:pt x="6941" y="14204"/>
                    <a:pt x="10099" y="14245"/>
                    <a:pt x="13098" y="14303"/>
                  </a:cubicBezTo>
                  <a:lnTo>
                    <a:pt x="13329" y="14307"/>
                  </a:lnTo>
                  <a:lnTo>
                    <a:pt x="13711" y="14241"/>
                  </a:lnTo>
                  <a:lnTo>
                    <a:pt x="13795" y="10328"/>
                  </a:lnTo>
                  <a:lnTo>
                    <a:pt x="9637" y="9609"/>
                  </a:lnTo>
                  <a:lnTo>
                    <a:pt x="7055" y="9181"/>
                  </a:lnTo>
                  <a:lnTo>
                    <a:pt x="8889" y="4050"/>
                  </a:lnTo>
                  <a:cubicBezTo>
                    <a:pt x="9003" y="933"/>
                    <a:pt x="7793" y="1"/>
                    <a:pt x="6069" y="1"/>
                  </a:cubicBezTo>
                  <a:close/>
                </a:path>
              </a:pathLst>
            </a:custGeom>
            <a:solidFill>
              <a:srgbClr val="ECAE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5095;p63"/>
            <p:cNvSpPr/>
            <p:nvPr/>
          </p:nvSpPr>
          <p:spPr>
            <a:xfrm>
              <a:off x="1955993" y="1820840"/>
              <a:ext cx="88936" cy="32291"/>
            </a:xfrm>
            <a:custGeom>
              <a:avLst/>
              <a:gdLst/>
              <a:ahLst/>
              <a:cxnLst/>
              <a:rect l="l" t="t" r="r" b="b"/>
              <a:pathLst>
                <a:path w="4225" h="1534" extrusionOk="0">
                  <a:moveTo>
                    <a:pt x="1" y="0"/>
                  </a:moveTo>
                  <a:lnTo>
                    <a:pt x="1" y="1533"/>
                  </a:lnTo>
                  <a:lnTo>
                    <a:pt x="3715" y="1533"/>
                  </a:lnTo>
                  <a:cubicBezTo>
                    <a:pt x="3979" y="1533"/>
                    <a:pt x="4196" y="1327"/>
                    <a:pt x="4210" y="1067"/>
                  </a:cubicBezTo>
                  <a:cubicBezTo>
                    <a:pt x="4225" y="811"/>
                    <a:pt x="4042" y="587"/>
                    <a:pt x="3788" y="550"/>
                  </a:cubicBezTo>
                  <a:lnTo>
                    <a:pt x="1" y="0"/>
                  </a:lnTo>
                  <a:close/>
                </a:path>
              </a:pathLst>
            </a:custGeom>
            <a:solidFill>
              <a:srgbClr val="E098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5096;p63"/>
            <p:cNvSpPr/>
            <p:nvPr/>
          </p:nvSpPr>
          <p:spPr>
            <a:xfrm>
              <a:off x="1902276" y="1749379"/>
              <a:ext cx="125058" cy="110134"/>
            </a:xfrm>
            <a:custGeom>
              <a:avLst/>
              <a:gdLst/>
              <a:ahLst/>
              <a:cxnLst/>
              <a:rect l="l" t="t" r="r" b="b"/>
              <a:pathLst>
                <a:path w="5941" h="5232" extrusionOk="0">
                  <a:moveTo>
                    <a:pt x="1644" y="0"/>
                  </a:moveTo>
                  <a:cubicBezTo>
                    <a:pt x="1594" y="0"/>
                    <a:pt x="1543" y="7"/>
                    <a:pt x="1493" y="22"/>
                  </a:cubicBezTo>
                  <a:cubicBezTo>
                    <a:pt x="1273" y="88"/>
                    <a:pt x="1119" y="286"/>
                    <a:pt x="1112" y="516"/>
                  </a:cubicBezTo>
                  <a:lnTo>
                    <a:pt x="1072" y="2071"/>
                  </a:lnTo>
                  <a:lnTo>
                    <a:pt x="0" y="5232"/>
                  </a:lnTo>
                  <a:lnTo>
                    <a:pt x="5457" y="5232"/>
                  </a:lnTo>
                  <a:cubicBezTo>
                    <a:pt x="5732" y="5232"/>
                    <a:pt x="5941" y="4994"/>
                    <a:pt x="5912" y="4722"/>
                  </a:cubicBezTo>
                  <a:cubicBezTo>
                    <a:pt x="5886" y="4514"/>
                    <a:pt x="5721" y="4348"/>
                    <a:pt x="5512" y="4323"/>
                  </a:cubicBezTo>
                  <a:lnTo>
                    <a:pt x="3165" y="4008"/>
                  </a:lnTo>
                  <a:lnTo>
                    <a:pt x="2656" y="1917"/>
                  </a:lnTo>
                  <a:lnTo>
                    <a:pt x="2150" y="366"/>
                  </a:lnTo>
                  <a:cubicBezTo>
                    <a:pt x="2077" y="144"/>
                    <a:pt x="1870" y="0"/>
                    <a:pt x="1644" y="0"/>
                  </a:cubicBezTo>
                  <a:close/>
                </a:path>
              </a:pathLst>
            </a:custGeom>
            <a:solidFill>
              <a:srgbClr val="ECAE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5097;p63"/>
            <p:cNvSpPr/>
            <p:nvPr/>
          </p:nvSpPr>
          <p:spPr>
            <a:xfrm>
              <a:off x="1731000" y="1670634"/>
              <a:ext cx="97125" cy="81527"/>
            </a:xfrm>
            <a:custGeom>
              <a:avLst/>
              <a:gdLst/>
              <a:ahLst/>
              <a:cxnLst/>
              <a:rect l="l" t="t" r="r" b="b"/>
              <a:pathLst>
                <a:path w="4614" h="3873" extrusionOk="0">
                  <a:moveTo>
                    <a:pt x="1232" y="0"/>
                  </a:moveTo>
                  <a:lnTo>
                    <a:pt x="0" y="3318"/>
                  </a:lnTo>
                  <a:lnTo>
                    <a:pt x="3323" y="3873"/>
                  </a:lnTo>
                  <a:lnTo>
                    <a:pt x="4614" y="246"/>
                  </a:lnTo>
                  <a:lnTo>
                    <a:pt x="1232" y="0"/>
                  </a:lnTo>
                  <a:close/>
                </a:path>
              </a:pathLst>
            </a:custGeom>
            <a:solidFill>
              <a:srgbClr val="E098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5098;p63"/>
            <p:cNvSpPr/>
            <p:nvPr/>
          </p:nvSpPr>
          <p:spPr>
            <a:xfrm>
              <a:off x="1672968" y="1498958"/>
              <a:ext cx="197154" cy="215236"/>
            </a:xfrm>
            <a:custGeom>
              <a:avLst/>
              <a:gdLst/>
              <a:ahLst/>
              <a:cxnLst/>
              <a:rect l="l" t="t" r="r" b="b"/>
              <a:pathLst>
                <a:path w="9366" h="10225" extrusionOk="0">
                  <a:moveTo>
                    <a:pt x="9366" y="1"/>
                  </a:moveTo>
                  <a:lnTo>
                    <a:pt x="5526" y="635"/>
                  </a:lnTo>
                  <a:cubicBezTo>
                    <a:pt x="3436" y="1064"/>
                    <a:pt x="2427" y="2058"/>
                    <a:pt x="1940" y="3514"/>
                  </a:cubicBezTo>
                  <a:lnTo>
                    <a:pt x="0" y="9741"/>
                  </a:lnTo>
                  <a:lnTo>
                    <a:pt x="7371" y="10225"/>
                  </a:lnTo>
                  <a:lnTo>
                    <a:pt x="93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5099;p63"/>
            <p:cNvSpPr/>
            <p:nvPr/>
          </p:nvSpPr>
          <p:spPr>
            <a:xfrm>
              <a:off x="2010574" y="1558906"/>
              <a:ext cx="290322" cy="301183"/>
            </a:xfrm>
            <a:custGeom>
              <a:avLst/>
              <a:gdLst/>
              <a:ahLst/>
              <a:cxnLst/>
              <a:rect l="l" t="t" r="r" b="b"/>
              <a:pathLst>
                <a:path w="13792" h="14308" extrusionOk="0">
                  <a:moveTo>
                    <a:pt x="7726" y="1"/>
                  </a:moveTo>
                  <a:cubicBezTo>
                    <a:pt x="6002" y="1"/>
                    <a:pt x="4791" y="933"/>
                    <a:pt x="4907" y="4050"/>
                  </a:cubicBezTo>
                  <a:lnTo>
                    <a:pt x="6740" y="9181"/>
                  </a:lnTo>
                  <a:lnTo>
                    <a:pt x="4159" y="9609"/>
                  </a:lnTo>
                  <a:lnTo>
                    <a:pt x="0" y="10328"/>
                  </a:lnTo>
                  <a:lnTo>
                    <a:pt x="85" y="14241"/>
                  </a:lnTo>
                  <a:lnTo>
                    <a:pt x="466" y="14307"/>
                  </a:lnTo>
                  <a:lnTo>
                    <a:pt x="697" y="14303"/>
                  </a:lnTo>
                  <a:cubicBezTo>
                    <a:pt x="3697" y="14245"/>
                    <a:pt x="6853" y="14204"/>
                    <a:pt x="9857" y="14145"/>
                  </a:cubicBezTo>
                  <a:cubicBezTo>
                    <a:pt x="9879" y="14145"/>
                    <a:pt x="9905" y="14138"/>
                    <a:pt x="9927" y="14127"/>
                  </a:cubicBezTo>
                  <a:cubicBezTo>
                    <a:pt x="12200" y="13966"/>
                    <a:pt x="13792" y="11751"/>
                    <a:pt x="13172" y="9514"/>
                  </a:cubicBezTo>
                  <a:lnTo>
                    <a:pt x="11360" y="2990"/>
                  </a:lnTo>
                  <a:cubicBezTo>
                    <a:pt x="11368" y="2782"/>
                    <a:pt x="11372" y="2664"/>
                    <a:pt x="11372" y="2664"/>
                  </a:cubicBezTo>
                  <a:lnTo>
                    <a:pt x="11232" y="2536"/>
                  </a:lnTo>
                  <a:lnTo>
                    <a:pt x="9828" y="156"/>
                  </a:lnTo>
                  <a:lnTo>
                    <a:pt x="8174" y="20"/>
                  </a:lnTo>
                  <a:cubicBezTo>
                    <a:pt x="8021" y="8"/>
                    <a:pt x="7872" y="1"/>
                    <a:pt x="7726" y="1"/>
                  </a:cubicBezTo>
                  <a:close/>
                </a:path>
              </a:pathLst>
            </a:custGeom>
            <a:solidFill>
              <a:srgbClr val="ECAE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5100;p63"/>
            <p:cNvSpPr/>
            <p:nvPr/>
          </p:nvSpPr>
          <p:spPr>
            <a:xfrm>
              <a:off x="1908444" y="1820840"/>
              <a:ext cx="88936" cy="32291"/>
            </a:xfrm>
            <a:custGeom>
              <a:avLst/>
              <a:gdLst/>
              <a:ahLst/>
              <a:cxnLst/>
              <a:rect l="l" t="t" r="r" b="b"/>
              <a:pathLst>
                <a:path w="4225" h="1534" extrusionOk="0">
                  <a:moveTo>
                    <a:pt x="4225" y="0"/>
                  </a:moveTo>
                  <a:lnTo>
                    <a:pt x="437" y="550"/>
                  </a:lnTo>
                  <a:cubicBezTo>
                    <a:pt x="184" y="587"/>
                    <a:pt x="1" y="811"/>
                    <a:pt x="16" y="1067"/>
                  </a:cubicBezTo>
                  <a:cubicBezTo>
                    <a:pt x="30" y="1327"/>
                    <a:pt x="247" y="1533"/>
                    <a:pt x="511" y="1533"/>
                  </a:cubicBezTo>
                  <a:lnTo>
                    <a:pt x="4225" y="1533"/>
                  </a:lnTo>
                  <a:lnTo>
                    <a:pt x="4225" y="0"/>
                  </a:lnTo>
                  <a:close/>
                </a:path>
              </a:pathLst>
            </a:custGeom>
            <a:solidFill>
              <a:srgbClr val="E098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5101;p63"/>
            <p:cNvSpPr/>
            <p:nvPr/>
          </p:nvSpPr>
          <p:spPr>
            <a:xfrm>
              <a:off x="1925977" y="1749379"/>
              <a:ext cx="125142" cy="110134"/>
            </a:xfrm>
            <a:custGeom>
              <a:avLst/>
              <a:gdLst/>
              <a:ahLst/>
              <a:cxnLst/>
              <a:rect l="l" t="t" r="r" b="b"/>
              <a:pathLst>
                <a:path w="5945" h="5232" extrusionOk="0">
                  <a:moveTo>
                    <a:pt x="4302" y="0"/>
                  </a:moveTo>
                  <a:cubicBezTo>
                    <a:pt x="4075" y="0"/>
                    <a:pt x="3868" y="144"/>
                    <a:pt x="3796" y="366"/>
                  </a:cubicBezTo>
                  <a:lnTo>
                    <a:pt x="3290" y="1917"/>
                  </a:lnTo>
                  <a:lnTo>
                    <a:pt x="2780" y="4008"/>
                  </a:lnTo>
                  <a:lnTo>
                    <a:pt x="433" y="4323"/>
                  </a:lnTo>
                  <a:cubicBezTo>
                    <a:pt x="224" y="4348"/>
                    <a:pt x="59" y="4514"/>
                    <a:pt x="34" y="4722"/>
                  </a:cubicBezTo>
                  <a:cubicBezTo>
                    <a:pt x="0" y="4994"/>
                    <a:pt x="213" y="5232"/>
                    <a:pt x="488" y="5232"/>
                  </a:cubicBezTo>
                  <a:lnTo>
                    <a:pt x="5944" y="5232"/>
                  </a:lnTo>
                  <a:lnTo>
                    <a:pt x="4874" y="2071"/>
                  </a:lnTo>
                  <a:lnTo>
                    <a:pt x="4833" y="516"/>
                  </a:lnTo>
                  <a:cubicBezTo>
                    <a:pt x="4826" y="286"/>
                    <a:pt x="4672" y="88"/>
                    <a:pt x="4452" y="22"/>
                  </a:cubicBezTo>
                  <a:cubicBezTo>
                    <a:pt x="4402" y="7"/>
                    <a:pt x="4351" y="0"/>
                    <a:pt x="4302" y="0"/>
                  </a:cubicBezTo>
                  <a:close/>
                </a:path>
              </a:pathLst>
            </a:custGeom>
            <a:solidFill>
              <a:srgbClr val="ECAE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5102;p63"/>
            <p:cNvSpPr/>
            <p:nvPr/>
          </p:nvSpPr>
          <p:spPr>
            <a:xfrm>
              <a:off x="2125270" y="1670634"/>
              <a:ext cx="97125" cy="81527"/>
            </a:xfrm>
            <a:custGeom>
              <a:avLst/>
              <a:gdLst/>
              <a:ahLst/>
              <a:cxnLst/>
              <a:rect l="l" t="t" r="r" b="b"/>
              <a:pathLst>
                <a:path w="4614" h="3873" extrusionOk="0">
                  <a:moveTo>
                    <a:pt x="3381" y="0"/>
                  </a:moveTo>
                  <a:lnTo>
                    <a:pt x="1" y="246"/>
                  </a:lnTo>
                  <a:lnTo>
                    <a:pt x="1291" y="3873"/>
                  </a:lnTo>
                  <a:lnTo>
                    <a:pt x="4613" y="3318"/>
                  </a:lnTo>
                  <a:lnTo>
                    <a:pt x="3381" y="0"/>
                  </a:lnTo>
                  <a:close/>
                </a:path>
              </a:pathLst>
            </a:custGeom>
            <a:solidFill>
              <a:srgbClr val="E098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5103;p63"/>
            <p:cNvSpPr/>
            <p:nvPr/>
          </p:nvSpPr>
          <p:spPr>
            <a:xfrm>
              <a:off x="2085677" y="1498958"/>
              <a:ext cx="197154" cy="215236"/>
            </a:xfrm>
            <a:custGeom>
              <a:avLst/>
              <a:gdLst/>
              <a:ahLst/>
              <a:cxnLst/>
              <a:rect l="l" t="t" r="r" b="b"/>
              <a:pathLst>
                <a:path w="9366" h="10225" extrusionOk="0">
                  <a:moveTo>
                    <a:pt x="0" y="1"/>
                  </a:moveTo>
                  <a:lnTo>
                    <a:pt x="1995" y="10225"/>
                  </a:lnTo>
                  <a:lnTo>
                    <a:pt x="9366" y="9741"/>
                  </a:lnTo>
                  <a:lnTo>
                    <a:pt x="7426" y="3514"/>
                  </a:lnTo>
                  <a:cubicBezTo>
                    <a:pt x="6938" y="2058"/>
                    <a:pt x="5930" y="1064"/>
                    <a:pt x="3840" y="635"/>
                  </a:cubicBez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7" name="TextBox 126"/>
          <p:cNvSpPr txBox="1"/>
          <p:nvPr/>
        </p:nvSpPr>
        <p:spPr>
          <a:xfrm>
            <a:off x="7818706" y="4928056"/>
            <a:ext cx="1210588" cy="215444"/>
          </a:xfrm>
          <a:prstGeom prst="rect">
            <a:avLst/>
          </a:prstGeom>
          <a:noFill/>
        </p:spPr>
        <p:txBody>
          <a:bodyPr wrap="none" rtlCol="0">
            <a:spAutoFit/>
          </a:bodyPr>
          <a:lstStyle/>
          <a:p>
            <a:r>
              <a:rPr lang="en-US" sz="800" dirty="0"/>
              <a:t>© Everestwalk Groups</a:t>
            </a:r>
            <a:endParaRPr lang="en-US" sz="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57"/>
        <p:cNvGrpSpPr/>
        <p:nvPr/>
      </p:nvGrpSpPr>
      <p:grpSpPr>
        <a:xfrm>
          <a:off x="0" y="0"/>
          <a:ext cx="0" cy="0"/>
          <a:chOff x="0" y="0"/>
          <a:chExt cx="0" cy="0"/>
        </a:xfrm>
      </p:grpSpPr>
      <p:sp>
        <p:nvSpPr>
          <p:cNvPr id="5058" name="Google Shape;5058;p63"/>
          <p:cNvSpPr txBox="1">
            <a:spLocks noGrp="1"/>
          </p:cNvSpPr>
          <p:nvPr>
            <p:ph type="title"/>
          </p:nvPr>
        </p:nvSpPr>
        <p:spPr>
          <a:xfrm>
            <a:off x="671435" y="1105630"/>
            <a:ext cx="7704000" cy="846496"/>
          </a:xfrm>
          <a:prstGeom prst="rect">
            <a:avLst/>
          </a:prstGeom>
        </p:spPr>
        <p:txBody>
          <a:bodyPr spcFirstLastPara="1" wrap="square" lIns="91425" tIns="91425" rIns="91425" bIns="91425" anchor="ctr" anchorCtr="0">
            <a:noAutofit/>
          </a:bodyPr>
          <a:lstStyle/>
          <a:p>
            <a:r>
              <a:rPr lang="en-US" dirty="0"/>
              <a:t>Mood Track</a:t>
            </a:r>
            <a:br>
              <a:rPr lang="en-US" dirty="0"/>
            </a:br>
            <a:endParaRPr dirty="0"/>
          </a:p>
        </p:txBody>
      </p:sp>
      <p:sp>
        <p:nvSpPr>
          <p:cNvPr id="2" name="Rectangle 1"/>
          <p:cNvSpPr/>
          <p:nvPr/>
        </p:nvSpPr>
        <p:spPr>
          <a:xfrm>
            <a:off x="1350456" y="2238586"/>
            <a:ext cx="4842267" cy="692497"/>
          </a:xfrm>
          <a:prstGeom prst="rect">
            <a:avLst/>
          </a:prstGeom>
        </p:spPr>
        <p:txBody>
          <a:bodyPr wrap="square">
            <a:spAutoFit/>
          </a:bodyPr>
          <a:lstStyle/>
          <a:p>
            <a:pPr marL="0" lvl="0" indent="0" algn="just"/>
            <a:r>
              <a:rPr lang="en-US" sz="1300" dirty="0">
                <a:solidFill>
                  <a:schemeClr val="dk1"/>
                </a:solidFill>
                <a:latin typeface="Poppins Light"/>
                <a:cs typeface="Poppins Light"/>
              </a:rPr>
              <a:t>With the help specific automated questions, the application will track the mood of the users and also they will be able to share the same with in the platform. </a:t>
            </a:r>
            <a:endParaRPr lang="en-US" sz="1300" dirty="0">
              <a:solidFill>
                <a:schemeClr val="dk1"/>
              </a:solidFill>
              <a:latin typeface="Poppins Light"/>
              <a:cs typeface="Poppins Light"/>
            </a:endParaRPr>
          </a:p>
        </p:txBody>
      </p:sp>
      <p:grpSp>
        <p:nvGrpSpPr>
          <p:cNvPr id="122" name="Google Shape;4364;p48"/>
          <p:cNvGrpSpPr/>
          <p:nvPr/>
        </p:nvGrpSpPr>
        <p:grpSpPr>
          <a:xfrm>
            <a:off x="5943600" y="1643974"/>
            <a:ext cx="3204960" cy="3499526"/>
            <a:chOff x="4461900" y="2354800"/>
            <a:chExt cx="1777296" cy="1603298"/>
          </a:xfrm>
        </p:grpSpPr>
        <p:sp>
          <p:nvSpPr>
            <p:cNvPr id="123" name="Google Shape;4365;p48"/>
            <p:cNvSpPr/>
            <p:nvPr/>
          </p:nvSpPr>
          <p:spPr>
            <a:xfrm>
              <a:off x="4461900" y="2712283"/>
              <a:ext cx="1777296" cy="1242063"/>
            </a:xfrm>
            <a:custGeom>
              <a:avLst/>
              <a:gdLst/>
              <a:ahLst/>
              <a:cxnLst/>
              <a:rect l="l" t="t" r="r" b="b"/>
              <a:pathLst>
                <a:path w="41657" h="29112" extrusionOk="0">
                  <a:moveTo>
                    <a:pt x="20828" y="0"/>
                  </a:moveTo>
                  <a:cubicBezTo>
                    <a:pt x="9325" y="0"/>
                    <a:pt x="1" y="9325"/>
                    <a:pt x="1" y="20829"/>
                  </a:cubicBezTo>
                  <a:lnTo>
                    <a:pt x="1" y="29112"/>
                  </a:lnTo>
                  <a:lnTo>
                    <a:pt x="41657" y="29112"/>
                  </a:lnTo>
                  <a:lnTo>
                    <a:pt x="41657" y="20829"/>
                  </a:lnTo>
                  <a:cubicBezTo>
                    <a:pt x="41657" y="9325"/>
                    <a:pt x="32332" y="0"/>
                    <a:pt x="208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4366;p48"/>
            <p:cNvSpPr/>
            <p:nvPr/>
          </p:nvSpPr>
          <p:spPr>
            <a:xfrm>
              <a:off x="4725990" y="3159701"/>
              <a:ext cx="166180" cy="386972"/>
            </a:xfrm>
            <a:custGeom>
              <a:avLst/>
              <a:gdLst/>
              <a:ahLst/>
              <a:cxnLst/>
              <a:rect l="l" t="t" r="r" b="b"/>
              <a:pathLst>
                <a:path w="3895" h="9070" extrusionOk="0">
                  <a:moveTo>
                    <a:pt x="3844" y="1"/>
                  </a:moveTo>
                  <a:cubicBezTo>
                    <a:pt x="3814" y="19"/>
                    <a:pt x="1019" y="1824"/>
                    <a:pt x="506" y="5175"/>
                  </a:cubicBezTo>
                  <a:cubicBezTo>
                    <a:pt x="0" y="8512"/>
                    <a:pt x="48" y="9047"/>
                    <a:pt x="51" y="9069"/>
                  </a:cubicBezTo>
                  <a:lnTo>
                    <a:pt x="151" y="9059"/>
                  </a:lnTo>
                  <a:cubicBezTo>
                    <a:pt x="151" y="9037"/>
                    <a:pt x="103" y="8494"/>
                    <a:pt x="609" y="5190"/>
                  </a:cubicBezTo>
                  <a:cubicBezTo>
                    <a:pt x="1111" y="1886"/>
                    <a:pt x="3869" y="104"/>
                    <a:pt x="3895" y="89"/>
                  </a:cubicBezTo>
                  <a:lnTo>
                    <a:pt x="38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4367;p48"/>
            <p:cNvSpPr/>
            <p:nvPr/>
          </p:nvSpPr>
          <p:spPr>
            <a:xfrm>
              <a:off x="4848008" y="3128258"/>
              <a:ext cx="99068" cy="66557"/>
            </a:xfrm>
            <a:custGeom>
              <a:avLst/>
              <a:gdLst/>
              <a:ahLst/>
              <a:cxnLst/>
              <a:rect l="l" t="t" r="r" b="b"/>
              <a:pathLst>
                <a:path w="2322" h="1560" extrusionOk="0">
                  <a:moveTo>
                    <a:pt x="2321" y="0"/>
                  </a:moveTo>
                  <a:cubicBezTo>
                    <a:pt x="2321" y="0"/>
                    <a:pt x="1023" y="78"/>
                    <a:pt x="510" y="511"/>
                  </a:cubicBezTo>
                  <a:cubicBezTo>
                    <a:pt x="1" y="943"/>
                    <a:pt x="37" y="1497"/>
                    <a:pt x="37" y="1497"/>
                  </a:cubicBezTo>
                  <a:cubicBezTo>
                    <a:pt x="177" y="1540"/>
                    <a:pt x="311" y="1560"/>
                    <a:pt x="440" y="1560"/>
                  </a:cubicBezTo>
                  <a:cubicBezTo>
                    <a:pt x="1589" y="1560"/>
                    <a:pt x="2321" y="0"/>
                    <a:pt x="23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4368;p48"/>
            <p:cNvSpPr/>
            <p:nvPr/>
          </p:nvSpPr>
          <p:spPr>
            <a:xfrm>
              <a:off x="4737551" y="3164096"/>
              <a:ext cx="82983" cy="116902"/>
            </a:xfrm>
            <a:custGeom>
              <a:avLst/>
              <a:gdLst/>
              <a:ahLst/>
              <a:cxnLst/>
              <a:rect l="l" t="t" r="r" b="b"/>
              <a:pathLst>
                <a:path w="1945" h="2740" extrusionOk="0">
                  <a:moveTo>
                    <a:pt x="459" y="1"/>
                  </a:moveTo>
                  <a:lnTo>
                    <a:pt x="459" y="1"/>
                  </a:lnTo>
                  <a:cubicBezTo>
                    <a:pt x="0" y="1827"/>
                    <a:pt x="1031" y="2740"/>
                    <a:pt x="1031" y="2740"/>
                  </a:cubicBezTo>
                  <a:cubicBezTo>
                    <a:pt x="1944" y="1141"/>
                    <a:pt x="459" y="1"/>
                    <a:pt x="4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4369;p48"/>
            <p:cNvSpPr/>
            <p:nvPr/>
          </p:nvSpPr>
          <p:spPr>
            <a:xfrm>
              <a:off x="4679187" y="3273615"/>
              <a:ext cx="70611" cy="107388"/>
            </a:xfrm>
            <a:custGeom>
              <a:avLst/>
              <a:gdLst/>
              <a:ahLst/>
              <a:cxnLst/>
              <a:rect l="l" t="t" r="r" b="b"/>
              <a:pathLst>
                <a:path w="1655" h="2517" extrusionOk="0">
                  <a:moveTo>
                    <a:pt x="400" y="0"/>
                  </a:moveTo>
                  <a:cubicBezTo>
                    <a:pt x="400" y="0"/>
                    <a:pt x="1" y="686"/>
                    <a:pt x="400" y="1658"/>
                  </a:cubicBezTo>
                  <a:cubicBezTo>
                    <a:pt x="723" y="2441"/>
                    <a:pt x="1344" y="2516"/>
                    <a:pt x="1570" y="2516"/>
                  </a:cubicBezTo>
                  <a:cubicBezTo>
                    <a:pt x="1623" y="2516"/>
                    <a:pt x="1654" y="2512"/>
                    <a:pt x="1654" y="2512"/>
                  </a:cubicBezTo>
                  <a:cubicBezTo>
                    <a:pt x="1541" y="400"/>
                    <a:pt x="400" y="0"/>
                    <a:pt x="4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4370;p48"/>
            <p:cNvSpPr/>
            <p:nvPr/>
          </p:nvSpPr>
          <p:spPr>
            <a:xfrm>
              <a:off x="4662164" y="3431941"/>
              <a:ext cx="78418" cy="60883"/>
            </a:xfrm>
            <a:custGeom>
              <a:avLst/>
              <a:gdLst/>
              <a:ahLst/>
              <a:cxnLst/>
              <a:rect l="l" t="t" r="r" b="b"/>
              <a:pathLst>
                <a:path w="1838" h="1427" extrusionOk="0">
                  <a:moveTo>
                    <a:pt x="511" y="0"/>
                  </a:moveTo>
                  <a:cubicBezTo>
                    <a:pt x="361" y="0"/>
                    <a:pt x="192" y="19"/>
                    <a:pt x="0" y="59"/>
                  </a:cubicBezTo>
                  <a:cubicBezTo>
                    <a:pt x="341" y="1313"/>
                    <a:pt x="1654" y="1427"/>
                    <a:pt x="1654" y="1427"/>
                  </a:cubicBezTo>
                  <a:cubicBezTo>
                    <a:pt x="1654" y="1427"/>
                    <a:pt x="1837" y="0"/>
                    <a:pt x="5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4371;p48"/>
            <p:cNvSpPr/>
            <p:nvPr/>
          </p:nvSpPr>
          <p:spPr>
            <a:xfrm>
              <a:off x="4761955" y="3308300"/>
              <a:ext cx="95015" cy="43945"/>
            </a:xfrm>
            <a:custGeom>
              <a:avLst/>
              <a:gdLst/>
              <a:ahLst/>
              <a:cxnLst/>
              <a:rect l="l" t="t" r="r" b="b"/>
              <a:pathLst>
                <a:path w="2227" h="1030" extrusionOk="0">
                  <a:moveTo>
                    <a:pt x="1426" y="1"/>
                  </a:moveTo>
                  <a:cubicBezTo>
                    <a:pt x="505" y="1"/>
                    <a:pt x="0" y="900"/>
                    <a:pt x="0" y="900"/>
                  </a:cubicBezTo>
                  <a:cubicBezTo>
                    <a:pt x="0" y="900"/>
                    <a:pt x="312" y="1030"/>
                    <a:pt x="730" y="1030"/>
                  </a:cubicBezTo>
                  <a:cubicBezTo>
                    <a:pt x="1190" y="1030"/>
                    <a:pt x="1779" y="873"/>
                    <a:pt x="2226" y="214"/>
                  </a:cubicBezTo>
                  <a:cubicBezTo>
                    <a:pt x="1932" y="61"/>
                    <a:pt x="1665" y="1"/>
                    <a:pt x="14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4372;p48"/>
            <p:cNvSpPr/>
            <p:nvPr/>
          </p:nvSpPr>
          <p:spPr>
            <a:xfrm>
              <a:off x="4796684" y="3237393"/>
              <a:ext cx="99239" cy="39550"/>
            </a:xfrm>
            <a:custGeom>
              <a:avLst/>
              <a:gdLst/>
              <a:ahLst/>
              <a:cxnLst/>
              <a:rect l="l" t="t" r="r" b="b"/>
              <a:pathLst>
                <a:path w="2326" h="927" extrusionOk="0">
                  <a:moveTo>
                    <a:pt x="1256" y="1"/>
                  </a:moveTo>
                  <a:cubicBezTo>
                    <a:pt x="533" y="1"/>
                    <a:pt x="0" y="560"/>
                    <a:pt x="0" y="560"/>
                  </a:cubicBezTo>
                  <a:cubicBezTo>
                    <a:pt x="0" y="560"/>
                    <a:pt x="486" y="927"/>
                    <a:pt x="1135" y="927"/>
                  </a:cubicBezTo>
                  <a:cubicBezTo>
                    <a:pt x="1500" y="927"/>
                    <a:pt x="1916" y="811"/>
                    <a:pt x="2326" y="450"/>
                  </a:cubicBezTo>
                  <a:cubicBezTo>
                    <a:pt x="1951" y="115"/>
                    <a:pt x="1584" y="1"/>
                    <a:pt x="12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4373;p48"/>
            <p:cNvSpPr/>
            <p:nvPr/>
          </p:nvSpPr>
          <p:spPr>
            <a:xfrm>
              <a:off x="4740069" y="3416113"/>
              <a:ext cx="77949" cy="47827"/>
            </a:xfrm>
            <a:custGeom>
              <a:avLst/>
              <a:gdLst/>
              <a:ahLst/>
              <a:cxnLst/>
              <a:rect l="l" t="t" r="r" b="b"/>
              <a:pathLst>
                <a:path w="1827" h="1121" extrusionOk="0">
                  <a:moveTo>
                    <a:pt x="1436" y="0"/>
                  </a:moveTo>
                  <a:cubicBezTo>
                    <a:pt x="189" y="0"/>
                    <a:pt x="0" y="998"/>
                    <a:pt x="0" y="998"/>
                  </a:cubicBezTo>
                  <a:cubicBezTo>
                    <a:pt x="0" y="998"/>
                    <a:pt x="278" y="1121"/>
                    <a:pt x="622" y="1121"/>
                  </a:cubicBezTo>
                  <a:cubicBezTo>
                    <a:pt x="1059" y="1121"/>
                    <a:pt x="1603" y="924"/>
                    <a:pt x="1826" y="30"/>
                  </a:cubicBezTo>
                  <a:cubicBezTo>
                    <a:pt x="1686" y="10"/>
                    <a:pt x="1556" y="0"/>
                    <a:pt x="14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4374;p48"/>
            <p:cNvSpPr/>
            <p:nvPr/>
          </p:nvSpPr>
          <p:spPr>
            <a:xfrm>
              <a:off x="4669161" y="3244347"/>
              <a:ext cx="493079" cy="711268"/>
            </a:xfrm>
            <a:custGeom>
              <a:avLst/>
              <a:gdLst/>
              <a:ahLst/>
              <a:cxnLst/>
              <a:rect l="l" t="t" r="r" b="b"/>
              <a:pathLst>
                <a:path w="11557" h="16671" extrusionOk="0">
                  <a:moveTo>
                    <a:pt x="9388" y="1"/>
                  </a:moveTo>
                  <a:cubicBezTo>
                    <a:pt x="7222" y="1"/>
                    <a:pt x="4753" y="1566"/>
                    <a:pt x="4633" y="3492"/>
                  </a:cubicBezTo>
                  <a:cubicBezTo>
                    <a:pt x="4516" y="5417"/>
                    <a:pt x="3973" y="6139"/>
                    <a:pt x="2707" y="6139"/>
                  </a:cubicBezTo>
                  <a:cubicBezTo>
                    <a:pt x="1446" y="6139"/>
                    <a:pt x="1" y="7405"/>
                    <a:pt x="122" y="10111"/>
                  </a:cubicBezTo>
                  <a:cubicBezTo>
                    <a:pt x="217" y="12285"/>
                    <a:pt x="471" y="14496"/>
                    <a:pt x="566" y="15285"/>
                  </a:cubicBezTo>
                  <a:cubicBezTo>
                    <a:pt x="588" y="15490"/>
                    <a:pt x="595" y="15699"/>
                    <a:pt x="584" y="15904"/>
                  </a:cubicBezTo>
                  <a:lnTo>
                    <a:pt x="544" y="16671"/>
                  </a:lnTo>
                  <a:lnTo>
                    <a:pt x="11556" y="16671"/>
                  </a:lnTo>
                  <a:lnTo>
                    <a:pt x="115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4375;p48"/>
            <p:cNvSpPr/>
            <p:nvPr/>
          </p:nvSpPr>
          <p:spPr>
            <a:xfrm>
              <a:off x="4815797" y="3362313"/>
              <a:ext cx="259574" cy="588606"/>
            </a:xfrm>
            <a:custGeom>
              <a:avLst/>
              <a:gdLst/>
              <a:ahLst/>
              <a:cxnLst/>
              <a:rect l="l" t="t" r="r" b="b"/>
              <a:pathLst>
                <a:path w="6084" h="13796" extrusionOk="0">
                  <a:moveTo>
                    <a:pt x="6007" y="1"/>
                  </a:moveTo>
                  <a:cubicBezTo>
                    <a:pt x="5955" y="59"/>
                    <a:pt x="565" y="6153"/>
                    <a:pt x="0" y="13788"/>
                  </a:cubicBezTo>
                  <a:lnTo>
                    <a:pt x="103" y="13796"/>
                  </a:lnTo>
                  <a:cubicBezTo>
                    <a:pt x="664" y="6194"/>
                    <a:pt x="6029" y="129"/>
                    <a:pt x="6083" y="67"/>
                  </a:cubicBezTo>
                  <a:lnTo>
                    <a:pt x="60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4376;p48"/>
            <p:cNvSpPr/>
            <p:nvPr/>
          </p:nvSpPr>
          <p:spPr>
            <a:xfrm>
              <a:off x="4730811" y="3574610"/>
              <a:ext cx="120699" cy="197155"/>
            </a:xfrm>
            <a:custGeom>
              <a:avLst/>
              <a:gdLst/>
              <a:ahLst/>
              <a:cxnLst/>
              <a:rect l="l" t="t" r="r" b="b"/>
              <a:pathLst>
                <a:path w="2829" h="4621" extrusionOk="0">
                  <a:moveTo>
                    <a:pt x="89" y="1"/>
                  </a:moveTo>
                  <a:lnTo>
                    <a:pt x="1" y="48"/>
                  </a:lnTo>
                  <a:cubicBezTo>
                    <a:pt x="19" y="85"/>
                    <a:pt x="1952" y="3546"/>
                    <a:pt x="2744" y="4621"/>
                  </a:cubicBezTo>
                  <a:lnTo>
                    <a:pt x="2829" y="4562"/>
                  </a:lnTo>
                  <a:cubicBezTo>
                    <a:pt x="2040" y="3492"/>
                    <a:pt x="111" y="33"/>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4377;p48"/>
            <p:cNvSpPr/>
            <p:nvPr/>
          </p:nvSpPr>
          <p:spPr>
            <a:xfrm>
              <a:off x="4925614" y="3340896"/>
              <a:ext cx="64808" cy="140667"/>
            </a:xfrm>
            <a:custGeom>
              <a:avLst/>
              <a:gdLst/>
              <a:ahLst/>
              <a:cxnLst/>
              <a:rect l="l" t="t" r="r" b="b"/>
              <a:pathLst>
                <a:path w="1519" h="3297" extrusionOk="0">
                  <a:moveTo>
                    <a:pt x="92" y="0"/>
                  </a:moveTo>
                  <a:lnTo>
                    <a:pt x="1" y="44"/>
                  </a:lnTo>
                  <a:lnTo>
                    <a:pt x="1426" y="3297"/>
                  </a:lnTo>
                  <a:lnTo>
                    <a:pt x="1519" y="3256"/>
                  </a:lnTo>
                  <a:lnTo>
                    <a:pt x="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4378;p48"/>
            <p:cNvSpPr/>
            <p:nvPr/>
          </p:nvSpPr>
          <p:spPr>
            <a:xfrm>
              <a:off x="4868359" y="3636857"/>
              <a:ext cx="218402" cy="89383"/>
            </a:xfrm>
            <a:custGeom>
              <a:avLst/>
              <a:gdLst/>
              <a:ahLst/>
              <a:cxnLst/>
              <a:rect l="l" t="t" r="r" b="b"/>
              <a:pathLst>
                <a:path w="5119" h="2095" extrusionOk="0">
                  <a:moveTo>
                    <a:pt x="5079" y="1"/>
                  </a:moveTo>
                  <a:lnTo>
                    <a:pt x="1" y="1999"/>
                  </a:lnTo>
                  <a:lnTo>
                    <a:pt x="37" y="2094"/>
                  </a:lnTo>
                  <a:lnTo>
                    <a:pt x="5119" y="97"/>
                  </a:lnTo>
                  <a:lnTo>
                    <a:pt x="50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4379;p48"/>
            <p:cNvSpPr/>
            <p:nvPr/>
          </p:nvSpPr>
          <p:spPr>
            <a:xfrm>
              <a:off x="5810463" y="2842579"/>
              <a:ext cx="159311" cy="274635"/>
            </a:xfrm>
            <a:custGeom>
              <a:avLst/>
              <a:gdLst/>
              <a:ahLst/>
              <a:cxnLst/>
              <a:rect l="l" t="t" r="r" b="b"/>
              <a:pathLst>
                <a:path w="3734" h="6437" extrusionOk="0">
                  <a:moveTo>
                    <a:pt x="3631" y="1"/>
                  </a:moveTo>
                  <a:cubicBezTo>
                    <a:pt x="3631" y="4"/>
                    <a:pt x="3620" y="620"/>
                    <a:pt x="2904" y="1391"/>
                  </a:cubicBezTo>
                  <a:cubicBezTo>
                    <a:pt x="2149" y="2205"/>
                    <a:pt x="1977" y="2961"/>
                    <a:pt x="1691" y="4215"/>
                  </a:cubicBezTo>
                  <a:cubicBezTo>
                    <a:pt x="1416" y="5432"/>
                    <a:pt x="15" y="6341"/>
                    <a:pt x="0" y="6352"/>
                  </a:cubicBezTo>
                  <a:lnTo>
                    <a:pt x="56" y="6437"/>
                  </a:lnTo>
                  <a:cubicBezTo>
                    <a:pt x="114" y="6400"/>
                    <a:pt x="1504" y="5498"/>
                    <a:pt x="1790" y="4237"/>
                  </a:cubicBezTo>
                  <a:cubicBezTo>
                    <a:pt x="2072" y="3000"/>
                    <a:pt x="2241" y="2252"/>
                    <a:pt x="2978" y="1460"/>
                  </a:cubicBezTo>
                  <a:cubicBezTo>
                    <a:pt x="3726" y="657"/>
                    <a:pt x="3734" y="26"/>
                    <a:pt x="37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4380;p48"/>
            <p:cNvSpPr/>
            <p:nvPr/>
          </p:nvSpPr>
          <p:spPr>
            <a:xfrm>
              <a:off x="5938284" y="2762157"/>
              <a:ext cx="73085" cy="109564"/>
            </a:xfrm>
            <a:custGeom>
              <a:avLst/>
              <a:gdLst/>
              <a:ahLst/>
              <a:cxnLst/>
              <a:rect l="l" t="t" r="r" b="b"/>
              <a:pathLst>
                <a:path w="1713" h="2568" extrusionOk="0">
                  <a:moveTo>
                    <a:pt x="1713" y="1"/>
                  </a:moveTo>
                  <a:lnTo>
                    <a:pt x="858" y="855"/>
                  </a:lnTo>
                  <a:cubicBezTo>
                    <a:pt x="0" y="1713"/>
                    <a:pt x="514" y="2568"/>
                    <a:pt x="514" y="2568"/>
                  </a:cubicBezTo>
                  <a:cubicBezTo>
                    <a:pt x="1713" y="2227"/>
                    <a:pt x="1713" y="1"/>
                    <a:pt x="17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4381;p48"/>
            <p:cNvSpPr/>
            <p:nvPr/>
          </p:nvSpPr>
          <p:spPr>
            <a:xfrm>
              <a:off x="5909145" y="2891557"/>
              <a:ext cx="129147" cy="54654"/>
            </a:xfrm>
            <a:custGeom>
              <a:avLst/>
              <a:gdLst/>
              <a:ahLst/>
              <a:cxnLst/>
              <a:rect l="l" t="t" r="r" b="b"/>
              <a:pathLst>
                <a:path w="3027" h="1281" extrusionOk="0">
                  <a:moveTo>
                    <a:pt x="2437" y="0"/>
                  </a:moveTo>
                  <a:cubicBezTo>
                    <a:pt x="2175" y="0"/>
                    <a:pt x="1866" y="60"/>
                    <a:pt x="1597" y="221"/>
                  </a:cubicBezTo>
                  <a:cubicBezTo>
                    <a:pt x="1028" y="565"/>
                    <a:pt x="1" y="1192"/>
                    <a:pt x="1" y="1192"/>
                  </a:cubicBezTo>
                  <a:cubicBezTo>
                    <a:pt x="127" y="1248"/>
                    <a:pt x="333" y="1280"/>
                    <a:pt x="582" y="1280"/>
                  </a:cubicBezTo>
                  <a:cubicBezTo>
                    <a:pt x="1345" y="1280"/>
                    <a:pt x="2510" y="981"/>
                    <a:pt x="3027" y="166"/>
                  </a:cubicBezTo>
                  <a:cubicBezTo>
                    <a:pt x="2967" y="75"/>
                    <a:pt x="2731" y="0"/>
                    <a:pt x="2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4382;p48"/>
            <p:cNvSpPr/>
            <p:nvPr/>
          </p:nvSpPr>
          <p:spPr>
            <a:xfrm>
              <a:off x="5862854" y="2854653"/>
              <a:ext cx="39038" cy="126758"/>
            </a:xfrm>
            <a:custGeom>
              <a:avLst/>
              <a:gdLst/>
              <a:ahLst/>
              <a:cxnLst/>
              <a:rect l="l" t="t" r="r" b="b"/>
              <a:pathLst>
                <a:path w="915" h="2971" extrusionOk="0">
                  <a:moveTo>
                    <a:pt x="569" y="0"/>
                  </a:moveTo>
                  <a:cubicBezTo>
                    <a:pt x="569" y="0"/>
                    <a:pt x="1" y="286"/>
                    <a:pt x="1" y="1199"/>
                  </a:cubicBezTo>
                  <a:cubicBezTo>
                    <a:pt x="1" y="2113"/>
                    <a:pt x="800" y="2971"/>
                    <a:pt x="800" y="2971"/>
                  </a:cubicBezTo>
                  <a:cubicBezTo>
                    <a:pt x="914" y="1830"/>
                    <a:pt x="569" y="0"/>
                    <a:pt x="5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4383;p48"/>
            <p:cNvSpPr/>
            <p:nvPr/>
          </p:nvSpPr>
          <p:spPr>
            <a:xfrm>
              <a:off x="5884741" y="2977867"/>
              <a:ext cx="131664" cy="47571"/>
            </a:xfrm>
            <a:custGeom>
              <a:avLst/>
              <a:gdLst/>
              <a:ahLst/>
              <a:cxnLst/>
              <a:rect l="l" t="t" r="r" b="b"/>
              <a:pathLst>
                <a:path w="3086" h="1115" extrusionOk="0">
                  <a:moveTo>
                    <a:pt x="2564" y="0"/>
                  </a:moveTo>
                  <a:cubicBezTo>
                    <a:pt x="1618" y="0"/>
                    <a:pt x="1" y="1054"/>
                    <a:pt x="1" y="1054"/>
                  </a:cubicBezTo>
                  <a:cubicBezTo>
                    <a:pt x="1" y="1054"/>
                    <a:pt x="268" y="1115"/>
                    <a:pt x="671" y="1115"/>
                  </a:cubicBezTo>
                  <a:cubicBezTo>
                    <a:pt x="1307" y="1115"/>
                    <a:pt x="2281" y="965"/>
                    <a:pt x="3086" y="196"/>
                  </a:cubicBezTo>
                  <a:cubicBezTo>
                    <a:pt x="2967" y="57"/>
                    <a:pt x="2784" y="0"/>
                    <a:pt x="25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4384;p48"/>
            <p:cNvSpPr/>
            <p:nvPr/>
          </p:nvSpPr>
          <p:spPr>
            <a:xfrm>
              <a:off x="5792160" y="2939938"/>
              <a:ext cx="82941" cy="134096"/>
            </a:xfrm>
            <a:custGeom>
              <a:avLst/>
              <a:gdLst/>
              <a:ahLst/>
              <a:cxnLst/>
              <a:rect l="l" t="t" r="r" b="b"/>
              <a:pathLst>
                <a:path w="1944" h="3143" extrusionOk="0">
                  <a:moveTo>
                    <a:pt x="459" y="0"/>
                  </a:moveTo>
                  <a:lnTo>
                    <a:pt x="459" y="0"/>
                  </a:lnTo>
                  <a:cubicBezTo>
                    <a:pt x="1" y="1713"/>
                    <a:pt x="1485" y="3143"/>
                    <a:pt x="1485" y="3143"/>
                  </a:cubicBezTo>
                  <a:cubicBezTo>
                    <a:pt x="1485" y="3143"/>
                    <a:pt x="1944" y="1657"/>
                    <a:pt x="4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4385;p48"/>
            <p:cNvSpPr/>
            <p:nvPr/>
          </p:nvSpPr>
          <p:spPr>
            <a:xfrm>
              <a:off x="5824884" y="3073690"/>
              <a:ext cx="117371" cy="39252"/>
            </a:xfrm>
            <a:custGeom>
              <a:avLst/>
              <a:gdLst/>
              <a:ahLst/>
              <a:cxnLst/>
              <a:rect l="l" t="t" r="r" b="b"/>
              <a:pathLst>
                <a:path w="2751" h="920" extrusionOk="0">
                  <a:moveTo>
                    <a:pt x="2121" y="1"/>
                  </a:moveTo>
                  <a:cubicBezTo>
                    <a:pt x="1090" y="1"/>
                    <a:pt x="0" y="803"/>
                    <a:pt x="0" y="803"/>
                  </a:cubicBezTo>
                  <a:cubicBezTo>
                    <a:pt x="0" y="803"/>
                    <a:pt x="382" y="919"/>
                    <a:pt x="891" y="919"/>
                  </a:cubicBezTo>
                  <a:cubicBezTo>
                    <a:pt x="1472" y="919"/>
                    <a:pt x="2218" y="768"/>
                    <a:pt x="2750" y="121"/>
                  </a:cubicBezTo>
                  <a:cubicBezTo>
                    <a:pt x="2550" y="36"/>
                    <a:pt x="2337" y="1"/>
                    <a:pt x="21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4386;p48"/>
            <p:cNvSpPr/>
            <p:nvPr/>
          </p:nvSpPr>
          <p:spPr>
            <a:xfrm>
              <a:off x="5887130" y="3227239"/>
              <a:ext cx="302154" cy="582249"/>
            </a:xfrm>
            <a:custGeom>
              <a:avLst/>
              <a:gdLst/>
              <a:ahLst/>
              <a:cxnLst/>
              <a:rect l="l" t="t" r="r" b="b"/>
              <a:pathLst>
                <a:path w="7082" h="13647" extrusionOk="0">
                  <a:moveTo>
                    <a:pt x="6553" y="0"/>
                  </a:moveTo>
                  <a:cubicBezTo>
                    <a:pt x="6161" y="0"/>
                    <a:pt x="5400" y="812"/>
                    <a:pt x="4056" y="2913"/>
                  </a:cubicBezTo>
                  <a:cubicBezTo>
                    <a:pt x="1830" y="6397"/>
                    <a:pt x="0" y="7652"/>
                    <a:pt x="0" y="7652"/>
                  </a:cubicBezTo>
                  <a:lnTo>
                    <a:pt x="1085" y="13647"/>
                  </a:lnTo>
                  <a:cubicBezTo>
                    <a:pt x="1085" y="13647"/>
                    <a:pt x="3656" y="12220"/>
                    <a:pt x="5369" y="7823"/>
                  </a:cubicBezTo>
                  <a:cubicBezTo>
                    <a:pt x="7081" y="3427"/>
                    <a:pt x="6909" y="2345"/>
                    <a:pt x="6909" y="915"/>
                  </a:cubicBezTo>
                  <a:cubicBezTo>
                    <a:pt x="6909" y="350"/>
                    <a:pt x="6810" y="0"/>
                    <a:pt x="65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4387;p48"/>
            <p:cNvSpPr/>
            <p:nvPr/>
          </p:nvSpPr>
          <p:spPr>
            <a:xfrm>
              <a:off x="5931543" y="3274468"/>
              <a:ext cx="223010" cy="422213"/>
            </a:xfrm>
            <a:custGeom>
              <a:avLst/>
              <a:gdLst/>
              <a:ahLst/>
              <a:cxnLst/>
              <a:rect l="l" t="t" r="r" b="b"/>
              <a:pathLst>
                <a:path w="5227" h="9896" extrusionOk="0">
                  <a:moveTo>
                    <a:pt x="5181" y="0"/>
                  </a:moveTo>
                  <a:cubicBezTo>
                    <a:pt x="5166" y="0"/>
                    <a:pt x="5151" y="10"/>
                    <a:pt x="5145" y="28"/>
                  </a:cubicBezTo>
                  <a:cubicBezTo>
                    <a:pt x="5120" y="112"/>
                    <a:pt x="2553" y="8532"/>
                    <a:pt x="26" y="9823"/>
                  </a:cubicBezTo>
                  <a:cubicBezTo>
                    <a:pt x="8" y="9833"/>
                    <a:pt x="0" y="9855"/>
                    <a:pt x="12" y="9874"/>
                  </a:cubicBezTo>
                  <a:cubicBezTo>
                    <a:pt x="19" y="9889"/>
                    <a:pt x="30" y="9896"/>
                    <a:pt x="44" y="9896"/>
                  </a:cubicBezTo>
                  <a:cubicBezTo>
                    <a:pt x="52" y="9896"/>
                    <a:pt x="56" y="9892"/>
                    <a:pt x="63" y="9892"/>
                  </a:cubicBezTo>
                  <a:cubicBezTo>
                    <a:pt x="1138" y="9342"/>
                    <a:pt x="2329" y="7520"/>
                    <a:pt x="3612" y="4469"/>
                  </a:cubicBezTo>
                  <a:cubicBezTo>
                    <a:pt x="4566" y="2202"/>
                    <a:pt x="5215" y="72"/>
                    <a:pt x="5218" y="50"/>
                  </a:cubicBezTo>
                  <a:cubicBezTo>
                    <a:pt x="5226" y="28"/>
                    <a:pt x="5215" y="6"/>
                    <a:pt x="5193" y="2"/>
                  </a:cubicBezTo>
                  <a:cubicBezTo>
                    <a:pt x="5189" y="1"/>
                    <a:pt x="5185" y="0"/>
                    <a:pt x="5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4388;p48"/>
            <p:cNvSpPr/>
            <p:nvPr/>
          </p:nvSpPr>
          <p:spPr>
            <a:xfrm>
              <a:off x="5439074" y="2435179"/>
              <a:ext cx="389745" cy="436548"/>
            </a:xfrm>
            <a:custGeom>
              <a:avLst/>
              <a:gdLst/>
              <a:ahLst/>
              <a:cxnLst/>
              <a:rect l="l" t="t" r="r" b="b"/>
              <a:pathLst>
                <a:path w="9135" h="10232" extrusionOk="0">
                  <a:moveTo>
                    <a:pt x="7983" y="1"/>
                  </a:moveTo>
                  <a:cubicBezTo>
                    <a:pt x="7357" y="1"/>
                    <a:pt x="6558" y="349"/>
                    <a:pt x="6165" y="1101"/>
                  </a:cubicBezTo>
                  <a:cubicBezTo>
                    <a:pt x="5537" y="2296"/>
                    <a:pt x="5310" y="3213"/>
                    <a:pt x="4679" y="3440"/>
                  </a:cubicBezTo>
                  <a:cubicBezTo>
                    <a:pt x="4052" y="3668"/>
                    <a:pt x="3367" y="3668"/>
                    <a:pt x="2453" y="5326"/>
                  </a:cubicBezTo>
                  <a:cubicBezTo>
                    <a:pt x="1541" y="6979"/>
                    <a:pt x="1" y="10177"/>
                    <a:pt x="1" y="10177"/>
                  </a:cubicBezTo>
                  <a:lnTo>
                    <a:pt x="4279" y="10232"/>
                  </a:lnTo>
                  <a:cubicBezTo>
                    <a:pt x="4279" y="10232"/>
                    <a:pt x="7077" y="6067"/>
                    <a:pt x="7649" y="4981"/>
                  </a:cubicBezTo>
                  <a:cubicBezTo>
                    <a:pt x="8221" y="3895"/>
                    <a:pt x="7822" y="3782"/>
                    <a:pt x="8221" y="2641"/>
                  </a:cubicBezTo>
                  <a:cubicBezTo>
                    <a:pt x="8621" y="1497"/>
                    <a:pt x="9135" y="984"/>
                    <a:pt x="8790" y="357"/>
                  </a:cubicBezTo>
                  <a:cubicBezTo>
                    <a:pt x="8663" y="123"/>
                    <a:pt x="8353" y="1"/>
                    <a:pt x="79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4389;p48"/>
            <p:cNvSpPr/>
            <p:nvPr/>
          </p:nvSpPr>
          <p:spPr>
            <a:xfrm>
              <a:off x="5540273" y="2479166"/>
              <a:ext cx="217080" cy="301386"/>
            </a:xfrm>
            <a:custGeom>
              <a:avLst/>
              <a:gdLst/>
              <a:ahLst/>
              <a:cxnLst/>
              <a:rect l="l" t="t" r="r" b="b"/>
              <a:pathLst>
                <a:path w="5088" h="7064" extrusionOk="0">
                  <a:moveTo>
                    <a:pt x="5013" y="1"/>
                  </a:moveTo>
                  <a:cubicBezTo>
                    <a:pt x="5003" y="38"/>
                    <a:pt x="4053" y="3572"/>
                    <a:pt x="0" y="7004"/>
                  </a:cubicBezTo>
                  <a:lnTo>
                    <a:pt x="49" y="7063"/>
                  </a:lnTo>
                  <a:cubicBezTo>
                    <a:pt x="4123" y="3613"/>
                    <a:pt x="5076" y="55"/>
                    <a:pt x="5087" y="23"/>
                  </a:cubicBezTo>
                  <a:lnTo>
                    <a:pt x="50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4390;p48"/>
            <p:cNvSpPr/>
            <p:nvPr/>
          </p:nvSpPr>
          <p:spPr>
            <a:xfrm>
              <a:off x="5007571" y="2476009"/>
              <a:ext cx="333939" cy="413851"/>
            </a:xfrm>
            <a:custGeom>
              <a:avLst/>
              <a:gdLst/>
              <a:ahLst/>
              <a:cxnLst/>
              <a:rect l="l" t="t" r="r" b="b"/>
              <a:pathLst>
                <a:path w="7827" h="9700" extrusionOk="0">
                  <a:moveTo>
                    <a:pt x="7091" y="0"/>
                  </a:moveTo>
                  <a:cubicBezTo>
                    <a:pt x="6558" y="0"/>
                    <a:pt x="5809" y="250"/>
                    <a:pt x="5098" y="848"/>
                  </a:cubicBezTo>
                  <a:cubicBezTo>
                    <a:pt x="3800" y="1938"/>
                    <a:pt x="3448" y="4658"/>
                    <a:pt x="3448" y="4658"/>
                  </a:cubicBezTo>
                  <a:cubicBezTo>
                    <a:pt x="3448" y="4658"/>
                    <a:pt x="3377" y="4650"/>
                    <a:pt x="3258" y="4650"/>
                  </a:cubicBezTo>
                  <a:cubicBezTo>
                    <a:pt x="2691" y="4650"/>
                    <a:pt x="1022" y="4828"/>
                    <a:pt x="561" y="6870"/>
                  </a:cubicBezTo>
                  <a:cubicBezTo>
                    <a:pt x="1" y="9341"/>
                    <a:pt x="605" y="9623"/>
                    <a:pt x="605" y="9623"/>
                  </a:cubicBezTo>
                  <a:lnTo>
                    <a:pt x="5413" y="9700"/>
                  </a:lnTo>
                  <a:cubicBezTo>
                    <a:pt x="5413" y="9700"/>
                    <a:pt x="6352" y="7489"/>
                    <a:pt x="7070" y="5832"/>
                  </a:cubicBezTo>
                  <a:cubicBezTo>
                    <a:pt x="7786" y="4178"/>
                    <a:pt x="6755" y="3514"/>
                    <a:pt x="6755" y="3514"/>
                  </a:cubicBezTo>
                  <a:cubicBezTo>
                    <a:pt x="6755" y="3514"/>
                    <a:pt x="7826" y="1087"/>
                    <a:pt x="7826" y="456"/>
                  </a:cubicBezTo>
                  <a:cubicBezTo>
                    <a:pt x="7824" y="171"/>
                    <a:pt x="7531" y="0"/>
                    <a:pt x="70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4391;p48"/>
            <p:cNvSpPr/>
            <p:nvPr/>
          </p:nvSpPr>
          <p:spPr>
            <a:xfrm>
              <a:off x="5171998" y="2522811"/>
              <a:ext cx="98172" cy="329715"/>
            </a:xfrm>
            <a:custGeom>
              <a:avLst/>
              <a:gdLst/>
              <a:ahLst/>
              <a:cxnLst/>
              <a:rect l="l" t="t" r="r" b="b"/>
              <a:pathLst>
                <a:path w="2301" h="7728" extrusionOk="0">
                  <a:moveTo>
                    <a:pt x="2230" y="0"/>
                  </a:moveTo>
                  <a:cubicBezTo>
                    <a:pt x="2208" y="49"/>
                    <a:pt x="224" y="4837"/>
                    <a:pt x="1" y="7719"/>
                  </a:cubicBezTo>
                  <a:lnTo>
                    <a:pt x="74" y="7727"/>
                  </a:lnTo>
                  <a:cubicBezTo>
                    <a:pt x="302" y="4852"/>
                    <a:pt x="2278" y="78"/>
                    <a:pt x="2300" y="30"/>
                  </a:cubicBezTo>
                  <a:lnTo>
                    <a:pt x="22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4392;p48"/>
            <p:cNvSpPr/>
            <p:nvPr/>
          </p:nvSpPr>
          <p:spPr>
            <a:xfrm>
              <a:off x="5086883" y="2722437"/>
              <a:ext cx="66259" cy="108796"/>
            </a:xfrm>
            <a:custGeom>
              <a:avLst/>
              <a:gdLst/>
              <a:ahLst/>
              <a:cxnLst/>
              <a:rect l="l" t="t" r="r" b="b"/>
              <a:pathLst>
                <a:path w="1553" h="2550" extrusionOk="0">
                  <a:moveTo>
                    <a:pt x="67" y="1"/>
                  </a:moveTo>
                  <a:lnTo>
                    <a:pt x="1" y="38"/>
                  </a:lnTo>
                  <a:cubicBezTo>
                    <a:pt x="12" y="52"/>
                    <a:pt x="921" y="1647"/>
                    <a:pt x="1486" y="2549"/>
                  </a:cubicBezTo>
                  <a:lnTo>
                    <a:pt x="1552" y="2509"/>
                  </a:lnTo>
                  <a:cubicBezTo>
                    <a:pt x="987" y="1607"/>
                    <a:pt x="78" y="16"/>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4393;p48"/>
            <p:cNvSpPr/>
            <p:nvPr/>
          </p:nvSpPr>
          <p:spPr>
            <a:xfrm>
              <a:off x="5310272" y="2492349"/>
              <a:ext cx="69544" cy="352968"/>
            </a:xfrm>
            <a:custGeom>
              <a:avLst/>
              <a:gdLst/>
              <a:ahLst/>
              <a:cxnLst/>
              <a:rect l="l" t="t" r="r" b="b"/>
              <a:pathLst>
                <a:path w="1630" h="8273" extrusionOk="0">
                  <a:moveTo>
                    <a:pt x="1515" y="1"/>
                  </a:moveTo>
                  <a:cubicBezTo>
                    <a:pt x="1474" y="1"/>
                    <a:pt x="1435" y="26"/>
                    <a:pt x="1420" y="66"/>
                  </a:cubicBezTo>
                  <a:cubicBezTo>
                    <a:pt x="361" y="2977"/>
                    <a:pt x="9" y="8111"/>
                    <a:pt x="5" y="8162"/>
                  </a:cubicBezTo>
                  <a:cubicBezTo>
                    <a:pt x="1" y="8221"/>
                    <a:pt x="45" y="8269"/>
                    <a:pt x="100" y="8272"/>
                  </a:cubicBezTo>
                  <a:lnTo>
                    <a:pt x="107" y="8272"/>
                  </a:lnTo>
                  <a:cubicBezTo>
                    <a:pt x="159" y="8272"/>
                    <a:pt x="207" y="8232"/>
                    <a:pt x="210" y="8177"/>
                  </a:cubicBezTo>
                  <a:cubicBezTo>
                    <a:pt x="210" y="8125"/>
                    <a:pt x="562" y="3021"/>
                    <a:pt x="1611" y="135"/>
                  </a:cubicBezTo>
                  <a:cubicBezTo>
                    <a:pt x="1629" y="84"/>
                    <a:pt x="1604" y="25"/>
                    <a:pt x="1549" y="7"/>
                  </a:cubicBezTo>
                  <a:cubicBezTo>
                    <a:pt x="1538" y="3"/>
                    <a:pt x="1526" y="1"/>
                    <a:pt x="15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4394;p48"/>
            <p:cNvSpPr/>
            <p:nvPr/>
          </p:nvSpPr>
          <p:spPr>
            <a:xfrm>
              <a:off x="5339240" y="2395246"/>
              <a:ext cx="87677" cy="148602"/>
            </a:xfrm>
            <a:custGeom>
              <a:avLst/>
              <a:gdLst/>
              <a:ahLst/>
              <a:cxnLst/>
              <a:rect l="l" t="t" r="r" b="b"/>
              <a:pathLst>
                <a:path w="2055" h="3483" extrusionOk="0">
                  <a:moveTo>
                    <a:pt x="1753" y="0"/>
                  </a:moveTo>
                  <a:cubicBezTo>
                    <a:pt x="1489" y="0"/>
                    <a:pt x="1086" y="334"/>
                    <a:pt x="682" y="1274"/>
                  </a:cubicBezTo>
                  <a:cubicBezTo>
                    <a:pt x="0" y="2873"/>
                    <a:pt x="455" y="3482"/>
                    <a:pt x="455" y="3482"/>
                  </a:cubicBezTo>
                  <a:cubicBezTo>
                    <a:pt x="1291" y="3141"/>
                    <a:pt x="2055" y="971"/>
                    <a:pt x="2055" y="399"/>
                  </a:cubicBezTo>
                  <a:cubicBezTo>
                    <a:pt x="2055" y="164"/>
                    <a:pt x="1938" y="0"/>
                    <a:pt x="17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4395;p48"/>
            <p:cNvSpPr/>
            <p:nvPr/>
          </p:nvSpPr>
          <p:spPr>
            <a:xfrm>
              <a:off x="5289836" y="2465940"/>
              <a:ext cx="70568" cy="157519"/>
            </a:xfrm>
            <a:custGeom>
              <a:avLst/>
              <a:gdLst/>
              <a:ahLst/>
              <a:cxnLst/>
              <a:rect l="l" t="t" r="r" b="b"/>
              <a:pathLst>
                <a:path w="1654" h="3692" extrusionOk="0">
                  <a:moveTo>
                    <a:pt x="567" y="1"/>
                  </a:moveTo>
                  <a:cubicBezTo>
                    <a:pt x="283" y="1"/>
                    <a:pt x="0" y="469"/>
                    <a:pt x="168" y="1682"/>
                  </a:cubicBezTo>
                  <a:cubicBezTo>
                    <a:pt x="407" y="3406"/>
                    <a:pt x="1114" y="3692"/>
                    <a:pt x="1114" y="3692"/>
                  </a:cubicBezTo>
                  <a:cubicBezTo>
                    <a:pt x="1654" y="2966"/>
                    <a:pt x="1184" y="714"/>
                    <a:pt x="891" y="226"/>
                  </a:cubicBezTo>
                  <a:cubicBezTo>
                    <a:pt x="804" y="82"/>
                    <a:pt x="685" y="1"/>
                    <a:pt x="5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4396;p48"/>
            <p:cNvSpPr/>
            <p:nvPr/>
          </p:nvSpPr>
          <p:spPr>
            <a:xfrm>
              <a:off x="5330494" y="2517649"/>
              <a:ext cx="122875" cy="121467"/>
            </a:xfrm>
            <a:custGeom>
              <a:avLst/>
              <a:gdLst/>
              <a:ahLst/>
              <a:cxnLst/>
              <a:rect l="l" t="t" r="r" b="b"/>
              <a:pathLst>
                <a:path w="2880" h="2847" extrusionOk="0">
                  <a:moveTo>
                    <a:pt x="2503" y="0"/>
                  </a:moveTo>
                  <a:cubicBezTo>
                    <a:pt x="2231" y="0"/>
                    <a:pt x="1787" y="224"/>
                    <a:pt x="1196" y="852"/>
                  </a:cubicBezTo>
                  <a:cubicBezTo>
                    <a:pt x="0" y="2116"/>
                    <a:pt x="220" y="2846"/>
                    <a:pt x="220" y="2846"/>
                  </a:cubicBezTo>
                  <a:cubicBezTo>
                    <a:pt x="1126" y="2813"/>
                    <a:pt x="2585" y="1035"/>
                    <a:pt x="2780" y="500"/>
                  </a:cubicBezTo>
                  <a:cubicBezTo>
                    <a:pt x="2879" y="230"/>
                    <a:pt x="2779" y="0"/>
                    <a:pt x="2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4397;p48"/>
            <p:cNvSpPr/>
            <p:nvPr/>
          </p:nvSpPr>
          <p:spPr>
            <a:xfrm>
              <a:off x="5332670" y="2619488"/>
              <a:ext cx="148944" cy="68947"/>
            </a:xfrm>
            <a:custGeom>
              <a:avLst/>
              <a:gdLst/>
              <a:ahLst/>
              <a:cxnLst/>
              <a:rect l="l" t="t" r="r" b="b"/>
              <a:pathLst>
                <a:path w="3491" h="1616" extrusionOk="0">
                  <a:moveTo>
                    <a:pt x="2284" y="1"/>
                  </a:moveTo>
                  <a:cubicBezTo>
                    <a:pt x="956" y="1"/>
                    <a:pt x="0" y="1615"/>
                    <a:pt x="0" y="1615"/>
                  </a:cubicBezTo>
                  <a:cubicBezTo>
                    <a:pt x="15" y="1615"/>
                    <a:pt x="30" y="1615"/>
                    <a:pt x="45" y="1615"/>
                  </a:cubicBezTo>
                  <a:cubicBezTo>
                    <a:pt x="927" y="1615"/>
                    <a:pt x="3490" y="615"/>
                    <a:pt x="2817" y="89"/>
                  </a:cubicBezTo>
                  <a:cubicBezTo>
                    <a:pt x="2634" y="28"/>
                    <a:pt x="2456" y="1"/>
                    <a:pt x="2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4398;p48"/>
            <p:cNvSpPr/>
            <p:nvPr/>
          </p:nvSpPr>
          <p:spPr>
            <a:xfrm>
              <a:off x="5324564" y="2679559"/>
              <a:ext cx="148944" cy="68947"/>
            </a:xfrm>
            <a:custGeom>
              <a:avLst/>
              <a:gdLst/>
              <a:ahLst/>
              <a:cxnLst/>
              <a:rect l="l" t="t" r="r" b="b"/>
              <a:pathLst>
                <a:path w="3491" h="1616" extrusionOk="0">
                  <a:moveTo>
                    <a:pt x="2284" y="1"/>
                  </a:moveTo>
                  <a:cubicBezTo>
                    <a:pt x="955" y="1"/>
                    <a:pt x="0" y="1615"/>
                    <a:pt x="0" y="1615"/>
                  </a:cubicBezTo>
                  <a:cubicBezTo>
                    <a:pt x="15" y="1615"/>
                    <a:pt x="30" y="1616"/>
                    <a:pt x="45" y="1616"/>
                  </a:cubicBezTo>
                  <a:cubicBezTo>
                    <a:pt x="931" y="1616"/>
                    <a:pt x="3490" y="615"/>
                    <a:pt x="2817" y="89"/>
                  </a:cubicBezTo>
                  <a:cubicBezTo>
                    <a:pt x="2634" y="28"/>
                    <a:pt x="2456" y="1"/>
                    <a:pt x="2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4399;p48"/>
            <p:cNvSpPr/>
            <p:nvPr/>
          </p:nvSpPr>
          <p:spPr>
            <a:xfrm>
              <a:off x="5235994" y="2568974"/>
              <a:ext cx="95783" cy="112380"/>
            </a:xfrm>
            <a:custGeom>
              <a:avLst/>
              <a:gdLst/>
              <a:ahLst/>
              <a:cxnLst/>
              <a:rect l="l" t="t" r="r" b="b"/>
              <a:pathLst>
                <a:path w="2245" h="2634" extrusionOk="0">
                  <a:moveTo>
                    <a:pt x="437" y="0"/>
                  </a:moveTo>
                  <a:cubicBezTo>
                    <a:pt x="350" y="0"/>
                    <a:pt x="277" y="46"/>
                    <a:pt x="224" y="150"/>
                  </a:cubicBezTo>
                  <a:cubicBezTo>
                    <a:pt x="0" y="1823"/>
                    <a:pt x="2244" y="2633"/>
                    <a:pt x="2244" y="2633"/>
                  </a:cubicBezTo>
                  <a:cubicBezTo>
                    <a:pt x="2143" y="1913"/>
                    <a:pt x="998" y="0"/>
                    <a:pt x="4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4400;p48"/>
            <p:cNvSpPr/>
            <p:nvPr/>
          </p:nvSpPr>
          <p:spPr>
            <a:xfrm>
              <a:off x="5229424" y="2646921"/>
              <a:ext cx="95911" cy="112337"/>
            </a:xfrm>
            <a:custGeom>
              <a:avLst/>
              <a:gdLst/>
              <a:ahLst/>
              <a:cxnLst/>
              <a:rect l="l" t="t" r="r" b="b"/>
              <a:pathLst>
                <a:path w="2248" h="2633" extrusionOk="0">
                  <a:moveTo>
                    <a:pt x="437" y="1"/>
                  </a:moveTo>
                  <a:cubicBezTo>
                    <a:pt x="350" y="1"/>
                    <a:pt x="277" y="46"/>
                    <a:pt x="224" y="150"/>
                  </a:cubicBezTo>
                  <a:cubicBezTo>
                    <a:pt x="0" y="1822"/>
                    <a:pt x="2248" y="2632"/>
                    <a:pt x="2248" y="2632"/>
                  </a:cubicBezTo>
                  <a:cubicBezTo>
                    <a:pt x="2144" y="1915"/>
                    <a:pt x="999" y="1"/>
                    <a:pt x="4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4401;p48"/>
            <p:cNvSpPr/>
            <p:nvPr/>
          </p:nvSpPr>
          <p:spPr>
            <a:xfrm>
              <a:off x="5565615" y="2622432"/>
              <a:ext cx="311881" cy="295626"/>
            </a:xfrm>
            <a:custGeom>
              <a:avLst/>
              <a:gdLst/>
              <a:ahLst/>
              <a:cxnLst/>
              <a:rect l="l" t="t" r="r" b="b"/>
              <a:pathLst>
                <a:path w="7310" h="6929" extrusionOk="0">
                  <a:moveTo>
                    <a:pt x="5373" y="1"/>
                  </a:moveTo>
                  <a:cubicBezTo>
                    <a:pt x="4313" y="1"/>
                    <a:pt x="2873" y="714"/>
                    <a:pt x="1831" y="2363"/>
                  </a:cubicBezTo>
                  <a:cubicBezTo>
                    <a:pt x="345" y="4702"/>
                    <a:pt x="0" y="6529"/>
                    <a:pt x="0" y="6529"/>
                  </a:cubicBezTo>
                  <a:lnTo>
                    <a:pt x="3485" y="6928"/>
                  </a:lnTo>
                  <a:lnTo>
                    <a:pt x="3998" y="5729"/>
                  </a:lnTo>
                  <a:lnTo>
                    <a:pt x="5197" y="4416"/>
                  </a:lnTo>
                  <a:cubicBezTo>
                    <a:pt x="6396" y="3104"/>
                    <a:pt x="7309" y="1164"/>
                    <a:pt x="6455" y="365"/>
                  </a:cubicBezTo>
                  <a:cubicBezTo>
                    <a:pt x="6200" y="128"/>
                    <a:pt x="5821" y="1"/>
                    <a:pt x="53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4402;p48"/>
            <p:cNvSpPr/>
            <p:nvPr/>
          </p:nvSpPr>
          <p:spPr>
            <a:xfrm>
              <a:off x="5644287" y="2663134"/>
              <a:ext cx="171684" cy="227362"/>
            </a:xfrm>
            <a:custGeom>
              <a:avLst/>
              <a:gdLst/>
              <a:ahLst/>
              <a:cxnLst/>
              <a:rect l="l" t="t" r="r" b="b"/>
              <a:pathLst>
                <a:path w="4024" h="5329" extrusionOk="0">
                  <a:moveTo>
                    <a:pt x="3981" y="0"/>
                  </a:moveTo>
                  <a:cubicBezTo>
                    <a:pt x="3974" y="0"/>
                    <a:pt x="3967" y="3"/>
                    <a:pt x="3961" y="8"/>
                  </a:cubicBezTo>
                  <a:cubicBezTo>
                    <a:pt x="3932" y="27"/>
                    <a:pt x="1138" y="1937"/>
                    <a:pt x="4" y="5278"/>
                  </a:cubicBezTo>
                  <a:cubicBezTo>
                    <a:pt x="1" y="5296"/>
                    <a:pt x="9" y="5318"/>
                    <a:pt x="31" y="5325"/>
                  </a:cubicBezTo>
                  <a:cubicBezTo>
                    <a:pt x="34" y="5329"/>
                    <a:pt x="38" y="5329"/>
                    <a:pt x="41" y="5329"/>
                  </a:cubicBezTo>
                  <a:cubicBezTo>
                    <a:pt x="56" y="5329"/>
                    <a:pt x="75" y="5318"/>
                    <a:pt x="78" y="5303"/>
                  </a:cubicBezTo>
                  <a:cubicBezTo>
                    <a:pt x="1204" y="1985"/>
                    <a:pt x="3976" y="89"/>
                    <a:pt x="4002" y="71"/>
                  </a:cubicBezTo>
                  <a:cubicBezTo>
                    <a:pt x="4020" y="60"/>
                    <a:pt x="4024" y="34"/>
                    <a:pt x="4013" y="16"/>
                  </a:cubicBezTo>
                  <a:cubicBezTo>
                    <a:pt x="4006" y="7"/>
                    <a:pt x="3994" y="0"/>
                    <a:pt x="39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4403;p48"/>
            <p:cNvSpPr/>
            <p:nvPr/>
          </p:nvSpPr>
          <p:spPr>
            <a:xfrm>
              <a:off x="5366460" y="2461631"/>
              <a:ext cx="201251" cy="399003"/>
            </a:xfrm>
            <a:custGeom>
              <a:avLst/>
              <a:gdLst/>
              <a:ahLst/>
              <a:cxnLst/>
              <a:rect l="l" t="t" r="r" b="b"/>
              <a:pathLst>
                <a:path w="4717" h="9352" extrusionOk="0">
                  <a:moveTo>
                    <a:pt x="4624" y="1"/>
                  </a:moveTo>
                  <a:lnTo>
                    <a:pt x="0" y="9304"/>
                  </a:lnTo>
                  <a:lnTo>
                    <a:pt x="92" y="9351"/>
                  </a:lnTo>
                  <a:lnTo>
                    <a:pt x="4717" y="45"/>
                  </a:lnTo>
                  <a:lnTo>
                    <a:pt x="46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4404;p48"/>
            <p:cNvSpPr/>
            <p:nvPr/>
          </p:nvSpPr>
          <p:spPr>
            <a:xfrm>
              <a:off x="5439074" y="2452885"/>
              <a:ext cx="70611" cy="148517"/>
            </a:xfrm>
            <a:custGeom>
              <a:avLst/>
              <a:gdLst/>
              <a:ahLst/>
              <a:cxnLst/>
              <a:rect l="l" t="t" r="r" b="b"/>
              <a:pathLst>
                <a:path w="1655" h="3481" extrusionOk="0">
                  <a:moveTo>
                    <a:pt x="172" y="1"/>
                  </a:moveTo>
                  <a:cubicBezTo>
                    <a:pt x="1" y="1541"/>
                    <a:pt x="1255" y="3480"/>
                    <a:pt x="1255" y="3480"/>
                  </a:cubicBezTo>
                  <a:cubicBezTo>
                    <a:pt x="1654" y="1255"/>
                    <a:pt x="172"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4405;p48"/>
            <p:cNvSpPr/>
            <p:nvPr/>
          </p:nvSpPr>
          <p:spPr>
            <a:xfrm>
              <a:off x="5549829" y="2354800"/>
              <a:ext cx="81064" cy="135205"/>
            </a:xfrm>
            <a:custGeom>
              <a:avLst/>
              <a:gdLst/>
              <a:ahLst/>
              <a:cxnLst/>
              <a:rect l="l" t="t" r="r" b="b"/>
              <a:pathLst>
                <a:path w="1900" h="3169" extrusionOk="0">
                  <a:moveTo>
                    <a:pt x="1805" y="0"/>
                  </a:moveTo>
                  <a:lnTo>
                    <a:pt x="1805" y="0"/>
                  </a:lnTo>
                  <a:cubicBezTo>
                    <a:pt x="561" y="929"/>
                    <a:pt x="1" y="3168"/>
                    <a:pt x="1" y="3168"/>
                  </a:cubicBezTo>
                  <a:cubicBezTo>
                    <a:pt x="1900" y="1941"/>
                    <a:pt x="1805" y="0"/>
                    <a:pt x="18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4406;p48"/>
            <p:cNvSpPr/>
            <p:nvPr/>
          </p:nvSpPr>
          <p:spPr>
            <a:xfrm>
              <a:off x="5409806" y="2516070"/>
              <a:ext cx="70781" cy="148688"/>
            </a:xfrm>
            <a:custGeom>
              <a:avLst/>
              <a:gdLst/>
              <a:ahLst/>
              <a:cxnLst/>
              <a:rect l="l" t="t" r="r" b="b"/>
              <a:pathLst>
                <a:path w="1659" h="3485" extrusionOk="0">
                  <a:moveTo>
                    <a:pt x="173" y="1"/>
                  </a:moveTo>
                  <a:lnTo>
                    <a:pt x="173" y="1"/>
                  </a:lnTo>
                  <a:cubicBezTo>
                    <a:pt x="0" y="1544"/>
                    <a:pt x="1259" y="3485"/>
                    <a:pt x="1259" y="3485"/>
                  </a:cubicBezTo>
                  <a:cubicBezTo>
                    <a:pt x="1658" y="1259"/>
                    <a:pt x="173"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4407;p48"/>
            <p:cNvSpPr/>
            <p:nvPr/>
          </p:nvSpPr>
          <p:spPr>
            <a:xfrm>
              <a:off x="5518685" y="2519867"/>
              <a:ext cx="150863" cy="44756"/>
            </a:xfrm>
            <a:custGeom>
              <a:avLst/>
              <a:gdLst/>
              <a:ahLst/>
              <a:cxnLst/>
              <a:rect l="l" t="t" r="r" b="b"/>
              <a:pathLst>
                <a:path w="3536" h="1049" extrusionOk="0">
                  <a:moveTo>
                    <a:pt x="3069" y="0"/>
                  </a:moveTo>
                  <a:cubicBezTo>
                    <a:pt x="1629" y="0"/>
                    <a:pt x="0" y="935"/>
                    <a:pt x="0" y="935"/>
                  </a:cubicBezTo>
                  <a:cubicBezTo>
                    <a:pt x="340" y="1015"/>
                    <a:pt x="659" y="1049"/>
                    <a:pt x="956" y="1049"/>
                  </a:cubicBezTo>
                  <a:cubicBezTo>
                    <a:pt x="2581" y="1049"/>
                    <a:pt x="3535" y="37"/>
                    <a:pt x="3535" y="37"/>
                  </a:cubicBezTo>
                  <a:cubicBezTo>
                    <a:pt x="3384" y="12"/>
                    <a:pt x="3228" y="0"/>
                    <a:pt x="30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4408;p48"/>
            <p:cNvSpPr/>
            <p:nvPr/>
          </p:nvSpPr>
          <p:spPr>
            <a:xfrm>
              <a:off x="5469877" y="2625461"/>
              <a:ext cx="150863" cy="44756"/>
            </a:xfrm>
            <a:custGeom>
              <a:avLst/>
              <a:gdLst/>
              <a:ahLst/>
              <a:cxnLst/>
              <a:rect l="l" t="t" r="r" b="b"/>
              <a:pathLst>
                <a:path w="3536" h="1049" extrusionOk="0">
                  <a:moveTo>
                    <a:pt x="3070" y="0"/>
                  </a:moveTo>
                  <a:cubicBezTo>
                    <a:pt x="1630" y="0"/>
                    <a:pt x="0" y="935"/>
                    <a:pt x="0" y="935"/>
                  </a:cubicBezTo>
                  <a:cubicBezTo>
                    <a:pt x="341" y="1015"/>
                    <a:pt x="661" y="1049"/>
                    <a:pt x="958" y="1049"/>
                  </a:cubicBezTo>
                  <a:cubicBezTo>
                    <a:pt x="2584" y="1049"/>
                    <a:pt x="3535" y="37"/>
                    <a:pt x="3535" y="37"/>
                  </a:cubicBezTo>
                  <a:cubicBezTo>
                    <a:pt x="3384" y="12"/>
                    <a:pt x="3228" y="0"/>
                    <a:pt x="30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4409;p48"/>
            <p:cNvSpPr/>
            <p:nvPr/>
          </p:nvSpPr>
          <p:spPr>
            <a:xfrm>
              <a:off x="5380539" y="2581944"/>
              <a:ext cx="70781" cy="148560"/>
            </a:xfrm>
            <a:custGeom>
              <a:avLst/>
              <a:gdLst/>
              <a:ahLst/>
              <a:cxnLst/>
              <a:rect l="l" t="t" r="r" b="b"/>
              <a:pathLst>
                <a:path w="1659" h="3482" extrusionOk="0">
                  <a:moveTo>
                    <a:pt x="173" y="0"/>
                  </a:moveTo>
                  <a:cubicBezTo>
                    <a:pt x="1" y="1541"/>
                    <a:pt x="1258" y="3481"/>
                    <a:pt x="1258" y="3481"/>
                  </a:cubicBezTo>
                  <a:cubicBezTo>
                    <a:pt x="1659" y="1255"/>
                    <a:pt x="173" y="1"/>
                    <a:pt x="1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4410;p48"/>
            <p:cNvSpPr/>
            <p:nvPr/>
          </p:nvSpPr>
          <p:spPr>
            <a:xfrm>
              <a:off x="5459382" y="2404077"/>
              <a:ext cx="64979" cy="143013"/>
            </a:xfrm>
            <a:custGeom>
              <a:avLst/>
              <a:gdLst/>
              <a:ahLst/>
              <a:cxnLst/>
              <a:rect l="l" t="t" r="r" b="b"/>
              <a:pathLst>
                <a:path w="1523" h="3352" extrusionOk="0">
                  <a:moveTo>
                    <a:pt x="647" y="1"/>
                  </a:moveTo>
                  <a:lnTo>
                    <a:pt x="647" y="1"/>
                  </a:lnTo>
                  <a:cubicBezTo>
                    <a:pt x="1" y="1522"/>
                    <a:pt x="1483" y="3352"/>
                    <a:pt x="1483" y="3352"/>
                  </a:cubicBezTo>
                  <a:cubicBezTo>
                    <a:pt x="1483" y="3352"/>
                    <a:pt x="1522" y="1145"/>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4411;p48"/>
            <p:cNvSpPr/>
            <p:nvPr/>
          </p:nvSpPr>
          <p:spPr>
            <a:xfrm>
              <a:off x="5544496" y="2457749"/>
              <a:ext cx="136784" cy="57811"/>
            </a:xfrm>
            <a:custGeom>
              <a:avLst/>
              <a:gdLst/>
              <a:ahLst/>
              <a:cxnLst/>
              <a:rect l="l" t="t" r="r" b="b"/>
              <a:pathLst>
                <a:path w="3206" h="1355" extrusionOk="0">
                  <a:moveTo>
                    <a:pt x="3206" y="0"/>
                  </a:moveTo>
                  <a:cubicBezTo>
                    <a:pt x="3206" y="0"/>
                    <a:pt x="1013" y="261"/>
                    <a:pt x="1" y="1283"/>
                  </a:cubicBezTo>
                  <a:cubicBezTo>
                    <a:pt x="180" y="1332"/>
                    <a:pt x="360" y="1354"/>
                    <a:pt x="538" y="1354"/>
                  </a:cubicBezTo>
                  <a:cubicBezTo>
                    <a:pt x="1938" y="1354"/>
                    <a:pt x="3206" y="0"/>
                    <a:pt x="3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4412;p48"/>
            <p:cNvSpPr/>
            <p:nvPr/>
          </p:nvSpPr>
          <p:spPr>
            <a:xfrm>
              <a:off x="5497097" y="2579683"/>
              <a:ext cx="145530" cy="34431"/>
            </a:xfrm>
            <a:custGeom>
              <a:avLst/>
              <a:gdLst/>
              <a:ahLst/>
              <a:cxnLst/>
              <a:rect l="l" t="t" r="r" b="b"/>
              <a:pathLst>
                <a:path w="3411" h="807" extrusionOk="0">
                  <a:moveTo>
                    <a:pt x="2576" y="0"/>
                  </a:moveTo>
                  <a:cubicBezTo>
                    <a:pt x="1828" y="0"/>
                    <a:pt x="736" y="91"/>
                    <a:pt x="0" y="552"/>
                  </a:cubicBezTo>
                  <a:cubicBezTo>
                    <a:pt x="338" y="736"/>
                    <a:pt x="703" y="806"/>
                    <a:pt x="1064" y="806"/>
                  </a:cubicBezTo>
                  <a:cubicBezTo>
                    <a:pt x="2257" y="806"/>
                    <a:pt x="3410" y="39"/>
                    <a:pt x="3410" y="39"/>
                  </a:cubicBezTo>
                  <a:cubicBezTo>
                    <a:pt x="3410" y="39"/>
                    <a:pt x="3067" y="0"/>
                    <a:pt x="25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4413;p48"/>
            <p:cNvSpPr/>
            <p:nvPr/>
          </p:nvSpPr>
          <p:spPr>
            <a:xfrm>
              <a:off x="5496628" y="2355440"/>
              <a:ext cx="60115" cy="147706"/>
            </a:xfrm>
            <a:custGeom>
              <a:avLst/>
              <a:gdLst/>
              <a:ahLst/>
              <a:cxnLst/>
              <a:rect l="l" t="t" r="r" b="b"/>
              <a:pathLst>
                <a:path w="1409" h="3462" extrusionOk="0">
                  <a:moveTo>
                    <a:pt x="727" y="0"/>
                  </a:moveTo>
                  <a:lnTo>
                    <a:pt x="727" y="0"/>
                  </a:lnTo>
                  <a:cubicBezTo>
                    <a:pt x="1" y="1676"/>
                    <a:pt x="1145" y="3461"/>
                    <a:pt x="1145" y="3461"/>
                  </a:cubicBezTo>
                  <a:cubicBezTo>
                    <a:pt x="1145" y="3461"/>
                    <a:pt x="1409" y="1027"/>
                    <a:pt x="7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4414;p48"/>
            <p:cNvSpPr/>
            <p:nvPr/>
          </p:nvSpPr>
          <p:spPr>
            <a:xfrm>
              <a:off x="5061541" y="2703153"/>
              <a:ext cx="623506" cy="178468"/>
            </a:xfrm>
            <a:custGeom>
              <a:avLst/>
              <a:gdLst/>
              <a:ahLst/>
              <a:cxnLst/>
              <a:rect l="l" t="t" r="r" b="b"/>
              <a:pathLst>
                <a:path w="14614" h="4183" extrusionOk="0">
                  <a:moveTo>
                    <a:pt x="9059" y="1"/>
                  </a:moveTo>
                  <a:cubicBezTo>
                    <a:pt x="8148" y="1"/>
                    <a:pt x="7478" y="757"/>
                    <a:pt x="7478" y="757"/>
                  </a:cubicBezTo>
                  <a:cubicBezTo>
                    <a:pt x="6884" y="371"/>
                    <a:pt x="6364" y="228"/>
                    <a:pt x="5919" y="228"/>
                  </a:cubicBezTo>
                  <a:cubicBezTo>
                    <a:pt x="4654" y="228"/>
                    <a:pt x="3998" y="1384"/>
                    <a:pt x="3998" y="1384"/>
                  </a:cubicBezTo>
                  <a:cubicBezTo>
                    <a:pt x="3746" y="1297"/>
                    <a:pt x="3526" y="1260"/>
                    <a:pt x="3334" y="1260"/>
                  </a:cubicBezTo>
                  <a:cubicBezTo>
                    <a:pt x="2260" y="1260"/>
                    <a:pt x="2055" y="2411"/>
                    <a:pt x="2055" y="2411"/>
                  </a:cubicBezTo>
                  <a:cubicBezTo>
                    <a:pt x="228" y="2411"/>
                    <a:pt x="0" y="4182"/>
                    <a:pt x="0" y="4182"/>
                  </a:cubicBezTo>
                  <a:lnTo>
                    <a:pt x="14614" y="3896"/>
                  </a:lnTo>
                  <a:cubicBezTo>
                    <a:pt x="14500" y="2273"/>
                    <a:pt x="13572" y="2011"/>
                    <a:pt x="12985" y="2011"/>
                  </a:cubicBezTo>
                  <a:cubicBezTo>
                    <a:pt x="12705" y="2011"/>
                    <a:pt x="12502" y="2070"/>
                    <a:pt x="12502" y="2070"/>
                  </a:cubicBezTo>
                  <a:cubicBezTo>
                    <a:pt x="12382" y="1082"/>
                    <a:pt x="11886" y="846"/>
                    <a:pt x="11441" y="846"/>
                  </a:cubicBezTo>
                  <a:cubicBezTo>
                    <a:pt x="11037" y="846"/>
                    <a:pt x="10676" y="1040"/>
                    <a:pt x="10676" y="1040"/>
                  </a:cubicBezTo>
                  <a:cubicBezTo>
                    <a:pt x="10676" y="1040"/>
                    <a:pt x="10676" y="412"/>
                    <a:pt x="9535" y="72"/>
                  </a:cubicBezTo>
                  <a:cubicBezTo>
                    <a:pt x="9371" y="22"/>
                    <a:pt x="9212" y="1"/>
                    <a:pt x="90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4415;p48"/>
            <p:cNvSpPr/>
            <p:nvPr/>
          </p:nvSpPr>
          <p:spPr>
            <a:xfrm>
              <a:off x="5217350" y="2606134"/>
              <a:ext cx="369692" cy="285173"/>
            </a:xfrm>
            <a:custGeom>
              <a:avLst/>
              <a:gdLst/>
              <a:ahLst/>
              <a:cxnLst/>
              <a:rect l="l" t="t" r="r" b="b"/>
              <a:pathLst>
                <a:path w="8665" h="6684" extrusionOk="0">
                  <a:moveTo>
                    <a:pt x="7834" y="0"/>
                  </a:moveTo>
                  <a:cubicBezTo>
                    <a:pt x="7614" y="0"/>
                    <a:pt x="7346" y="101"/>
                    <a:pt x="7024" y="347"/>
                  </a:cubicBezTo>
                  <a:cubicBezTo>
                    <a:pt x="6015" y="1114"/>
                    <a:pt x="6015" y="1924"/>
                    <a:pt x="5498" y="1924"/>
                  </a:cubicBezTo>
                  <a:cubicBezTo>
                    <a:pt x="5400" y="1924"/>
                    <a:pt x="5284" y="1895"/>
                    <a:pt x="5139" y="1832"/>
                  </a:cubicBezTo>
                  <a:cubicBezTo>
                    <a:pt x="4952" y="1750"/>
                    <a:pt x="4769" y="1711"/>
                    <a:pt x="4591" y="1711"/>
                  </a:cubicBezTo>
                  <a:cubicBezTo>
                    <a:pt x="3896" y="1711"/>
                    <a:pt x="3290" y="2304"/>
                    <a:pt x="2971" y="3258"/>
                  </a:cubicBezTo>
                  <a:cubicBezTo>
                    <a:pt x="2571" y="4458"/>
                    <a:pt x="2227" y="5026"/>
                    <a:pt x="1314" y="5026"/>
                  </a:cubicBezTo>
                  <a:cubicBezTo>
                    <a:pt x="401" y="5026"/>
                    <a:pt x="1" y="6111"/>
                    <a:pt x="1" y="6111"/>
                  </a:cubicBezTo>
                  <a:lnTo>
                    <a:pt x="6682" y="6683"/>
                  </a:lnTo>
                  <a:lnTo>
                    <a:pt x="7251" y="6056"/>
                  </a:lnTo>
                  <a:cubicBezTo>
                    <a:pt x="7537" y="5143"/>
                    <a:pt x="6968" y="4857"/>
                    <a:pt x="7596" y="4058"/>
                  </a:cubicBezTo>
                  <a:cubicBezTo>
                    <a:pt x="8222" y="3258"/>
                    <a:pt x="8564" y="2232"/>
                    <a:pt x="8622" y="1374"/>
                  </a:cubicBezTo>
                  <a:cubicBezTo>
                    <a:pt x="8665" y="749"/>
                    <a:pt x="8431" y="0"/>
                    <a:pt x="78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4416;p48"/>
            <p:cNvSpPr/>
            <p:nvPr/>
          </p:nvSpPr>
          <p:spPr>
            <a:xfrm>
              <a:off x="5356263" y="2638260"/>
              <a:ext cx="197368" cy="243020"/>
            </a:xfrm>
            <a:custGeom>
              <a:avLst/>
              <a:gdLst/>
              <a:ahLst/>
              <a:cxnLst/>
              <a:rect l="l" t="t" r="r" b="b"/>
              <a:pathLst>
                <a:path w="4626" h="5696" extrusionOk="0">
                  <a:moveTo>
                    <a:pt x="4565" y="1"/>
                  </a:moveTo>
                  <a:cubicBezTo>
                    <a:pt x="4545" y="1"/>
                    <a:pt x="4527" y="12"/>
                    <a:pt x="4519" y="30"/>
                  </a:cubicBezTo>
                  <a:cubicBezTo>
                    <a:pt x="4511" y="49"/>
                    <a:pt x="3712" y="1911"/>
                    <a:pt x="2594" y="2806"/>
                  </a:cubicBezTo>
                  <a:cubicBezTo>
                    <a:pt x="1461" y="3715"/>
                    <a:pt x="31" y="5597"/>
                    <a:pt x="16" y="5615"/>
                  </a:cubicBezTo>
                  <a:cubicBezTo>
                    <a:pt x="1" y="5637"/>
                    <a:pt x="5" y="5670"/>
                    <a:pt x="27" y="5685"/>
                  </a:cubicBezTo>
                  <a:cubicBezTo>
                    <a:pt x="34" y="5692"/>
                    <a:pt x="45" y="5695"/>
                    <a:pt x="56" y="5695"/>
                  </a:cubicBezTo>
                  <a:cubicBezTo>
                    <a:pt x="71" y="5695"/>
                    <a:pt x="85" y="5688"/>
                    <a:pt x="97" y="5673"/>
                  </a:cubicBezTo>
                  <a:cubicBezTo>
                    <a:pt x="111" y="5655"/>
                    <a:pt x="1534" y="3785"/>
                    <a:pt x="2656" y="2887"/>
                  </a:cubicBezTo>
                  <a:cubicBezTo>
                    <a:pt x="3797" y="1977"/>
                    <a:pt x="4607" y="89"/>
                    <a:pt x="4614" y="71"/>
                  </a:cubicBezTo>
                  <a:cubicBezTo>
                    <a:pt x="4626" y="45"/>
                    <a:pt x="4611" y="16"/>
                    <a:pt x="4585" y="5"/>
                  </a:cubicBezTo>
                  <a:cubicBezTo>
                    <a:pt x="4579" y="2"/>
                    <a:pt x="4572" y="1"/>
                    <a:pt x="45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4417;p48"/>
            <p:cNvSpPr/>
            <p:nvPr/>
          </p:nvSpPr>
          <p:spPr>
            <a:xfrm>
              <a:off x="4961750" y="2854653"/>
              <a:ext cx="625981" cy="886621"/>
            </a:xfrm>
            <a:custGeom>
              <a:avLst/>
              <a:gdLst/>
              <a:ahLst/>
              <a:cxnLst/>
              <a:rect l="l" t="t" r="r" b="b"/>
              <a:pathLst>
                <a:path w="14672" h="20781" extrusionOk="0">
                  <a:moveTo>
                    <a:pt x="2794" y="0"/>
                  </a:moveTo>
                  <a:lnTo>
                    <a:pt x="1540" y="59"/>
                  </a:lnTo>
                  <a:cubicBezTo>
                    <a:pt x="1540" y="59"/>
                    <a:pt x="0" y="2113"/>
                    <a:pt x="56" y="5995"/>
                  </a:cubicBezTo>
                  <a:cubicBezTo>
                    <a:pt x="114" y="9879"/>
                    <a:pt x="0" y="20781"/>
                    <a:pt x="0" y="20781"/>
                  </a:cubicBezTo>
                  <a:lnTo>
                    <a:pt x="14672" y="20781"/>
                  </a:lnTo>
                  <a:lnTo>
                    <a:pt x="14672" y="59"/>
                  </a:lnTo>
                  <a:lnTo>
                    <a:pt x="27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4418;p48"/>
            <p:cNvSpPr/>
            <p:nvPr/>
          </p:nvSpPr>
          <p:spPr>
            <a:xfrm>
              <a:off x="4769293" y="3680332"/>
              <a:ext cx="1183740" cy="277749"/>
            </a:xfrm>
            <a:custGeom>
              <a:avLst/>
              <a:gdLst/>
              <a:ahLst/>
              <a:cxnLst/>
              <a:rect l="l" t="t" r="r" b="b"/>
              <a:pathLst>
                <a:path w="27745" h="6510" extrusionOk="0">
                  <a:moveTo>
                    <a:pt x="11156" y="1"/>
                  </a:moveTo>
                  <a:cubicBezTo>
                    <a:pt x="10570" y="1"/>
                    <a:pt x="8734" y="20"/>
                    <a:pt x="5706" y="229"/>
                  </a:cubicBezTo>
                  <a:cubicBezTo>
                    <a:pt x="1600" y="515"/>
                    <a:pt x="1" y="6510"/>
                    <a:pt x="1" y="6510"/>
                  </a:cubicBezTo>
                  <a:lnTo>
                    <a:pt x="27573" y="6510"/>
                  </a:lnTo>
                  <a:cubicBezTo>
                    <a:pt x="27745" y="515"/>
                    <a:pt x="24720" y="2"/>
                    <a:pt x="24720" y="2"/>
                  </a:cubicBezTo>
                  <a:lnTo>
                    <a:pt x="11361" y="2"/>
                  </a:lnTo>
                  <a:cubicBezTo>
                    <a:pt x="11361" y="2"/>
                    <a:pt x="11292" y="1"/>
                    <a:pt x="111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4419;p48"/>
            <p:cNvSpPr/>
            <p:nvPr/>
          </p:nvSpPr>
          <p:spPr>
            <a:xfrm>
              <a:off x="5543728" y="2857170"/>
              <a:ext cx="479853" cy="1100928"/>
            </a:xfrm>
            <a:custGeom>
              <a:avLst/>
              <a:gdLst/>
              <a:ahLst/>
              <a:cxnLst/>
              <a:rect l="l" t="t" r="r" b="b"/>
              <a:pathLst>
                <a:path w="11247" h="25804" extrusionOk="0">
                  <a:moveTo>
                    <a:pt x="114" y="0"/>
                  </a:moveTo>
                  <a:lnTo>
                    <a:pt x="0" y="25804"/>
                  </a:lnTo>
                  <a:lnTo>
                    <a:pt x="9421" y="25804"/>
                  </a:lnTo>
                  <a:cubicBezTo>
                    <a:pt x="11247" y="22834"/>
                    <a:pt x="10793" y="18096"/>
                    <a:pt x="6968" y="11587"/>
                  </a:cubicBezTo>
                  <a:cubicBezTo>
                    <a:pt x="7880" y="2171"/>
                    <a:pt x="4624" y="0"/>
                    <a:pt x="4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4420;p48"/>
            <p:cNvSpPr/>
            <p:nvPr/>
          </p:nvSpPr>
          <p:spPr>
            <a:xfrm>
              <a:off x="5183133" y="3310220"/>
              <a:ext cx="414277" cy="638098"/>
            </a:xfrm>
            <a:custGeom>
              <a:avLst/>
              <a:gdLst/>
              <a:ahLst/>
              <a:cxnLst/>
              <a:rect l="l" t="t" r="r" b="b"/>
              <a:pathLst>
                <a:path w="9710" h="14956" extrusionOk="0">
                  <a:moveTo>
                    <a:pt x="7653" y="0"/>
                  </a:moveTo>
                  <a:lnTo>
                    <a:pt x="1547" y="4452"/>
                  </a:lnTo>
                  <a:lnTo>
                    <a:pt x="1661" y="8677"/>
                  </a:lnTo>
                  <a:cubicBezTo>
                    <a:pt x="1661" y="8677"/>
                    <a:pt x="290" y="10217"/>
                    <a:pt x="117" y="11874"/>
                  </a:cubicBezTo>
                  <a:cubicBezTo>
                    <a:pt x="0" y="13015"/>
                    <a:pt x="855" y="14895"/>
                    <a:pt x="3429" y="14954"/>
                  </a:cubicBezTo>
                  <a:cubicBezTo>
                    <a:pt x="3457" y="14955"/>
                    <a:pt x="3486" y="14955"/>
                    <a:pt x="3514" y="14955"/>
                  </a:cubicBezTo>
                  <a:cubicBezTo>
                    <a:pt x="5948" y="14955"/>
                    <a:pt x="8635" y="12468"/>
                    <a:pt x="9483" y="9648"/>
                  </a:cubicBezTo>
                  <a:cubicBezTo>
                    <a:pt x="9710" y="4452"/>
                    <a:pt x="9710" y="342"/>
                    <a:pt x="9710" y="342"/>
                  </a:cubicBezTo>
                  <a:lnTo>
                    <a:pt x="7653" y="0"/>
                  </a:lnTo>
                  <a:close/>
                </a:path>
              </a:pathLst>
            </a:custGeom>
            <a:solidFill>
              <a:srgbClr val="E9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4421;p48"/>
            <p:cNvSpPr/>
            <p:nvPr/>
          </p:nvSpPr>
          <p:spPr>
            <a:xfrm>
              <a:off x="5249134" y="3375112"/>
              <a:ext cx="307615" cy="254283"/>
            </a:xfrm>
            <a:custGeom>
              <a:avLst/>
              <a:gdLst/>
              <a:ahLst/>
              <a:cxnLst/>
              <a:rect l="l" t="t" r="r" b="b"/>
              <a:pathLst>
                <a:path w="7210" h="5960" extrusionOk="0">
                  <a:moveTo>
                    <a:pt x="7210" y="1"/>
                  </a:moveTo>
                  <a:lnTo>
                    <a:pt x="616" y="2480"/>
                  </a:lnTo>
                  <a:lnTo>
                    <a:pt x="0" y="2931"/>
                  </a:lnTo>
                  <a:lnTo>
                    <a:pt x="81" y="5960"/>
                  </a:lnTo>
                  <a:cubicBezTo>
                    <a:pt x="2912" y="5330"/>
                    <a:pt x="4753" y="3829"/>
                    <a:pt x="5878" y="2550"/>
                  </a:cubicBezTo>
                  <a:cubicBezTo>
                    <a:pt x="7019" y="1255"/>
                    <a:pt x="7210" y="1"/>
                    <a:pt x="7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4422;p48"/>
            <p:cNvSpPr/>
            <p:nvPr/>
          </p:nvSpPr>
          <p:spPr>
            <a:xfrm>
              <a:off x="4998185" y="2898597"/>
              <a:ext cx="590654" cy="660198"/>
            </a:xfrm>
            <a:custGeom>
              <a:avLst/>
              <a:gdLst/>
              <a:ahLst/>
              <a:cxnLst/>
              <a:rect l="l" t="t" r="r" b="b"/>
              <a:pathLst>
                <a:path w="13844" h="15474" extrusionOk="0">
                  <a:moveTo>
                    <a:pt x="1771" y="1"/>
                  </a:moveTo>
                  <a:cubicBezTo>
                    <a:pt x="1771" y="1"/>
                    <a:pt x="114" y="1428"/>
                    <a:pt x="60" y="6106"/>
                  </a:cubicBezTo>
                  <a:cubicBezTo>
                    <a:pt x="1" y="10730"/>
                    <a:pt x="1328" y="14005"/>
                    <a:pt x="3254" y="15013"/>
                  </a:cubicBezTo>
                  <a:cubicBezTo>
                    <a:pt x="3845" y="15323"/>
                    <a:pt x="4618" y="15474"/>
                    <a:pt x="5477" y="15474"/>
                  </a:cubicBezTo>
                  <a:cubicBezTo>
                    <a:pt x="8263" y="15474"/>
                    <a:pt x="11957" y="13885"/>
                    <a:pt x="13330" y="10961"/>
                  </a:cubicBezTo>
                  <a:cubicBezTo>
                    <a:pt x="13843" y="6422"/>
                    <a:pt x="12989" y="1626"/>
                    <a:pt x="12989" y="1626"/>
                  </a:cubicBezTo>
                  <a:lnTo>
                    <a:pt x="1771" y="1"/>
                  </a:lnTo>
                  <a:close/>
                </a:path>
              </a:pathLst>
            </a:custGeom>
            <a:solidFill>
              <a:srgbClr val="E9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4423;p48"/>
            <p:cNvSpPr/>
            <p:nvPr/>
          </p:nvSpPr>
          <p:spPr>
            <a:xfrm>
              <a:off x="5054203" y="2857170"/>
              <a:ext cx="535872" cy="307401"/>
            </a:xfrm>
            <a:custGeom>
              <a:avLst/>
              <a:gdLst/>
              <a:ahLst/>
              <a:cxnLst/>
              <a:rect l="l" t="t" r="r" b="b"/>
              <a:pathLst>
                <a:path w="12560" h="7205" extrusionOk="0">
                  <a:moveTo>
                    <a:pt x="1" y="0"/>
                  </a:moveTo>
                  <a:lnTo>
                    <a:pt x="172" y="572"/>
                  </a:lnTo>
                  <a:cubicBezTo>
                    <a:pt x="172" y="572"/>
                    <a:pt x="3003" y="7205"/>
                    <a:pt x="8956" y="7205"/>
                  </a:cubicBezTo>
                  <a:cubicBezTo>
                    <a:pt x="9923" y="7205"/>
                    <a:pt x="10972" y="7030"/>
                    <a:pt x="12105" y="6623"/>
                  </a:cubicBezTo>
                  <a:lnTo>
                    <a:pt x="12559" y="6337"/>
                  </a:lnTo>
                  <a:lnTo>
                    <a:pt x="12388" y="1826"/>
                  </a:lnTo>
                  <a:lnTo>
                    <a:pt x="123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4424;p48"/>
            <p:cNvSpPr/>
            <p:nvPr/>
          </p:nvSpPr>
          <p:spPr>
            <a:xfrm>
              <a:off x="5535409" y="3132268"/>
              <a:ext cx="165498" cy="220322"/>
            </a:xfrm>
            <a:custGeom>
              <a:avLst/>
              <a:gdLst/>
              <a:ahLst/>
              <a:cxnLst/>
              <a:rect l="l" t="t" r="r" b="b"/>
              <a:pathLst>
                <a:path w="3879" h="5164" extrusionOk="0">
                  <a:moveTo>
                    <a:pt x="1553" y="0"/>
                  </a:moveTo>
                  <a:cubicBezTo>
                    <a:pt x="1055" y="0"/>
                    <a:pt x="533" y="167"/>
                    <a:pt x="82" y="515"/>
                  </a:cubicBezTo>
                  <a:lnTo>
                    <a:pt x="1" y="5161"/>
                  </a:lnTo>
                  <a:cubicBezTo>
                    <a:pt x="1" y="5161"/>
                    <a:pt x="36" y="5163"/>
                    <a:pt x="99" y="5163"/>
                  </a:cubicBezTo>
                  <a:cubicBezTo>
                    <a:pt x="587" y="5163"/>
                    <a:pt x="2761" y="5036"/>
                    <a:pt x="3382" y="2811"/>
                  </a:cubicBezTo>
                  <a:cubicBezTo>
                    <a:pt x="3879" y="1021"/>
                    <a:pt x="2789" y="0"/>
                    <a:pt x="1553" y="0"/>
                  </a:cubicBezTo>
                  <a:close/>
                </a:path>
              </a:pathLst>
            </a:custGeom>
            <a:solidFill>
              <a:srgbClr val="E9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4425;p48"/>
            <p:cNvSpPr/>
            <p:nvPr/>
          </p:nvSpPr>
          <p:spPr>
            <a:xfrm>
              <a:off x="5560922" y="3184191"/>
              <a:ext cx="89554" cy="104188"/>
            </a:xfrm>
            <a:custGeom>
              <a:avLst/>
              <a:gdLst/>
              <a:ahLst/>
              <a:cxnLst/>
              <a:rect l="l" t="t" r="r" b="b"/>
              <a:pathLst>
                <a:path w="2099" h="2442" extrusionOk="0">
                  <a:moveTo>
                    <a:pt x="1402" y="1"/>
                  </a:moveTo>
                  <a:cubicBezTo>
                    <a:pt x="1171" y="1"/>
                    <a:pt x="964" y="65"/>
                    <a:pt x="782" y="193"/>
                  </a:cubicBezTo>
                  <a:cubicBezTo>
                    <a:pt x="8" y="732"/>
                    <a:pt x="0" y="2225"/>
                    <a:pt x="0" y="2291"/>
                  </a:cubicBezTo>
                  <a:cubicBezTo>
                    <a:pt x="0" y="2375"/>
                    <a:pt x="71" y="2441"/>
                    <a:pt x="151" y="2441"/>
                  </a:cubicBezTo>
                  <a:lnTo>
                    <a:pt x="154" y="2441"/>
                  </a:lnTo>
                  <a:cubicBezTo>
                    <a:pt x="235" y="2441"/>
                    <a:pt x="305" y="2372"/>
                    <a:pt x="305" y="2291"/>
                  </a:cubicBezTo>
                  <a:cubicBezTo>
                    <a:pt x="305" y="2276"/>
                    <a:pt x="308" y="890"/>
                    <a:pt x="954" y="443"/>
                  </a:cubicBezTo>
                  <a:cubicBezTo>
                    <a:pt x="1085" y="351"/>
                    <a:pt x="1233" y="306"/>
                    <a:pt x="1401" y="306"/>
                  </a:cubicBezTo>
                  <a:cubicBezTo>
                    <a:pt x="1543" y="306"/>
                    <a:pt x="1699" y="338"/>
                    <a:pt x="1870" y="402"/>
                  </a:cubicBezTo>
                  <a:cubicBezTo>
                    <a:pt x="1889" y="409"/>
                    <a:pt x="1907" y="412"/>
                    <a:pt x="1925" y="412"/>
                  </a:cubicBezTo>
                  <a:cubicBezTo>
                    <a:pt x="1988" y="412"/>
                    <a:pt x="2046" y="374"/>
                    <a:pt x="2069" y="314"/>
                  </a:cubicBezTo>
                  <a:cubicBezTo>
                    <a:pt x="2098" y="234"/>
                    <a:pt x="2058" y="146"/>
                    <a:pt x="1977" y="116"/>
                  </a:cubicBezTo>
                  <a:cubicBezTo>
                    <a:pt x="1772" y="39"/>
                    <a:pt x="1580" y="1"/>
                    <a:pt x="1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4426;p48"/>
            <p:cNvSpPr/>
            <p:nvPr/>
          </p:nvSpPr>
          <p:spPr>
            <a:xfrm>
              <a:off x="5578158" y="3210386"/>
              <a:ext cx="49449" cy="63102"/>
            </a:xfrm>
            <a:custGeom>
              <a:avLst/>
              <a:gdLst/>
              <a:ahLst/>
              <a:cxnLst/>
              <a:rect l="l" t="t" r="r" b="b"/>
              <a:pathLst>
                <a:path w="1159" h="1479" extrusionOk="0">
                  <a:moveTo>
                    <a:pt x="108" y="0"/>
                  </a:moveTo>
                  <a:cubicBezTo>
                    <a:pt x="59" y="0"/>
                    <a:pt x="14" y="38"/>
                    <a:pt x="7" y="89"/>
                  </a:cubicBezTo>
                  <a:cubicBezTo>
                    <a:pt x="0" y="144"/>
                    <a:pt x="41" y="196"/>
                    <a:pt x="95" y="203"/>
                  </a:cubicBezTo>
                  <a:cubicBezTo>
                    <a:pt x="99" y="203"/>
                    <a:pt x="554" y="265"/>
                    <a:pt x="784" y="599"/>
                  </a:cubicBezTo>
                  <a:cubicBezTo>
                    <a:pt x="916" y="797"/>
                    <a:pt x="950" y="1050"/>
                    <a:pt x="877" y="1354"/>
                  </a:cubicBezTo>
                  <a:cubicBezTo>
                    <a:pt x="865" y="1409"/>
                    <a:pt x="899" y="1460"/>
                    <a:pt x="953" y="1475"/>
                  </a:cubicBezTo>
                  <a:cubicBezTo>
                    <a:pt x="960" y="1475"/>
                    <a:pt x="968" y="1479"/>
                    <a:pt x="975" y="1479"/>
                  </a:cubicBezTo>
                  <a:cubicBezTo>
                    <a:pt x="1023" y="1479"/>
                    <a:pt x="1063" y="1446"/>
                    <a:pt x="1075" y="1398"/>
                  </a:cubicBezTo>
                  <a:cubicBezTo>
                    <a:pt x="1158" y="1039"/>
                    <a:pt x="1119" y="731"/>
                    <a:pt x="950" y="485"/>
                  </a:cubicBezTo>
                  <a:cubicBezTo>
                    <a:pt x="671" y="78"/>
                    <a:pt x="143" y="5"/>
                    <a:pt x="121" y="1"/>
                  </a:cubicBezTo>
                  <a:cubicBezTo>
                    <a:pt x="117" y="0"/>
                    <a:pt x="112"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4427;p48"/>
            <p:cNvSpPr/>
            <p:nvPr/>
          </p:nvSpPr>
          <p:spPr>
            <a:xfrm>
              <a:off x="5505246" y="2966646"/>
              <a:ext cx="685712" cy="991449"/>
            </a:xfrm>
            <a:custGeom>
              <a:avLst/>
              <a:gdLst/>
              <a:ahLst/>
              <a:cxnLst/>
              <a:rect l="l" t="t" r="r" b="b"/>
              <a:pathLst>
                <a:path w="16072" h="23238" extrusionOk="0">
                  <a:moveTo>
                    <a:pt x="14589" y="1"/>
                  </a:moveTo>
                  <a:cubicBezTo>
                    <a:pt x="14565" y="1"/>
                    <a:pt x="14540" y="2"/>
                    <a:pt x="14514" y="4"/>
                  </a:cubicBezTo>
                  <a:cubicBezTo>
                    <a:pt x="13161" y="122"/>
                    <a:pt x="12922" y="2124"/>
                    <a:pt x="11276" y="2945"/>
                  </a:cubicBezTo>
                  <a:cubicBezTo>
                    <a:pt x="9626" y="3771"/>
                    <a:pt x="7624" y="5186"/>
                    <a:pt x="6920" y="7657"/>
                  </a:cubicBezTo>
                  <a:cubicBezTo>
                    <a:pt x="6212" y="10129"/>
                    <a:pt x="6271" y="11368"/>
                    <a:pt x="5094" y="11779"/>
                  </a:cubicBezTo>
                  <a:cubicBezTo>
                    <a:pt x="3917" y="12190"/>
                    <a:pt x="3150" y="11603"/>
                    <a:pt x="1442" y="16549"/>
                  </a:cubicBezTo>
                  <a:cubicBezTo>
                    <a:pt x="0" y="20726"/>
                    <a:pt x="408" y="22718"/>
                    <a:pt x="569" y="23238"/>
                  </a:cubicBezTo>
                  <a:lnTo>
                    <a:pt x="5314" y="23238"/>
                  </a:lnTo>
                  <a:cubicBezTo>
                    <a:pt x="5944" y="22772"/>
                    <a:pt x="6751" y="21874"/>
                    <a:pt x="6978" y="20257"/>
                  </a:cubicBezTo>
                  <a:cubicBezTo>
                    <a:pt x="7272" y="18138"/>
                    <a:pt x="8156" y="17371"/>
                    <a:pt x="9215" y="16549"/>
                  </a:cubicBezTo>
                  <a:cubicBezTo>
                    <a:pt x="10275" y="15725"/>
                    <a:pt x="11863" y="14606"/>
                    <a:pt x="12042" y="11071"/>
                  </a:cubicBezTo>
                  <a:cubicBezTo>
                    <a:pt x="12218" y="7540"/>
                    <a:pt x="12922" y="7481"/>
                    <a:pt x="14514" y="5245"/>
                  </a:cubicBezTo>
                  <a:cubicBezTo>
                    <a:pt x="16072" y="3046"/>
                    <a:pt x="15875" y="1"/>
                    <a:pt x="145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4428;p48"/>
            <p:cNvSpPr/>
            <p:nvPr/>
          </p:nvSpPr>
          <p:spPr>
            <a:xfrm>
              <a:off x="5619457" y="3042546"/>
              <a:ext cx="494231" cy="915250"/>
            </a:xfrm>
            <a:custGeom>
              <a:avLst/>
              <a:gdLst/>
              <a:ahLst/>
              <a:cxnLst/>
              <a:rect l="l" t="t" r="r" b="b"/>
              <a:pathLst>
                <a:path w="11584" h="21452" extrusionOk="0">
                  <a:moveTo>
                    <a:pt x="11528" y="0"/>
                  </a:moveTo>
                  <a:cubicBezTo>
                    <a:pt x="11506" y="0"/>
                    <a:pt x="11487" y="13"/>
                    <a:pt x="11482" y="34"/>
                  </a:cubicBezTo>
                  <a:cubicBezTo>
                    <a:pt x="11474" y="56"/>
                    <a:pt x="10668" y="2153"/>
                    <a:pt x="9040" y="3667"/>
                  </a:cubicBezTo>
                  <a:cubicBezTo>
                    <a:pt x="7506" y="5094"/>
                    <a:pt x="6711" y="6528"/>
                    <a:pt x="6454" y="8320"/>
                  </a:cubicBezTo>
                  <a:cubicBezTo>
                    <a:pt x="6256" y="9710"/>
                    <a:pt x="5878" y="11174"/>
                    <a:pt x="4470" y="12457"/>
                  </a:cubicBezTo>
                  <a:cubicBezTo>
                    <a:pt x="4125" y="12776"/>
                    <a:pt x="3766" y="12988"/>
                    <a:pt x="3421" y="13191"/>
                  </a:cubicBezTo>
                  <a:cubicBezTo>
                    <a:pt x="2461" y="13763"/>
                    <a:pt x="1548" y="14298"/>
                    <a:pt x="917" y="16993"/>
                  </a:cubicBezTo>
                  <a:cubicBezTo>
                    <a:pt x="70" y="20609"/>
                    <a:pt x="4" y="21367"/>
                    <a:pt x="4" y="21397"/>
                  </a:cubicBezTo>
                  <a:cubicBezTo>
                    <a:pt x="0" y="21426"/>
                    <a:pt x="22" y="21448"/>
                    <a:pt x="48" y="21452"/>
                  </a:cubicBezTo>
                  <a:lnTo>
                    <a:pt x="55" y="21452"/>
                  </a:lnTo>
                  <a:cubicBezTo>
                    <a:pt x="80" y="21452"/>
                    <a:pt x="102" y="21433"/>
                    <a:pt x="102" y="21404"/>
                  </a:cubicBezTo>
                  <a:cubicBezTo>
                    <a:pt x="102" y="21397"/>
                    <a:pt x="173" y="20616"/>
                    <a:pt x="1016" y="17019"/>
                  </a:cubicBezTo>
                  <a:cubicBezTo>
                    <a:pt x="1639" y="14364"/>
                    <a:pt x="2531" y="13836"/>
                    <a:pt x="3477" y="13279"/>
                  </a:cubicBezTo>
                  <a:cubicBezTo>
                    <a:pt x="3825" y="13073"/>
                    <a:pt x="4184" y="12856"/>
                    <a:pt x="4540" y="12534"/>
                  </a:cubicBezTo>
                  <a:cubicBezTo>
                    <a:pt x="5970" y="11228"/>
                    <a:pt x="6351" y="9743"/>
                    <a:pt x="6553" y="8335"/>
                  </a:cubicBezTo>
                  <a:cubicBezTo>
                    <a:pt x="6806" y="6568"/>
                    <a:pt x="7594" y="5149"/>
                    <a:pt x="9109" y="3741"/>
                  </a:cubicBezTo>
                  <a:cubicBezTo>
                    <a:pt x="10751" y="2212"/>
                    <a:pt x="11565" y="88"/>
                    <a:pt x="11577" y="70"/>
                  </a:cubicBezTo>
                  <a:cubicBezTo>
                    <a:pt x="11584" y="44"/>
                    <a:pt x="11573" y="15"/>
                    <a:pt x="11548" y="4"/>
                  </a:cubicBezTo>
                  <a:cubicBezTo>
                    <a:pt x="11541" y="1"/>
                    <a:pt x="11534" y="0"/>
                    <a:pt x="115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4429;p48"/>
            <p:cNvSpPr/>
            <p:nvPr/>
          </p:nvSpPr>
          <p:spPr>
            <a:xfrm>
              <a:off x="5029799" y="3081626"/>
              <a:ext cx="126928" cy="32639"/>
            </a:xfrm>
            <a:custGeom>
              <a:avLst/>
              <a:gdLst/>
              <a:ahLst/>
              <a:cxnLst/>
              <a:rect l="l" t="t" r="r" b="b"/>
              <a:pathLst>
                <a:path w="2975" h="765" extrusionOk="0">
                  <a:moveTo>
                    <a:pt x="1532" y="1"/>
                  </a:moveTo>
                  <a:cubicBezTo>
                    <a:pt x="747" y="1"/>
                    <a:pt x="158" y="368"/>
                    <a:pt x="121" y="389"/>
                  </a:cubicBezTo>
                  <a:cubicBezTo>
                    <a:pt x="26" y="452"/>
                    <a:pt x="1" y="577"/>
                    <a:pt x="59" y="668"/>
                  </a:cubicBezTo>
                  <a:cubicBezTo>
                    <a:pt x="97" y="730"/>
                    <a:pt x="165" y="765"/>
                    <a:pt x="233" y="765"/>
                  </a:cubicBezTo>
                  <a:cubicBezTo>
                    <a:pt x="270" y="765"/>
                    <a:pt x="306" y="755"/>
                    <a:pt x="338" y="734"/>
                  </a:cubicBezTo>
                  <a:cubicBezTo>
                    <a:pt x="369" y="715"/>
                    <a:pt x="867" y="408"/>
                    <a:pt x="1526" y="408"/>
                  </a:cubicBezTo>
                  <a:cubicBezTo>
                    <a:pt x="1866" y="408"/>
                    <a:pt x="2249" y="490"/>
                    <a:pt x="2633" y="734"/>
                  </a:cubicBezTo>
                  <a:cubicBezTo>
                    <a:pt x="2667" y="753"/>
                    <a:pt x="2707" y="763"/>
                    <a:pt x="2743" y="763"/>
                  </a:cubicBezTo>
                  <a:cubicBezTo>
                    <a:pt x="2809" y="763"/>
                    <a:pt x="2875" y="731"/>
                    <a:pt x="2912" y="672"/>
                  </a:cubicBezTo>
                  <a:cubicBezTo>
                    <a:pt x="2975" y="577"/>
                    <a:pt x="2945" y="452"/>
                    <a:pt x="2850" y="389"/>
                  </a:cubicBezTo>
                  <a:cubicBezTo>
                    <a:pt x="2391" y="98"/>
                    <a:pt x="1936" y="1"/>
                    <a:pt x="15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4430;p48"/>
            <p:cNvSpPr/>
            <p:nvPr/>
          </p:nvSpPr>
          <p:spPr>
            <a:xfrm>
              <a:off x="5049510" y="3188926"/>
              <a:ext cx="85159" cy="22783"/>
            </a:xfrm>
            <a:custGeom>
              <a:avLst/>
              <a:gdLst/>
              <a:ahLst/>
              <a:cxnLst/>
              <a:rect l="l" t="t" r="r" b="b"/>
              <a:pathLst>
                <a:path w="1996" h="534" extrusionOk="0">
                  <a:moveTo>
                    <a:pt x="1880" y="1"/>
                  </a:moveTo>
                  <a:cubicBezTo>
                    <a:pt x="1860" y="1"/>
                    <a:pt x="1840" y="7"/>
                    <a:pt x="1823" y="20"/>
                  </a:cubicBezTo>
                  <a:cubicBezTo>
                    <a:pt x="1498" y="254"/>
                    <a:pt x="1206" y="331"/>
                    <a:pt x="962" y="331"/>
                  </a:cubicBezTo>
                  <a:cubicBezTo>
                    <a:pt x="497" y="331"/>
                    <a:pt x="203" y="50"/>
                    <a:pt x="184" y="31"/>
                  </a:cubicBezTo>
                  <a:cubicBezTo>
                    <a:pt x="164" y="11"/>
                    <a:pt x="137" y="1"/>
                    <a:pt x="111" y="1"/>
                  </a:cubicBezTo>
                  <a:cubicBezTo>
                    <a:pt x="85" y="1"/>
                    <a:pt x="59" y="11"/>
                    <a:pt x="40" y="31"/>
                  </a:cubicBezTo>
                  <a:cubicBezTo>
                    <a:pt x="1" y="71"/>
                    <a:pt x="1" y="134"/>
                    <a:pt x="40" y="174"/>
                  </a:cubicBezTo>
                  <a:cubicBezTo>
                    <a:pt x="45" y="178"/>
                    <a:pt x="407" y="533"/>
                    <a:pt x="969" y="533"/>
                  </a:cubicBezTo>
                  <a:cubicBezTo>
                    <a:pt x="1251" y="533"/>
                    <a:pt x="1581" y="445"/>
                    <a:pt x="1941" y="185"/>
                  </a:cubicBezTo>
                  <a:cubicBezTo>
                    <a:pt x="1985" y="152"/>
                    <a:pt x="1995" y="90"/>
                    <a:pt x="1963" y="42"/>
                  </a:cubicBezTo>
                  <a:cubicBezTo>
                    <a:pt x="1942" y="15"/>
                    <a:pt x="1911" y="1"/>
                    <a:pt x="18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4431;p48"/>
            <p:cNvSpPr/>
            <p:nvPr/>
          </p:nvSpPr>
          <p:spPr>
            <a:xfrm>
              <a:off x="5125238" y="3177023"/>
              <a:ext cx="77480" cy="156709"/>
            </a:xfrm>
            <a:custGeom>
              <a:avLst/>
              <a:gdLst/>
              <a:ahLst/>
              <a:cxnLst/>
              <a:rect l="l" t="t" r="r" b="b"/>
              <a:pathLst>
                <a:path w="1816" h="3673" extrusionOk="0">
                  <a:moveTo>
                    <a:pt x="1075" y="1"/>
                  </a:moveTo>
                  <a:cubicBezTo>
                    <a:pt x="1008" y="1"/>
                    <a:pt x="946" y="45"/>
                    <a:pt x="928" y="112"/>
                  </a:cubicBezTo>
                  <a:lnTo>
                    <a:pt x="15" y="3482"/>
                  </a:lnTo>
                  <a:cubicBezTo>
                    <a:pt x="0" y="3533"/>
                    <a:pt x="15" y="3588"/>
                    <a:pt x="52" y="3625"/>
                  </a:cubicBezTo>
                  <a:cubicBezTo>
                    <a:pt x="81" y="3658"/>
                    <a:pt x="122" y="3672"/>
                    <a:pt x="162" y="3672"/>
                  </a:cubicBezTo>
                  <a:cubicBezTo>
                    <a:pt x="173" y="3672"/>
                    <a:pt x="188" y="3672"/>
                    <a:pt x="198" y="3669"/>
                  </a:cubicBezTo>
                  <a:lnTo>
                    <a:pt x="1680" y="3328"/>
                  </a:lnTo>
                  <a:cubicBezTo>
                    <a:pt x="1764" y="3306"/>
                    <a:pt x="1816" y="3225"/>
                    <a:pt x="1797" y="3144"/>
                  </a:cubicBezTo>
                  <a:cubicBezTo>
                    <a:pt x="1778" y="3075"/>
                    <a:pt x="1715" y="3027"/>
                    <a:pt x="1647" y="3027"/>
                  </a:cubicBezTo>
                  <a:cubicBezTo>
                    <a:pt x="1636" y="3027"/>
                    <a:pt x="1625" y="3028"/>
                    <a:pt x="1614" y="3031"/>
                  </a:cubicBezTo>
                  <a:lnTo>
                    <a:pt x="374" y="3317"/>
                  </a:lnTo>
                  <a:lnTo>
                    <a:pt x="374" y="3317"/>
                  </a:lnTo>
                  <a:lnTo>
                    <a:pt x="1222" y="192"/>
                  </a:lnTo>
                  <a:cubicBezTo>
                    <a:pt x="1244" y="112"/>
                    <a:pt x="1196" y="28"/>
                    <a:pt x="1115" y="6"/>
                  </a:cubicBezTo>
                  <a:cubicBezTo>
                    <a:pt x="1102" y="2"/>
                    <a:pt x="1088" y="1"/>
                    <a:pt x="10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4432;p48"/>
            <p:cNvSpPr/>
            <p:nvPr/>
          </p:nvSpPr>
          <p:spPr>
            <a:xfrm>
              <a:off x="5251651" y="3188926"/>
              <a:ext cx="85159" cy="22783"/>
            </a:xfrm>
            <a:custGeom>
              <a:avLst/>
              <a:gdLst/>
              <a:ahLst/>
              <a:cxnLst/>
              <a:rect l="l" t="t" r="r" b="b"/>
              <a:pathLst>
                <a:path w="1996" h="534" extrusionOk="0">
                  <a:moveTo>
                    <a:pt x="1880" y="1"/>
                  </a:moveTo>
                  <a:cubicBezTo>
                    <a:pt x="1860" y="1"/>
                    <a:pt x="1840" y="7"/>
                    <a:pt x="1823" y="20"/>
                  </a:cubicBezTo>
                  <a:cubicBezTo>
                    <a:pt x="1498" y="254"/>
                    <a:pt x="1206" y="331"/>
                    <a:pt x="962" y="331"/>
                  </a:cubicBezTo>
                  <a:cubicBezTo>
                    <a:pt x="496" y="331"/>
                    <a:pt x="203" y="50"/>
                    <a:pt x="183" y="31"/>
                  </a:cubicBezTo>
                  <a:cubicBezTo>
                    <a:pt x="163" y="11"/>
                    <a:pt x="138" y="1"/>
                    <a:pt x="112" y="1"/>
                  </a:cubicBezTo>
                  <a:cubicBezTo>
                    <a:pt x="86" y="1"/>
                    <a:pt x="61" y="11"/>
                    <a:pt x="41" y="31"/>
                  </a:cubicBezTo>
                  <a:cubicBezTo>
                    <a:pt x="0" y="71"/>
                    <a:pt x="0" y="134"/>
                    <a:pt x="41" y="174"/>
                  </a:cubicBezTo>
                  <a:cubicBezTo>
                    <a:pt x="44" y="178"/>
                    <a:pt x="407" y="533"/>
                    <a:pt x="972" y="533"/>
                  </a:cubicBezTo>
                  <a:cubicBezTo>
                    <a:pt x="1251" y="533"/>
                    <a:pt x="1581" y="445"/>
                    <a:pt x="1940" y="185"/>
                  </a:cubicBezTo>
                  <a:cubicBezTo>
                    <a:pt x="1984" y="152"/>
                    <a:pt x="1995" y="90"/>
                    <a:pt x="1962" y="42"/>
                  </a:cubicBezTo>
                  <a:cubicBezTo>
                    <a:pt x="1942" y="15"/>
                    <a:pt x="1911" y="1"/>
                    <a:pt x="18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4433;p48"/>
            <p:cNvSpPr/>
            <p:nvPr/>
          </p:nvSpPr>
          <p:spPr>
            <a:xfrm>
              <a:off x="5134454" y="3355103"/>
              <a:ext cx="175566" cy="50729"/>
            </a:xfrm>
            <a:custGeom>
              <a:avLst/>
              <a:gdLst/>
              <a:ahLst/>
              <a:cxnLst/>
              <a:rect l="l" t="t" r="r" b="b"/>
              <a:pathLst>
                <a:path w="4115" h="1189" extrusionOk="0">
                  <a:moveTo>
                    <a:pt x="3885" y="1"/>
                  </a:moveTo>
                  <a:cubicBezTo>
                    <a:pt x="3842" y="1"/>
                    <a:pt x="3799" y="14"/>
                    <a:pt x="3763" y="41"/>
                  </a:cubicBezTo>
                  <a:cubicBezTo>
                    <a:pt x="3003" y="618"/>
                    <a:pt x="2269" y="783"/>
                    <a:pt x="1675" y="783"/>
                  </a:cubicBezTo>
                  <a:cubicBezTo>
                    <a:pt x="902" y="783"/>
                    <a:pt x="368" y="502"/>
                    <a:pt x="331" y="481"/>
                  </a:cubicBezTo>
                  <a:cubicBezTo>
                    <a:pt x="300" y="465"/>
                    <a:pt x="266" y="457"/>
                    <a:pt x="233" y="457"/>
                  </a:cubicBezTo>
                  <a:cubicBezTo>
                    <a:pt x="161" y="457"/>
                    <a:pt x="91" y="494"/>
                    <a:pt x="56" y="562"/>
                  </a:cubicBezTo>
                  <a:cubicBezTo>
                    <a:pt x="1" y="661"/>
                    <a:pt x="38" y="786"/>
                    <a:pt x="136" y="837"/>
                  </a:cubicBezTo>
                  <a:cubicBezTo>
                    <a:pt x="180" y="862"/>
                    <a:pt x="793" y="1189"/>
                    <a:pt x="1680" y="1189"/>
                  </a:cubicBezTo>
                  <a:cubicBezTo>
                    <a:pt x="2344" y="1189"/>
                    <a:pt x="3165" y="1006"/>
                    <a:pt x="4008" y="364"/>
                  </a:cubicBezTo>
                  <a:cubicBezTo>
                    <a:pt x="4096" y="298"/>
                    <a:pt x="4115" y="170"/>
                    <a:pt x="4049" y="82"/>
                  </a:cubicBezTo>
                  <a:cubicBezTo>
                    <a:pt x="4008" y="28"/>
                    <a:pt x="3947" y="1"/>
                    <a:pt x="38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2" name="TextBox 191"/>
          <p:cNvSpPr txBox="1"/>
          <p:nvPr/>
        </p:nvSpPr>
        <p:spPr>
          <a:xfrm>
            <a:off x="7219911" y="4928056"/>
            <a:ext cx="1210588" cy="215444"/>
          </a:xfrm>
          <a:prstGeom prst="rect">
            <a:avLst/>
          </a:prstGeom>
          <a:noFill/>
        </p:spPr>
        <p:txBody>
          <a:bodyPr wrap="none" rtlCol="0">
            <a:spAutoFit/>
          </a:bodyPr>
          <a:lstStyle/>
          <a:p>
            <a:r>
              <a:rPr lang="en-US" sz="800" dirty="0"/>
              <a:t>© Everestwalk Groups</a:t>
            </a:r>
            <a:endParaRPr lang="en-US" sz="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15"/>
        <p:cNvGrpSpPr/>
        <p:nvPr/>
      </p:nvGrpSpPr>
      <p:grpSpPr>
        <a:xfrm>
          <a:off x="0" y="0"/>
          <a:ext cx="0" cy="0"/>
          <a:chOff x="0" y="0"/>
          <a:chExt cx="0" cy="0"/>
        </a:xfrm>
      </p:grpSpPr>
      <p:sp>
        <p:nvSpPr>
          <p:cNvPr id="5316" name="Google Shape;5316;p68"/>
          <p:cNvSpPr txBox="1">
            <a:spLocks noGrp="1"/>
          </p:cNvSpPr>
          <p:nvPr>
            <p:ph type="title"/>
          </p:nvPr>
        </p:nvSpPr>
        <p:spPr>
          <a:xfrm>
            <a:off x="1444107" y="1011253"/>
            <a:ext cx="4230841" cy="572700"/>
          </a:xfrm>
          <a:prstGeom prst="rect">
            <a:avLst/>
          </a:prstGeom>
        </p:spPr>
        <p:txBody>
          <a:bodyPr spcFirstLastPara="1" wrap="square" lIns="91425" tIns="91425" rIns="91425" bIns="91425" anchor="ctr" anchorCtr="0">
            <a:noAutofit/>
          </a:bodyPr>
          <a:lstStyle/>
          <a:p>
            <a:r>
              <a:rPr lang="en-US" dirty="0"/>
              <a:t>Self Assessment</a:t>
            </a:r>
            <a:endParaRPr dirty="0"/>
          </a:p>
        </p:txBody>
      </p:sp>
      <p:sp>
        <p:nvSpPr>
          <p:cNvPr id="5317" name="Google Shape;5317;p68"/>
          <p:cNvSpPr txBox="1">
            <a:spLocks noGrp="1"/>
          </p:cNvSpPr>
          <p:nvPr>
            <p:ph type="body" idx="1"/>
          </p:nvPr>
        </p:nvSpPr>
        <p:spPr>
          <a:xfrm>
            <a:off x="1444107" y="2024144"/>
            <a:ext cx="4845569" cy="1566900"/>
          </a:xfrm>
          <a:prstGeom prst="rect">
            <a:avLst/>
          </a:prstGeom>
        </p:spPr>
        <p:txBody>
          <a:bodyPr spcFirstLastPara="1" wrap="square" lIns="91425" tIns="91425" rIns="91425" bIns="91425" anchor="t" anchorCtr="0">
            <a:noAutofit/>
          </a:bodyPr>
          <a:lstStyle/>
          <a:p>
            <a:pPr marL="0" indent="0" algn="just">
              <a:buNone/>
            </a:pPr>
            <a:r>
              <a:rPr lang="en-US" dirty="0"/>
              <a:t>One will be able to assess themselves by answering questions prepared by the professionals so, that they will be able to understand the severity of their issues and ask for the help accordingly.</a:t>
            </a:r>
            <a:endParaRPr lang="en-US" dirty="0"/>
          </a:p>
        </p:txBody>
      </p:sp>
      <p:grpSp>
        <p:nvGrpSpPr>
          <p:cNvPr id="5318" name="Google Shape;5318;p68"/>
          <p:cNvGrpSpPr/>
          <p:nvPr/>
        </p:nvGrpSpPr>
        <p:grpSpPr>
          <a:xfrm>
            <a:off x="5729591" y="1643974"/>
            <a:ext cx="3414027" cy="3499526"/>
            <a:chOff x="2992712" y="278200"/>
            <a:chExt cx="1037799" cy="925729"/>
          </a:xfrm>
        </p:grpSpPr>
        <p:sp>
          <p:nvSpPr>
            <p:cNvPr id="5319" name="Google Shape;5319;p68"/>
            <p:cNvSpPr/>
            <p:nvPr/>
          </p:nvSpPr>
          <p:spPr>
            <a:xfrm>
              <a:off x="3096973" y="573258"/>
              <a:ext cx="247358" cy="231888"/>
            </a:xfrm>
            <a:custGeom>
              <a:avLst/>
              <a:gdLst/>
              <a:ahLst/>
              <a:cxnLst/>
              <a:rect l="l" t="t" r="r" b="b"/>
              <a:pathLst>
                <a:path w="11065" h="10373" extrusionOk="0">
                  <a:moveTo>
                    <a:pt x="7212" y="0"/>
                  </a:moveTo>
                  <a:cubicBezTo>
                    <a:pt x="5957" y="0"/>
                    <a:pt x="4794" y="904"/>
                    <a:pt x="4794" y="904"/>
                  </a:cubicBezTo>
                  <a:cubicBezTo>
                    <a:pt x="4794" y="904"/>
                    <a:pt x="3827" y="15"/>
                    <a:pt x="2825" y="15"/>
                  </a:cubicBezTo>
                  <a:cubicBezTo>
                    <a:pt x="2042" y="15"/>
                    <a:pt x="1237" y="560"/>
                    <a:pt x="859" y="2503"/>
                  </a:cubicBezTo>
                  <a:cubicBezTo>
                    <a:pt x="1" y="6929"/>
                    <a:pt x="3320" y="10372"/>
                    <a:pt x="3320" y="10372"/>
                  </a:cubicBezTo>
                  <a:cubicBezTo>
                    <a:pt x="3320" y="10372"/>
                    <a:pt x="11064" y="5451"/>
                    <a:pt x="9590" y="1887"/>
                  </a:cubicBezTo>
                  <a:cubicBezTo>
                    <a:pt x="8988" y="431"/>
                    <a:pt x="8078" y="0"/>
                    <a:pt x="7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0" name="Google Shape;5320;p68"/>
            <p:cNvSpPr/>
            <p:nvPr/>
          </p:nvSpPr>
          <p:spPr>
            <a:xfrm>
              <a:off x="3210333" y="585173"/>
              <a:ext cx="43302" cy="366197"/>
            </a:xfrm>
            <a:custGeom>
              <a:avLst/>
              <a:gdLst/>
              <a:ahLst/>
              <a:cxnLst/>
              <a:rect l="l" t="t" r="r" b="b"/>
              <a:pathLst>
                <a:path w="1937" h="16381" extrusionOk="0">
                  <a:moveTo>
                    <a:pt x="349" y="1"/>
                  </a:moveTo>
                  <a:lnTo>
                    <a:pt x="1" y="63"/>
                  </a:lnTo>
                  <a:lnTo>
                    <a:pt x="1589" y="16381"/>
                  </a:lnTo>
                  <a:lnTo>
                    <a:pt x="1937" y="16319"/>
                  </a:lnTo>
                  <a:lnTo>
                    <a:pt x="3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1" name="Google Shape;5321;p68"/>
            <p:cNvSpPr/>
            <p:nvPr/>
          </p:nvSpPr>
          <p:spPr>
            <a:xfrm>
              <a:off x="3091161" y="916512"/>
              <a:ext cx="311360" cy="230793"/>
            </a:xfrm>
            <a:custGeom>
              <a:avLst/>
              <a:gdLst/>
              <a:ahLst/>
              <a:cxnLst/>
              <a:rect l="l" t="t" r="r" b="b"/>
              <a:pathLst>
                <a:path w="13928" h="10324" extrusionOk="0">
                  <a:moveTo>
                    <a:pt x="0" y="1"/>
                  </a:moveTo>
                  <a:lnTo>
                    <a:pt x="2600" y="10323"/>
                  </a:lnTo>
                  <a:lnTo>
                    <a:pt x="11159" y="10323"/>
                  </a:lnTo>
                  <a:lnTo>
                    <a:pt x="139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2" name="Google Shape;5322;p68"/>
            <p:cNvSpPr/>
            <p:nvPr/>
          </p:nvSpPr>
          <p:spPr>
            <a:xfrm>
              <a:off x="3182792" y="666991"/>
              <a:ext cx="53741" cy="344871"/>
            </a:xfrm>
            <a:custGeom>
              <a:avLst/>
              <a:gdLst/>
              <a:ahLst/>
              <a:cxnLst/>
              <a:rect l="l" t="t" r="r" b="b"/>
              <a:pathLst>
                <a:path w="2404" h="15427" extrusionOk="0">
                  <a:moveTo>
                    <a:pt x="434" y="0"/>
                  </a:moveTo>
                  <a:lnTo>
                    <a:pt x="1" y="59"/>
                  </a:lnTo>
                  <a:lnTo>
                    <a:pt x="1970" y="15427"/>
                  </a:lnTo>
                  <a:lnTo>
                    <a:pt x="2403" y="15372"/>
                  </a:lnTo>
                  <a:lnTo>
                    <a:pt x="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3" name="Google Shape;5323;p68"/>
            <p:cNvSpPr/>
            <p:nvPr/>
          </p:nvSpPr>
          <p:spPr>
            <a:xfrm>
              <a:off x="2992712" y="626328"/>
              <a:ext cx="337918" cy="261196"/>
            </a:xfrm>
            <a:custGeom>
              <a:avLst/>
              <a:gdLst/>
              <a:ahLst/>
              <a:cxnLst/>
              <a:rect l="l" t="t" r="r" b="b"/>
              <a:pathLst>
                <a:path w="15116" h="11684" extrusionOk="0">
                  <a:moveTo>
                    <a:pt x="4500" y="0"/>
                  </a:moveTo>
                  <a:cubicBezTo>
                    <a:pt x="3224" y="0"/>
                    <a:pt x="2167" y="890"/>
                    <a:pt x="1551" y="2010"/>
                  </a:cubicBezTo>
                  <a:cubicBezTo>
                    <a:pt x="19" y="4815"/>
                    <a:pt x="1" y="8805"/>
                    <a:pt x="1343" y="11684"/>
                  </a:cubicBezTo>
                  <a:cubicBezTo>
                    <a:pt x="7122" y="8489"/>
                    <a:pt x="15116" y="3202"/>
                    <a:pt x="7368" y="1728"/>
                  </a:cubicBezTo>
                  <a:cubicBezTo>
                    <a:pt x="6759" y="1611"/>
                    <a:pt x="6047" y="313"/>
                    <a:pt x="5230" y="96"/>
                  </a:cubicBezTo>
                  <a:cubicBezTo>
                    <a:pt x="4980" y="31"/>
                    <a:pt x="4736" y="0"/>
                    <a:pt x="45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4" name="Google Shape;5324;p68"/>
            <p:cNvSpPr/>
            <p:nvPr/>
          </p:nvSpPr>
          <p:spPr>
            <a:xfrm>
              <a:off x="3213776" y="679845"/>
              <a:ext cx="61834" cy="331368"/>
            </a:xfrm>
            <a:custGeom>
              <a:avLst/>
              <a:gdLst/>
              <a:ahLst/>
              <a:cxnLst/>
              <a:rect l="l" t="t" r="r" b="b"/>
              <a:pathLst>
                <a:path w="2766" h="14823" extrusionOk="0">
                  <a:moveTo>
                    <a:pt x="2337" y="1"/>
                  </a:moveTo>
                  <a:lnTo>
                    <a:pt x="1" y="14757"/>
                  </a:lnTo>
                  <a:lnTo>
                    <a:pt x="430" y="14823"/>
                  </a:lnTo>
                  <a:lnTo>
                    <a:pt x="2766" y="71"/>
                  </a:lnTo>
                  <a:lnTo>
                    <a:pt x="23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5" name="Google Shape;5325;p68"/>
            <p:cNvSpPr/>
            <p:nvPr/>
          </p:nvSpPr>
          <p:spPr>
            <a:xfrm>
              <a:off x="3176734" y="623042"/>
              <a:ext cx="239064" cy="242507"/>
            </a:xfrm>
            <a:custGeom>
              <a:avLst/>
              <a:gdLst/>
              <a:ahLst/>
              <a:cxnLst/>
              <a:rect l="l" t="t" r="r" b="b"/>
              <a:pathLst>
                <a:path w="10694" h="10848" extrusionOk="0">
                  <a:moveTo>
                    <a:pt x="6537" y="0"/>
                  </a:moveTo>
                  <a:cubicBezTo>
                    <a:pt x="5302" y="0"/>
                    <a:pt x="4515" y="1170"/>
                    <a:pt x="4320" y="2340"/>
                  </a:cubicBezTo>
                  <a:cubicBezTo>
                    <a:pt x="3869" y="1810"/>
                    <a:pt x="3045" y="1534"/>
                    <a:pt x="2262" y="1534"/>
                  </a:cubicBezTo>
                  <a:cubicBezTo>
                    <a:pt x="2174" y="1534"/>
                    <a:pt x="2086" y="1538"/>
                    <a:pt x="1999" y="1545"/>
                  </a:cubicBezTo>
                  <a:cubicBezTo>
                    <a:pt x="906" y="1633"/>
                    <a:pt x="1" y="2293"/>
                    <a:pt x="488" y="3594"/>
                  </a:cubicBezTo>
                  <a:cubicBezTo>
                    <a:pt x="1226" y="5560"/>
                    <a:pt x="3810" y="7775"/>
                    <a:pt x="10081" y="10848"/>
                  </a:cubicBezTo>
                  <a:cubicBezTo>
                    <a:pt x="10693" y="6176"/>
                    <a:pt x="9094" y="397"/>
                    <a:pt x="6884" y="30"/>
                  </a:cubicBezTo>
                  <a:cubicBezTo>
                    <a:pt x="6764" y="10"/>
                    <a:pt x="6649" y="0"/>
                    <a:pt x="65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6" name="Google Shape;5326;p68"/>
            <p:cNvSpPr/>
            <p:nvPr/>
          </p:nvSpPr>
          <p:spPr>
            <a:xfrm>
              <a:off x="3255266" y="866662"/>
              <a:ext cx="708855" cy="208907"/>
            </a:xfrm>
            <a:custGeom>
              <a:avLst/>
              <a:gdLst/>
              <a:ahLst/>
              <a:cxnLst/>
              <a:rect l="l" t="t" r="r" b="b"/>
              <a:pathLst>
                <a:path w="31709" h="9345" extrusionOk="0">
                  <a:moveTo>
                    <a:pt x="20539" y="1"/>
                  </a:moveTo>
                  <a:lnTo>
                    <a:pt x="12212" y="104"/>
                  </a:lnTo>
                  <a:lnTo>
                    <a:pt x="1347" y="1016"/>
                  </a:lnTo>
                  <a:cubicBezTo>
                    <a:pt x="385" y="1251"/>
                    <a:pt x="1" y="2260"/>
                    <a:pt x="103" y="3247"/>
                  </a:cubicBezTo>
                  <a:lnTo>
                    <a:pt x="737" y="9345"/>
                  </a:lnTo>
                  <a:lnTo>
                    <a:pt x="30594" y="9242"/>
                  </a:lnTo>
                  <a:lnTo>
                    <a:pt x="31709" y="1119"/>
                  </a:lnTo>
                  <a:lnTo>
                    <a:pt x="205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7" name="Google Shape;5327;p68"/>
            <p:cNvSpPr/>
            <p:nvPr/>
          </p:nvSpPr>
          <p:spPr>
            <a:xfrm>
              <a:off x="3423886" y="472282"/>
              <a:ext cx="378336" cy="403530"/>
            </a:xfrm>
            <a:custGeom>
              <a:avLst/>
              <a:gdLst/>
              <a:ahLst/>
              <a:cxnLst/>
              <a:rect l="l" t="t" r="r" b="b"/>
              <a:pathLst>
                <a:path w="16924" h="18051" extrusionOk="0">
                  <a:moveTo>
                    <a:pt x="8650" y="0"/>
                  </a:moveTo>
                  <a:cubicBezTo>
                    <a:pt x="8398" y="0"/>
                    <a:pt x="8146" y="21"/>
                    <a:pt x="7895" y="60"/>
                  </a:cubicBezTo>
                  <a:lnTo>
                    <a:pt x="1" y="1329"/>
                  </a:lnTo>
                  <a:lnTo>
                    <a:pt x="1137" y="2891"/>
                  </a:lnTo>
                  <a:cubicBezTo>
                    <a:pt x="939" y="3262"/>
                    <a:pt x="833" y="3665"/>
                    <a:pt x="851" y="4086"/>
                  </a:cubicBezTo>
                  <a:lnTo>
                    <a:pt x="1453" y="18050"/>
                  </a:lnTo>
                  <a:lnTo>
                    <a:pt x="16278" y="18050"/>
                  </a:lnTo>
                  <a:lnTo>
                    <a:pt x="16773" y="4061"/>
                  </a:lnTo>
                  <a:cubicBezTo>
                    <a:pt x="16802" y="3316"/>
                    <a:pt x="16469" y="2634"/>
                    <a:pt x="15970" y="2110"/>
                  </a:cubicBezTo>
                  <a:lnTo>
                    <a:pt x="16924" y="1230"/>
                  </a:lnTo>
                  <a:lnTo>
                    <a:pt x="9366" y="56"/>
                  </a:lnTo>
                  <a:cubicBezTo>
                    <a:pt x="9128" y="19"/>
                    <a:pt x="8889" y="0"/>
                    <a:pt x="86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8" name="Google Shape;5328;p68"/>
            <p:cNvSpPr/>
            <p:nvPr/>
          </p:nvSpPr>
          <p:spPr>
            <a:xfrm>
              <a:off x="3500205" y="678302"/>
              <a:ext cx="287575" cy="197506"/>
            </a:xfrm>
            <a:custGeom>
              <a:avLst/>
              <a:gdLst/>
              <a:ahLst/>
              <a:cxnLst/>
              <a:rect l="l" t="t" r="r" b="b"/>
              <a:pathLst>
                <a:path w="12864" h="8835" extrusionOk="0">
                  <a:moveTo>
                    <a:pt x="12461" y="0"/>
                  </a:moveTo>
                  <a:lnTo>
                    <a:pt x="1" y="8834"/>
                  </a:lnTo>
                  <a:lnTo>
                    <a:pt x="12864" y="8834"/>
                  </a:lnTo>
                  <a:lnTo>
                    <a:pt x="12461" y="0"/>
                  </a:lnTo>
                  <a:close/>
                </a:path>
              </a:pathLst>
            </a:custGeom>
            <a:solidFill>
              <a:srgbClr val="2C272B">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9" name="Google Shape;5329;p68"/>
            <p:cNvSpPr/>
            <p:nvPr/>
          </p:nvSpPr>
          <p:spPr>
            <a:xfrm>
              <a:off x="3567671" y="374101"/>
              <a:ext cx="102073" cy="170278"/>
            </a:xfrm>
            <a:custGeom>
              <a:avLst/>
              <a:gdLst/>
              <a:ahLst/>
              <a:cxnLst/>
              <a:rect l="l" t="t" r="r" b="b"/>
              <a:pathLst>
                <a:path w="4566" h="7617" extrusionOk="0">
                  <a:moveTo>
                    <a:pt x="3619" y="1"/>
                  </a:moveTo>
                  <a:lnTo>
                    <a:pt x="778" y="206"/>
                  </a:lnTo>
                  <a:lnTo>
                    <a:pt x="158" y="5226"/>
                  </a:lnTo>
                  <a:cubicBezTo>
                    <a:pt x="0" y="6498"/>
                    <a:pt x="991" y="7617"/>
                    <a:pt x="2270" y="7617"/>
                  </a:cubicBezTo>
                  <a:cubicBezTo>
                    <a:pt x="3572" y="7617"/>
                    <a:pt x="4565" y="6466"/>
                    <a:pt x="4379" y="5178"/>
                  </a:cubicBezTo>
                  <a:lnTo>
                    <a:pt x="3619" y="1"/>
                  </a:lnTo>
                  <a:close/>
                </a:path>
              </a:pathLst>
            </a:custGeom>
            <a:solidFill>
              <a:srgbClr val="E098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0" name="Google Shape;5330;p68"/>
            <p:cNvSpPr/>
            <p:nvPr/>
          </p:nvSpPr>
          <p:spPr>
            <a:xfrm>
              <a:off x="3208299" y="974142"/>
              <a:ext cx="298082" cy="229787"/>
            </a:xfrm>
            <a:custGeom>
              <a:avLst/>
              <a:gdLst/>
              <a:ahLst/>
              <a:cxnLst/>
              <a:rect l="l" t="t" r="r" b="b"/>
              <a:pathLst>
                <a:path w="13334" h="10279" extrusionOk="0">
                  <a:moveTo>
                    <a:pt x="12959" y="1"/>
                  </a:moveTo>
                  <a:lnTo>
                    <a:pt x="12285" y="70"/>
                  </a:lnTo>
                  <a:lnTo>
                    <a:pt x="6810" y="950"/>
                  </a:lnTo>
                  <a:cubicBezTo>
                    <a:pt x="6271" y="1038"/>
                    <a:pt x="5768" y="1269"/>
                    <a:pt x="5350" y="1625"/>
                  </a:cubicBezTo>
                  <a:lnTo>
                    <a:pt x="154" y="6026"/>
                  </a:lnTo>
                  <a:cubicBezTo>
                    <a:pt x="56" y="6109"/>
                    <a:pt x="0" y="6238"/>
                    <a:pt x="4" y="6370"/>
                  </a:cubicBezTo>
                  <a:lnTo>
                    <a:pt x="37" y="7107"/>
                  </a:lnTo>
                  <a:cubicBezTo>
                    <a:pt x="50" y="7343"/>
                    <a:pt x="245" y="7513"/>
                    <a:pt x="464" y="7513"/>
                  </a:cubicBezTo>
                  <a:cubicBezTo>
                    <a:pt x="510" y="7513"/>
                    <a:pt x="558" y="7505"/>
                    <a:pt x="606" y="7488"/>
                  </a:cubicBezTo>
                  <a:lnTo>
                    <a:pt x="1284" y="7243"/>
                  </a:lnTo>
                  <a:lnTo>
                    <a:pt x="543" y="7759"/>
                  </a:lnTo>
                  <a:cubicBezTo>
                    <a:pt x="308" y="7925"/>
                    <a:pt x="180" y="8196"/>
                    <a:pt x="202" y="8478"/>
                  </a:cubicBezTo>
                  <a:lnTo>
                    <a:pt x="294" y="9549"/>
                  </a:lnTo>
                  <a:cubicBezTo>
                    <a:pt x="330" y="9968"/>
                    <a:pt x="680" y="10278"/>
                    <a:pt x="1084" y="10278"/>
                  </a:cubicBezTo>
                  <a:cubicBezTo>
                    <a:pt x="1133" y="10278"/>
                    <a:pt x="1182" y="10274"/>
                    <a:pt x="1232" y="10264"/>
                  </a:cubicBezTo>
                  <a:lnTo>
                    <a:pt x="13333" y="7991"/>
                  </a:lnTo>
                  <a:lnTo>
                    <a:pt x="12959" y="1"/>
                  </a:lnTo>
                  <a:close/>
                </a:path>
              </a:pathLst>
            </a:custGeom>
            <a:solidFill>
              <a:srgbClr val="E098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1" name="Google Shape;5331;p68"/>
            <p:cNvSpPr/>
            <p:nvPr/>
          </p:nvSpPr>
          <p:spPr>
            <a:xfrm>
              <a:off x="3241496" y="974142"/>
              <a:ext cx="264884" cy="207007"/>
            </a:xfrm>
            <a:custGeom>
              <a:avLst/>
              <a:gdLst/>
              <a:ahLst/>
              <a:cxnLst/>
              <a:rect l="l" t="t" r="r" b="b"/>
              <a:pathLst>
                <a:path w="11849" h="9260" extrusionOk="0">
                  <a:moveTo>
                    <a:pt x="11474" y="1"/>
                  </a:moveTo>
                  <a:lnTo>
                    <a:pt x="10800" y="70"/>
                  </a:lnTo>
                  <a:lnTo>
                    <a:pt x="5325" y="950"/>
                  </a:lnTo>
                  <a:cubicBezTo>
                    <a:pt x="4786" y="1038"/>
                    <a:pt x="4283" y="1269"/>
                    <a:pt x="3865" y="1625"/>
                  </a:cubicBezTo>
                  <a:lnTo>
                    <a:pt x="23" y="4877"/>
                  </a:lnTo>
                  <a:lnTo>
                    <a:pt x="1" y="4911"/>
                  </a:lnTo>
                  <a:lnTo>
                    <a:pt x="5087" y="9260"/>
                  </a:lnTo>
                  <a:lnTo>
                    <a:pt x="11848" y="7991"/>
                  </a:lnTo>
                  <a:lnTo>
                    <a:pt x="11474" y="1"/>
                  </a:lnTo>
                  <a:close/>
                </a:path>
              </a:pathLst>
            </a:custGeom>
            <a:solidFill>
              <a:srgbClr val="2C272B">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2" name="Google Shape;5332;p68"/>
            <p:cNvSpPr/>
            <p:nvPr/>
          </p:nvSpPr>
          <p:spPr>
            <a:xfrm>
              <a:off x="3210266" y="1152532"/>
              <a:ext cx="37087" cy="13614"/>
            </a:xfrm>
            <a:custGeom>
              <a:avLst/>
              <a:gdLst/>
              <a:ahLst/>
              <a:cxnLst/>
              <a:rect l="l" t="t" r="r" b="b"/>
              <a:pathLst>
                <a:path w="1659" h="609" extrusionOk="0">
                  <a:moveTo>
                    <a:pt x="1532" y="1"/>
                  </a:moveTo>
                  <a:cubicBezTo>
                    <a:pt x="1514" y="1"/>
                    <a:pt x="1496" y="5"/>
                    <a:pt x="1478" y="14"/>
                  </a:cubicBezTo>
                  <a:cubicBezTo>
                    <a:pt x="1046" y="256"/>
                    <a:pt x="110" y="388"/>
                    <a:pt x="100" y="392"/>
                  </a:cubicBezTo>
                  <a:cubicBezTo>
                    <a:pt x="41" y="400"/>
                    <a:pt x="0" y="454"/>
                    <a:pt x="8" y="513"/>
                  </a:cubicBezTo>
                  <a:cubicBezTo>
                    <a:pt x="15" y="568"/>
                    <a:pt x="63" y="608"/>
                    <a:pt x="114" y="608"/>
                  </a:cubicBezTo>
                  <a:lnTo>
                    <a:pt x="132" y="608"/>
                  </a:lnTo>
                  <a:cubicBezTo>
                    <a:pt x="173" y="601"/>
                    <a:pt x="1115" y="466"/>
                    <a:pt x="1584" y="205"/>
                  </a:cubicBezTo>
                  <a:cubicBezTo>
                    <a:pt x="1640" y="175"/>
                    <a:pt x="1658" y="109"/>
                    <a:pt x="1628" y="58"/>
                  </a:cubicBezTo>
                  <a:cubicBezTo>
                    <a:pt x="1609" y="21"/>
                    <a:pt x="1572" y="1"/>
                    <a:pt x="15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3" name="Google Shape;5333;p68"/>
            <p:cNvSpPr/>
            <p:nvPr/>
          </p:nvSpPr>
          <p:spPr>
            <a:xfrm>
              <a:off x="3212479" y="1167688"/>
              <a:ext cx="37892" cy="13212"/>
            </a:xfrm>
            <a:custGeom>
              <a:avLst/>
              <a:gdLst/>
              <a:ahLst/>
              <a:cxnLst/>
              <a:rect l="l" t="t" r="r" b="b"/>
              <a:pathLst>
                <a:path w="1695" h="591" extrusionOk="0">
                  <a:moveTo>
                    <a:pt x="1570" y="1"/>
                  </a:moveTo>
                  <a:cubicBezTo>
                    <a:pt x="1554" y="1"/>
                    <a:pt x="1538" y="4"/>
                    <a:pt x="1522" y="11"/>
                  </a:cubicBezTo>
                  <a:cubicBezTo>
                    <a:pt x="906" y="304"/>
                    <a:pt x="114" y="370"/>
                    <a:pt x="103" y="374"/>
                  </a:cubicBezTo>
                  <a:cubicBezTo>
                    <a:pt x="45" y="377"/>
                    <a:pt x="1" y="429"/>
                    <a:pt x="4" y="492"/>
                  </a:cubicBezTo>
                  <a:cubicBezTo>
                    <a:pt x="8" y="546"/>
                    <a:pt x="59" y="590"/>
                    <a:pt x="114" y="590"/>
                  </a:cubicBezTo>
                  <a:lnTo>
                    <a:pt x="121" y="590"/>
                  </a:lnTo>
                  <a:cubicBezTo>
                    <a:pt x="158" y="587"/>
                    <a:pt x="961" y="517"/>
                    <a:pt x="1617" y="209"/>
                  </a:cubicBezTo>
                  <a:cubicBezTo>
                    <a:pt x="1669" y="184"/>
                    <a:pt x="1695" y="118"/>
                    <a:pt x="1669" y="62"/>
                  </a:cubicBezTo>
                  <a:cubicBezTo>
                    <a:pt x="1650" y="23"/>
                    <a:pt x="1611" y="1"/>
                    <a:pt x="1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4" name="Google Shape;5334;p68"/>
            <p:cNvSpPr/>
            <p:nvPr/>
          </p:nvSpPr>
          <p:spPr>
            <a:xfrm>
              <a:off x="3215363" y="1183582"/>
              <a:ext cx="34941" cy="11736"/>
            </a:xfrm>
            <a:custGeom>
              <a:avLst/>
              <a:gdLst/>
              <a:ahLst/>
              <a:cxnLst/>
              <a:rect l="l" t="t" r="r" b="b"/>
              <a:pathLst>
                <a:path w="1563" h="525" extrusionOk="0">
                  <a:moveTo>
                    <a:pt x="1444" y="1"/>
                  </a:moveTo>
                  <a:cubicBezTo>
                    <a:pt x="1434" y="1"/>
                    <a:pt x="1425" y="2"/>
                    <a:pt x="1415" y="4"/>
                  </a:cubicBezTo>
                  <a:cubicBezTo>
                    <a:pt x="1012" y="103"/>
                    <a:pt x="106" y="304"/>
                    <a:pt x="95" y="309"/>
                  </a:cubicBezTo>
                  <a:cubicBezTo>
                    <a:pt x="36" y="319"/>
                    <a:pt x="0" y="378"/>
                    <a:pt x="14" y="436"/>
                  </a:cubicBezTo>
                  <a:cubicBezTo>
                    <a:pt x="26" y="488"/>
                    <a:pt x="70" y="524"/>
                    <a:pt x="121" y="524"/>
                  </a:cubicBezTo>
                  <a:cubicBezTo>
                    <a:pt x="128" y="524"/>
                    <a:pt x="136" y="521"/>
                    <a:pt x="143" y="521"/>
                  </a:cubicBezTo>
                  <a:cubicBezTo>
                    <a:pt x="154" y="517"/>
                    <a:pt x="1063" y="316"/>
                    <a:pt x="1466" y="216"/>
                  </a:cubicBezTo>
                  <a:cubicBezTo>
                    <a:pt x="1525" y="202"/>
                    <a:pt x="1562" y="140"/>
                    <a:pt x="1547" y="81"/>
                  </a:cubicBezTo>
                  <a:cubicBezTo>
                    <a:pt x="1535" y="32"/>
                    <a:pt x="1492" y="1"/>
                    <a:pt x="14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5" name="Google Shape;5335;p68"/>
            <p:cNvSpPr/>
            <p:nvPr/>
          </p:nvSpPr>
          <p:spPr>
            <a:xfrm>
              <a:off x="3478879" y="887205"/>
              <a:ext cx="551632" cy="281315"/>
            </a:xfrm>
            <a:custGeom>
              <a:avLst/>
              <a:gdLst/>
              <a:ahLst/>
              <a:cxnLst/>
              <a:rect l="l" t="t" r="r" b="b"/>
              <a:pathLst>
                <a:path w="24676" h="12584" extrusionOk="0">
                  <a:moveTo>
                    <a:pt x="20435" y="0"/>
                  </a:moveTo>
                  <a:cubicBezTo>
                    <a:pt x="20240" y="0"/>
                    <a:pt x="20042" y="14"/>
                    <a:pt x="19843" y="43"/>
                  </a:cubicBezTo>
                  <a:lnTo>
                    <a:pt x="1" y="2918"/>
                  </a:lnTo>
                  <a:lnTo>
                    <a:pt x="449" y="12584"/>
                  </a:lnTo>
                  <a:lnTo>
                    <a:pt x="21127" y="9306"/>
                  </a:lnTo>
                  <a:cubicBezTo>
                    <a:pt x="23190" y="8979"/>
                    <a:pt x="24676" y="7149"/>
                    <a:pt x="24573" y="5063"/>
                  </a:cubicBezTo>
                  <a:lnTo>
                    <a:pt x="24515" y="3890"/>
                  </a:lnTo>
                  <a:cubicBezTo>
                    <a:pt x="24407" y="1681"/>
                    <a:pt x="22578" y="0"/>
                    <a:pt x="204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6" name="Google Shape;5336;p68"/>
            <p:cNvSpPr/>
            <p:nvPr/>
          </p:nvSpPr>
          <p:spPr>
            <a:xfrm>
              <a:off x="3478879" y="922257"/>
              <a:ext cx="544501" cy="246263"/>
            </a:xfrm>
            <a:custGeom>
              <a:avLst/>
              <a:gdLst/>
              <a:ahLst/>
              <a:cxnLst/>
              <a:rect l="l" t="t" r="r" b="b"/>
              <a:pathLst>
                <a:path w="24357" h="11016" extrusionOk="0">
                  <a:moveTo>
                    <a:pt x="9312" y="0"/>
                  </a:moveTo>
                  <a:lnTo>
                    <a:pt x="1" y="1350"/>
                  </a:lnTo>
                  <a:lnTo>
                    <a:pt x="449" y="11016"/>
                  </a:lnTo>
                  <a:lnTo>
                    <a:pt x="21127" y="7738"/>
                  </a:lnTo>
                  <a:cubicBezTo>
                    <a:pt x="22667" y="7492"/>
                    <a:pt x="23880" y="6414"/>
                    <a:pt x="24357" y="5016"/>
                  </a:cubicBezTo>
                  <a:lnTo>
                    <a:pt x="9312" y="0"/>
                  </a:lnTo>
                  <a:close/>
                </a:path>
              </a:pathLst>
            </a:custGeom>
            <a:solidFill>
              <a:srgbClr val="2C272B">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7" name="Google Shape;5337;p68"/>
            <p:cNvSpPr/>
            <p:nvPr/>
          </p:nvSpPr>
          <p:spPr>
            <a:xfrm>
              <a:off x="3730390" y="974142"/>
              <a:ext cx="298082" cy="229787"/>
            </a:xfrm>
            <a:custGeom>
              <a:avLst/>
              <a:gdLst/>
              <a:ahLst/>
              <a:cxnLst/>
              <a:rect l="l" t="t" r="r" b="b"/>
              <a:pathLst>
                <a:path w="13334" h="10279" extrusionOk="0">
                  <a:moveTo>
                    <a:pt x="371" y="1"/>
                  </a:moveTo>
                  <a:lnTo>
                    <a:pt x="0" y="7991"/>
                  </a:lnTo>
                  <a:lnTo>
                    <a:pt x="12098" y="10264"/>
                  </a:lnTo>
                  <a:cubicBezTo>
                    <a:pt x="12148" y="10274"/>
                    <a:pt x="12198" y="10278"/>
                    <a:pt x="12247" y="10278"/>
                  </a:cubicBezTo>
                  <a:cubicBezTo>
                    <a:pt x="12650" y="10278"/>
                    <a:pt x="13000" y="9968"/>
                    <a:pt x="13036" y="9549"/>
                  </a:cubicBezTo>
                  <a:lnTo>
                    <a:pt x="13128" y="8478"/>
                  </a:lnTo>
                  <a:cubicBezTo>
                    <a:pt x="13150" y="8196"/>
                    <a:pt x="13022" y="7925"/>
                    <a:pt x="12790" y="7759"/>
                  </a:cubicBezTo>
                  <a:lnTo>
                    <a:pt x="12049" y="7243"/>
                  </a:lnTo>
                  <a:lnTo>
                    <a:pt x="12724" y="7488"/>
                  </a:lnTo>
                  <a:cubicBezTo>
                    <a:pt x="12772" y="7505"/>
                    <a:pt x="12820" y="7513"/>
                    <a:pt x="12867" y="7513"/>
                  </a:cubicBezTo>
                  <a:cubicBezTo>
                    <a:pt x="13086" y="7513"/>
                    <a:pt x="13284" y="7343"/>
                    <a:pt x="13293" y="7107"/>
                  </a:cubicBezTo>
                  <a:lnTo>
                    <a:pt x="13326" y="6370"/>
                  </a:lnTo>
                  <a:cubicBezTo>
                    <a:pt x="13333" y="6238"/>
                    <a:pt x="13278" y="6109"/>
                    <a:pt x="13176" y="6026"/>
                  </a:cubicBezTo>
                  <a:lnTo>
                    <a:pt x="7979" y="1625"/>
                  </a:lnTo>
                  <a:cubicBezTo>
                    <a:pt x="7566" y="1269"/>
                    <a:pt x="7059" y="1038"/>
                    <a:pt x="6520" y="950"/>
                  </a:cubicBezTo>
                  <a:lnTo>
                    <a:pt x="1049" y="70"/>
                  </a:lnTo>
                  <a:lnTo>
                    <a:pt x="371" y="1"/>
                  </a:lnTo>
                  <a:close/>
                </a:path>
              </a:pathLst>
            </a:custGeom>
            <a:solidFill>
              <a:srgbClr val="ECAE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8" name="Google Shape;5338;p68"/>
            <p:cNvSpPr/>
            <p:nvPr/>
          </p:nvSpPr>
          <p:spPr>
            <a:xfrm>
              <a:off x="3730390" y="975707"/>
              <a:ext cx="96730" cy="195919"/>
            </a:xfrm>
            <a:custGeom>
              <a:avLst/>
              <a:gdLst/>
              <a:ahLst/>
              <a:cxnLst/>
              <a:rect l="l" t="t" r="r" b="b"/>
              <a:pathLst>
                <a:path w="4327" h="8764" extrusionOk="0">
                  <a:moveTo>
                    <a:pt x="1049" y="0"/>
                  </a:moveTo>
                  <a:lnTo>
                    <a:pt x="0" y="7921"/>
                  </a:lnTo>
                  <a:lnTo>
                    <a:pt x="4327" y="8764"/>
                  </a:lnTo>
                  <a:lnTo>
                    <a:pt x="1049" y="0"/>
                  </a:lnTo>
                  <a:close/>
                </a:path>
              </a:pathLst>
            </a:custGeom>
            <a:solidFill>
              <a:srgbClr val="2C272B">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9" name="Google Shape;5339;p68"/>
            <p:cNvSpPr/>
            <p:nvPr/>
          </p:nvSpPr>
          <p:spPr>
            <a:xfrm>
              <a:off x="3206242" y="887205"/>
              <a:ext cx="551654" cy="281315"/>
            </a:xfrm>
            <a:custGeom>
              <a:avLst/>
              <a:gdLst/>
              <a:ahLst/>
              <a:cxnLst/>
              <a:rect l="l" t="t" r="r" b="b"/>
              <a:pathLst>
                <a:path w="24677" h="12584" extrusionOk="0">
                  <a:moveTo>
                    <a:pt x="4241" y="0"/>
                  </a:moveTo>
                  <a:cubicBezTo>
                    <a:pt x="2099" y="0"/>
                    <a:pt x="270" y="1681"/>
                    <a:pt x="158" y="3890"/>
                  </a:cubicBezTo>
                  <a:lnTo>
                    <a:pt x="104" y="5063"/>
                  </a:lnTo>
                  <a:cubicBezTo>
                    <a:pt x="1" y="7149"/>
                    <a:pt x="1486" y="8979"/>
                    <a:pt x="3547" y="9306"/>
                  </a:cubicBezTo>
                  <a:lnTo>
                    <a:pt x="24228" y="12584"/>
                  </a:lnTo>
                  <a:lnTo>
                    <a:pt x="24676" y="2918"/>
                  </a:lnTo>
                  <a:lnTo>
                    <a:pt x="4834" y="43"/>
                  </a:lnTo>
                  <a:cubicBezTo>
                    <a:pt x="4635" y="14"/>
                    <a:pt x="4437" y="0"/>
                    <a:pt x="42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0" name="Google Shape;5340;p68"/>
            <p:cNvSpPr/>
            <p:nvPr/>
          </p:nvSpPr>
          <p:spPr>
            <a:xfrm>
              <a:off x="3988272" y="1152532"/>
              <a:ext cx="37065" cy="13614"/>
            </a:xfrm>
            <a:custGeom>
              <a:avLst/>
              <a:gdLst/>
              <a:ahLst/>
              <a:cxnLst/>
              <a:rect l="l" t="t" r="r" b="b"/>
              <a:pathLst>
                <a:path w="1658" h="609" extrusionOk="0">
                  <a:moveTo>
                    <a:pt x="126" y="1"/>
                  </a:moveTo>
                  <a:cubicBezTo>
                    <a:pt x="87" y="1"/>
                    <a:pt x="50" y="21"/>
                    <a:pt x="29" y="58"/>
                  </a:cubicBezTo>
                  <a:cubicBezTo>
                    <a:pt x="0" y="109"/>
                    <a:pt x="19" y="175"/>
                    <a:pt x="73" y="205"/>
                  </a:cubicBezTo>
                  <a:cubicBezTo>
                    <a:pt x="543" y="466"/>
                    <a:pt x="1486" y="601"/>
                    <a:pt x="1526" y="608"/>
                  </a:cubicBezTo>
                  <a:lnTo>
                    <a:pt x="1544" y="608"/>
                  </a:lnTo>
                  <a:cubicBezTo>
                    <a:pt x="1596" y="608"/>
                    <a:pt x="1643" y="568"/>
                    <a:pt x="1651" y="513"/>
                  </a:cubicBezTo>
                  <a:cubicBezTo>
                    <a:pt x="1658" y="454"/>
                    <a:pt x="1618" y="400"/>
                    <a:pt x="1559" y="392"/>
                  </a:cubicBezTo>
                  <a:cubicBezTo>
                    <a:pt x="1548" y="388"/>
                    <a:pt x="613" y="256"/>
                    <a:pt x="180" y="14"/>
                  </a:cubicBezTo>
                  <a:cubicBezTo>
                    <a:pt x="163" y="5"/>
                    <a:pt x="144" y="1"/>
                    <a:pt x="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1" name="Google Shape;5341;p68"/>
            <p:cNvSpPr/>
            <p:nvPr/>
          </p:nvSpPr>
          <p:spPr>
            <a:xfrm>
              <a:off x="3985232" y="1167688"/>
              <a:ext cx="37892" cy="13212"/>
            </a:xfrm>
            <a:custGeom>
              <a:avLst/>
              <a:gdLst/>
              <a:ahLst/>
              <a:cxnLst/>
              <a:rect l="l" t="t" r="r" b="b"/>
              <a:pathLst>
                <a:path w="1695" h="591" extrusionOk="0">
                  <a:moveTo>
                    <a:pt x="125" y="1"/>
                  </a:moveTo>
                  <a:cubicBezTo>
                    <a:pt x="84" y="1"/>
                    <a:pt x="45" y="23"/>
                    <a:pt x="26" y="62"/>
                  </a:cubicBezTo>
                  <a:cubicBezTo>
                    <a:pt x="1" y="118"/>
                    <a:pt x="26" y="184"/>
                    <a:pt x="82" y="209"/>
                  </a:cubicBezTo>
                  <a:cubicBezTo>
                    <a:pt x="734" y="517"/>
                    <a:pt x="1537" y="587"/>
                    <a:pt x="1574" y="590"/>
                  </a:cubicBezTo>
                  <a:lnTo>
                    <a:pt x="1581" y="590"/>
                  </a:lnTo>
                  <a:cubicBezTo>
                    <a:pt x="1640" y="590"/>
                    <a:pt x="1688" y="546"/>
                    <a:pt x="1691" y="492"/>
                  </a:cubicBezTo>
                  <a:cubicBezTo>
                    <a:pt x="1695" y="429"/>
                    <a:pt x="1651" y="377"/>
                    <a:pt x="1592" y="374"/>
                  </a:cubicBezTo>
                  <a:cubicBezTo>
                    <a:pt x="1581" y="370"/>
                    <a:pt x="789" y="304"/>
                    <a:pt x="173" y="11"/>
                  </a:cubicBezTo>
                  <a:cubicBezTo>
                    <a:pt x="158" y="4"/>
                    <a:pt x="141" y="1"/>
                    <a:pt x="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2" name="Google Shape;5342;p68"/>
            <p:cNvSpPr/>
            <p:nvPr/>
          </p:nvSpPr>
          <p:spPr>
            <a:xfrm>
              <a:off x="3985321" y="1183582"/>
              <a:ext cx="34941" cy="11736"/>
            </a:xfrm>
            <a:custGeom>
              <a:avLst/>
              <a:gdLst/>
              <a:ahLst/>
              <a:cxnLst/>
              <a:rect l="l" t="t" r="r" b="b"/>
              <a:pathLst>
                <a:path w="1563" h="525" extrusionOk="0">
                  <a:moveTo>
                    <a:pt x="120" y="1"/>
                  </a:moveTo>
                  <a:cubicBezTo>
                    <a:pt x="73" y="1"/>
                    <a:pt x="27" y="32"/>
                    <a:pt x="15" y="81"/>
                  </a:cubicBezTo>
                  <a:cubicBezTo>
                    <a:pt x="0" y="140"/>
                    <a:pt x="37" y="202"/>
                    <a:pt x="95" y="216"/>
                  </a:cubicBezTo>
                  <a:cubicBezTo>
                    <a:pt x="499" y="316"/>
                    <a:pt x="1408" y="517"/>
                    <a:pt x="1420" y="521"/>
                  </a:cubicBezTo>
                  <a:cubicBezTo>
                    <a:pt x="1427" y="521"/>
                    <a:pt x="1434" y="524"/>
                    <a:pt x="1442" y="524"/>
                  </a:cubicBezTo>
                  <a:cubicBezTo>
                    <a:pt x="1493" y="524"/>
                    <a:pt x="1537" y="488"/>
                    <a:pt x="1548" y="436"/>
                  </a:cubicBezTo>
                  <a:cubicBezTo>
                    <a:pt x="1562" y="378"/>
                    <a:pt x="1526" y="319"/>
                    <a:pt x="1467" y="309"/>
                  </a:cubicBezTo>
                  <a:cubicBezTo>
                    <a:pt x="1456" y="304"/>
                    <a:pt x="550" y="103"/>
                    <a:pt x="147" y="4"/>
                  </a:cubicBezTo>
                  <a:cubicBezTo>
                    <a:pt x="138" y="2"/>
                    <a:pt x="129" y="1"/>
                    <a:pt x="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3" name="Google Shape;5343;p68"/>
            <p:cNvSpPr/>
            <p:nvPr/>
          </p:nvSpPr>
          <p:spPr>
            <a:xfrm>
              <a:off x="3564564" y="327537"/>
              <a:ext cx="106745" cy="111328"/>
            </a:xfrm>
            <a:custGeom>
              <a:avLst/>
              <a:gdLst/>
              <a:ahLst/>
              <a:cxnLst/>
              <a:rect l="l" t="t" r="r" b="b"/>
              <a:pathLst>
                <a:path w="4775" h="4980" extrusionOk="0">
                  <a:moveTo>
                    <a:pt x="0" y="1"/>
                  </a:moveTo>
                  <a:lnTo>
                    <a:pt x="0" y="2593"/>
                  </a:lnTo>
                  <a:cubicBezTo>
                    <a:pt x="0" y="3910"/>
                    <a:pt x="1071" y="4980"/>
                    <a:pt x="2387" y="4980"/>
                  </a:cubicBezTo>
                  <a:cubicBezTo>
                    <a:pt x="3707" y="4980"/>
                    <a:pt x="4775" y="3910"/>
                    <a:pt x="4775" y="2593"/>
                  </a:cubicBezTo>
                  <a:lnTo>
                    <a:pt x="4775" y="1"/>
                  </a:lnTo>
                  <a:close/>
                </a:path>
              </a:pathLst>
            </a:custGeom>
            <a:solidFill>
              <a:srgbClr val="ECAE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4" name="Google Shape;5344;p68"/>
            <p:cNvSpPr/>
            <p:nvPr/>
          </p:nvSpPr>
          <p:spPr>
            <a:xfrm>
              <a:off x="3552828" y="350852"/>
              <a:ext cx="17973" cy="38831"/>
            </a:xfrm>
            <a:custGeom>
              <a:avLst/>
              <a:gdLst/>
              <a:ahLst/>
              <a:cxnLst/>
              <a:rect l="l" t="t" r="r" b="b"/>
              <a:pathLst>
                <a:path w="804" h="1737" extrusionOk="0">
                  <a:moveTo>
                    <a:pt x="556" y="1"/>
                  </a:moveTo>
                  <a:cubicBezTo>
                    <a:pt x="336" y="1"/>
                    <a:pt x="0" y="86"/>
                    <a:pt x="23" y="611"/>
                  </a:cubicBezTo>
                  <a:cubicBezTo>
                    <a:pt x="52" y="1393"/>
                    <a:pt x="521" y="1675"/>
                    <a:pt x="804" y="1737"/>
                  </a:cubicBezTo>
                  <a:lnTo>
                    <a:pt x="741" y="21"/>
                  </a:lnTo>
                  <a:cubicBezTo>
                    <a:pt x="741" y="21"/>
                    <a:pt x="662" y="1"/>
                    <a:pt x="556" y="1"/>
                  </a:cubicBezTo>
                  <a:close/>
                </a:path>
              </a:pathLst>
            </a:custGeom>
            <a:solidFill>
              <a:srgbClr val="ECAE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5" name="Google Shape;5345;p68"/>
            <p:cNvSpPr/>
            <p:nvPr/>
          </p:nvSpPr>
          <p:spPr>
            <a:xfrm>
              <a:off x="3665048" y="350852"/>
              <a:ext cx="17906" cy="38831"/>
            </a:xfrm>
            <a:custGeom>
              <a:avLst/>
              <a:gdLst/>
              <a:ahLst/>
              <a:cxnLst/>
              <a:rect l="l" t="t" r="r" b="b"/>
              <a:pathLst>
                <a:path w="801" h="1737" extrusionOk="0">
                  <a:moveTo>
                    <a:pt x="247" y="1"/>
                  </a:moveTo>
                  <a:cubicBezTo>
                    <a:pt x="142" y="1"/>
                    <a:pt x="63" y="21"/>
                    <a:pt x="63" y="21"/>
                  </a:cubicBezTo>
                  <a:lnTo>
                    <a:pt x="1" y="1737"/>
                  </a:lnTo>
                  <a:cubicBezTo>
                    <a:pt x="280" y="1675"/>
                    <a:pt x="749" y="1393"/>
                    <a:pt x="778" y="611"/>
                  </a:cubicBezTo>
                  <a:cubicBezTo>
                    <a:pt x="800" y="86"/>
                    <a:pt x="466" y="1"/>
                    <a:pt x="247" y="1"/>
                  </a:cubicBezTo>
                  <a:close/>
                </a:path>
              </a:pathLst>
            </a:custGeom>
            <a:solidFill>
              <a:srgbClr val="ECAE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6" name="Google Shape;5346;p68"/>
            <p:cNvSpPr/>
            <p:nvPr/>
          </p:nvSpPr>
          <p:spPr>
            <a:xfrm>
              <a:off x="3556583" y="278200"/>
              <a:ext cx="122103" cy="91432"/>
            </a:xfrm>
            <a:custGeom>
              <a:avLst/>
              <a:gdLst/>
              <a:ahLst/>
              <a:cxnLst/>
              <a:rect l="l" t="t" r="r" b="b"/>
              <a:pathLst>
                <a:path w="5462" h="4090" extrusionOk="0">
                  <a:moveTo>
                    <a:pt x="2822" y="0"/>
                  </a:moveTo>
                  <a:cubicBezTo>
                    <a:pt x="1347" y="0"/>
                    <a:pt x="258" y="608"/>
                    <a:pt x="129" y="1676"/>
                  </a:cubicBezTo>
                  <a:cubicBezTo>
                    <a:pt x="1" y="2743"/>
                    <a:pt x="129" y="3275"/>
                    <a:pt x="129" y="3275"/>
                  </a:cubicBezTo>
                  <a:lnTo>
                    <a:pt x="331" y="3201"/>
                  </a:lnTo>
                  <a:lnTo>
                    <a:pt x="383" y="3986"/>
                  </a:lnTo>
                  <a:cubicBezTo>
                    <a:pt x="383" y="3986"/>
                    <a:pt x="713" y="3099"/>
                    <a:pt x="867" y="2211"/>
                  </a:cubicBezTo>
                  <a:cubicBezTo>
                    <a:pt x="1691" y="2291"/>
                    <a:pt x="2438" y="2315"/>
                    <a:pt x="3042" y="2315"/>
                  </a:cubicBezTo>
                  <a:cubicBezTo>
                    <a:pt x="3964" y="2315"/>
                    <a:pt x="4548" y="2259"/>
                    <a:pt x="4548" y="2259"/>
                  </a:cubicBezTo>
                  <a:cubicBezTo>
                    <a:pt x="4548" y="2259"/>
                    <a:pt x="4699" y="3707"/>
                    <a:pt x="5029" y="4089"/>
                  </a:cubicBezTo>
                  <a:lnTo>
                    <a:pt x="5105" y="3201"/>
                  </a:lnTo>
                  <a:lnTo>
                    <a:pt x="5308" y="3301"/>
                  </a:lnTo>
                  <a:cubicBezTo>
                    <a:pt x="5308" y="3301"/>
                    <a:pt x="5462" y="2464"/>
                    <a:pt x="5308" y="1599"/>
                  </a:cubicBezTo>
                  <a:cubicBezTo>
                    <a:pt x="5157" y="737"/>
                    <a:pt x="4291" y="0"/>
                    <a:pt x="28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7" name="Google Shape;5347;p68"/>
            <p:cNvSpPr/>
            <p:nvPr/>
          </p:nvSpPr>
          <p:spPr>
            <a:xfrm>
              <a:off x="3583744" y="367350"/>
              <a:ext cx="22243" cy="4560"/>
            </a:xfrm>
            <a:custGeom>
              <a:avLst/>
              <a:gdLst/>
              <a:ahLst/>
              <a:cxnLst/>
              <a:rect l="l" t="t" r="r" b="b"/>
              <a:pathLst>
                <a:path w="995" h="204" extrusionOk="0">
                  <a:moveTo>
                    <a:pt x="95" y="0"/>
                  </a:moveTo>
                  <a:cubicBezTo>
                    <a:pt x="54" y="0"/>
                    <a:pt x="21" y="25"/>
                    <a:pt x="11" y="68"/>
                  </a:cubicBezTo>
                  <a:cubicBezTo>
                    <a:pt x="0" y="112"/>
                    <a:pt x="30" y="152"/>
                    <a:pt x="74" y="163"/>
                  </a:cubicBezTo>
                  <a:cubicBezTo>
                    <a:pt x="84" y="167"/>
                    <a:pt x="260" y="203"/>
                    <a:pt x="502" y="203"/>
                  </a:cubicBezTo>
                  <a:cubicBezTo>
                    <a:pt x="631" y="203"/>
                    <a:pt x="774" y="193"/>
                    <a:pt x="920" y="163"/>
                  </a:cubicBezTo>
                  <a:cubicBezTo>
                    <a:pt x="964" y="156"/>
                    <a:pt x="994" y="112"/>
                    <a:pt x="983" y="68"/>
                  </a:cubicBezTo>
                  <a:cubicBezTo>
                    <a:pt x="976" y="28"/>
                    <a:pt x="940" y="1"/>
                    <a:pt x="901" y="1"/>
                  </a:cubicBezTo>
                  <a:cubicBezTo>
                    <a:pt x="896" y="1"/>
                    <a:pt x="892" y="1"/>
                    <a:pt x="888" y="2"/>
                  </a:cubicBezTo>
                  <a:cubicBezTo>
                    <a:pt x="751" y="29"/>
                    <a:pt x="618" y="38"/>
                    <a:pt x="502" y="38"/>
                  </a:cubicBezTo>
                  <a:cubicBezTo>
                    <a:pt x="276" y="38"/>
                    <a:pt x="113" y="4"/>
                    <a:pt x="110" y="2"/>
                  </a:cubicBezTo>
                  <a:cubicBezTo>
                    <a:pt x="105" y="1"/>
                    <a:pt x="100" y="0"/>
                    <a:pt x="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8" name="Google Shape;5348;p68"/>
            <p:cNvSpPr/>
            <p:nvPr/>
          </p:nvSpPr>
          <p:spPr>
            <a:xfrm>
              <a:off x="3628811" y="367350"/>
              <a:ext cx="22154" cy="4560"/>
            </a:xfrm>
            <a:custGeom>
              <a:avLst/>
              <a:gdLst/>
              <a:ahLst/>
              <a:cxnLst/>
              <a:rect l="l" t="t" r="r" b="b"/>
              <a:pathLst>
                <a:path w="991" h="204" extrusionOk="0">
                  <a:moveTo>
                    <a:pt x="93" y="0"/>
                  </a:moveTo>
                  <a:cubicBezTo>
                    <a:pt x="54" y="0"/>
                    <a:pt x="18" y="25"/>
                    <a:pt x="9" y="68"/>
                  </a:cubicBezTo>
                  <a:cubicBezTo>
                    <a:pt x="1" y="112"/>
                    <a:pt x="26" y="152"/>
                    <a:pt x="70" y="163"/>
                  </a:cubicBezTo>
                  <a:cubicBezTo>
                    <a:pt x="82" y="167"/>
                    <a:pt x="258" y="203"/>
                    <a:pt x="503" y="203"/>
                  </a:cubicBezTo>
                  <a:cubicBezTo>
                    <a:pt x="628" y="203"/>
                    <a:pt x="771" y="193"/>
                    <a:pt x="918" y="163"/>
                  </a:cubicBezTo>
                  <a:cubicBezTo>
                    <a:pt x="962" y="156"/>
                    <a:pt x="991" y="112"/>
                    <a:pt x="984" y="68"/>
                  </a:cubicBezTo>
                  <a:cubicBezTo>
                    <a:pt x="973" y="28"/>
                    <a:pt x="937" y="1"/>
                    <a:pt x="898" y="1"/>
                  </a:cubicBezTo>
                  <a:cubicBezTo>
                    <a:pt x="893" y="1"/>
                    <a:pt x="889" y="1"/>
                    <a:pt x="884" y="2"/>
                  </a:cubicBezTo>
                  <a:cubicBezTo>
                    <a:pt x="748" y="29"/>
                    <a:pt x="615" y="38"/>
                    <a:pt x="498" y="38"/>
                  </a:cubicBezTo>
                  <a:cubicBezTo>
                    <a:pt x="273" y="38"/>
                    <a:pt x="110" y="4"/>
                    <a:pt x="107" y="2"/>
                  </a:cubicBezTo>
                  <a:cubicBezTo>
                    <a:pt x="102" y="1"/>
                    <a:pt x="97" y="0"/>
                    <a:pt x="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9" name="Google Shape;5349;p68"/>
            <p:cNvSpPr/>
            <p:nvPr/>
          </p:nvSpPr>
          <p:spPr>
            <a:xfrm>
              <a:off x="3608915" y="366635"/>
              <a:ext cx="17884" cy="33555"/>
            </a:xfrm>
            <a:custGeom>
              <a:avLst/>
              <a:gdLst/>
              <a:ahLst/>
              <a:cxnLst/>
              <a:rect l="l" t="t" r="r" b="b"/>
              <a:pathLst>
                <a:path w="800" h="1501" extrusionOk="0">
                  <a:moveTo>
                    <a:pt x="182" y="1"/>
                  </a:moveTo>
                  <a:cubicBezTo>
                    <a:pt x="142" y="1"/>
                    <a:pt x="106" y="33"/>
                    <a:pt x="102" y="74"/>
                  </a:cubicBezTo>
                  <a:lnTo>
                    <a:pt x="0" y="1413"/>
                  </a:lnTo>
                  <a:cubicBezTo>
                    <a:pt x="0" y="1438"/>
                    <a:pt x="11" y="1464"/>
                    <a:pt x="29" y="1482"/>
                  </a:cubicBezTo>
                  <a:cubicBezTo>
                    <a:pt x="44" y="1493"/>
                    <a:pt x="63" y="1501"/>
                    <a:pt x="80" y="1501"/>
                  </a:cubicBezTo>
                  <a:cubicBezTo>
                    <a:pt x="92" y="1501"/>
                    <a:pt x="99" y="1501"/>
                    <a:pt x="107" y="1497"/>
                  </a:cubicBezTo>
                  <a:lnTo>
                    <a:pt x="733" y="1310"/>
                  </a:lnTo>
                  <a:cubicBezTo>
                    <a:pt x="774" y="1299"/>
                    <a:pt x="799" y="1251"/>
                    <a:pt x="789" y="1207"/>
                  </a:cubicBezTo>
                  <a:cubicBezTo>
                    <a:pt x="776" y="1173"/>
                    <a:pt x="743" y="1150"/>
                    <a:pt x="707" y="1150"/>
                  </a:cubicBezTo>
                  <a:cubicBezTo>
                    <a:pt x="700" y="1150"/>
                    <a:pt x="693" y="1150"/>
                    <a:pt x="686" y="1152"/>
                  </a:cubicBezTo>
                  <a:lnTo>
                    <a:pt x="173" y="1306"/>
                  </a:lnTo>
                  <a:lnTo>
                    <a:pt x="264" y="89"/>
                  </a:lnTo>
                  <a:cubicBezTo>
                    <a:pt x="268" y="41"/>
                    <a:pt x="234" y="5"/>
                    <a:pt x="190" y="1"/>
                  </a:cubicBezTo>
                  <a:cubicBezTo>
                    <a:pt x="188" y="1"/>
                    <a:pt x="185" y="1"/>
                    <a:pt x="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0" name="Google Shape;5350;p68"/>
            <p:cNvSpPr/>
            <p:nvPr/>
          </p:nvSpPr>
          <p:spPr>
            <a:xfrm>
              <a:off x="3602678" y="407946"/>
              <a:ext cx="29106" cy="6751"/>
            </a:xfrm>
            <a:custGeom>
              <a:avLst/>
              <a:gdLst/>
              <a:ahLst/>
              <a:cxnLst/>
              <a:rect l="l" t="t" r="r" b="b"/>
              <a:pathLst>
                <a:path w="1302" h="302" extrusionOk="0">
                  <a:moveTo>
                    <a:pt x="1209" y="1"/>
                  </a:moveTo>
                  <a:cubicBezTo>
                    <a:pt x="1197" y="1"/>
                    <a:pt x="1185" y="3"/>
                    <a:pt x="1173" y="8"/>
                  </a:cubicBezTo>
                  <a:cubicBezTo>
                    <a:pt x="980" y="95"/>
                    <a:pt x="775" y="138"/>
                    <a:pt x="590" y="138"/>
                  </a:cubicBezTo>
                  <a:cubicBezTo>
                    <a:pt x="412" y="138"/>
                    <a:pt x="252" y="98"/>
                    <a:pt x="139" y="19"/>
                  </a:cubicBezTo>
                  <a:cubicBezTo>
                    <a:pt x="125" y="9"/>
                    <a:pt x="108" y="4"/>
                    <a:pt x="92" y="4"/>
                  </a:cubicBezTo>
                  <a:cubicBezTo>
                    <a:pt x="66" y="4"/>
                    <a:pt x="41" y="15"/>
                    <a:pt x="26" y="37"/>
                  </a:cubicBezTo>
                  <a:cubicBezTo>
                    <a:pt x="0" y="74"/>
                    <a:pt x="7" y="125"/>
                    <a:pt x="44" y="151"/>
                  </a:cubicBezTo>
                  <a:cubicBezTo>
                    <a:pt x="183" y="250"/>
                    <a:pt x="378" y="301"/>
                    <a:pt x="591" y="301"/>
                  </a:cubicBezTo>
                  <a:cubicBezTo>
                    <a:pt x="799" y="301"/>
                    <a:pt x="1027" y="250"/>
                    <a:pt x="1244" y="155"/>
                  </a:cubicBezTo>
                  <a:cubicBezTo>
                    <a:pt x="1283" y="137"/>
                    <a:pt x="1302" y="89"/>
                    <a:pt x="1283" y="49"/>
                  </a:cubicBezTo>
                  <a:cubicBezTo>
                    <a:pt x="1271" y="17"/>
                    <a:pt x="1240" y="1"/>
                    <a:pt x="1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1" name="Google Shape;5351;p68"/>
            <p:cNvSpPr/>
            <p:nvPr/>
          </p:nvSpPr>
          <p:spPr>
            <a:xfrm>
              <a:off x="3580368" y="347499"/>
              <a:ext cx="27497" cy="8249"/>
            </a:xfrm>
            <a:custGeom>
              <a:avLst/>
              <a:gdLst/>
              <a:ahLst/>
              <a:cxnLst/>
              <a:rect l="l" t="t" r="r" b="b"/>
              <a:pathLst>
                <a:path w="1230" h="369" extrusionOk="0">
                  <a:moveTo>
                    <a:pt x="562" y="0"/>
                  </a:moveTo>
                  <a:cubicBezTo>
                    <a:pt x="279" y="0"/>
                    <a:pt x="84" y="107"/>
                    <a:pt x="70" y="116"/>
                  </a:cubicBezTo>
                  <a:cubicBezTo>
                    <a:pt x="19" y="142"/>
                    <a:pt x="1" y="211"/>
                    <a:pt x="30" y="263"/>
                  </a:cubicBezTo>
                  <a:cubicBezTo>
                    <a:pt x="48" y="299"/>
                    <a:pt x="87" y="320"/>
                    <a:pt x="126" y="320"/>
                  </a:cubicBezTo>
                  <a:cubicBezTo>
                    <a:pt x="144" y="320"/>
                    <a:pt x="161" y="316"/>
                    <a:pt x="177" y="307"/>
                  </a:cubicBezTo>
                  <a:cubicBezTo>
                    <a:pt x="179" y="304"/>
                    <a:pt x="335" y="219"/>
                    <a:pt x="563" y="219"/>
                  </a:cubicBezTo>
                  <a:cubicBezTo>
                    <a:pt x="704" y="219"/>
                    <a:pt x="872" y="251"/>
                    <a:pt x="1049" y="355"/>
                  </a:cubicBezTo>
                  <a:cubicBezTo>
                    <a:pt x="1068" y="365"/>
                    <a:pt x="1086" y="369"/>
                    <a:pt x="1105" y="369"/>
                  </a:cubicBezTo>
                  <a:cubicBezTo>
                    <a:pt x="1145" y="369"/>
                    <a:pt x="1181" y="351"/>
                    <a:pt x="1200" y="314"/>
                  </a:cubicBezTo>
                  <a:cubicBezTo>
                    <a:pt x="1230" y="263"/>
                    <a:pt x="1211" y="197"/>
                    <a:pt x="1159" y="167"/>
                  </a:cubicBezTo>
                  <a:cubicBezTo>
                    <a:pt x="942" y="40"/>
                    <a:pt x="736"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2" name="Google Shape;5352;p68"/>
            <p:cNvSpPr/>
            <p:nvPr/>
          </p:nvSpPr>
          <p:spPr>
            <a:xfrm>
              <a:off x="3624966" y="347499"/>
              <a:ext cx="27564" cy="8249"/>
            </a:xfrm>
            <a:custGeom>
              <a:avLst/>
              <a:gdLst/>
              <a:ahLst/>
              <a:cxnLst/>
              <a:rect l="l" t="t" r="r" b="b"/>
              <a:pathLst>
                <a:path w="1233" h="369" extrusionOk="0">
                  <a:moveTo>
                    <a:pt x="565" y="0"/>
                  </a:moveTo>
                  <a:cubicBezTo>
                    <a:pt x="281" y="0"/>
                    <a:pt x="86" y="107"/>
                    <a:pt x="74" y="116"/>
                  </a:cubicBezTo>
                  <a:cubicBezTo>
                    <a:pt x="19" y="142"/>
                    <a:pt x="0" y="208"/>
                    <a:pt x="30" y="263"/>
                  </a:cubicBezTo>
                  <a:cubicBezTo>
                    <a:pt x="50" y="299"/>
                    <a:pt x="88" y="320"/>
                    <a:pt x="128" y="320"/>
                  </a:cubicBezTo>
                  <a:cubicBezTo>
                    <a:pt x="146" y="320"/>
                    <a:pt x="164" y="316"/>
                    <a:pt x="181" y="307"/>
                  </a:cubicBezTo>
                  <a:cubicBezTo>
                    <a:pt x="189" y="300"/>
                    <a:pt x="342" y="219"/>
                    <a:pt x="565" y="219"/>
                  </a:cubicBezTo>
                  <a:cubicBezTo>
                    <a:pt x="705" y="219"/>
                    <a:pt x="874" y="251"/>
                    <a:pt x="1053" y="355"/>
                  </a:cubicBezTo>
                  <a:cubicBezTo>
                    <a:pt x="1071" y="365"/>
                    <a:pt x="1090" y="369"/>
                    <a:pt x="1108" y="369"/>
                  </a:cubicBezTo>
                  <a:cubicBezTo>
                    <a:pt x="1144" y="369"/>
                    <a:pt x="1181" y="351"/>
                    <a:pt x="1203" y="314"/>
                  </a:cubicBezTo>
                  <a:cubicBezTo>
                    <a:pt x="1232" y="263"/>
                    <a:pt x="1215" y="197"/>
                    <a:pt x="1163" y="167"/>
                  </a:cubicBezTo>
                  <a:cubicBezTo>
                    <a:pt x="945" y="40"/>
                    <a:pt x="739" y="0"/>
                    <a:pt x="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3" name="Google Shape;5353;p68"/>
            <p:cNvSpPr/>
            <p:nvPr/>
          </p:nvSpPr>
          <p:spPr>
            <a:xfrm>
              <a:off x="3314617" y="478542"/>
              <a:ext cx="307761" cy="389536"/>
            </a:xfrm>
            <a:custGeom>
              <a:avLst/>
              <a:gdLst/>
              <a:ahLst/>
              <a:cxnLst/>
              <a:rect l="l" t="t" r="r" b="b"/>
              <a:pathLst>
                <a:path w="13767" h="17425" extrusionOk="0">
                  <a:moveTo>
                    <a:pt x="13245" y="0"/>
                  </a:moveTo>
                  <a:cubicBezTo>
                    <a:pt x="13022" y="0"/>
                    <a:pt x="12827" y="139"/>
                    <a:pt x="12751" y="349"/>
                  </a:cubicBezTo>
                  <a:lnTo>
                    <a:pt x="11302" y="5537"/>
                  </a:lnTo>
                  <a:lnTo>
                    <a:pt x="7305" y="8948"/>
                  </a:lnTo>
                  <a:lnTo>
                    <a:pt x="8486" y="4199"/>
                  </a:lnTo>
                  <a:lnTo>
                    <a:pt x="2799" y="4063"/>
                  </a:lnTo>
                  <a:cubicBezTo>
                    <a:pt x="2799" y="4063"/>
                    <a:pt x="477" y="12468"/>
                    <a:pt x="467" y="12497"/>
                  </a:cubicBezTo>
                  <a:cubicBezTo>
                    <a:pt x="0" y="14184"/>
                    <a:pt x="826" y="16102"/>
                    <a:pt x="2325" y="16985"/>
                  </a:cubicBezTo>
                  <a:cubicBezTo>
                    <a:pt x="2843" y="17290"/>
                    <a:pt x="3355" y="17425"/>
                    <a:pt x="3851" y="17425"/>
                  </a:cubicBezTo>
                  <a:cubicBezTo>
                    <a:pt x="4834" y="17425"/>
                    <a:pt x="5754" y="16899"/>
                    <a:pt x="6539" y="16131"/>
                  </a:cubicBezTo>
                  <a:cubicBezTo>
                    <a:pt x="8684" y="14034"/>
                    <a:pt x="10833" y="11936"/>
                    <a:pt x="12978" y="9835"/>
                  </a:cubicBezTo>
                  <a:cubicBezTo>
                    <a:pt x="13033" y="9780"/>
                    <a:pt x="13088" y="9728"/>
                    <a:pt x="13143" y="9674"/>
                  </a:cubicBezTo>
                  <a:cubicBezTo>
                    <a:pt x="13543" y="9285"/>
                    <a:pt x="13766" y="8753"/>
                    <a:pt x="13766" y="8200"/>
                  </a:cubicBezTo>
                  <a:lnTo>
                    <a:pt x="13766" y="3872"/>
                  </a:lnTo>
                  <a:cubicBezTo>
                    <a:pt x="13744" y="3821"/>
                    <a:pt x="13734" y="3791"/>
                    <a:pt x="13734" y="3791"/>
                  </a:cubicBezTo>
                  <a:lnTo>
                    <a:pt x="13766" y="513"/>
                  </a:lnTo>
                  <a:cubicBezTo>
                    <a:pt x="13759" y="227"/>
                    <a:pt x="13528" y="0"/>
                    <a:pt x="13245" y="0"/>
                  </a:cubicBezTo>
                  <a:close/>
                </a:path>
              </a:pathLst>
            </a:custGeom>
            <a:solidFill>
              <a:srgbClr val="ECAE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4" name="Google Shape;5354;p68"/>
            <p:cNvSpPr/>
            <p:nvPr/>
          </p:nvSpPr>
          <p:spPr>
            <a:xfrm>
              <a:off x="3372739" y="672646"/>
              <a:ext cx="109383" cy="80612"/>
            </a:xfrm>
            <a:custGeom>
              <a:avLst/>
              <a:gdLst/>
              <a:ahLst/>
              <a:cxnLst/>
              <a:rect l="l" t="t" r="r" b="b"/>
              <a:pathLst>
                <a:path w="4893" h="3606" extrusionOk="0">
                  <a:moveTo>
                    <a:pt x="866" y="1"/>
                  </a:moveTo>
                  <a:lnTo>
                    <a:pt x="1" y="3605"/>
                  </a:lnTo>
                  <a:lnTo>
                    <a:pt x="4892" y="111"/>
                  </a:lnTo>
                  <a:lnTo>
                    <a:pt x="866" y="1"/>
                  </a:lnTo>
                  <a:close/>
                </a:path>
              </a:pathLst>
            </a:custGeom>
            <a:solidFill>
              <a:srgbClr val="2C272B">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5" name="Google Shape;5355;p68"/>
            <p:cNvSpPr/>
            <p:nvPr/>
          </p:nvSpPr>
          <p:spPr>
            <a:xfrm>
              <a:off x="3613163" y="478542"/>
              <a:ext cx="307672" cy="389536"/>
            </a:xfrm>
            <a:custGeom>
              <a:avLst/>
              <a:gdLst/>
              <a:ahLst/>
              <a:cxnLst/>
              <a:rect l="l" t="t" r="r" b="b"/>
              <a:pathLst>
                <a:path w="13763" h="17425" extrusionOk="0">
                  <a:moveTo>
                    <a:pt x="521" y="0"/>
                  </a:moveTo>
                  <a:cubicBezTo>
                    <a:pt x="235" y="0"/>
                    <a:pt x="5" y="227"/>
                    <a:pt x="0" y="513"/>
                  </a:cubicBezTo>
                  <a:lnTo>
                    <a:pt x="5" y="965"/>
                  </a:lnTo>
                  <a:lnTo>
                    <a:pt x="52" y="950"/>
                  </a:lnTo>
                  <a:lnTo>
                    <a:pt x="154" y="8376"/>
                  </a:lnTo>
                  <a:cubicBezTo>
                    <a:pt x="162" y="8922"/>
                    <a:pt x="386" y="9446"/>
                    <a:pt x="778" y="9831"/>
                  </a:cubicBezTo>
                  <a:cubicBezTo>
                    <a:pt x="782" y="9831"/>
                    <a:pt x="785" y="9835"/>
                    <a:pt x="785" y="9835"/>
                  </a:cubicBezTo>
                  <a:cubicBezTo>
                    <a:pt x="2934" y="11936"/>
                    <a:pt x="5079" y="14034"/>
                    <a:pt x="7228" y="16131"/>
                  </a:cubicBezTo>
                  <a:cubicBezTo>
                    <a:pt x="8013" y="16899"/>
                    <a:pt x="8932" y="17425"/>
                    <a:pt x="9914" y="17425"/>
                  </a:cubicBezTo>
                  <a:cubicBezTo>
                    <a:pt x="10410" y="17425"/>
                    <a:pt x="10922" y="17290"/>
                    <a:pt x="11441" y="16985"/>
                  </a:cubicBezTo>
                  <a:cubicBezTo>
                    <a:pt x="12942" y="16102"/>
                    <a:pt x="13763" y="14184"/>
                    <a:pt x="13297" y="12497"/>
                  </a:cubicBezTo>
                  <a:cubicBezTo>
                    <a:pt x="13289" y="12468"/>
                    <a:pt x="10965" y="4063"/>
                    <a:pt x="10965" y="4063"/>
                  </a:cubicBezTo>
                  <a:lnTo>
                    <a:pt x="5281" y="4199"/>
                  </a:lnTo>
                  <a:lnTo>
                    <a:pt x="6462" y="8948"/>
                  </a:lnTo>
                  <a:lnTo>
                    <a:pt x="2461" y="5537"/>
                  </a:lnTo>
                  <a:lnTo>
                    <a:pt x="1012" y="349"/>
                  </a:lnTo>
                  <a:cubicBezTo>
                    <a:pt x="939" y="139"/>
                    <a:pt x="741" y="0"/>
                    <a:pt x="521" y="0"/>
                  </a:cubicBezTo>
                  <a:close/>
                </a:path>
              </a:pathLst>
            </a:custGeom>
            <a:solidFill>
              <a:srgbClr val="ECAE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6" name="Google Shape;5356;p68"/>
            <p:cNvSpPr/>
            <p:nvPr/>
          </p:nvSpPr>
          <p:spPr>
            <a:xfrm>
              <a:off x="3754309" y="671484"/>
              <a:ext cx="106522" cy="87408"/>
            </a:xfrm>
            <a:custGeom>
              <a:avLst/>
              <a:gdLst/>
              <a:ahLst/>
              <a:cxnLst/>
              <a:rect l="l" t="t" r="r" b="b"/>
              <a:pathLst>
                <a:path w="4765" h="3910" extrusionOk="0">
                  <a:moveTo>
                    <a:pt x="4005" y="1"/>
                  </a:moveTo>
                  <a:lnTo>
                    <a:pt x="1" y="163"/>
                  </a:lnTo>
                  <a:lnTo>
                    <a:pt x="4764" y="3910"/>
                  </a:lnTo>
                  <a:lnTo>
                    <a:pt x="4005" y="1"/>
                  </a:lnTo>
                  <a:close/>
                </a:path>
              </a:pathLst>
            </a:custGeom>
            <a:solidFill>
              <a:srgbClr val="2C272B">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7" name="Google Shape;5357;p68"/>
            <p:cNvSpPr/>
            <p:nvPr/>
          </p:nvSpPr>
          <p:spPr>
            <a:xfrm>
              <a:off x="3613163" y="499935"/>
              <a:ext cx="8383" cy="177096"/>
            </a:xfrm>
            <a:custGeom>
              <a:avLst/>
              <a:gdLst/>
              <a:ahLst/>
              <a:cxnLst/>
              <a:rect l="l" t="t" r="r" b="b"/>
              <a:pathLst>
                <a:path w="375" h="7922" extrusionOk="0">
                  <a:moveTo>
                    <a:pt x="110" y="1"/>
                  </a:moveTo>
                  <a:cubicBezTo>
                    <a:pt x="49" y="1"/>
                    <a:pt x="0" y="52"/>
                    <a:pt x="5" y="114"/>
                  </a:cubicBezTo>
                  <a:lnTo>
                    <a:pt x="122" y="4665"/>
                  </a:lnTo>
                  <a:lnTo>
                    <a:pt x="154" y="7811"/>
                  </a:lnTo>
                  <a:cubicBezTo>
                    <a:pt x="154" y="7869"/>
                    <a:pt x="206" y="7921"/>
                    <a:pt x="264" y="7921"/>
                  </a:cubicBezTo>
                  <a:cubicBezTo>
                    <a:pt x="327" y="7917"/>
                    <a:pt x="374" y="7869"/>
                    <a:pt x="374" y="7807"/>
                  </a:cubicBezTo>
                  <a:lnTo>
                    <a:pt x="342" y="4660"/>
                  </a:lnTo>
                  <a:lnTo>
                    <a:pt x="220" y="106"/>
                  </a:lnTo>
                  <a:cubicBezTo>
                    <a:pt x="220" y="48"/>
                    <a:pt x="162" y="1"/>
                    <a:pt x="110" y="1"/>
                  </a:cubicBezTo>
                  <a:close/>
                </a:path>
              </a:pathLst>
            </a:custGeom>
            <a:solidFill>
              <a:srgbClr val="D38B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8" name="Google Shape;5358;p68"/>
            <p:cNvSpPr/>
            <p:nvPr/>
          </p:nvSpPr>
          <p:spPr>
            <a:xfrm>
              <a:off x="3330757" y="495598"/>
              <a:ext cx="198088" cy="179533"/>
            </a:xfrm>
            <a:custGeom>
              <a:avLst/>
              <a:gdLst/>
              <a:ahLst/>
              <a:cxnLst/>
              <a:rect l="l" t="t" r="r" b="b"/>
              <a:pathLst>
                <a:path w="8861" h="8031" extrusionOk="0">
                  <a:moveTo>
                    <a:pt x="8860" y="0"/>
                  </a:moveTo>
                  <a:lnTo>
                    <a:pt x="5043" y="151"/>
                  </a:lnTo>
                  <a:cubicBezTo>
                    <a:pt x="3275" y="305"/>
                    <a:pt x="2190" y="1265"/>
                    <a:pt x="1703" y="2720"/>
                  </a:cubicBezTo>
                  <a:lnTo>
                    <a:pt x="1" y="7825"/>
                  </a:lnTo>
                  <a:lnTo>
                    <a:pt x="6770" y="8031"/>
                  </a:lnTo>
                  <a:lnTo>
                    <a:pt x="88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9" name="Google Shape;5359;p68"/>
            <p:cNvSpPr/>
            <p:nvPr/>
          </p:nvSpPr>
          <p:spPr>
            <a:xfrm>
              <a:off x="3706113" y="496738"/>
              <a:ext cx="199563" cy="178393"/>
            </a:xfrm>
            <a:custGeom>
              <a:avLst/>
              <a:gdLst/>
              <a:ahLst/>
              <a:cxnLst/>
              <a:rect l="l" t="t" r="r" b="b"/>
              <a:pathLst>
                <a:path w="8927" h="7980" extrusionOk="0">
                  <a:moveTo>
                    <a:pt x="0" y="0"/>
                  </a:moveTo>
                  <a:lnTo>
                    <a:pt x="2157" y="7980"/>
                  </a:lnTo>
                  <a:lnTo>
                    <a:pt x="8926" y="7774"/>
                  </a:lnTo>
                  <a:lnTo>
                    <a:pt x="7225" y="2669"/>
                  </a:lnTo>
                  <a:cubicBezTo>
                    <a:pt x="6741" y="1214"/>
                    <a:pt x="5651" y="254"/>
                    <a:pt x="3888" y="100"/>
                  </a:cubicBez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0" name="Google Shape;5360;p68"/>
            <p:cNvSpPr/>
            <p:nvPr/>
          </p:nvSpPr>
          <p:spPr>
            <a:xfrm>
              <a:off x="3096973" y="573258"/>
              <a:ext cx="247358" cy="231888"/>
            </a:xfrm>
            <a:custGeom>
              <a:avLst/>
              <a:gdLst/>
              <a:ahLst/>
              <a:cxnLst/>
              <a:rect l="l" t="t" r="r" b="b"/>
              <a:pathLst>
                <a:path w="11065" h="10373" extrusionOk="0">
                  <a:moveTo>
                    <a:pt x="7212" y="0"/>
                  </a:moveTo>
                  <a:cubicBezTo>
                    <a:pt x="5957" y="0"/>
                    <a:pt x="4794" y="904"/>
                    <a:pt x="4794" y="904"/>
                  </a:cubicBezTo>
                  <a:cubicBezTo>
                    <a:pt x="4794" y="904"/>
                    <a:pt x="3827" y="15"/>
                    <a:pt x="2825" y="15"/>
                  </a:cubicBezTo>
                  <a:cubicBezTo>
                    <a:pt x="2042" y="15"/>
                    <a:pt x="1237" y="560"/>
                    <a:pt x="859" y="2503"/>
                  </a:cubicBezTo>
                  <a:cubicBezTo>
                    <a:pt x="1" y="6929"/>
                    <a:pt x="3320" y="10372"/>
                    <a:pt x="3320" y="10372"/>
                  </a:cubicBezTo>
                  <a:cubicBezTo>
                    <a:pt x="3320" y="10372"/>
                    <a:pt x="11064" y="5451"/>
                    <a:pt x="9590" y="1887"/>
                  </a:cubicBezTo>
                  <a:cubicBezTo>
                    <a:pt x="8988" y="431"/>
                    <a:pt x="8078" y="0"/>
                    <a:pt x="7212" y="0"/>
                  </a:cubicBezTo>
                  <a:close/>
                </a:path>
              </a:pathLst>
            </a:custGeom>
            <a:solidFill>
              <a:srgbClr val="2C272B">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7" name="TextBox 46"/>
          <p:cNvSpPr txBox="1"/>
          <p:nvPr/>
        </p:nvSpPr>
        <p:spPr>
          <a:xfrm>
            <a:off x="7818706" y="4928056"/>
            <a:ext cx="1210588" cy="215444"/>
          </a:xfrm>
          <a:prstGeom prst="rect">
            <a:avLst/>
          </a:prstGeom>
          <a:noFill/>
        </p:spPr>
        <p:txBody>
          <a:bodyPr wrap="none" rtlCol="0">
            <a:spAutoFit/>
          </a:bodyPr>
          <a:lstStyle/>
          <a:p>
            <a:r>
              <a:rPr lang="en-US" sz="800" dirty="0"/>
              <a:t>© Everestwalk Groups</a:t>
            </a:r>
            <a:endParaRPr lang="en-US" sz="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93"/>
        <p:cNvGrpSpPr/>
        <p:nvPr/>
      </p:nvGrpSpPr>
      <p:grpSpPr>
        <a:xfrm>
          <a:off x="0" y="0"/>
          <a:ext cx="0" cy="0"/>
          <a:chOff x="0" y="0"/>
          <a:chExt cx="0" cy="0"/>
        </a:xfrm>
      </p:grpSpPr>
      <p:sp>
        <p:nvSpPr>
          <p:cNvPr id="4195" name="Google Shape;4195;p44"/>
          <p:cNvSpPr txBox="1">
            <a:spLocks noGrp="1"/>
          </p:cNvSpPr>
          <p:nvPr>
            <p:ph type="subTitle" idx="1"/>
          </p:nvPr>
        </p:nvSpPr>
        <p:spPr>
          <a:xfrm>
            <a:off x="1643413" y="1757835"/>
            <a:ext cx="4245222" cy="1492283"/>
          </a:xfrm>
          <a:prstGeom prst="rect">
            <a:avLst/>
          </a:prstGeom>
        </p:spPr>
        <p:txBody>
          <a:bodyPr spcFirstLastPara="1" wrap="square" lIns="91425" tIns="91425" rIns="91425" bIns="91425" anchor="ctr" anchorCtr="0">
            <a:noAutofit/>
          </a:bodyPr>
          <a:lstStyle/>
          <a:p>
            <a:pPr marL="342900" indent="-342900" algn="l">
              <a:lnSpc>
                <a:spcPct val="150000"/>
              </a:lnSpc>
              <a:buFont typeface="+mj-lt"/>
              <a:buAutoNum type="arabicPeriod"/>
            </a:pPr>
            <a:r>
              <a:rPr lang="en-US" dirty="0"/>
              <a:t>Suicide Ideation</a:t>
            </a:r>
            <a:endParaRPr lang="en-US" dirty="0"/>
          </a:p>
          <a:p>
            <a:pPr marL="342900" indent="-342900" algn="l">
              <a:lnSpc>
                <a:spcPct val="150000"/>
              </a:lnSpc>
              <a:buFont typeface="+mj-lt"/>
              <a:buAutoNum type="arabicPeriod"/>
            </a:pPr>
            <a:r>
              <a:rPr lang="en-US" dirty="0"/>
              <a:t>Suicide Survival </a:t>
            </a:r>
            <a:endParaRPr lang="en-US" b="1" dirty="0"/>
          </a:p>
          <a:p>
            <a:pPr marL="342900" indent="-342900" algn="l">
              <a:lnSpc>
                <a:spcPct val="150000"/>
              </a:lnSpc>
              <a:buFont typeface="+mj-lt"/>
              <a:buAutoNum type="arabicPeriod"/>
            </a:pPr>
            <a:r>
              <a:rPr lang="en-US" dirty="0"/>
              <a:t>Suicide Affected</a:t>
            </a:r>
            <a:r>
              <a:rPr lang="en-US" b="1" dirty="0"/>
              <a:t> </a:t>
            </a:r>
            <a:endParaRPr lang="en-US" b="1" dirty="0"/>
          </a:p>
        </p:txBody>
      </p:sp>
      <p:sp>
        <p:nvSpPr>
          <p:cNvPr id="4200" name="Google Shape;4200;p44"/>
          <p:cNvSpPr txBox="1">
            <a:spLocks noGrp="1"/>
          </p:cNvSpPr>
          <p:nvPr>
            <p:ph type="title" idx="6"/>
          </p:nvPr>
        </p:nvSpPr>
        <p:spPr>
          <a:xfrm>
            <a:off x="1111532" y="851898"/>
            <a:ext cx="5583523" cy="572700"/>
          </a:xfrm>
          <a:prstGeom prst="rect">
            <a:avLst/>
          </a:prstGeom>
        </p:spPr>
        <p:txBody>
          <a:bodyPr spcFirstLastPara="1" wrap="square" lIns="91425" tIns="91425" rIns="91425" bIns="91425" anchor="ctr" anchorCtr="0">
            <a:noAutofit/>
          </a:bodyPr>
          <a:lstStyle/>
          <a:p>
            <a:r>
              <a:rPr lang="en-US" dirty="0"/>
              <a:t>Existence Alternative</a:t>
            </a:r>
            <a:endParaRPr lang="en-US" dirty="0"/>
          </a:p>
        </p:txBody>
      </p:sp>
      <p:grpSp>
        <p:nvGrpSpPr>
          <p:cNvPr id="43" name="Google Shape;5967;p73"/>
          <p:cNvGrpSpPr/>
          <p:nvPr/>
        </p:nvGrpSpPr>
        <p:grpSpPr>
          <a:xfrm flipH="1">
            <a:off x="6517532" y="1254868"/>
            <a:ext cx="2626468" cy="3888632"/>
            <a:chOff x="1708700" y="810413"/>
            <a:chExt cx="633600" cy="1023225"/>
          </a:xfrm>
        </p:grpSpPr>
        <p:sp>
          <p:nvSpPr>
            <p:cNvPr id="44" name="Google Shape;5968;p73"/>
            <p:cNvSpPr/>
            <p:nvPr/>
          </p:nvSpPr>
          <p:spPr>
            <a:xfrm>
              <a:off x="1952925" y="842663"/>
              <a:ext cx="299200" cy="267275"/>
            </a:xfrm>
            <a:custGeom>
              <a:avLst/>
              <a:gdLst/>
              <a:ahLst/>
              <a:cxnLst/>
              <a:rect l="l" t="t" r="r" b="b"/>
              <a:pathLst>
                <a:path w="11968" h="10691" extrusionOk="0">
                  <a:moveTo>
                    <a:pt x="4534" y="1"/>
                  </a:moveTo>
                  <a:cubicBezTo>
                    <a:pt x="3343" y="1"/>
                    <a:pt x="1258" y="352"/>
                    <a:pt x="716" y="2719"/>
                  </a:cubicBezTo>
                  <a:cubicBezTo>
                    <a:pt x="1" y="5854"/>
                    <a:pt x="1336" y="7556"/>
                    <a:pt x="4243" y="8201"/>
                  </a:cubicBezTo>
                  <a:cubicBezTo>
                    <a:pt x="4130" y="8960"/>
                    <a:pt x="3880" y="10243"/>
                    <a:pt x="3433" y="10690"/>
                  </a:cubicBezTo>
                  <a:cubicBezTo>
                    <a:pt x="4500" y="10489"/>
                    <a:pt x="5347" y="9411"/>
                    <a:pt x="5824" y="8439"/>
                  </a:cubicBezTo>
                  <a:cubicBezTo>
                    <a:pt x="6104" y="8462"/>
                    <a:pt x="6377" y="8474"/>
                    <a:pt x="6644" y="8474"/>
                  </a:cubicBezTo>
                  <a:cubicBezTo>
                    <a:pt x="9161" y="8474"/>
                    <a:pt x="11026" y="7433"/>
                    <a:pt x="11464" y="4963"/>
                  </a:cubicBezTo>
                  <a:cubicBezTo>
                    <a:pt x="11968" y="2106"/>
                    <a:pt x="9280" y="45"/>
                    <a:pt x="5927" y="45"/>
                  </a:cubicBezTo>
                  <a:cubicBezTo>
                    <a:pt x="5747" y="45"/>
                    <a:pt x="5564" y="51"/>
                    <a:pt x="5381" y="64"/>
                  </a:cubicBezTo>
                  <a:cubicBezTo>
                    <a:pt x="5381" y="64"/>
                    <a:pt x="5037" y="1"/>
                    <a:pt x="45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5969;p73"/>
            <p:cNvSpPr/>
            <p:nvPr/>
          </p:nvSpPr>
          <p:spPr>
            <a:xfrm>
              <a:off x="2104650" y="1127238"/>
              <a:ext cx="192175" cy="190725"/>
            </a:xfrm>
            <a:custGeom>
              <a:avLst/>
              <a:gdLst/>
              <a:ahLst/>
              <a:cxnLst/>
              <a:rect l="l" t="t" r="r" b="b"/>
              <a:pathLst>
                <a:path w="7687" h="7629" extrusionOk="0">
                  <a:moveTo>
                    <a:pt x="4003" y="0"/>
                  </a:moveTo>
                  <a:cubicBezTo>
                    <a:pt x="3834" y="0"/>
                    <a:pt x="3664" y="10"/>
                    <a:pt x="3492" y="30"/>
                  </a:cubicBezTo>
                  <a:cubicBezTo>
                    <a:pt x="1475" y="265"/>
                    <a:pt x="1" y="1816"/>
                    <a:pt x="195" y="3496"/>
                  </a:cubicBezTo>
                  <a:cubicBezTo>
                    <a:pt x="327" y="4632"/>
                    <a:pt x="1189" y="5534"/>
                    <a:pt x="2351" y="5930"/>
                  </a:cubicBezTo>
                  <a:cubicBezTo>
                    <a:pt x="2226" y="6249"/>
                    <a:pt x="2021" y="6770"/>
                    <a:pt x="1683" y="7628"/>
                  </a:cubicBezTo>
                  <a:cubicBezTo>
                    <a:pt x="2505" y="7188"/>
                    <a:pt x="2971" y="6598"/>
                    <a:pt x="3231" y="6121"/>
                  </a:cubicBezTo>
                  <a:cubicBezTo>
                    <a:pt x="3383" y="6137"/>
                    <a:pt x="3539" y="6146"/>
                    <a:pt x="3696" y="6146"/>
                  </a:cubicBezTo>
                  <a:cubicBezTo>
                    <a:pt x="3862" y="6146"/>
                    <a:pt x="4030" y="6136"/>
                    <a:pt x="4199" y="6117"/>
                  </a:cubicBezTo>
                  <a:cubicBezTo>
                    <a:pt x="6212" y="5882"/>
                    <a:pt x="7686" y="4332"/>
                    <a:pt x="7492" y="2648"/>
                  </a:cubicBezTo>
                  <a:cubicBezTo>
                    <a:pt x="7315" y="1113"/>
                    <a:pt x="5800" y="0"/>
                    <a:pt x="40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5970;p73"/>
            <p:cNvSpPr/>
            <p:nvPr/>
          </p:nvSpPr>
          <p:spPr>
            <a:xfrm>
              <a:off x="1973375" y="973488"/>
              <a:ext cx="223325" cy="223175"/>
            </a:xfrm>
            <a:custGeom>
              <a:avLst/>
              <a:gdLst/>
              <a:ahLst/>
              <a:cxnLst/>
              <a:rect l="l" t="t" r="r" b="b"/>
              <a:pathLst>
                <a:path w="8933" h="8927" extrusionOk="0">
                  <a:moveTo>
                    <a:pt x="4467" y="1"/>
                  </a:moveTo>
                  <a:cubicBezTo>
                    <a:pt x="1999" y="1"/>
                    <a:pt x="0" y="1670"/>
                    <a:pt x="0" y="3727"/>
                  </a:cubicBezTo>
                  <a:cubicBezTo>
                    <a:pt x="0" y="5784"/>
                    <a:pt x="1999" y="7453"/>
                    <a:pt x="4467" y="7453"/>
                  </a:cubicBezTo>
                  <a:cubicBezTo>
                    <a:pt x="4871" y="7453"/>
                    <a:pt x="5262" y="7409"/>
                    <a:pt x="5636" y="7324"/>
                  </a:cubicBezTo>
                  <a:cubicBezTo>
                    <a:pt x="6018" y="7864"/>
                    <a:pt x="6663" y="8512"/>
                    <a:pt x="7719" y="8927"/>
                  </a:cubicBezTo>
                  <a:cubicBezTo>
                    <a:pt x="7191" y="7940"/>
                    <a:pt x="6868" y="7335"/>
                    <a:pt x="6670" y="6968"/>
                  </a:cubicBezTo>
                  <a:cubicBezTo>
                    <a:pt x="8024" y="6327"/>
                    <a:pt x="8933" y="5117"/>
                    <a:pt x="8933" y="3727"/>
                  </a:cubicBezTo>
                  <a:cubicBezTo>
                    <a:pt x="8933" y="1670"/>
                    <a:pt x="6934" y="1"/>
                    <a:pt x="44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5971;p73"/>
            <p:cNvSpPr/>
            <p:nvPr/>
          </p:nvSpPr>
          <p:spPr>
            <a:xfrm>
              <a:off x="2171925" y="998163"/>
              <a:ext cx="170375" cy="191075"/>
            </a:xfrm>
            <a:custGeom>
              <a:avLst/>
              <a:gdLst/>
              <a:ahLst/>
              <a:cxnLst/>
              <a:rect l="l" t="t" r="r" b="b"/>
              <a:pathLst>
                <a:path w="6815" h="7643" extrusionOk="0">
                  <a:moveTo>
                    <a:pt x="3375" y="1"/>
                  </a:moveTo>
                  <a:cubicBezTo>
                    <a:pt x="1512" y="1"/>
                    <a:pt x="1" y="1512"/>
                    <a:pt x="1" y="3375"/>
                  </a:cubicBezTo>
                  <a:cubicBezTo>
                    <a:pt x="1" y="5240"/>
                    <a:pt x="1512" y="6752"/>
                    <a:pt x="3375" y="6752"/>
                  </a:cubicBezTo>
                  <a:cubicBezTo>
                    <a:pt x="3917" y="6752"/>
                    <a:pt x="4431" y="6620"/>
                    <a:pt x="4882" y="6392"/>
                  </a:cubicBezTo>
                  <a:cubicBezTo>
                    <a:pt x="5267" y="6966"/>
                    <a:pt x="5864" y="7642"/>
                    <a:pt x="6554" y="7642"/>
                  </a:cubicBezTo>
                  <a:cubicBezTo>
                    <a:pt x="6639" y="7642"/>
                    <a:pt x="6726" y="7632"/>
                    <a:pt x="6814" y="7610"/>
                  </a:cubicBezTo>
                  <a:cubicBezTo>
                    <a:pt x="6173" y="7001"/>
                    <a:pt x="5916" y="6260"/>
                    <a:pt x="5813" y="5707"/>
                  </a:cubicBezTo>
                  <a:cubicBezTo>
                    <a:pt x="6393" y="5098"/>
                    <a:pt x="6748" y="4280"/>
                    <a:pt x="6748" y="3375"/>
                  </a:cubicBezTo>
                  <a:cubicBezTo>
                    <a:pt x="6748" y="1512"/>
                    <a:pt x="5237" y="1"/>
                    <a:pt x="33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5972;p73"/>
            <p:cNvSpPr/>
            <p:nvPr/>
          </p:nvSpPr>
          <p:spPr>
            <a:xfrm>
              <a:off x="2052775" y="916588"/>
              <a:ext cx="206850" cy="180350"/>
            </a:xfrm>
            <a:custGeom>
              <a:avLst/>
              <a:gdLst/>
              <a:ahLst/>
              <a:cxnLst/>
              <a:rect l="l" t="t" r="r" b="b"/>
              <a:pathLst>
                <a:path w="8274" h="7214" extrusionOk="0">
                  <a:moveTo>
                    <a:pt x="4137" y="0"/>
                  </a:moveTo>
                  <a:cubicBezTo>
                    <a:pt x="1852" y="0"/>
                    <a:pt x="0" y="1349"/>
                    <a:pt x="0" y="3011"/>
                  </a:cubicBezTo>
                  <a:cubicBezTo>
                    <a:pt x="0" y="4675"/>
                    <a:pt x="1852" y="6022"/>
                    <a:pt x="4137" y="6022"/>
                  </a:cubicBezTo>
                  <a:cubicBezTo>
                    <a:pt x="4511" y="6022"/>
                    <a:pt x="4873" y="5985"/>
                    <a:pt x="5218" y="5919"/>
                  </a:cubicBezTo>
                  <a:cubicBezTo>
                    <a:pt x="5574" y="6352"/>
                    <a:pt x="6171" y="6880"/>
                    <a:pt x="7147" y="7213"/>
                  </a:cubicBezTo>
                  <a:cubicBezTo>
                    <a:pt x="6659" y="6413"/>
                    <a:pt x="6359" y="5929"/>
                    <a:pt x="6178" y="5633"/>
                  </a:cubicBezTo>
                  <a:cubicBezTo>
                    <a:pt x="7429" y="5112"/>
                    <a:pt x="8273" y="4137"/>
                    <a:pt x="8273" y="3011"/>
                  </a:cubicBezTo>
                  <a:cubicBezTo>
                    <a:pt x="8273" y="1349"/>
                    <a:pt x="6421" y="0"/>
                    <a:pt x="41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5973;p73"/>
            <p:cNvSpPr/>
            <p:nvPr/>
          </p:nvSpPr>
          <p:spPr>
            <a:xfrm>
              <a:off x="1708700" y="930338"/>
              <a:ext cx="196875" cy="167150"/>
            </a:xfrm>
            <a:custGeom>
              <a:avLst/>
              <a:gdLst/>
              <a:ahLst/>
              <a:cxnLst/>
              <a:rect l="l" t="t" r="r" b="b"/>
              <a:pathLst>
                <a:path w="7875" h="6686" extrusionOk="0">
                  <a:moveTo>
                    <a:pt x="3936" y="0"/>
                  </a:moveTo>
                  <a:cubicBezTo>
                    <a:pt x="1761" y="0"/>
                    <a:pt x="1" y="1496"/>
                    <a:pt x="1" y="3341"/>
                  </a:cubicBezTo>
                  <a:cubicBezTo>
                    <a:pt x="1" y="5189"/>
                    <a:pt x="1761" y="6685"/>
                    <a:pt x="3936" y="6685"/>
                  </a:cubicBezTo>
                  <a:cubicBezTo>
                    <a:pt x="6110" y="6685"/>
                    <a:pt x="7874" y="5189"/>
                    <a:pt x="7874" y="3341"/>
                  </a:cubicBezTo>
                  <a:cubicBezTo>
                    <a:pt x="7874" y="1496"/>
                    <a:pt x="6110" y="0"/>
                    <a:pt x="3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5974;p73"/>
            <p:cNvSpPr/>
            <p:nvPr/>
          </p:nvSpPr>
          <p:spPr>
            <a:xfrm>
              <a:off x="1738225" y="1031163"/>
              <a:ext cx="335350" cy="299525"/>
            </a:xfrm>
            <a:custGeom>
              <a:avLst/>
              <a:gdLst/>
              <a:ahLst/>
              <a:cxnLst/>
              <a:rect l="l" t="t" r="r" b="b"/>
              <a:pathLst>
                <a:path w="13414" h="11981" extrusionOk="0">
                  <a:moveTo>
                    <a:pt x="5086" y="0"/>
                  </a:moveTo>
                  <a:cubicBezTo>
                    <a:pt x="3751" y="0"/>
                    <a:pt x="1410" y="394"/>
                    <a:pt x="804" y="3048"/>
                  </a:cubicBezTo>
                  <a:cubicBezTo>
                    <a:pt x="1" y="6561"/>
                    <a:pt x="1501" y="8468"/>
                    <a:pt x="4757" y="9194"/>
                  </a:cubicBezTo>
                  <a:cubicBezTo>
                    <a:pt x="4628" y="10045"/>
                    <a:pt x="4349" y="11482"/>
                    <a:pt x="3848" y="11981"/>
                  </a:cubicBezTo>
                  <a:cubicBezTo>
                    <a:pt x="5043" y="11753"/>
                    <a:pt x="5992" y="10547"/>
                    <a:pt x="6528" y="9458"/>
                  </a:cubicBezTo>
                  <a:cubicBezTo>
                    <a:pt x="6842" y="9483"/>
                    <a:pt x="7149" y="9497"/>
                    <a:pt x="7447" y="9497"/>
                  </a:cubicBezTo>
                  <a:cubicBezTo>
                    <a:pt x="10267" y="9497"/>
                    <a:pt x="12359" y="8332"/>
                    <a:pt x="12846" y="5564"/>
                  </a:cubicBezTo>
                  <a:cubicBezTo>
                    <a:pt x="13414" y="2358"/>
                    <a:pt x="10399" y="50"/>
                    <a:pt x="6641" y="50"/>
                  </a:cubicBezTo>
                  <a:cubicBezTo>
                    <a:pt x="6440" y="50"/>
                    <a:pt x="6238" y="57"/>
                    <a:pt x="6033" y="70"/>
                  </a:cubicBezTo>
                  <a:cubicBezTo>
                    <a:pt x="6033" y="70"/>
                    <a:pt x="5649" y="0"/>
                    <a:pt x="50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5975;p73"/>
            <p:cNvSpPr/>
            <p:nvPr/>
          </p:nvSpPr>
          <p:spPr>
            <a:xfrm>
              <a:off x="2102625" y="1718463"/>
              <a:ext cx="177775" cy="95875"/>
            </a:xfrm>
            <a:custGeom>
              <a:avLst/>
              <a:gdLst/>
              <a:ahLst/>
              <a:cxnLst/>
              <a:rect l="l" t="t" r="r" b="b"/>
              <a:pathLst>
                <a:path w="7111" h="3835" extrusionOk="0">
                  <a:moveTo>
                    <a:pt x="4482" y="0"/>
                  </a:moveTo>
                  <a:cubicBezTo>
                    <a:pt x="4482" y="0"/>
                    <a:pt x="224" y="66"/>
                    <a:pt x="180" y="66"/>
                  </a:cubicBezTo>
                  <a:cubicBezTo>
                    <a:pt x="163" y="73"/>
                    <a:pt x="151" y="821"/>
                    <a:pt x="129" y="931"/>
                  </a:cubicBezTo>
                  <a:cubicBezTo>
                    <a:pt x="82" y="1151"/>
                    <a:pt x="9" y="1368"/>
                    <a:pt x="4" y="1595"/>
                  </a:cubicBezTo>
                  <a:cubicBezTo>
                    <a:pt x="1" y="2031"/>
                    <a:pt x="317" y="2449"/>
                    <a:pt x="738" y="2566"/>
                  </a:cubicBezTo>
                  <a:cubicBezTo>
                    <a:pt x="838" y="2597"/>
                    <a:pt x="966" y="2613"/>
                    <a:pt x="1077" y="2613"/>
                  </a:cubicBezTo>
                  <a:cubicBezTo>
                    <a:pt x="1100" y="2613"/>
                    <a:pt x="1123" y="2612"/>
                    <a:pt x="1145" y="2610"/>
                  </a:cubicBezTo>
                  <a:cubicBezTo>
                    <a:pt x="1264" y="2602"/>
                    <a:pt x="1382" y="2570"/>
                    <a:pt x="1501" y="2570"/>
                  </a:cubicBezTo>
                  <a:cubicBezTo>
                    <a:pt x="1525" y="2570"/>
                    <a:pt x="1550" y="2571"/>
                    <a:pt x="1574" y="2574"/>
                  </a:cubicBezTo>
                  <a:cubicBezTo>
                    <a:pt x="1739" y="2593"/>
                    <a:pt x="1879" y="2691"/>
                    <a:pt x="2018" y="2776"/>
                  </a:cubicBezTo>
                  <a:cubicBezTo>
                    <a:pt x="2578" y="3128"/>
                    <a:pt x="3224" y="3336"/>
                    <a:pt x="3884" y="3388"/>
                  </a:cubicBezTo>
                  <a:cubicBezTo>
                    <a:pt x="4104" y="3403"/>
                    <a:pt x="4331" y="3403"/>
                    <a:pt x="4544" y="3473"/>
                  </a:cubicBezTo>
                  <a:cubicBezTo>
                    <a:pt x="4808" y="3561"/>
                    <a:pt x="5032" y="3751"/>
                    <a:pt x="5303" y="3813"/>
                  </a:cubicBezTo>
                  <a:cubicBezTo>
                    <a:pt x="5370" y="3828"/>
                    <a:pt x="5440" y="3835"/>
                    <a:pt x="5514" y="3835"/>
                  </a:cubicBezTo>
                  <a:cubicBezTo>
                    <a:pt x="6015" y="3835"/>
                    <a:pt x="6655" y="3522"/>
                    <a:pt x="6997" y="3212"/>
                  </a:cubicBezTo>
                  <a:cubicBezTo>
                    <a:pt x="7053" y="3165"/>
                    <a:pt x="7107" y="3106"/>
                    <a:pt x="7111" y="3036"/>
                  </a:cubicBezTo>
                  <a:cubicBezTo>
                    <a:pt x="7111" y="2967"/>
                    <a:pt x="7067" y="2911"/>
                    <a:pt x="7023" y="2860"/>
                  </a:cubicBezTo>
                  <a:cubicBezTo>
                    <a:pt x="6855" y="2666"/>
                    <a:pt x="6389" y="2442"/>
                    <a:pt x="6205" y="2266"/>
                  </a:cubicBezTo>
                  <a:cubicBezTo>
                    <a:pt x="6110" y="2175"/>
                    <a:pt x="6037" y="2046"/>
                    <a:pt x="5960" y="1943"/>
                  </a:cubicBezTo>
                  <a:cubicBezTo>
                    <a:pt x="5916" y="1884"/>
                    <a:pt x="5872" y="1830"/>
                    <a:pt x="5828" y="1771"/>
                  </a:cubicBezTo>
                  <a:cubicBezTo>
                    <a:pt x="5806" y="1742"/>
                    <a:pt x="5711" y="1650"/>
                    <a:pt x="5711" y="1613"/>
                  </a:cubicBezTo>
                  <a:cubicBezTo>
                    <a:pt x="5402" y="1210"/>
                    <a:pt x="5098" y="806"/>
                    <a:pt x="4790" y="403"/>
                  </a:cubicBezTo>
                  <a:cubicBezTo>
                    <a:pt x="4687" y="271"/>
                    <a:pt x="4585" y="136"/>
                    <a:pt x="4482" y="0"/>
                  </a:cubicBezTo>
                  <a:close/>
                </a:path>
              </a:pathLst>
            </a:custGeom>
            <a:solidFill>
              <a:srgbClr val="EBA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5976;p73"/>
            <p:cNvSpPr/>
            <p:nvPr/>
          </p:nvSpPr>
          <p:spPr>
            <a:xfrm>
              <a:off x="2234825" y="1788213"/>
              <a:ext cx="27425" cy="23475"/>
            </a:xfrm>
            <a:custGeom>
              <a:avLst/>
              <a:gdLst/>
              <a:ahLst/>
              <a:cxnLst/>
              <a:rect l="l" t="t" r="r" b="b"/>
              <a:pathLst>
                <a:path w="1097" h="939" extrusionOk="0">
                  <a:moveTo>
                    <a:pt x="59" y="1"/>
                  </a:moveTo>
                  <a:cubicBezTo>
                    <a:pt x="26" y="1"/>
                    <a:pt x="1" y="26"/>
                    <a:pt x="1" y="55"/>
                  </a:cubicBezTo>
                  <a:cubicBezTo>
                    <a:pt x="1" y="84"/>
                    <a:pt x="23" y="111"/>
                    <a:pt x="56" y="111"/>
                  </a:cubicBezTo>
                  <a:cubicBezTo>
                    <a:pt x="59" y="111"/>
                    <a:pt x="591" y="133"/>
                    <a:pt x="841" y="422"/>
                  </a:cubicBezTo>
                  <a:cubicBezTo>
                    <a:pt x="943" y="543"/>
                    <a:pt x="983" y="697"/>
                    <a:pt x="961" y="877"/>
                  </a:cubicBezTo>
                  <a:cubicBezTo>
                    <a:pt x="958" y="906"/>
                    <a:pt x="980" y="935"/>
                    <a:pt x="1009" y="939"/>
                  </a:cubicBezTo>
                  <a:lnTo>
                    <a:pt x="1017" y="939"/>
                  </a:lnTo>
                  <a:cubicBezTo>
                    <a:pt x="1042" y="939"/>
                    <a:pt x="1068" y="917"/>
                    <a:pt x="1071" y="891"/>
                  </a:cubicBezTo>
                  <a:cubicBezTo>
                    <a:pt x="1097" y="679"/>
                    <a:pt x="1046" y="495"/>
                    <a:pt x="925" y="353"/>
                  </a:cubicBezTo>
                  <a:cubicBezTo>
                    <a:pt x="643" y="23"/>
                    <a:pt x="81" y="4"/>
                    <a:pt x="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5977;p73"/>
            <p:cNvSpPr/>
            <p:nvPr/>
          </p:nvSpPr>
          <p:spPr>
            <a:xfrm>
              <a:off x="2249575" y="1782438"/>
              <a:ext cx="22875" cy="23500"/>
            </a:xfrm>
            <a:custGeom>
              <a:avLst/>
              <a:gdLst/>
              <a:ahLst/>
              <a:cxnLst/>
              <a:rect l="l" t="t" r="r" b="b"/>
              <a:pathLst>
                <a:path w="915" h="940" extrusionOk="0">
                  <a:moveTo>
                    <a:pt x="65" y="0"/>
                  </a:moveTo>
                  <a:cubicBezTo>
                    <a:pt x="37" y="0"/>
                    <a:pt x="12" y="21"/>
                    <a:pt x="9" y="48"/>
                  </a:cubicBezTo>
                  <a:cubicBezTo>
                    <a:pt x="1" y="78"/>
                    <a:pt x="23" y="107"/>
                    <a:pt x="53" y="110"/>
                  </a:cubicBezTo>
                  <a:cubicBezTo>
                    <a:pt x="82" y="114"/>
                    <a:pt x="797" y="242"/>
                    <a:pt x="767" y="880"/>
                  </a:cubicBezTo>
                  <a:cubicBezTo>
                    <a:pt x="767" y="910"/>
                    <a:pt x="789" y="936"/>
                    <a:pt x="819" y="939"/>
                  </a:cubicBezTo>
                  <a:lnTo>
                    <a:pt x="823" y="939"/>
                  </a:lnTo>
                  <a:cubicBezTo>
                    <a:pt x="852" y="939"/>
                    <a:pt x="877" y="917"/>
                    <a:pt x="877" y="888"/>
                  </a:cubicBezTo>
                  <a:cubicBezTo>
                    <a:pt x="914" y="151"/>
                    <a:pt x="78" y="4"/>
                    <a:pt x="71" y="0"/>
                  </a:cubicBezTo>
                  <a:cubicBezTo>
                    <a:pt x="69" y="0"/>
                    <a:pt x="67" y="0"/>
                    <a:pt x="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5978;p73"/>
            <p:cNvSpPr/>
            <p:nvPr/>
          </p:nvSpPr>
          <p:spPr>
            <a:xfrm>
              <a:off x="2257825" y="1775813"/>
              <a:ext cx="22875" cy="23525"/>
            </a:xfrm>
            <a:custGeom>
              <a:avLst/>
              <a:gdLst/>
              <a:ahLst/>
              <a:cxnLst/>
              <a:rect l="l" t="t" r="r" b="b"/>
              <a:pathLst>
                <a:path w="915" h="941" extrusionOk="0">
                  <a:moveTo>
                    <a:pt x="64" y="1"/>
                  </a:moveTo>
                  <a:cubicBezTo>
                    <a:pt x="37" y="1"/>
                    <a:pt x="12" y="19"/>
                    <a:pt x="9" y="49"/>
                  </a:cubicBezTo>
                  <a:cubicBezTo>
                    <a:pt x="1" y="79"/>
                    <a:pt x="23" y="108"/>
                    <a:pt x="53" y="111"/>
                  </a:cubicBezTo>
                  <a:cubicBezTo>
                    <a:pt x="82" y="115"/>
                    <a:pt x="797" y="243"/>
                    <a:pt x="767" y="881"/>
                  </a:cubicBezTo>
                  <a:cubicBezTo>
                    <a:pt x="767" y="910"/>
                    <a:pt x="789" y="937"/>
                    <a:pt x="823" y="940"/>
                  </a:cubicBezTo>
                  <a:cubicBezTo>
                    <a:pt x="852" y="940"/>
                    <a:pt x="877" y="915"/>
                    <a:pt x="877" y="885"/>
                  </a:cubicBezTo>
                  <a:cubicBezTo>
                    <a:pt x="914" y="152"/>
                    <a:pt x="78" y="5"/>
                    <a:pt x="71" y="1"/>
                  </a:cubicBezTo>
                  <a:cubicBezTo>
                    <a:pt x="69" y="1"/>
                    <a:pt x="66" y="1"/>
                    <a:pt x="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5979;p73"/>
            <p:cNvSpPr/>
            <p:nvPr/>
          </p:nvSpPr>
          <p:spPr>
            <a:xfrm>
              <a:off x="1988225" y="1292638"/>
              <a:ext cx="267800" cy="453975"/>
            </a:xfrm>
            <a:custGeom>
              <a:avLst/>
              <a:gdLst/>
              <a:ahLst/>
              <a:cxnLst/>
              <a:rect l="l" t="t" r="r" b="b"/>
              <a:pathLst>
                <a:path w="10712" h="18159" extrusionOk="0">
                  <a:moveTo>
                    <a:pt x="2120" y="0"/>
                  </a:moveTo>
                  <a:lnTo>
                    <a:pt x="0" y="4565"/>
                  </a:lnTo>
                  <a:lnTo>
                    <a:pt x="4859" y="8232"/>
                  </a:lnTo>
                  <a:cubicBezTo>
                    <a:pt x="5277" y="8522"/>
                    <a:pt x="5497" y="9025"/>
                    <a:pt x="5428" y="9531"/>
                  </a:cubicBezTo>
                  <a:lnTo>
                    <a:pt x="4294" y="17565"/>
                  </a:lnTo>
                  <a:lnTo>
                    <a:pt x="10316" y="18159"/>
                  </a:lnTo>
                  <a:lnTo>
                    <a:pt x="10693" y="7547"/>
                  </a:lnTo>
                  <a:cubicBezTo>
                    <a:pt x="10712" y="6875"/>
                    <a:pt x="10429" y="6227"/>
                    <a:pt x="9927" y="5779"/>
                  </a:cubicBezTo>
                  <a:lnTo>
                    <a:pt x="4966" y="1390"/>
                  </a:lnTo>
                  <a:lnTo>
                    <a:pt x="2410" y="143"/>
                  </a:lnTo>
                  <a:lnTo>
                    <a:pt x="21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5980;p73"/>
            <p:cNvSpPr/>
            <p:nvPr/>
          </p:nvSpPr>
          <p:spPr>
            <a:xfrm>
              <a:off x="1848425" y="1682238"/>
              <a:ext cx="160300" cy="151400"/>
            </a:xfrm>
            <a:custGeom>
              <a:avLst/>
              <a:gdLst/>
              <a:ahLst/>
              <a:cxnLst/>
              <a:rect l="l" t="t" r="r" b="b"/>
              <a:pathLst>
                <a:path w="6412" h="6056" extrusionOk="0">
                  <a:moveTo>
                    <a:pt x="5698" y="4343"/>
                  </a:moveTo>
                  <a:cubicBezTo>
                    <a:pt x="5706" y="4348"/>
                    <a:pt x="5715" y="4352"/>
                    <a:pt x="5724" y="4357"/>
                  </a:cubicBezTo>
                  <a:cubicBezTo>
                    <a:pt x="5715" y="4352"/>
                    <a:pt x="5706" y="4347"/>
                    <a:pt x="5698" y="4343"/>
                  </a:cubicBezTo>
                  <a:close/>
                  <a:moveTo>
                    <a:pt x="6220" y="4709"/>
                  </a:moveTo>
                  <a:cubicBezTo>
                    <a:pt x="6223" y="4713"/>
                    <a:pt x="6226" y="4716"/>
                    <a:pt x="6229" y="4720"/>
                  </a:cubicBezTo>
                  <a:lnTo>
                    <a:pt x="6229" y="4720"/>
                  </a:lnTo>
                  <a:cubicBezTo>
                    <a:pt x="6226" y="4716"/>
                    <a:pt x="6223" y="4713"/>
                    <a:pt x="6220" y="4709"/>
                  </a:cubicBezTo>
                  <a:close/>
                  <a:moveTo>
                    <a:pt x="6229" y="4720"/>
                  </a:moveTo>
                  <a:cubicBezTo>
                    <a:pt x="6291" y="4793"/>
                    <a:pt x="6338" y="4879"/>
                    <a:pt x="6364" y="4970"/>
                  </a:cubicBezTo>
                  <a:lnTo>
                    <a:pt x="6364" y="4970"/>
                  </a:lnTo>
                  <a:cubicBezTo>
                    <a:pt x="6411" y="4970"/>
                    <a:pt x="6384" y="4901"/>
                    <a:pt x="6229" y="4720"/>
                  </a:cubicBezTo>
                  <a:close/>
                  <a:moveTo>
                    <a:pt x="968" y="1"/>
                  </a:moveTo>
                  <a:cubicBezTo>
                    <a:pt x="708" y="224"/>
                    <a:pt x="496" y="580"/>
                    <a:pt x="345" y="884"/>
                  </a:cubicBezTo>
                  <a:cubicBezTo>
                    <a:pt x="276" y="1020"/>
                    <a:pt x="220" y="1155"/>
                    <a:pt x="166" y="1295"/>
                  </a:cubicBezTo>
                  <a:cubicBezTo>
                    <a:pt x="85" y="1485"/>
                    <a:pt x="0" y="1691"/>
                    <a:pt x="12" y="1900"/>
                  </a:cubicBezTo>
                  <a:cubicBezTo>
                    <a:pt x="29" y="2216"/>
                    <a:pt x="235" y="2497"/>
                    <a:pt x="430" y="2732"/>
                  </a:cubicBezTo>
                  <a:cubicBezTo>
                    <a:pt x="506" y="2820"/>
                    <a:pt x="554" y="2945"/>
                    <a:pt x="616" y="3047"/>
                  </a:cubicBezTo>
                  <a:cubicBezTo>
                    <a:pt x="679" y="3157"/>
                    <a:pt x="745" y="3264"/>
                    <a:pt x="814" y="3370"/>
                  </a:cubicBezTo>
                  <a:cubicBezTo>
                    <a:pt x="1093" y="3792"/>
                    <a:pt x="1401" y="4184"/>
                    <a:pt x="1709" y="4580"/>
                  </a:cubicBezTo>
                  <a:cubicBezTo>
                    <a:pt x="1867" y="4778"/>
                    <a:pt x="1911" y="5090"/>
                    <a:pt x="2127" y="5222"/>
                  </a:cubicBezTo>
                  <a:cubicBezTo>
                    <a:pt x="2248" y="5292"/>
                    <a:pt x="2380" y="5354"/>
                    <a:pt x="2494" y="5439"/>
                  </a:cubicBezTo>
                  <a:cubicBezTo>
                    <a:pt x="2751" y="5633"/>
                    <a:pt x="2967" y="5882"/>
                    <a:pt x="3282" y="5989"/>
                  </a:cubicBezTo>
                  <a:cubicBezTo>
                    <a:pt x="3433" y="6038"/>
                    <a:pt x="3594" y="6056"/>
                    <a:pt x="3756" y="6056"/>
                  </a:cubicBezTo>
                  <a:cubicBezTo>
                    <a:pt x="4004" y="6056"/>
                    <a:pt x="4256" y="6014"/>
                    <a:pt x="4489" y="5982"/>
                  </a:cubicBezTo>
                  <a:cubicBezTo>
                    <a:pt x="4804" y="5934"/>
                    <a:pt x="5116" y="5890"/>
                    <a:pt x="5431" y="5846"/>
                  </a:cubicBezTo>
                  <a:cubicBezTo>
                    <a:pt x="5739" y="5802"/>
                    <a:pt x="6252" y="5571"/>
                    <a:pt x="6359" y="5277"/>
                  </a:cubicBezTo>
                  <a:cubicBezTo>
                    <a:pt x="6394" y="5178"/>
                    <a:pt x="6393" y="5071"/>
                    <a:pt x="6364" y="4970"/>
                  </a:cubicBezTo>
                  <a:lnTo>
                    <a:pt x="6364" y="4970"/>
                  </a:lnTo>
                  <a:cubicBezTo>
                    <a:pt x="6364" y="4970"/>
                    <a:pt x="6364" y="4970"/>
                    <a:pt x="6364" y="4970"/>
                  </a:cubicBezTo>
                  <a:cubicBezTo>
                    <a:pt x="6209" y="4970"/>
                    <a:pt x="5266" y="4234"/>
                    <a:pt x="5433" y="4234"/>
                  </a:cubicBezTo>
                  <a:cubicBezTo>
                    <a:pt x="5468" y="4234"/>
                    <a:pt x="5550" y="4266"/>
                    <a:pt x="5698" y="4343"/>
                  </a:cubicBezTo>
                  <a:lnTo>
                    <a:pt x="5698" y="4343"/>
                  </a:lnTo>
                  <a:cubicBezTo>
                    <a:pt x="5622" y="4303"/>
                    <a:pt x="5546" y="4257"/>
                    <a:pt x="5501" y="4188"/>
                  </a:cubicBezTo>
                  <a:cubicBezTo>
                    <a:pt x="5460" y="4130"/>
                    <a:pt x="5442" y="4064"/>
                    <a:pt x="5428" y="3993"/>
                  </a:cubicBezTo>
                  <a:cubicBezTo>
                    <a:pt x="5274" y="3363"/>
                    <a:pt x="5076" y="2751"/>
                    <a:pt x="4881" y="2131"/>
                  </a:cubicBezTo>
                  <a:cubicBezTo>
                    <a:pt x="4837" y="2109"/>
                    <a:pt x="4793" y="2087"/>
                    <a:pt x="4746" y="2065"/>
                  </a:cubicBezTo>
                  <a:cubicBezTo>
                    <a:pt x="4133" y="1768"/>
                    <a:pt x="3521" y="1471"/>
                    <a:pt x="2912" y="1174"/>
                  </a:cubicBezTo>
                  <a:cubicBezTo>
                    <a:pt x="2307" y="881"/>
                    <a:pt x="1606" y="620"/>
                    <a:pt x="1112" y="148"/>
                  </a:cubicBezTo>
                  <a:cubicBezTo>
                    <a:pt x="1063" y="99"/>
                    <a:pt x="1016" y="52"/>
                    <a:pt x="968" y="1"/>
                  </a:cubicBezTo>
                  <a:close/>
                </a:path>
              </a:pathLst>
            </a:custGeom>
            <a:solidFill>
              <a:srgbClr val="EBA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5981;p73"/>
            <p:cNvSpPr/>
            <p:nvPr/>
          </p:nvSpPr>
          <p:spPr>
            <a:xfrm>
              <a:off x="1988225" y="1292650"/>
              <a:ext cx="267800" cy="453975"/>
            </a:xfrm>
            <a:custGeom>
              <a:avLst/>
              <a:gdLst/>
              <a:ahLst/>
              <a:cxnLst/>
              <a:rect l="l" t="t" r="r" b="b"/>
              <a:pathLst>
                <a:path w="10712" h="18159" extrusionOk="0">
                  <a:moveTo>
                    <a:pt x="2120" y="0"/>
                  </a:moveTo>
                  <a:lnTo>
                    <a:pt x="0" y="4565"/>
                  </a:lnTo>
                  <a:lnTo>
                    <a:pt x="4859" y="8232"/>
                  </a:lnTo>
                  <a:cubicBezTo>
                    <a:pt x="5277" y="8522"/>
                    <a:pt x="5497" y="9025"/>
                    <a:pt x="5428" y="9531"/>
                  </a:cubicBezTo>
                  <a:lnTo>
                    <a:pt x="4294" y="17565"/>
                  </a:lnTo>
                  <a:lnTo>
                    <a:pt x="10316" y="18159"/>
                  </a:lnTo>
                  <a:lnTo>
                    <a:pt x="10693" y="7547"/>
                  </a:lnTo>
                  <a:cubicBezTo>
                    <a:pt x="10712" y="6875"/>
                    <a:pt x="10429" y="6227"/>
                    <a:pt x="9927" y="5779"/>
                  </a:cubicBezTo>
                  <a:lnTo>
                    <a:pt x="4966" y="1390"/>
                  </a:lnTo>
                  <a:lnTo>
                    <a:pt x="2410" y="143"/>
                  </a:lnTo>
                  <a:lnTo>
                    <a:pt x="2120" y="0"/>
                  </a:lnTo>
                  <a:close/>
                </a:path>
              </a:pathLst>
            </a:custGeom>
            <a:solidFill>
              <a:srgbClr val="2C272B">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5982;p73"/>
            <p:cNvSpPr/>
            <p:nvPr/>
          </p:nvSpPr>
          <p:spPr>
            <a:xfrm>
              <a:off x="1969600" y="1796738"/>
              <a:ext cx="26000" cy="31850"/>
            </a:xfrm>
            <a:custGeom>
              <a:avLst/>
              <a:gdLst/>
              <a:ahLst/>
              <a:cxnLst/>
              <a:rect l="l" t="t" r="r" b="b"/>
              <a:pathLst>
                <a:path w="1040" h="1274" extrusionOk="0">
                  <a:moveTo>
                    <a:pt x="65" y="0"/>
                  </a:moveTo>
                  <a:cubicBezTo>
                    <a:pt x="42" y="0"/>
                    <a:pt x="20" y="14"/>
                    <a:pt x="12" y="37"/>
                  </a:cubicBezTo>
                  <a:cubicBezTo>
                    <a:pt x="1" y="63"/>
                    <a:pt x="16" y="95"/>
                    <a:pt x="41" y="107"/>
                  </a:cubicBezTo>
                  <a:cubicBezTo>
                    <a:pt x="210" y="176"/>
                    <a:pt x="669" y="393"/>
                    <a:pt x="786" y="562"/>
                  </a:cubicBezTo>
                  <a:cubicBezTo>
                    <a:pt x="892" y="723"/>
                    <a:pt x="779" y="1075"/>
                    <a:pt x="727" y="1196"/>
                  </a:cubicBezTo>
                  <a:cubicBezTo>
                    <a:pt x="716" y="1225"/>
                    <a:pt x="727" y="1255"/>
                    <a:pt x="757" y="1269"/>
                  </a:cubicBezTo>
                  <a:cubicBezTo>
                    <a:pt x="764" y="1273"/>
                    <a:pt x="775" y="1273"/>
                    <a:pt x="782" y="1273"/>
                  </a:cubicBezTo>
                  <a:cubicBezTo>
                    <a:pt x="804" y="1269"/>
                    <a:pt x="823" y="1258"/>
                    <a:pt x="830" y="1240"/>
                  </a:cubicBezTo>
                  <a:cubicBezTo>
                    <a:pt x="837" y="1218"/>
                    <a:pt x="1039" y="741"/>
                    <a:pt x="874" y="499"/>
                  </a:cubicBezTo>
                  <a:cubicBezTo>
                    <a:pt x="720" y="268"/>
                    <a:pt x="111" y="15"/>
                    <a:pt x="85" y="4"/>
                  </a:cubicBezTo>
                  <a:cubicBezTo>
                    <a:pt x="79" y="2"/>
                    <a:pt x="72" y="0"/>
                    <a:pt x="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5983;p73"/>
            <p:cNvSpPr/>
            <p:nvPr/>
          </p:nvSpPr>
          <p:spPr>
            <a:xfrm>
              <a:off x="1947525" y="1800913"/>
              <a:ext cx="32300" cy="29125"/>
            </a:xfrm>
            <a:custGeom>
              <a:avLst/>
              <a:gdLst/>
              <a:ahLst/>
              <a:cxnLst/>
              <a:rect l="l" t="t" r="r" b="b"/>
              <a:pathLst>
                <a:path w="1292" h="1165" extrusionOk="0">
                  <a:moveTo>
                    <a:pt x="66" y="0"/>
                  </a:moveTo>
                  <a:cubicBezTo>
                    <a:pt x="42" y="0"/>
                    <a:pt x="20" y="15"/>
                    <a:pt x="12" y="38"/>
                  </a:cubicBezTo>
                  <a:cubicBezTo>
                    <a:pt x="0" y="68"/>
                    <a:pt x="19" y="101"/>
                    <a:pt x="48" y="109"/>
                  </a:cubicBezTo>
                  <a:cubicBezTo>
                    <a:pt x="56" y="112"/>
                    <a:pt x="789" y="351"/>
                    <a:pt x="990" y="493"/>
                  </a:cubicBezTo>
                  <a:cubicBezTo>
                    <a:pt x="1137" y="596"/>
                    <a:pt x="1060" y="959"/>
                    <a:pt x="1020" y="1091"/>
                  </a:cubicBezTo>
                  <a:cubicBezTo>
                    <a:pt x="1009" y="1121"/>
                    <a:pt x="1027" y="1150"/>
                    <a:pt x="1056" y="1161"/>
                  </a:cubicBezTo>
                  <a:cubicBezTo>
                    <a:pt x="1064" y="1165"/>
                    <a:pt x="1071" y="1165"/>
                    <a:pt x="1075" y="1165"/>
                  </a:cubicBezTo>
                  <a:cubicBezTo>
                    <a:pt x="1097" y="1161"/>
                    <a:pt x="1119" y="1147"/>
                    <a:pt x="1126" y="1124"/>
                  </a:cubicBezTo>
                  <a:cubicBezTo>
                    <a:pt x="1141" y="1069"/>
                    <a:pt x="1291" y="571"/>
                    <a:pt x="1053" y="402"/>
                  </a:cubicBezTo>
                  <a:cubicBezTo>
                    <a:pt x="840" y="251"/>
                    <a:pt x="110" y="13"/>
                    <a:pt x="81" y="2"/>
                  </a:cubicBezTo>
                  <a:cubicBezTo>
                    <a:pt x="76" y="1"/>
                    <a:pt x="71"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5984;p73"/>
            <p:cNvSpPr/>
            <p:nvPr/>
          </p:nvSpPr>
          <p:spPr>
            <a:xfrm>
              <a:off x="1932200" y="1806238"/>
              <a:ext cx="27450" cy="26000"/>
            </a:xfrm>
            <a:custGeom>
              <a:avLst/>
              <a:gdLst/>
              <a:ahLst/>
              <a:cxnLst/>
              <a:rect l="l" t="t" r="r" b="b"/>
              <a:pathLst>
                <a:path w="1098" h="1040" extrusionOk="0">
                  <a:moveTo>
                    <a:pt x="65" y="0"/>
                  </a:moveTo>
                  <a:cubicBezTo>
                    <a:pt x="40" y="0"/>
                    <a:pt x="15" y="17"/>
                    <a:pt x="9" y="42"/>
                  </a:cubicBezTo>
                  <a:cubicBezTo>
                    <a:pt x="1" y="72"/>
                    <a:pt x="19" y="101"/>
                    <a:pt x="49" y="108"/>
                  </a:cubicBezTo>
                  <a:cubicBezTo>
                    <a:pt x="232" y="160"/>
                    <a:pt x="731" y="321"/>
                    <a:pt x="845" y="490"/>
                  </a:cubicBezTo>
                  <a:cubicBezTo>
                    <a:pt x="977" y="684"/>
                    <a:pt x="877" y="963"/>
                    <a:pt x="877" y="966"/>
                  </a:cubicBezTo>
                  <a:cubicBezTo>
                    <a:pt x="867" y="996"/>
                    <a:pt x="881" y="1029"/>
                    <a:pt x="911" y="1036"/>
                  </a:cubicBezTo>
                  <a:cubicBezTo>
                    <a:pt x="918" y="1040"/>
                    <a:pt x="925" y="1040"/>
                    <a:pt x="933" y="1040"/>
                  </a:cubicBezTo>
                  <a:cubicBezTo>
                    <a:pt x="955" y="1040"/>
                    <a:pt x="973" y="1025"/>
                    <a:pt x="980" y="1003"/>
                  </a:cubicBezTo>
                  <a:cubicBezTo>
                    <a:pt x="987" y="992"/>
                    <a:pt x="1097" y="669"/>
                    <a:pt x="936" y="427"/>
                  </a:cubicBezTo>
                  <a:cubicBezTo>
                    <a:pt x="779" y="196"/>
                    <a:pt x="148" y="20"/>
                    <a:pt x="78" y="2"/>
                  </a:cubicBezTo>
                  <a:cubicBezTo>
                    <a:pt x="74" y="0"/>
                    <a:pt x="70" y="0"/>
                    <a:pt x="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5985;p73"/>
            <p:cNvSpPr/>
            <p:nvPr/>
          </p:nvSpPr>
          <p:spPr>
            <a:xfrm>
              <a:off x="1844300" y="1292638"/>
              <a:ext cx="268075" cy="478100"/>
            </a:xfrm>
            <a:custGeom>
              <a:avLst/>
              <a:gdLst/>
              <a:ahLst/>
              <a:cxnLst/>
              <a:rect l="l" t="t" r="r" b="b"/>
              <a:pathLst>
                <a:path w="10723" h="19124" extrusionOk="0">
                  <a:moveTo>
                    <a:pt x="3840" y="0"/>
                  </a:moveTo>
                  <a:cubicBezTo>
                    <a:pt x="2054" y="1192"/>
                    <a:pt x="3312" y="3575"/>
                    <a:pt x="3312" y="3575"/>
                  </a:cubicBezTo>
                  <a:lnTo>
                    <a:pt x="4503" y="8801"/>
                  </a:lnTo>
                  <a:lnTo>
                    <a:pt x="1" y="16013"/>
                  </a:lnTo>
                  <a:lnTo>
                    <a:pt x="5959" y="19123"/>
                  </a:lnTo>
                  <a:lnTo>
                    <a:pt x="9993" y="10521"/>
                  </a:lnTo>
                  <a:cubicBezTo>
                    <a:pt x="10166" y="10077"/>
                    <a:pt x="10195" y="9589"/>
                    <a:pt x="10081" y="9127"/>
                  </a:cubicBezTo>
                  <a:lnTo>
                    <a:pt x="8904" y="3538"/>
                  </a:lnTo>
                  <a:cubicBezTo>
                    <a:pt x="9792" y="2600"/>
                    <a:pt x="10723" y="1390"/>
                    <a:pt x="10723" y="1390"/>
                  </a:cubicBezTo>
                  <a:lnTo>
                    <a:pt x="8442" y="1349"/>
                  </a:lnTo>
                  <a:lnTo>
                    <a:pt x="8339" y="862"/>
                  </a:lnTo>
                  <a:lnTo>
                    <a:pt x="38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5986;p73"/>
            <p:cNvSpPr/>
            <p:nvPr/>
          </p:nvSpPr>
          <p:spPr>
            <a:xfrm>
              <a:off x="2016350" y="1099113"/>
              <a:ext cx="67875" cy="69125"/>
            </a:xfrm>
            <a:custGeom>
              <a:avLst/>
              <a:gdLst/>
              <a:ahLst/>
              <a:cxnLst/>
              <a:rect l="l" t="t" r="r" b="b"/>
              <a:pathLst>
                <a:path w="2715" h="2765" extrusionOk="0">
                  <a:moveTo>
                    <a:pt x="287" y="0"/>
                  </a:moveTo>
                  <a:lnTo>
                    <a:pt x="1" y="1566"/>
                  </a:lnTo>
                  <a:cubicBezTo>
                    <a:pt x="1" y="1566"/>
                    <a:pt x="133" y="2648"/>
                    <a:pt x="1303" y="2758"/>
                  </a:cubicBezTo>
                  <a:cubicBezTo>
                    <a:pt x="1352" y="2762"/>
                    <a:pt x="1399" y="2764"/>
                    <a:pt x="1445" y="2764"/>
                  </a:cubicBezTo>
                  <a:cubicBezTo>
                    <a:pt x="2493" y="2764"/>
                    <a:pt x="2714" y="1596"/>
                    <a:pt x="2693" y="1280"/>
                  </a:cubicBezTo>
                  <a:lnTo>
                    <a:pt x="2341" y="66"/>
                  </a:lnTo>
                  <a:lnTo>
                    <a:pt x="287" y="0"/>
                  </a:lnTo>
                  <a:close/>
                </a:path>
              </a:pathLst>
            </a:custGeom>
            <a:solidFill>
              <a:srgbClr val="DBA7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5987;p73"/>
            <p:cNvSpPr/>
            <p:nvPr/>
          </p:nvSpPr>
          <p:spPr>
            <a:xfrm>
              <a:off x="2022400" y="1102963"/>
              <a:ext cx="61300" cy="27775"/>
            </a:xfrm>
            <a:custGeom>
              <a:avLst/>
              <a:gdLst/>
              <a:ahLst/>
              <a:cxnLst/>
              <a:rect l="l" t="t" r="r" b="b"/>
              <a:pathLst>
                <a:path w="2452" h="1111" extrusionOk="0">
                  <a:moveTo>
                    <a:pt x="2143" y="0"/>
                  </a:moveTo>
                  <a:lnTo>
                    <a:pt x="1" y="154"/>
                  </a:lnTo>
                  <a:cubicBezTo>
                    <a:pt x="589" y="810"/>
                    <a:pt x="1337" y="1110"/>
                    <a:pt x="2224" y="1110"/>
                  </a:cubicBezTo>
                  <a:cubicBezTo>
                    <a:pt x="2298" y="1110"/>
                    <a:pt x="2374" y="1108"/>
                    <a:pt x="2451" y="1104"/>
                  </a:cubicBezTo>
                  <a:lnTo>
                    <a:pt x="214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5988;p73"/>
            <p:cNvSpPr/>
            <p:nvPr/>
          </p:nvSpPr>
          <p:spPr>
            <a:xfrm>
              <a:off x="2012250" y="1036963"/>
              <a:ext cx="75550" cy="82425"/>
            </a:xfrm>
            <a:custGeom>
              <a:avLst/>
              <a:gdLst/>
              <a:ahLst/>
              <a:cxnLst/>
              <a:rect l="l" t="t" r="r" b="b"/>
              <a:pathLst>
                <a:path w="3022" h="3297" extrusionOk="0">
                  <a:moveTo>
                    <a:pt x="1511" y="0"/>
                  </a:moveTo>
                  <a:cubicBezTo>
                    <a:pt x="679" y="0"/>
                    <a:pt x="0" y="737"/>
                    <a:pt x="0" y="1647"/>
                  </a:cubicBezTo>
                  <a:cubicBezTo>
                    <a:pt x="0" y="2556"/>
                    <a:pt x="679" y="3297"/>
                    <a:pt x="1511" y="3297"/>
                  </a:cubicBezTo>
                  <a:cubicBezTo>
                    <a:pt x="2347" y="3297"/>
                    <a:pt x="3022" y="2556"/>
                    <a:pt x="3022" y="1647"/>
                  </a:cubicBezTo>
                  <a:cubicBezTo>
                    <a:pt x="3022" y="737"/>
                    <a:pt x="2347" y="0"/>
                    <a:pt x="1511" y="0"/>
                  </a:cubicBezTo>
                  <a:close/>
                </a:path>
              </a:pathLst>
            </a:custGeom>
            <a:solidFill>
              <a:srgbClr val="DBA7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5989;p73"/>
            <p:cNvSpPr/>
            <p:nvPr/>
          </p:nvSpPr>
          <p:spPr>
            <a:xfrm>
              <a:off x="2003150" y="1021363"/>
              <a:ext cx="91000" cy="81875"/>
            </a:xfrm>
            <a:custGeom>
              <a:avLst/>
              <a:gdLst/>
              <a:ahLst/>
              <a:cxnLst/>
              <a:rect l="l" t="t" r="r" b="b"/>
              <a:pathLst>
                <a:path w="3640" h="3275" extrusionOk="0">
                  <a:moveTo>
                    <a:pt x="2084" y="0"/>
                  </a:moveTo>
                  <a:cubicBezTo>
                    <a:pt x="1820" y="247"/>
                    <a:pt x="1688" y="533"/>
                    <a:pt x="1688" y="533"/>
                  </a:cubicBezTo>
                  <a:cubicBezTo>
                    <a:pt x="1490" y="283"/>
                    <a:pt x="1175" y="283"/>
                    <a:pt x="1175" y="283"/>
                  </a:cubicBezTo>
                  <a:lnTo>
                    <a:pt x="1175" y="283"/>
                  </a:lnTo>
                  <a:lnTo>
                    <a:pt x="1325" y="496"/>
                  </a:lnTo>
                  <a:cubicBezTo>
                    <a:pt x="1325" y="496"/>
                    <a:pt x="713" y="763"/>
                    <a:pt x="547" y="961"/>
                  </a:cubicBezTo>
                  <a:cubicBezTo>
                    <a:pt x="383" y="1156"/>
                    <a:pt x="115" y="1867"/>
                    <a:pt x="115" y="1867"/>
                  </a:cubicBezTo>
                  <a:cubicBezTo>
                    <a:pt x="115" y="1867"/>
                    <a:pt x="1" y="2846"/>
                    <a:pt x="449" y="3275"/>
                  </a:cubicBezTo>
                  <a:cubicBezTo>
                    <a:pt x="449" y="3275"/>
                    <a:pt x="921" y="2828"/>
                    <a:pt x="921" y="2010"/>
                  </a:cubicBezTo>
                  <a:lnTo>
                    <a:pt x="1237" y="2205"/>
                  </a:lnTo>
                  <a:lnTo>
                    <a:pt x="1237" y="1743"/>
                  </a:lnTo>
                  <a:cubicBezTo>
                    <a:pt x="1237" y="1743"/>
                    <a:pt x="1633" y="1955"/>
                    <a:pt x="1647" y="2134"/>
                  </a:cubicBezTo>
                  <a:cubicBezTo>
                    <a:pt x="1750" y="1794"/>
                    <a:pt x="1648" y="1636"/>
                    <a:pt x="1647" y="1636"/>
                  </a:cubicBezTo>
                  <a:lnTo>
                    <a:pt x="1647" y="1636"/>
                  </a:lnTo>
                  <a:cubicBezTo>
                    <a:pt x="2062" y="1904"/>
                    <a:pt x="2278" y="2222"/>
                    <a:pt x="2278" y="2222"/>
                  </a:cubicBezTo>
                  <a:cubicBezTo>
                    <a:pt x="2278" y="1973"/>
                    <a:pt x="2227" y="1687"/>
                    <a:pt x="2227" y="1687"/>
                  </a:cubicBezTo>
                  <a:lnTo>
                    <a:pt x="2227" y="1687"/>
                  </a:lnTo>
                  <a:cubicBezTo>
                    <a:pt x="2660" y="2098"/>
                    <a:pt x="2807" y="2615"/>
                    <a:pt x="2807" y="2615"/>
                  </a:cubicBezTo>
                  <a:cubicBezTo>
                    <a:pt x="2939" y="2241"/>
                    <a:pt x="2858" y="1848"/>
                    <a:pt x="2858" y="1848"/>
                  </a:cubicBezTo>
                  <a:lnTo>
                    <a:pt x="2858" y="1848"/>
                  </a:lnTo>
                  <a:lnTo>
                    <a:pt x="3240" y="2667"/>
                  </a:lnTo>
                  <a:cubicBezTo>
                    <a:pt x="3240" y="2667"/>
                    <a:pt x="3408" y="2758"/>
                    <a:pt x="3426" y="3007"/>
                  </a:cubicBezTo>
                  <a:cubicBezTo>
                    <a:pt x="3639" y="2171"/>
                    <a:pt x="3460" y="1386"/>
                    <a:pt x="3460" y="1386"/>
                  </a:cubicBezTo>
                  <a:lnTo>
                    <a:pt x="2993" y="870"/>
                  </a:lnTo>
                  <a:lnTo>
                    <a:pt x="2300" y="569"/>
                  </a:lnTo>
                  <a:lnTo>
                    <a:pt x="2663" y="301"/>
                  </a:lnTo>
                  <a:cubicBezTo>
                    <a:pt x="2663" y="301"/>
                    <a:pt x="2653" y="301"/>
                    <a:pt x="2635" y="301"/>
                  </a:cubicBezTo>
                  <a:cubicBezTo>
                    <a:pt x="2538" y="301"/>
                    <a:pt x="2218" y="314"/>
                    <a:pt x="2051" y="481"/>
                  </a:cubicBezTo>
                  <a:lnTo>
                    <a:pt x="20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5990;p73"/>
            <p:cNvSpPr/>
            <p:nvPr/>
          </p:nvSpPr>
          <p:spPr>
            <a:xfrm>
              <a:off x="2059725" y="1026688"/>
              <a:ext cx="223625" cy="173375"/>
            </a:xfrm>
            <a:custGeom>
              <a:avLst/>
              <a:gdLst/>
              <a:ahLst/>
              <a:cxnLst/>
              <a:rect l="l" t="t" r="r" b="b"/>
              <a:pathLst>
                <a:path w="8945" h="6935" extrusionOk="0">
                  <a:moveTo>
                    <a:pt x="348" y="0"/>
                  </a:moveTo>
                  <a:cubicBezTo>
                    <a:pt x="229" y="0"/>
                    <a:pt x="117" y="69"/>
                    <a:pt x="67" y="180"/>
                  </a:cubicBezTo>
                  <a:cubicBezTo>
                    <a:pt x="1" y="323"/>
                    <a:pt x="52" y="488"/>
                    <a:pt x="180" y="569"/>
                  </a:cubicBezTo>
                  <a:lnTo>
                    <a:pt x="617" y="843"/>
                  </a:lnTo>
                  <a:lnTo>
                    <a:pt x="947" y="1486"/>
                  </a:lnTo>
                  <a:cubicBezTo>
                    <a:pt x="947" y="1486"/>
                    <a:pt x="969" y="2410"/>
                    <a:pt x="903" y="2875"/>
                  </a:cubicBezTo>
                  <a:cubicBezTo>
                    <a:pt x="837" y="3337"/>
                    <a:pt x="1387" y="3447"/>
                    <a:pt x="1387" y="3447"/>
                  </a:cubicBezTo>
                  <a:cubicBezTo>
                    <a:pt x="1508" y="3497"/>
                    <a:pt x="1715" y="3511"/>
                    <a:pt x="1905" y="3511"/>
                  </a:cubicBezTo>
                  <a:cubicBezTo>
                    <a:pt x="2133" y="3511"/>
                    <a:pt x="2336" y="3491"/>
                    <a:pt x="2336" y="3491"/>
                  </a:cubicBezTo>
                  <a:lnTo>
                    <a:pt x="5391" y="4199"/>
                  </a:lnTo>
                  <a:lnTo>
                    <a:pt x="5922" y="6934"/>
                  </a:lnTo>
                  <a:cubicBezTo>
                    <a:pt x="8413" y="6447"/>
                    <a:pt x="8945" y="5321"/>
                    <a:pt x="8923" y="4063"/>
                  </a:cubicBezTo>
                  <a:cubicBezTo>
                    <a:pt x="8901" y="2809"/>
                    <a:pt x="8237" y="2432"/>
                    <a:pt x="7555" y="2146"/>
                  </a:cubicBezTo>
                  <a:cubicBezTo>
                    <a:pt x="6829" y="1841"/>
                    <a:pt x="1896" y="1163"/>
                    <a:pt x="1896" y="1163"/>
                  </a:cubicBezTo>
                  <a:lnTo>
                    <a:pt x="1299" y="403"/>
                  </a:lnTo>
                  <a:cubicBezTo>
                    <a:pt x="1185" y="264"/>
                    <a:pt x="1028" y="161"/>
                    <a:pt x="855" y="110"/>
                  </a:cubicBezTo>
                  <a:lnTo>
                    <a:pt x="430" y="12"/>
                  </a:lnTo>
                  <a:cubicBezTo>
                    <a:pt x="403" y="4"/>
                    <a:pt x="375" y="0"/>
                    <a:pt x="348" y="0"/>
                  </a:cubicBezTo>
                  <a:close/>
                </a:path>
              </a:pathLst>
            </a:custGeom>
            <a:solidFill>
              <a:srgbClr val="EBA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5991;p73"/>
            <p:cNvSpPr/>
            <p:nvPr/>
          </p:nvSpPr>
          <p:spPr>
            <a:xfrm>
              <a:off x="2191725" y="1131363"/>
              <a:ext cx="36425" cy="67800"/>
            </a:xfrm>
            <a:custGeom>
              <a:avLst/>
              <a:gdLst/>
              <a:ahLst/>
              <a:cxnLst/>
              <a:rect l="l" t="t" r="r" b="b"/>
              <a:pathLst>
                <a:path w="1457" h="2712" extrusionOk="0">
                  <a:moveTo>
                    <a:pt x="1" y="0"/>
                  </a:moveTo>
                  <a:lnTo>
                    <a:pt x="730" y="2711"/>
                  </a:lnTo>
                  <a:lnTo>
                    <a:pt x="1457" y="396"/>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5992;p73"/>
            <p:cNvSpPr/>
            <p:nvPr/>
          </p:nvSpPr>
          <p:spPr>
            <a:xfrm>
              <a:off x="1799375" y="1026088"/>
              <a:ext cx="240775" cy="202025"/>
            </a:xfrm>
            <a:custGeom>
              <a:avLst/>
              <a:gdLst/>
              <a:ahLst/>
              <a:cxnLst/>
              <a:rect l="l" t="t" r="r" b="b"/>
              <a:pathLst>
                <a:path w="9631" h="8081" extrusionOk="0">
                  <a:moveTo>
                    <a:pt x="9362" y="1"/>
                  </a:moveTo>
                  <a:cubicBezTo>
                    <a:pt x="9352" y="1"/>
                    <a:pt x="9343" y="1"/>
                    <a:pt x="9333" y="2"/>
                  </a:cubicBezTo>
                  <a:lnTo>
                    <a:pt x="8999" y="39"/>
                  </a:lnTo>
                  <a:cubicBezTo>
                    <a:pt x="8794" y="61"/>
                    <a:pt x="8607" y="163"/>
                    <a:pt x="8478" y="322"/>
                  </a:cubicBezTo>
                  <a:lnTo>
                    <a:pt x="7654" y="1334"/>
                  </a:lnTo>
                  <a:lnTo>
                    <a:pt x="1720" y="3060"/>
                  </a:lnTo>
                  <a:cubicBezTo>
                    <a:pt x="1460" y="3126"/>
                    <a:pt x="1214" y="3236"/>
                    <a:pt x="994" y="3394"/>
                  </a:cubicBezTo>
                  <a:cubicBezTo>
                    <a:pt x="561" y="3705"/>
                    <a:pt x="1" y="4314"/>
                    <a:pt x="1" y="5367"/>
                  </a:cubicBezTo>
                  <a:cubicBezTo>
                    <a:pt x="1" y="7090"/>
                    <a:pt x="1358" y="7718"/>
                    <a:pt x="2252" y="7850"/>
                  </a:cubicBezTo>
                  <a:cubicBezTo>
                    <a:pt x="3143" y="7982"/>
                    <a:pt x="4269" y="8080"/>
                    <a:pt x="4269" y="8080"/>
                  </a:cubicBezTo>
                  <a:lnTo>
                    <a:pt x="4247" y="4971"/>
                  </a:lnTo>
                  <a:lnTo>
                    <a:pt x="7686" y="3614"/>
                  </a:lnTo>
                  <a:cubicBezTo>
                    <a:pt x="7686" y="3614"/>
                    <a:pt x="7691" y="3614"/>
                    <a:pt x="7699" y="3614"/>
                  </a:cubicBezTo>
                  <a:cubicBezTo>
                    <a:pt x="7828" y="3614"/>
                    <a:pt x="8878" y="3585"/>
                    <a:pt x="8878" y="2620"/>
                  </a:cubicBezTo>
                  <a:lnTo>
                    <a:pt x="8878" y="933"/>
                  </a:lnTo>
                  <a:lnTo>
                    <a:pt x="9512" y="468"/>
                  </a:lnTo>
                  <a:cubicBezTo>
                    <a:pt x="9590" y="410"/>
                    <a:pt x="9630" y="310"/>
                    <a:pt x="9615" y="215"/>
                  </a:cubicBezTo>
                  <a:cubicBezTo>
                    <a:pt x="9595" y="89"/>
                    <a:pt x="9486" y="1"/>
                    <a:pt x="9362" y="1"/>
                  </a:cubicBezTo>
                  <a:close/>
                </a:path>
              </a:pathLst>
            </a:custGeom>
            <a:solidFill>
              <a:srgbClr val="EBA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5993;p73"/>
            <p:cNvSpPr/>
            <p:nvPr/>
          </p:nvSpPr>
          <p:spPr>
            <a:xfrm>
              <a:off x="1875750" y="1150338"/>
              <a:ext cx="28175" cy="77775"/>
            </a:xfrm>
            <a:custGeom>
              <a:avLst/>
              <a:gdLst/>
              <a:ahLst/>
              <a:cxnLst/>
              <a:rect l="l" t="t" r="r" b="b"/>
              <a:pathLst>
                <a:path w="1127" h="3111" extrusionOk="0">
                  <a:moveTo>
                    <a:pt x="1126" y="1"/>
                  </a:moveTo>
                  <a:lnTo>
                    <a:pt x="0" y="364"/>
                  </a:lnTo>
                  <a:lnTo>
                    <a:pt x="1016" y="3110"/>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5994;p73"/>
            <p:cNvSpPr/>
            <p:nvPr/>
          </p:nvSpPr>
          <p:spPr>
            <a:xfrm>
              <a:off x="1900600" y="1122213"/>
              <a:ext cx="313250" cy="214550"/>
            </a:xfrm>
            <a:custGeom>
              <a:avLst/>
              <a:gdLst/>
              <a:ahLst/>
              <a:cxnLst/>
              <a:rect l="l" t="t" r="r" b="b"/>
              <a:pathLst>
                <a:path w="12530" h="8582" extrusionOk="0">
                  <a:moveTo>
                    <a:pt x="10102" y="0"/>
                  </a:moveTo>
                  <a:cubicBezTo>
                    <a:pt x="10102" y="0"/>
                    <a:pt x="8621" y="66"/>
                    <a:pt x="7264" y="154"/>
                  </a:cubicBezTo>
                  <a:lnTo>
                    <a:pt x="7323" y="356"/>
                  </a:lnTo>
                  <a:cubicBezTo>
                    <a:pt x="7344" y="672"/>
                    <a:pt x="7123" y="1840"/>
                    <a:pt x="6075" y="1840"/>
                  </a:cubicBezTo>
                  <a:cubicBezTo>
                    <a:pt x="6029" y="1840"/>
                    <a:pt x="5982" y="1838"/>
                    <a:pt x="5933" y="1834"/>
                  </a:cubicBezTo>
                  <a:cubicBezTo>
                    <a:pt x="4763" y="1724"/>
                    <a:pt x="4631" y="642"/>
                    <a:pt x="4631" y="642"/>
                  </a:cubicBezTo>
                  <a:lnTo>
                    <a:pt x="4675" y="396"/>
                  </a:lnTo>
                  <a:lnTo>
                    <a:pt x="4675" y="396"/>
                  </a:lnTo>
                  <a:cubicBezTo>
                    <a:pt x="3421" y="532"/>
                    <a:pt x="1613" y="796"/>
                    <a:pt x="686" y="935"/>
                  </a:cubicBezTo>
                  <a:cubicBezTo>
                    <a:pt x="315" y="990"/>
                    <a:pt x="66" y="1170"/>
                    <a:pt x="66" y="1170"/>
                  </a:cubicBezTo>
                  <a:lnTo>
                    <a:pt x="0" y="4569"/>
                  </a:lnTo>
                  <a:lnTo>
                    <a:pt x="1896" y="4433"/>
                  </a:lnTo>
                  <a:lnTo>
                    <a:pt x="1896" y="4433"/>
                  </a:lnTo>
                  <a:cubicBezTo>
                    <a:pt x="1896" y="4433"/>
                    <a:pt x="1698" y="4877"/>
                    <a:pt x="1060" y="7257"/>
                  </a:cubicBezTo>
                  <a:cubicBezTo>
                    <a:pt x="2563" y="8301"/>
                    <a:pt x="4266" y="8581"/>
                    <a:pt x="5660" y="8581"/>
                  </a:cubicBezTo>
                  <a:cubicBezTo>
                    <a:pt x="7272" y="8581"/>
                    <a:pt x="8471" y="8207"/>
                    <a:pt x="8471" y="8207"/>
                  </a:cubicBezTo>
                  <a:lnTo>
                    <a:pt x="9552" y="3993"/>
                  </a:lnTo>
                  <a:lnTo>
                    <a:pt x="12530" y="3531"/>
                  </a:lnTo>
                  <a:cubicBezTo>
                    <a:pt x="12530" y="3531"/>
                    <a:pt x="11976" y="451"/>
                    <a:pt x="11910" y="432"/>
                  </a:cubicBezTo>
                  <a:cubicBezTo>
                    <a:pt x="11448" y="300"/>
                    <a:pt x="10102" y="0"/>
                    <a:pt x="101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5995;p73"/>
            <p:cNvSpPr/>
            <p:nvPr/>
          </p:nvSpPr>
          <p:spPr>
            <a:xfrm>
              <a:off x="1768025" y="877913"/>
              <a:ext cx="274675" cy="251475"/>
            </a:xfrm>
            <a:custGeom>
              <a:avLst/>
              <a:gdLst/>
              <a:ahLst/>
              <a:cxnLst/>
              <a:rect l="l" t="t" r="r" b="b"/>
              <a:pathLst>
                <a:path w="10987" h="10059" extrusionOk="0">
                  <a:moveTo>
                    <a:pt x="5494" y="0"/>
                  </a:moveTo>
                  <a:cubicBezTo>
                    <a:pt x="2461" y="0"/>
                    <a:pt x="1" y="1778"/>
                    <a:pt x="1" y="3971"/>
                  </a:cubicBezTo>
                  <a:cubicBezTo>
                    <a:pt x="1" y="5680"/>
                    <a:pt x="1493" y="7132"/>
                    <a:pt x="3583" y="7696"/>
                  </a:cubicBezTo>
                  <a:lnTo>
                    <a:pt x="2978" y="10058"/>
                  </a:lnTo>
                  <a:cubicBezTo>
                    <a:pt x="3561" y="9808"/>
                    <a:pt x="4301" y="8698"/>
                    <a:pt x="4771" y="7906"/>
                  </a:cubicBezTo>
                  <a:cubicBezTo>
                    <a:pt x="5006" y="7928"/>
                    <a:pt x="5248" y="7943"/>
                    <a:pt x="5494" y="7943"/>
                  </a:cubicBezTo>
                  <a:cubicBezTo>
                    <a:pt x="8526" y="7943"/>
                    <a:pt x="10986" y="6164"/>
                    <a:pt x="10986" y="3971"/>
                  </a:cubicBezTo>
                  <a:cubicBezTo>
                    <a:pt x="10986" y="1778"/>
                    <a:pt x="8526" y="0"/>
                    <a:pt x="54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5996;p73"/>
            <p:cNvSpPr/>
            <p:nvPr/>
          </p:nvSpPr>
          <p:spPr>
            <a:xfrm>
              <a:off x="1837150" y="810413"/>
              <a:ext cx="183625" cy="183575"/>
            </a:xfrm>
            <a:custGeom>
              <a:avLst/>
              <a:gdLst/>
              <a:ahLst/>
              <a:cxnLst/>
              <a:rect l="l" t="t" r="r" b="b"/>
              <a:pathLst>
                <a:path w="7345" h="7343" extrusionOk="0">
                  <a:moveTo>
                    <a:pt x="3675" y="1"/>
                  </a:moveTo>
                  <a:cubicBezTo>
                    <a:pt x="1643" y="1"/>
                    <a:pt x="1" y="1372"/>
                    <a:pt x="1" y="3066"/>
                  </a:cubicBezTo>
                  <a:cubicBezTo>
                    <a:pt x="1" y="4757"/>
                    <a:pt x="1643" y="6128"/>
                    <a:pt x="3675" y="6128"/>
                  </a:cubicBezTo>
                  <a:cubicBezTo>
                    <a:pt x="4005" y="6128"/>
                    <a:pt x="4327" y="6092"/>
                    <a:pt x="4635" y="6022"/>
                  </a:cubicBezTo>
                  <a:cubicBezTo>
                    <a:pt x="4947" y="6466"/>
                    <a:pt x="5479" y="6997"/>
                    <a:pt x="6348" y="7342"/>
                  </a:cubicBezTo>
                  <a:cubicBezTo>
                    <a:pt x="5911" y="6528"/>
                    <a:pt x="5647" y="6033"/>
                    <a:pt x="5486" y="5728"/>
                  </a:cubicBezTo>
                  <a:cubicBezTo>
                    <a:pt x="6597" y="5204"/>
                    <a:pt x="7345" y="4207"/>
                    <a:pt x="7345" y="3066"/>
                  </a:cubicBezTo>
                  <a:cubicBezTo>
                    <a:pt x="7345" y="1372"/>
                    <a:pt x="5703" y="1"/>
                    <a:pt x="3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TextBox 44"/>
          <p:cNvSpPr txBox="1"/>
          <p:nvPr/>
        </p:nvSpPr>
        <p:spPr>
          <a:xfrm>
            <a:off x="7818706" y="4928056"/>
            <a:ext cx="1210588" cy="215444"/>
          </a:xfrm>
          <a:prstGeom prst="rect">
            <a:avLst/>
          </a:prstGeom>
          <a:noFill/>
        </p:spPr>
        <p:txBody>
          <a:bodyPr wrap="none" rtlCol="0">
            <a:spAutoFit/>
          </a:bodyPr>
          <a:lstStyle/>
          <a:p>
            <a:r>
              <a:rPr lang="en-US" sz="800" dirty="0"/>
              <a:t>© Everestwalk Groups</a:t>
            </a:r>
            <a:endParaRPr lang="en-US" sz="800" dirty="0"/>
          </a:p>
        </p:txBody>
      </p:sp>
    </p:spTree>
  </p:cSld>
  <p:clrMapOvr>
    <a:masterClrMapping/>
  </p:clrMapOvr>
</p:sld>
</file>

<file path=ppt/theme/theme1.xml><?xml version="1.0" encoding="utf-8"?>
<a:theme xmlns:a="http://schemas.openxmlformats.org/drawingml/2006/main" name="Depressive Disorder Clinical Case by Slidesgo">
  <a:themeElements>
    <a:clrScheme name="Simple Light">
      <a:dk1>
        <a:srgbClr val="2C272B"/>
      </a:dk1>
      <a:lt1>
        <a:srgbClr val="EACFDB"/>
      </a:lt1>
      <a:dk2>
        <a:srgbClr val="8C95CB"/>
      </a:dk2>
      <a:lt2>
        <a:srgbClr val="E14646"/>
      </a:lt2>
      <a:accent1>
        <a:srgbClr val="AAD5D6"/>
      </a:accent1>
      <a:accent2>
        <a:srgbClr val="F8BE57"/>
      </a:accent2>
      <a:accent3>
        <a:srgbClr val="DD8EAB"/>
      </a:accent3>
      <a:accent4>
        <a:srgbClr val="EBAF91"/>
      </a:accent4>
      <a:accent5>
        <a:srgbClr val="D77134"/>
      </a:accent5>
      <a:accent6>
        <a:srgbClr val="6DA98B"/>
      </a:accent6>
      <a:hlink>
        <a:srgbClr val="2C272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1804</Words>
  <Application>WPS Presentation</Application>
  <PresentationFormat>On-screen Show (16:9)</PresentationFormat>
  <Paragraphs>109</Paragraphs>
  <Slides>10</Slides>
  <Notes>10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10</vt:i4>
      </vt:variant>
    </vt:vector>
  </HeadingPairs>
  <TitlesOfParts>
    <vt:vector size="29" baseType="lpstr">
      <vt:lpstr>Arial</vt:lpstr>
      <vt:lpstr>SimSun</vt:lpstr>
      <vt:lpstr>Wingdings</vt:lpstr>
      <vt:lpstr>Arial</vt:lpstr>
      <vt:lpstr>Poppins</vt:lpstr>
      <vt:lpstr>Thonburi</vt:lpstr>
      <vt:lpstr>Bebas Neue</vt:lpstr>
      <vt:lpstr>Poppins Light</vt:lpstr>
      <vt:lpstr>Bellota</vt:lpstr>
      <vt:lpstr>Trebuchet MS</vt:lpstr>
      <vt:lpstr>Verdana</vt:lpstr>
      <vt:lpstr>Calibri</vt:lpstr>
      <vt:lpstr>Helvetica Neue</vt:lpstr>
      <vt:lpstr>微软雅黑</vt:lpstr>
      <vt:lpstr>汉仪旗黑</vt:lpstr>
      <vt:lpstr>Arial Unicode MS</vt:lpstr>
      <vt:lpstr>Wingdings</vt:lpstr>
      <vt:lpstr>宋体-简</vt:lpstr>
      <vt:lpstr>Depressive Disorder Clinical Case by Slidesgo</vt:lpstr>
      <vt:lpstr>PowerPoint 演示文稿</vt:lpstr>
      <vt:lpstr>5.</vt:lpstr>
      <vt:lpstr>Discussion Platform</vt:lpstr>
      <vt:lpstr>Article of the week</vt:lpstr>
      <vt:lpstr>Suicide help line</vt:lpstr>
      <vt:lpstr>Push Notifications</vt:lpstr>
      <vt:lpstr>Mood Track </vt:lpstr>
      <vt:lpstr>Self Assessment</vt:lpstr>
      <vt:lpstr>Existence Alternative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MENTAL WELLBEING FOLDER</dc:title>
  <dc:creator/>
  <cp:lastModifiedBy>kunjanrajbhandari</cp:lastModifiedBy>
  <cp:revision>31</cp:revision>
  <dcterms:created xsi:type="dcterms:W3CDTF">2022-02-28T06:28:45Z</dcterms:created>
  <dcterms:modified xsi:type="dcterms:W3CDTF">2022-02-28T06:28:45Z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1033-3.1.6.6275</vt:lpwstr>
  </property>
</Properties>
</file>