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C053-0076-48BB-99E5-3692777558B0}" type="datetimeFigureOut">
              <a:rPr lang="en-IN" smtClean="0"/>
              <a:t>09-05-2016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3ACC-DDFD-488A-A9BA-6CA664B7D7C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35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C053-0076-48BB-99E5-3692777558B0}" type="datetimeFigureOut">
              <a:rPr lang="en-IN" smtClean="0"/>
              <a:t>09-05-2016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3ACC-DDFD-488A-A9BA-6CA664B7D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67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C053-0076-48BB-99E5-3692777558B0}" type="datetimeFigureOut">
              <a:rPr lang="en-IN" smtClean="0"/>
              <a:t>09-05-2016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3ACC-DDFD-488A-A9BA-6CA664B7D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7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C053-0076-48BB-99E5-3692777558B0}" type="datetimeFigureOut">
              <a:rPr lang="en-IN" smtClean="0"/>
              <a:t>09-05-2016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3ACC-DDFD-488A-A9BA-6CA664B7D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54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C053-0076-48BB-99E5-3692777558B0}" type="datetimeFigureOut">
              <a:rPr lang="en-IN" smtClean="0"/>
              <a:t>09-05-2016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3ACC-DDFD-488A-A9BA-6CA664B7D7C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5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C053-0076-48BB-99E5-3692777558B0}" type="datetimeFigureOut">
              <a:rPr lang="en-IN" smtClean="0"/>
              <a:t>09-05-2016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3ACC-DDFD-488A-A9BA-6CA664B7D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42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C053-0076-48BB-99E5-3692777558B0}" type="datetimeFigureOut">
              <a:rPr lang="en-IN" smtClean="0"/>
              <a:t>09-05-2016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3ACC-DDFD-488A-A9BA-6CA664B7D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3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C053-0076-48BB-99E5-3692777558B0}" type="datetimeFigureOut">
              <a:rPr lang="en-IN" smtClean="0"/>
              <a:t>09-05-2016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3ACC-DDFD-488A-A9BA-6CA664B7D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01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C053-0076-48BB-99E5-3692777558B0}" type="datetimeFigureOut">
              <a:rPr lang="en-IN" smtClean="0"/>
              <a:t>09-05-2016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3ACC-DDFD-488A-A9BA-6CA664B7D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69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21C053-0076-48BB-99E5-3692777558B0}" type="datetimeFigureOut">
              <a:rPr lang="en-IN" smtClean="0"/>
              <a:t>09-05-2016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303ACC-DDFD-488A-A9BA-6CA664B7D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75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C053-0076-48BB-99E5-3692777558B0}" type="datetimeFigureOut">
              <a:rPr lang="en-IN" smtClean="0"/>
              <a:t>09-05-2016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3ACC-DDFD-488A-A9BA-6CA664B7D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70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21C053-0076-48BB-99E5-3692777558B0}" type="datetimeFigureOut">
              <a:rPr lang="en-IN" smtClean="0"/>
              <a:t>09-05-2016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303ACC-DDFD-488A-A9BA-6CA664B7D7C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58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3473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Computer Shop Management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Vineet</a:t>
            </a:r>
            <a:r>
              <a:rPr lang="en-IN" dirty="0" smtClean="0"/>
              <a:t> Khanna (1055695)</a:t>
            </a:r>
          </a:p>
          <a:p>
            <a:r>
              <a:rPr lang="en-IN" dirty="0" smtClean="0"/>
              <a:t>Kunjan </a:t>
            </a:r>
            <a:r>
              <a:rPr lang="en-IN" dirty="0" err="1" smtClean="0"/>
              <a:t>Vaghela</a:t>
            </a:r>
            <a:r>
              <a:rPr lang="en-IN" dirty="0" smtClean="0"/>
              <a:t> (1056029)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1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Employee Details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096" y="1846263"/>
            <a:ext cx="7548134" cy="4022725"/>
          </a:xfrm>
        </p:spPr>
      </p:pic>
    </p:spTree>
    <p:extLst>
      <p:ext uri="{BB962C8B-B14F-4D97-AF65-F5344CB8AC3E}">
        <p14:creationId xmlns:p14="http://schemas.microsoft.com/office/powerpoint/2010/main" val="155010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Muster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03671"/>
            <a:ext cx="10058400" cy="3307908"/>
          </a:xfrm>
        </p:spPr>
      </p:pic>
    </p:spTree>
    <p:extLst>
      <p:ext uri="{BB962C8B-B14F-4D97-AF65-F5344CB8AC3E}">
        <p14:creationId xmlns:p14="http://schemas.microsoft.com/office/powerpoint/2010/main" val="207922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Payroll Payment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11" y="1846263"/>
            <a:ext cx="9191504" cy="4022725"/>
          </a:xfrm>
        </p:spPr>
      </p:pic>
    </p:spTree>
    <p:extLst>
      <p:ext uri="{BB962C8B-B14F-4D97-AF65-F5344CB8AC3E}">
        <p14:creationId xmlns:p14="http://schemas.microsoft.com/office/powerpoint/2010/main" val="31874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Accounts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00" y="1846263"/>
            <a:ext cx="7883926" cy="4022725"/>
          </a:xfrm>
        </p:spPr>
      </p:pic>
    </p:spTree>
    <p:extLst>
      <p:ext uri="{BB962C8B-B14F-4D97-AF65-F5344CB8AC3E}">
        <p14:creationId xmlns:p14="http://schemas.microsoft.com/office/powerpoint/2010/main" val="424688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Form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529" y="1846263"/>
            <a:ext cx="8013267" cy="4022725"/>
          </a:xfrm>
        </p:spPr>
      </p:pic>
    </p:spTree>
    <p:extLst>
      <p:ext uri="{BB962C8B-B14F-4D97-AF65-F5344CB8AC3E}">
        <p14:creationId xmlns:p14="http://schemas.microsoft.com/office/powerpoint/2010/main" val="244971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Screen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51" y="2371518"/>
            <a:ext cx="9488224" cy="2972215"/>
          </a:xfrm>
        </p:spPr>
      </p:pic>
    </p:spTree>
    <p:extLst>
      <p:ext uri="{BB962C8B-B14F-4D97-AF65-F5344CB8AC3E}">
        <p14:creationId xmlns:p14="http://schemas.microsoft.com/office/powerpoint/2010/main" val="73526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Inventory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51" y="2438202"/>
            <a:ext cx="9488224" cy="2838846"/>
          </a:xfrm>
        </p:spPr>
      </p:pic>
    </p:spTree>
    <p:extLst>
      <p:ext uri="{BB962C8B-B14F-4D97-AF65-F5344CB8AC3E}">
        <p14:creationId xmlns:p14="http://schemas.microsoft.com/office/powerpoint/2010/main" val="348448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Supplier Details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096" y="1846263"/>
            <a:ext cx="7548134" cy="4022725"/>
          </a:xfrm>
        </p:spPr>
      </p:pic>
    </p:spTree>
    <p:extLst>
      <p:ext uri="{BB962C8B-B14F-4D97-AF65-F5344CB8AC3E}">
        <p14:creationId xmlns:p14="http://schemas.microsoft.com/office/powerpoint/2010/main" val="302103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Purchase Order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096" y="1846263"/>
            <a:ext cx="7548134" cy="4022725"/>
          </a:xfrm>
        </p:spPr>
      </p:pic>
    </p:spTree>
    <p:extLst>
      <p:ext uri="{BB962C8B-B14F-4D97-AF65-F5344CB8AC3E}">
        <p14:creationId xmlns:p14="http://schemas.microsoft.com/office/powerpoint/2010/main" val="234758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Customer Details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096" y="1846263"/>
            <a:ext cx="7548134" cy="4022725"/>
          </a:xfrm>
        </p:spPr>
      </p:pic>
    </p:spTree>
    <p:extLst>
      <p:ext uri="{BB962C8B-B14F-4D97-AF65-F5344CB8AC3E}">
        <p14:creationId xmlns:p14="http://schemas.microsoft.com/office/powerpoint/2010/main" val="339560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Customer Billing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096" y="1846263"/>
            <a:ext cx="7548134" cy="4022725"/>
          </a:xfrm>
        </p:spPr>
      </p:pic>
    </p:spTree>
    <p:extLst>
      <p:ext uri="{BB962C8B-B14F-4D97-AF65-F5344CB8AC3E}">
        <p14:creationId xmlns:p14="http://schemas.microsoft.com/office/powerpoint/2010/main" val="44472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Customer Invoice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691" y="1846263"/>
            <a:ext cx="6286943" cy="4022725"/>
          </a:xfrm>
        </p:spPr>
      </p:pic>
    </p:spTree>
    <p:extLst>
      <p:ext uri="{BB962C8B-B14F-4D97-AF65-F5344CB8AC3E}">
        <p14:creationId xmlns:p14="http://schemas.microsoft.com/office/powerpoint/2010/main" val="8263859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</TotalTime>
  <Words>35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Computer Shop Management System</vt:lpstr>
      <vt:lpstr>Login Form</vt:lpstr>
      <vt:lpstr>Home Screen</vt:lpstr>
      <vt:lpstr>Inventory</vt:lpstr>
      <vt:lpstr>Supplier Details</vt:lpstr>
      <vt:lpstr>Purchase Order</vt:lpstr>
      <vt:lpstr>Customer Details</vt:lpstr>
      <vt:lpstr>Customer Billing</vt:lpstr>
      <vt:lpstr>Customer Invoice</vt:lpstr>
      <vt:lpstr>Employee Details</vt:lpstr>
      <vt:lpstr>Muster</vt:lpstr>
      <vt:lpstr>Payroll Payment</vt:lpstr>
      <vt:lpstr>Accounts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CSMS</dc:title>
  <dc:creator>Kunjan</dc:creator>
  <cp:lastModifiedBy>Kunjan</cp:lastModifiedBy>
  <cp:revision>6</cp:revision>
  <dcterms:created xsi:type="dcterms:W3CDTF">2016-05-09T03:49:24Z</dcterms:created>
  <dcterms:modified xsi:type="dcterms:W3CDTF">2016-05-09T04:19:28Z</dcterms:modified>
</cp:coreProperties>
</file>