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706100" cy="6921500"/>
  <p:notesSz cx="10706100" cy="6921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0100" y="1826768"/>
            <a:ext cx="9067800" cy="12374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0200" y="3299968"/>
            <a:ext cx="7467600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3400" y="1355344"/>
            <a:ext cx="4640580" cy="3889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94020" y="1355344"/>
            <a:ext cx="4640580" cy="3889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00" y="235712"/>
            <a:ext cx="9601200" cy="942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1355344"/>
            <a:ext cx="9601200" cy="3889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27120" y="5480304"/>
            <a:ext cx="3413760" cy="29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3400" y="5480304"/>
            <a:ext cx="2453640" cy="29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80960" y="5480304"/>
            <a:ext cx="2453640" cy="29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692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6107" cy="6451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6107" cy="612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4797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4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4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4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4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01870" cy="584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2018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2023-05-02T05:15:44Z</dcterms:created>
  <dcterms:modified xsi:type="dcterms:W3CDTF">2023-05-02T05:15:44Z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2023-05-02T00:00:00Z</vt:filetime>
  </property>
</Properties>
</file>