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78B-F4AA-4CA6-914C-61B5EEA5B21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08B-5A6C-4E0C-952A-47015174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8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78B-F4AA-4CA6-914C-61B5EEA5B21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08B-5A6C-4E0C-952A-47015174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50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78B-F4AA-4CA6-914C-61B5EEA5B21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08B-5A6C-4E0C-952A-47015174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32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78B-F4AA-4CA6-914C-61B5EEA5B21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08B-5A6C-4E0C-952A-47015174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80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78B-F4AA-4CA6-914C-61B5EEA5B21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08B-5A6C-4E0C-952A-47015174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8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78B-F4AA-4CA6-914C-61B5EEA5B21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08B-5A6C-4E0C-952A-47015174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00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78B-F4AA-4CA6-914C-61B5EEA5B21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08B-5A6C-4E0C-952A-47015174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70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78B-F4AA-4CA6-914C-61B5EEA5B21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08B-5A6C-4E0C-952A-47015174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6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78B-F4AA-4CA6-914C-61B5EEA5B21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08B-5A6C-4E0C-952A-47015174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8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78B-F4AA-4CA6-914C-61B5EEA5B21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08B-5A6C-4E0C-952A-47015174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37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78B-F4AA-4CA6-914C-61B5EEA5B21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08B-5A6C-4E0C-952A-47015174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38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6478B-F4AA-4CA6-914C-61B5EEA5B21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4308B-5A6C-4E0C-952A-47015174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60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サブタイトル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244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限られたリソースを活用する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529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リファレンス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式と評価</a:t>
            </a:r>
            <a:endParaRPr lang="en-US" altLang="ja-JP" dirty="0" smtClean="0"/>
          </a:p>
          <a:p>
            <a:pPr lvl="1"/>
            <a:r>
              <a:rPr lang="ja-JP" altLang="en-US" dirty="0"/>
              <a:t>文と宣言</a:t>
            </a:r>
            <a:endParaRPr lang="en-US" altLang="ja-JP" dirty="0"/>
          </a:p>
          <a:p>
            <a:pPr lvl="1"/>
            <a:r>
              <a:rPr lang="ja-JP" altLang="en-US" dirty="0" smtClean="0"/>
              <a:t>組み込みオブジェクト</a:t>
            </a:r>
            <a:endParaRPr lang="en-US" altLang="ja-JP" dirty="0"/>
          </a:p>
          <a:p>
            <a:pPr lvl="1"/>
            <a:r>
              <a:rPr lang="ja-JP" altLang="en-US" dirty="0"/>
              <a:t>関数</a:t>
            </a:r>
            <a:endParaRPr lang="en-US" altLang="ja-JP" dirty="0"/>
          </a:p>
          <a:p>
            <a:r>
              <a:rPr lang="en-US" altLang="ja-JP" dirty="0" err="1"/>
              <a:t>WebAPIs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DOM</a:t>
            </a:r>
          </a:p>
          <a:p>
            <a:pPr lvl="2"/>
            <a:r>
              <a:rPr lang="ja-JP" altLang="en-US" dirty="0" smtClean="0"/>
              <a:t>要素を操作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要素を取得する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要素を操作する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自走して設計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写経より考える時間が多い</a:t>
            </a:r>
            <a:endParaRPr lang="en-US" altLang="ja-JP" dirty="0" smtClean="0"/>
          </a:p>
          <a:p>
            <a:r>
              <a:rPr lang="ja-JP" altLang="en-US" dirty="0" smtClean="0"/>
              <a:t>ソースを</a:t>
            </a:r>
            <a:r>
              <a:rPr lang="en-US" altLang="ja-JP" dirty="0" smtClean="0"/>
              <a:t>MDN</a:t>
            </a:r>
            <a:r>
              <a:rPr lang="ja-JP" altLang="en-US" dirty="0" smtClean="0"/>
              <a:t>リファレンスのみを使用</a:t>
            </a:r>
            <a:endParaRPr lang="en-US" altLang="ja-JP" dirty="0" smtClean="0"/>
          </a:p>
          <a:p>
            <a:r>
              <a:rPr lang="ja-JP" altLang="en-US" dirty="0"/>
              <a:t>基礎的</a:t>
            </a:r>
            <a:r>
              <a:rPr lang="ja-JP" altLang="en-US" dirty="0" smtClean="0"/>
              <a:t>な考え方の理解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6328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品質の問題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可読</a:t>
            </a:r>
            <a:r>
              <a:rPr lang="ja-JP" altLang="en-US" dirty="0" smtClean="0"/>
              <a:t>性が悪い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時間</a:t>
            </a:r>
            <a:r>
              <a:rPr lang="ja-JP" altLang="en-US" dirty="0" smtClean="0"/>
              <a:t>の問題</a:t>
            </a:r>
            <a:endParaRPr lang="en-US" altLang="ja-JP" dirty="0" smtClean="0"/>
          </a:p>
          <a:p>
            <a:pPr lvl="1"/>
            <a:r>
              <a:rPr lang="ja-JP" altLang="en-US" dirty="0"/>
              <a:t>時間の割に効果が少ない</a:t>
            </a:r>
            <a:endParaRPr lang="en-US" altLang="ja-JP" dirty="0" smtClean="0"/>
          </a:p>
          <a:p>
            <a:pPr lvl="1"/>
            <a:r>
              <a:rPr lang="ja-JP" altLang="en-US" dirty="0"/>
              <a:t>現状のままでは実務で</a:t>
            </a:r>
            <a:r>
              <a:rPr lang="ja-JP" altLang="en-US" dirty="0" smtClean="0"/>
              <a:t>使えない</a:t>
            </a:r>
            <a:endParaRPr lang="en-US" altLang="ja-JP" dirty="0"/>
          </a:p>
          <a:p>
            <a:pPr lvl="1"/>
            <a:r>
              <a:rPr lang="ja-JP" altLang="en-US" dirty="0" smtClean="0"/>
              <a:t>成果物が少ない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WebAPI</a:t>
            </a:r>
            <a:r>
              <a:rPr lang="ja-JP" altLang="en-US" dirty="0" smtClean="0"/>
              <a:t>関数の書き方以外の知識なし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marL="457200" lvl="1" indent="0">
              <a:buNone/>
            </a:pPr>
            <a:endParaRPr kumimoji="1"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品質の問題対策</a:t>
            </a:r>
            <a:endParaRPr lang="en-US" altLang="ja-JP" dirty="0"/>
          </a:p>
          <a:p>
            <a:pPr lvl="1"/>
            <a:r>
              <a:rPr lang="ja-JP" altLang="en-US" dirty="0"/>
              <a:t>可読</a:t>
            </a:r>
            <a:r>
              <a:rPr lang="ja-JP" altLang="en-US" dirty="0" smtClean="0"/>
              <a:t>性の高いコードの情報集め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期間の問題対策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試行する時間と思考する時間を分ける</a:t>
            </a:r>
            <a:endParaRPr kumimoji="1" lang="en-US" altLang="ja-JP" dirty="0" smtClean="0"/>
          </a:p>
          <a:p>
            <a:pPr lvl="1"/>
            <a:r>
              <a:rPr lang="ja-JP" altLang="en-US" sz="1200" dirty="0" smtClean="0"/>
              <a:t>参考</a:t>
            </a:r>
            <a:r>
              <a:rPr lang="en-US" altLang="ja-JP" sz="1200" dirty="0" smtClean="0"/>
              <a:t>:https://kuranuki.sonicgarden.jp/archives/25009</a:t>
            </a:r>
            <a:endParaRPr kumimoji="1" lang="en-US" altLang="ja-JP" sz="1200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sz="1200" dirty="0"/>
              <a:t>参考</a:t>
            </a:r>
            <a:r>
              <a:rPr lang="en-US" altLang="ja-JP" sz="1200" dirty="0" smtClean="0"/>
              <a:t>https://developer.mozilla.org/ja/docs/Learn/JavaScript/First_steps/Arrays</a:t>
            </a:r>
            <a:endParaRPr lang="en-US" altLang="ja-JP" sz="1200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645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コードの可読性を高くする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機能拡張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バックエンドの処理を追加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/>
              <a:t>フレームワークを使用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Vue.js</a:t>
            </a:r>
            <a:r>
              <a:rPr lang="ja-JP" altLang="en-US" dirty="0" smtClean="0"/>
              <a:t>等々</a:t>
            </a:r>
            <a:endParaRPr lang="en-US" altLang="ja-JP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より良い成果物を残す。例えば、まとめの作成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引き継ぎ継続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課題を増やす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バグの改修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課題</a:t>
            </a:r>
            <a:r>
              <a:rPr kumimoji="1" lang="ja-JP" altLang="en-US" dirty="0" smtClean="0"/>
              <a:t>を探す、</a:t>
            </a:r>
            <a:r>
              <a:rPr kumimoji="1" lang="en-US" altLang="ja-JP" dirty="0" err="1" smtClean="0"/>
              <a:t>stackover</a:t>
            </a:r>
            <a:r>
              <a:rPr lang="en-US" altLang="ja-JP" dirty="0" err="1" smtClean="0"/>
              <a:t>flow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等々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932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172</Words>
  <Application>Microsoft Office PowerPoint</Application>
  <PresentationFormat>ワイド画面</PresentationFormat>
  <Paragraphs>61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タイトル</vt:lpstr>
      <vt:lpstr>理由</vt:lpstr>
      <vt:lpstr>成果</vt:lpstr>
      <vt:lpstr>課題</vt:lpstr>
      <vt:lpstr>タイトル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14</cp:revision>
  <dcterms:created xsi:type="dcterms:W3CDTF">2024-11-08T01:26:22Z</dcterms:created>
  <dcterms:modified xsi:type="dcterms:W3CDTF">2024-11-08T05:37:52Z</dcterms:modified>
</cp:coreProperties>
</file>