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7EC81-D477-01D1-69A1-4D23F0C88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35196F-F960-AA2D-5557-4243C669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377F9-FCFE-DD83-69F6-A030A106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15283-60D1-7831-A73C-CC2F8FE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574F7-81BF-C271-7F77-42B3486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7A4A-F761-79BB-FA4B-CD695F63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B9A33-5E82-1F2F-A9D6-9A4A2EED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63711-28DD-A637-749C-170ECEB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A971-5591-DD19-27A0-097EC01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4F1F3-B170-0D6A-84BF-150F8AD0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6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6498D-E153-5DC3-D515-C4E25DFC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AD696-4C47-CB90-23C4-203D3944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FAB1-84DB-A273-898E-D1EB2928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0ADB4-E662-2481-8C6B-597A3AE1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ECE13-20C0-A301-D0CC-EC9CCAEC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3599C-B89A-ED97-71BE-E38027D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D6053-24ED-A05F-F48E-C8DE0307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1B28-D57F-2837-1382-4771B858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2798-164E-43B5-3392-CF183ED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D44F-4D28-756E-BC75-8B3B2EFA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AA66-1260-38F5-8107-36F985B8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73FF1-AE5F-EC2A-BCDB-EF27BAF0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5599D-B027-9D4C-AD3E-24F7BE21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C565A-CE82-2E0F-BDA6-CA3FA4B4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190B-B86F-DE6D-87B2-8377A102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7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72925-D73A-6937-9067-233BD8C9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14882-2ED1-7830-D404-A093F30B8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61445-BB63-A79F-72F8-598D45A8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34CE0-21EC-9117-A7E0-9CE2E86D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50DBD-9796-AE0C-9253-286D1504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D7052-74F2-A5D0-0CC8-FF44C561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6FED-D2B0-6B08-AAD2-DB16D5EB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D729B-1E1E-AA81-0C55-8D67B5F9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C92D7-545D-E490-69DB-49819763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E8893-69D6-C837-541E-A2E55572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644B5-4DA3-AF17-AD18-3ACF4FCE1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1452F-A42A-7DE3-72B6-A979A01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D9B173-9305-45D1-7C40-E1C9A02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73C92-F535-A1EE-A584-78B3C37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8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3D44-317C-5439-0C09-EB2C35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D6D6C-16D7-396D-DB78-635439A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D8262-15E1-7388-EB58-ACE77DED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BCB60-8866-CDBC-D936-ACDC7B6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4CD3AD-ED05-E48E-7166-1220BDA9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DD3F88-329E-DB00-1F8F-ECBA2BF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9399B-4D32-FD71-3136-059D1B9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2B871-051B-BEA3-B2D1-8FF137BE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C4DE-1DA1-5B38-622F-645F318A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0B864-CFB2-AF22-EDEF-ED3E8A14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EDFD6-673E-3850-3833-7B1E57A7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CD796-681D-E1BC-B35E-2D1FE05A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C83CF-12C5-7558-C6F6-83381057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E3D-055A-E187-B0AF-A5F547C4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D35CA-630B-8513-F384-A383CC9C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D4F3B-4FCA-CBD5-26A7-CB86F9C4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112F4-7F75-93B0-164E-53EC8985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60375-7D7E-9163-318D-8AA9D7F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53909-1F70-33E5-967B-8C63CCE5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AED4A1-601C-DDF6-1C7F-FFEC9CC7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CB6A6-3083-0343-8AA2-17227B8E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A119-D549-74F6-5619-01EE70DB9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0ECAD-9D8B-916B-7B4C-F5A958D59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AE705-207D-FC3D-3833-72FF22A5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C8363B-7EAD-01B9-EF78-0378738E716E}"/>
              </a:ext>
            </a:extLst>
          </p:cNvPr>
          <p:cNvSpPr/>
          <p:nvPr/>
        </p:nvSpPr>
        <p:spPr>
          <a:xfrm>
            <a:off x="5062596" y="220385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A09BF-277C-8456-D56D-9A0E406A1B23}"/>
              </a:ext>
            </a:extLst>
          </p:cNvPr>
          <p:cNvSpPr/>
          <p:nvPr/>
        </p:nvSpPr>
        <p:spPr>
          <a:xfrm>
            <a:off x="8818400" y="4396640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汇报组</a:t>
            </a:r>
          </a:p>
        </p:txBody>
      </p:sp>
    </p:spTree>
    <p:extLst>
      <p:ext uri="{BB962C8B-B14F-4D97-AF65-F5344CB8AC3E}">
        <p14:creationId xmlns:p14="http://schemas.microsoft.com/office/powerpoint/2010/main" val="21202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D5ACEE-BB2B-B866-C40B-99AD5F131ADD}"/>
              </a:ext>
            </a:extLst>
          </p:cNvPr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42890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F04143-1B77-83EF-3D50-014813DA6018}"/>
              </a:ext>
            </a:extLst>
          </p:cNvPr>
          <p:cNvSpPr/>
          <p:nvPr/>
        </p:nvSpPr>
        <p:spPr>
          <a:xfrm>
            <a:off x="4964923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概念图</a:t>
            </a:r>
          </a:p>
        </p:txBody>
      </p:sp>
    </p:spTree>
    <p:extLst>
      <p:ext uri="{BB962C8B-B14F-4D97-AF65-F5344CB8AC3E}">
        <p14:creationId xmlns:p14="http://schemas.microsoft.com/office/powerpoint/2010/main" val="231838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67D5CB1-CBA8-AD96-320C-6B6FD2671AB9}"/>
              </a:ext>
            </a:extLst>
          </p:cNvPr>
          <p:cNvSpPr/>
          <p:nvPr/>
        </p:nvSpPr>
        <p:spPr>
          <a:xfrm>
            <a:off x="4435933" y="2967335"/>
            <a:ext cx="3320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用处举例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2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C946E4-B9CC-82D5-7074-FFD66A2C624E}"/>
              </a:ext>
            </a:extLst>
          </p:cNvPr>
          <p:cNvSpPr/>
          <p:nvPr/>
        </p:nvSpPr>
        <p:spPr>
          <a:xfrm>
            <a:off x="4341355" y="2967335"/>
            <a:ext cx="350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用处举例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2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8A138F-F377-2DAD-91C4-C6C184D93974}"/>
              </a:ext>
            </a:extLst>
          </p:cNvPr>
          <p:cNvSpPr/>
          <p:nvPr/>
        </p:nvSpPr>
        <p:spPr>
          <a:xfrm>
            <a:off x="1848689" y="2967335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目标客户和销售方式和售价</a:t>
            </a:r>
          </a:p>
        </p:txBody>
      </p:sp>
    </p:spTree>
    <p:extLst>
      <p:ext uri="{BB962C8B-B14F-4D97-AF65-F5344CB8AC3E}">
        <p14:creationId xmlns:p14="http://schemas.microsoft.com/office/powerpoint/2010/main" val="26663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C123-A401-2F71-930B-D41664FF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7F5D5D-74D8-3F12-7A55-4F7CC0AE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5D47E7-8218-913E-8D07-2E65E0AD717E}"/>
              </a:ext>
            </a:extLst>
          </p:cNvPr>
          <p:cNvSpPr/>
          <p:nvPr/>
        </p:nvSpPr>
        <p:spPr>
          <a:xfrm>
            <a:off x="7424034" y="229263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1338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黄毓昆</dc:creator>
  <cp:lastModifiedBy>黄毓昆</cp:lastModifiedBy>
  <cp:revision>2</cp:revision>
  <dcterms:created xsi:type="dcterms:W3CDTF">2024-07-12T08:14:52Z</dcterms:created>
  <dcterms:modified xsi:type="dcterms:W3CDTF">2024-07-12T08:20:02Z</dcterms:modified>
</cp:coreProperties>
</file>