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254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237AB0"/>
              </a:solidFill>
              <a:prstDash val="solid"/>
              <a:miter lim="400000"/>
            </a:ln>
          </a:left>
          <a:right>
            <a:ln w="12700" cap="flat">
              <a:solidFill>
                <a:srgbClr val="237AB0"/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237AB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0EBE0"/>
              </a:solidFill>
              <a:prstDash val="solid"/>
              <a:miter lim="400000"/>
            </a:ln>
          </a:left>
          <a:right>
            <a:ln w="12700" cap="flat">
              <a:solidFill>
                <a:srgbClr val="F0EBE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F0EBE0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C6DFB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7A79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E4E1D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AD7D3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34388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FEBE1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5413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作者和日期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4" name="演示文稿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演示文稿标题</a:t>
            </a:r>
          </a:p>
        </p:txBody>
      </p:sp>
      <p:sp>
        <p:nvSpPr>
          <p:cNvPr id="15" name="正文级别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正文级别 1…"/>
          <p:cNvSpPr txBox="1"/>
          <p:nvPr>
            <p:ph type="body" sz="quarter" idx="1" hasCustomPrompt="1"/>
          </p:nvPr>
        </p:nvSpPr>
        <p:spPr>
          <a:xfrm>
            <a:off x="1727200" y="5281886"/>
            <a:ext cx="20929600" cy="3136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显著事实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事实信息"/>
          <p:cNvSpPr txBox="1"/>
          <p:nvPr>
            <p:ph type="body" sz="quarter" idx="21" hasCustomPrompt="1"/>
          </p:nvPr>
        </p:nvSpPr>
        <p:spPr>
          <a:xfrm>
            <a:off x="1727200" y="8611966"/>
            <a:ext cx="20929600" cy="90881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17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8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9" name="正文级别 1…"/>
          <p:cNvSpPr txBox="1"/>
          <p:nvPr>
            <p:ph type="body" idx="1" hasCustomPrompt="1"/>
          </p:nvPr>
        </p:nvSpPr>
        <p:spPr>
          <a:xfrm>
            <a:off x="1727200" y="1098623"/>
            <a:ext cx="20929600" cy="74611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图像"/>
          <p:cNvSpPr/>
          <p:nvPr>
            <p:ph type="pic" idx="21"/>
          </p:nvPr>
        </p:nvSpPr>
        <p:spPr>
          <a:xfrm>
            <a:off x="-25400" y="-5359400"/>
            <a:ext cx="24422100" cy="2442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正文级别 1…"/>
          <p:cNvSpPr txBox="1"/>
          <p:nvPr>
            <p:ph type="body" sz="quarter" idx="1" hasCustomPrompt="1"/>
          </p:nvPr>
        </p:nvSpPr>
        <p:spPr>
          <a:xfrm>
            <a:off x="1409700" y="2119884"/>
            <a:ext cx="10775585" cy="1936416"/>
          </a:xfrm>
          <a:prstGeom prst="rect">
            <a:avLst/>
          </a:prstGeom>
        </p:spPr>
        <p:txBody>
          <a:bodyPr/>
          <a:lstStyle>
            <a:lvl1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0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1" name="属性"/>
          <p:cNvSpPr txBox="1"/>
          <p:nvPr>
            <p:ph type="body" sz="quarter" idx="22" hasCustomPrompt="1"/>
          </p:nvPr>
        </p:nvSpPr>
        <p:spPr>
          <a:xfrm>
            <a:off x="1409700" y="4051453"/>
            <a:ext cx="10775585" cy="543053"/>
          </a:xfrm>
          <a:prstGeom prst="rect">
            <a:avLst/>
          </a:prstGeom>
        </p:spPr>
        <p:txBody>
          <a:bodyPr anchor="ctr"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400">
                <a:solidFill>
                  <a:srgbClr val="227AAF"/>
                </a:solidFill>
                <a:latin typeface="Publico Text Semibold"/>
                <a:ea typeface="Publico Text Semibold"/>
                <a:cs typeface="Publico Text Semibold"/>
                <a:sym typeface="Publico Text Semibold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图像"/>
          <p:cNvSpPr/>
          <p:nvPr>
            <p:ph type="pic" sz="quarter" idx="21"/>
          </p:nvPr>
        </p:nvSpPr>
        <p:spPr>
          <a:xfrm>
            <a:off x="14727242" y="5618197"/>
            <a:ext cx="7877462" cy="7877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609701706_939x626.jpg"/>
          <p:cNvSpPr/>
          <p:nvPr>
            <p:ph type="pic" sz="quarter" idx="22"/>
          </p:nvPr>
        </p:nvSpPr>
        <p:spPr>
          <a:xfrm>
            <a:off x="14700215" y="1511300"/>
            <a:ext cx="7943851" cy="5295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139465515_1890x1620.jpg"/>
          <p:cNvSpPr/>
          <p:nvPr>
            <p:ph type="pic" idx="23"/>
          </p:nvPr>
        </p:nvSpPr>
        <p:spPr>
          <a:xfrm>
            <a:off x="1778000" y="1346200"/>
            <a:ext cx="12852400" cy="110163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图像"/>
          <p:cNvSpPr/>
          <p:nvPr>
            <p:ph type="pic" idx="21"/>
          </p:nvPr>
        </p:nvSpPr>
        <p:spPr>
          <a:xfrm>
            <a:off x="1727200" y="-1422400"/>
            <a:ext cx="21310600" cy="1598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78465776_2880x1920.jpg"/>
          <p:cNvSpPr/>
          <p:nvPr>
            <p:ph type="pic" idx="21"/>
          </p:nvPr>
        </p:nvSpPr>
        <p:spPr>
          <a:xfrm>
            <a:off x="-1" y="-2527300"/>
            <a:ext cx="24384001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727200" y="10718800"/>
            <a:ext cx="20929600" cy="2025650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  <a:lvl2pPr>
              <a:spcBef>
                <a:spcPts val="2000"/>
              </a:spcBef>
              <a:defRPr>
                <a:solidFill>
                  <a:srgbClr val="F0EBE0"/>
                </a:solidFill>
              </a:defRPr>
            </a:lvl2pPr>
            <a:lvl3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3pPr>
            <a:lvl4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4pPr>
            <a:lvl5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演示文稿标题"/>
          <p:cNvSpPr txBox="1"/>
          <p:nvPr>
            <p:ph type="title" hasCustomPrompt="1"/>
          </p:nvPr>
        </p:nvSpPr>
        <p:spPr>
          <a:xfrm>
            <a:off x="1727200" y="7817246"/>
            <a:ext cx="20929600" cy="2799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6" name="作者和日期"/>
          <p:cNvSpPr txBox="1"/>
          <p:nvPr>
            <p:ph type="body" sz="quarter" idx="22" hasCustomPrompt="1"/>
          </p:nvPr>
        </p:nvSpPr>
        <p:spPr>
          <a:xfrm>
            <a:off x="1727200" y="1003300"/>
            <a:ext cx="20929600" cy="48006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F0EBE0"/>
                </a:solidFill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7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8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9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39465515_1890x1620.jpg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" name="幻灯片标题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幻灯片标题</a:t>
            </a:r>
          </a:p>
        </p:txBody>
      </p:sp>
      <p:sp>
        <p:nvSpPr>
          <p:cNvPr id="38" name="正文级别 1…"/>
          <p:cNvSpPr txBox="1"/>
          <p:nvPr>
            <p:ph type="body" sz="quarter" idx="1" hasCustomPrompt="1"/>
          </p:nvPr>
        </p:nvSpPr>
        <p:spPr>
          <a:xfrm>
            <a:off x="13665200" y="7010400"/>
            <a:ext cx="9271000" cy="231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</a:lvl1pPr>
            <a:lvl2pPr algn="l">
              <a:lnSpc>
                <a:spcPct val="80000"/>
              </a:lnSpc>
            </a:lvl2pPr>
            <a:lvl3pPr algn="l">
              <a:lnSpc>
                <a:spcPct val="80000"/>
              </a:lnSpc>
            </a:lvl3pPr>
            <a:lvl4pPr algn="l">
              <a:lnSpc>
                <a:spcPct val="80000"/>
              </a:lnSpc>
            </a:lvl4pPr>
            <a:lvl5pPr algn="l">
              <a:lnSpc>
                <a:spcPct val="80000"/>
              </a:lnSpc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" name="作者和日期"/>
          <p:cNvSpPr txBox="1"/>
          <p:nvPr>
            <p:ph type="body" sz="quarter" idx="22" hasCustomPrompt="1"/>
          </p:nvPr>
        </p:nvSpPr>
        <p:spPr>
          <a:xfrm>
            <a:off x="13665200" y="3746500"/>
            <a:ext cx="9271000" cy="482600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40" name="线条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1" name="线条"/>
          <p:cNvSpPr/>
          <p:nvPr/>
        </p:nvSpPr>
        <p:spPr>
          <a:xfrm>
            <a:off x="13665200" y="95250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2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标题"/>
          <p:cNvSpPr txBox="1"/>
          <p:nvPr>
            <p:ph type="title" hasCustomPrompt="1"/>
          </p:nvPr>
        </p:nvSpPr>
        <p:spPr>
          <a:xfrm>
            <a:off x="1727200" y="1739900"/>
            <a:ext cx="20929600" cy="3225356"/>
          </a:xfrm>
          <a:prstGeom prst="rect">
            <a:avLst/>
          </a:prstGeom>
        </p:spPr>
        <p:txBody>
          <a:bodyPr anchor="t"/>
          <a:lstStyle/>
          <a:p>
            <a:pPr/>
            <a:r>
              <a:t>幻灯片标题</a:t>
            </a:r>
          </a:p>
        </p:txBody>
      </p:sp>
      <p:sp>
        <p:nvSpPr>
          <p:cNvPr id="50" name="作者和日期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51" name="正文级别 1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2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文级别 1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文级别 1…"/>
          <p:cNvSpPr txBox="1"/>
          <p:nvPr>
            <p:ph type="body" sz="quarter" idx="1" hasCustomPrompt="1"/>
          </p:nvPr>
        </p:nvSpPr>
        <p:spPr>
          <a:xfrm>
            <a:off x="13665200" y="7635875"/>
            <a:ext cx="9271000" cy="4568825"/>
          </a:xfrm>
          <a:prstGeom prst="rect">
            <a:avLst/>
          </a:prstGeom>
        </p:spPr>
        <p:txBody>
          <a:bodyPr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139465515_1890x1620.jpg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幻灯片标题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幻灯片标题</a:t>
            </a:r>
          </a:p>
        </p:txBody>
      </p:sp>
      <p:sp>
        <p:nvSpPr>
          <p:cNvPr id="70" name="作者和日期"/>
          <p:cNvSpPr txBox="1"/>
          <p:nvPr>
            <p:ph type="body" sz="quarter" idx="22" hasCustomPrompt="1"/>
          </p:nvPr>
        </p:nvSpPr>
        <p:spPr>
          <a:xfrm>
            <a:off x="13665200" y="3740611"/>
            <a:ext cx="9271000" cy="482601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71" name="线条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2" name="线条"/>
          <p:cNvSpPr/>
          <p:nvPr/>
        </p:nvSpPr>
        <p:spPr>
          <a:xfrm>
            <a:off x="13665200" y="70104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章节标题"/>
          <p:cNvSpPr txBox="1"/>
          <p:nvPr>
            <p:ph type="title" hasCustomPrompt="1"/>
          </p:nvPr>
        </p:nvSpPr>
        <p:spPr>
          <a:xfrm>
            <a:off x="1727200" y="5410200"/>
            <a:ext cx="20929600" cy="2540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81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2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幻灯片标题"/>
          <p:cNvSpPr txBox="1"/>
          <p:nvPr>
            <p:ph type="title" hasCustomPrompt="1"/>
          </p:nvPr>
        </p:nvSpPr>
        <p:spPr>
          <a:xfrm>
            <a:off x="1727200" y="1739900"/>
            <a:ext cx="20929600" cy="3229571"/>
          </a:xfrm>
          <a:prstGeom prst="rect">
            <a:avLst/>
          </a:prstGeom>
        </p:spPr>
        <p:txBody>
          <a:bodyPr anchor="t"/>
          <a:lstStyle/>
          <a:p>
            <a:pPr/>
            <a:r>
              <a:t>幻灯片标题</a:t>
            </a:r>
          </a:p>
        </p:txBody>
      </p:sp>
      <p:sp>
        <p:nvSpPr>
          <p:cNvPr id="91" name="作者和日期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议程标题"/>
          <p:cNvSpPr txBox="1"/>
          <p:nvPr>
            <p:ph type="title" hasCustomPrompt="1"/>
          </p:nvPr>
        </p:nvSpPr>
        <p:spPr>
          <a:xfrm>
            <a:off x="1727200" y="1739900"/>
            <a:ext cx="20929600" cy="3300115"/>
          </a:xfrm>
          <a:prstGeom prst="rect">
            <a:avLst/>
          </a:prstGeom>
        </p:spPr>
        <p:txBody>
          <a:bodyPr anchor="t"/>
          <a:lstStyle/>
          <a:p>
            <a:pPr/>
            <a:r>
              <a:t>议程标题</a:t>
            </a:r>
          </a:p>
        </p:txBody>
      </p:sp>
      <p:sp>
        <p:nvSpPr>
          <p:cNvPr id="100" name="正文级别 1…"/>
          <p:cNvSpPr txBox="1"/>
          <p:nvPr>
            <p:ph type="body" sz="half" idx="1" hasCustomPrompt="1"/>
          </p:nvPr>
        </p:nvSpPr>
        <p:spPr>
          <a:xfrm>
            <a:off x="1727200" y="5043258"/>
            <a:ext cx="20929600" cy="6172201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EB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演示文稿标题"/>
          <p:cNvSpPr txBox="1"/>
          <p:nvPr>
            <p:ph type="title" hasCustomPrompt="1"/>
          </p:nvPr>
        </p:nvSpPr>
        <p:spPr>
          <a:xfrm>
            <a:off x="1727200" y="4428480"/>
            <a:ext cx="20929600" cy="2797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演示文稿标题</a:t>
            </a:r>
          </a:p>
        </p:txBody>
      </p:sp>
      <p:sp>
        <p:nvSpPr>
          <p:cNvPr id="3" name="线条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" name="线条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5" name="正文级别 1…"/>
          <p:cNvSpPr txBox="1"/>
          <p:nvPr>
            <p:ph type="body" idx="1" hasCustomPrompt="1"/>
          </p:nvPr>
        </p:nvSpPr>
        <p:spPr>
          <a:xfrm>
            <a:off x="1727200" y="7251700"/>
            <a:ext cx="20929600" cy="203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11998832" y="13030199"/>
            <a:ext cx="38633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1531">
              <a:spcBef>
                <a:spcPts val="0"/>
              </a:spcBef>
              <a:defRPr sz="1800">
                <a:solidFill>
                  <a:srgbClr val="227AA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1pPr>
      <a:lvl2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2pPr>
      <a:lvl3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3pPr>
      <a:lvl4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4pPr>
      <a:lvl5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5pPr>
      <a:lvl6pPr marL="0" marR="0" indent="2286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6pPr>
      <a:lvl7pPr marL="0" marR="0" indent="2743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7pPr>
      <a:lvl8pPr marL="0" marR="0" indent="3200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8pPr>
      <a:lvl9pPr marL="0" marR="0" indent="3657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9pPr>
    </p:titleStyle>
    <p:body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作者和日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演示文稿标题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演示文稿副标题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FFFFF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