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906"/>
    <a:srgbClr val="D02806"/>
    <a:srgbClr val="F9401B"/>
    <a:srgbClr val="006082"/>
    <a:srgbClr val="EEA512"/>
    <a:srgbClr val="01BCFF"/>
    <a:srgbClr val="EBC215"/>
    <a:srgbClr val="1B193F"/>
    <a:srgbClr val="EB9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F22-6706-4214-835D-CABC8777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91C2-FF82-45F3-BEE4-64CF1B7C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4E16-2CD0-4928-97E8-1D0B1C9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85F-A4C8-4747-B012-251AAB3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FB9E-BA84-49BF-85BC-687F630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091-EDE9-4024-9ED7-CD1E1E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86B-01C1-4AA0-9E30-63FEE742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19D-B24C-46D0-A3A4-B113502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89C-F9F3-446F-8C70-E7E4B04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4A84-61EC-443F-9ACC-B36C7DE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9B4EE-D8AD-4463-AFD0-A439323F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65D2-5A62-4AF4-827E-36372B83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187-4A8D-4681-A265-3A33AEE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EA2E-20AD-4C2A-8C48-DB5B662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27B-A8F4-4D0B-A2E4-6FF2DD0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516-0E69-47B2-A881-A9824D3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572-EFD7-4CBD-A80E-8A29F3A6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F315-197B-431C-8C2C-B7A3DDA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CB91-0A99-4845-BBE3-02525398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8F6C-4DE3-414C-8AB7-4E567B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AB7-D596-45B1-B168-D8A8425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207-44DA-415A-91E5-90481C5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7F6A-1C40-4438-8E8C-DEEDC8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6B5-AD29-4887-80A0-4B226831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1440-5C54-46F5-A644-8B2E2DE6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FBB-94E3-428B-8B4B-5F2C94E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A78-2CE2-4A28-84D4-C2B74559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D6A9-D4ED-4F77-806C-485D389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803D-C5B8-42AA-85BC-BD91B9F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7757-BD1A-4253-8300-F96BF29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8FF4-312E-4908-A900-89CB55E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499A-8F05-464C-A1BB-8430836A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040-018E-4575-B283-16267336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8DEC-3B34-4348-88D5-E8AC4A7A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F5C1-41FF-41C0-9160-DB230730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208-C6B7-431E-84A2-227A580B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B12E-5F83-4289-B76E-0BF3D5C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EE1B-D49E-4135-8E2E-EBAADFA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34CA-4B76-41CF-BC3D-7EE664A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90C-9E0B-41B4-B7B5-C63CCD0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B6B2-BA62-41CE-9CB6-8616332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ED16-DA88-4044-A50A-6BF804E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C19F-F246-49C6-AE78-F81B6E6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D725-151E-4FB1-8385-18467E4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3F6-FE3E-4E57-A798-AEE4D04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9DF6-9EF9-404F-A0CA-52405F6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DBE-FAD3-4898-8B2D-6E39A65F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FF9C-E28C-4B2C-8934-1E7DCCB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BB34-BE9A-448A-AB27-C58EDB4B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C22-93D3-4ED7-AECB-BF72E7E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1FC-6F5B-4A2C-A2C0-9CEE970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EFAA-1BB2-411E-8952-29B0EFC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88E-1063-4D5F-B6CA-35F527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F710-EE5C-4AB1-8C1F-89E7B04A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770F-6649-4133-9561-C7E1C62A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EC-20BA-4CF9-827B-372567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522A-A675-4448-B484-2844B6C0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A6C5-9D71-43B4-994E-1135F03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705C-37A6-492A-960A-8245B39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8B8A-E54B-4FF4-9E9E-0DE6B4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825-B543-45B7-9801-E1AE8889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FFB-CCD8-429F-85DF-7E2236F8993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E1AC-61DB-4C52-9B00-34347984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9B60-7BA0-4767-AFA4-A81901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10.svg"/><Relationship Id="rId21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7E20-7034-4EFB-A290-0D76D0042B33}"/>
              </a:ext>
            </a:extLst>
          </p:cNvPr>
          <p:cNvGrpSpPr/>
          <p:nvPr/>
        </p:nvGrpSpPr>
        <p:grpSpPr>
          <a:xfrm>
            <a:off x="214489" y="112889"/>
            <a:ext cx="11763022" cy="6609646"/>
            <a:chOff x="214489" y="112889"/>
            <a:chExt cx="11763022" cy="66096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F886-AA9A-47F9-8FDE-22E1AF7B50F4}"/>
                </a:ext>
              </a:extLst>
            </p:cNvPr>
            <p:cNvSpPr/>
            <p:nvPr/>
          </p:nvSpPr>
          <p:spPr>
            <a:xfrm>
              <a:off x="1614311" y="112889"/>
              <a:ext cx="10363200" cy="6609644"/>
            </a:xfrm>
            <a:prstGeom prst="roundRect">
              <a:avLst>
                <a:gd name="adj" fmla="val 3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27F927-F1D1-4A27-B74C-F8F0F7461DE5}"/>
                </a:ext>
              </a:extLst>
            </p:cNvPr>
            <p:cNvGrpSpPr/>
            <p:nvPr/>
          </p:nvGrpSpPr>
          <p:grpSpPr>
            <a:xfrm>
              <a:off x="214489" y="112891"/>
              <a:ext cx="1693334" cy="6609644"/>
              <a:chOff x="214489" y="112891"/>
              <a:chExt cx="1693334" cy="6609644"/>
            </a:xfrm>
            <a:effectLst>
              <a:outerShdw blurRad="50800" dist="38100" dir="10800000" algn="r" rotWithShape="0">
                <a:prstClr val="black">
                  <a:alpha val="59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65E603D-AE49-4385-AA7E-E84A1EB00E86}"/>
                  </a:ext>
                </a:extLst>
              </p:cNvPr>
              <p:cNvSpPr/>
              <p:nvPr/>
            </p:nvSpPr>
            <p:spPr>
              <a:xfrm>
                <a:off x="214489" y="112891"/>
                <a:ext cx="1614311" cy="6609644"/>
              </a:xfrm>
              <a:prstGeom prst="roundRect">
                <a:avLst/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88E84-A360-43F8-B0DB-3D795E1ECD7A}"/>
                  </a:ext>
                </a:extLst>
              </p:cNvPr>
              <p:cNvSpPr/>
              <p:nvPr/>
            </p:nvSpPr>
            <p:spPr>
              <a:xfrm>
                <a:off x="1021645" y="112891"/>
                <a:ext cx="886178" cy="6609644"/>
              </a:xfrm>
              <a:prstGeom prst="roundRect">
                <a:avLst>
                  <a:gd name="adj" fmla="val 0"/>
                </a:avLst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94BB80-7E7E-4FD6-8417-E9291A4B4C95}"/>
              </a:ext>
            </a:extLst>
          </p:cNvPr>
          <p:cNvSpPr/>
          <p:nvPr/>
        </p:nvSpPr>
        <p:spPr>
          <a:xfrm>
            <a:off x="1907823" y="643466"/>
            <a:ext cx="10069688" cy="607906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C4A3C2-83B5-481E-BAEC-7BA3C99396BE}"/>
              </a:ext>
            </a:extLst>
          </p:cNvPr>
          <p:cNvSpPr/>
          <p:nvPr/>
        </p:nvSpPr>
        <p:spPr>
          <a:xfrm>
            <a:off x="423333" y="203200"/>
            <a:ext cx="1196622" cy="1196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FFF53F-A092-4C68-9988-9405C8735AF3}"/>
              </a:ext>
            </a:extLst>
          </p:cNvPr>
          <p:cNvSpPr/>
          <p:nvPr/>
        </p:nvSpPr>
        <p:spPr>
          <a:xfrm>
            <a:off x="2037643" y="733777"/>
            <a:ext cx="6869289" cy="2077157"/>
          </a:xfrm>
          <a:prstGeom prst="roundRect">
            <a:avLst>
              <a:gd name="adj" fmla="val 8007"/>
            </a:avLst>
          </a:prstGeom>
          <a:solidFill>
            <a:srgbClr val="1B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8ACB2B-E38B-45EA-A298-525F96ABDE23}"/>
              </a:ext>
            </a:extLst>
          </p:cNvPr>
          <p:cNvSpPr/>
          <p:nvPr/>
        </p:nvSpPr>
        <p:spPr>
          <a:xfrm>
            <a:off x="9056509" y="733777"/>
            <a:ext cx="2796824" cy="3668890"/>
          </a:xfrm>
          <a:prstGeom prst="roundRect">
            <a:avLst>
              <a:gd name="adj" fmla="val 31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891E7-86DC-496B-A9F2-5CA94E792B6C}"/>
              </a:ext>
            </a:extLst>
          </p:cNvPr>
          <p:cNvSpPr/>
          <p:nvPr/>
        </p:nvSpPr>
        <p:spPr>
          <a:xfrm>
            <a:off x="9056509" y="4492978"/>
            <a:ext cx="2796824" cy="20828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96A43D-15B7-46AA-8450-992EA6BDF971}"/>
              </a:ext>
            </a:extLst>
          </p:cNvPr>
          <p:cNvSpPr/>
          <p:nvPr/>
        </p:nvSpPr>
        <p:spPr>
          <a:xfrm>
            <a:off x="2037642" y="2901245"/>
            <a:ext cx="4684893" cy="366889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0ADD5B-6782-4710-91CA-87E1B83B430A}"/>
              </a:ext>
            </a:extLst>
          </p:cNvPr>
          <p:cNvSpPr/>
          <p:nvPr/>
        </p:nvSpPr>
        <p:spPr>
          <a:xfrm>
            <a:off x="6886222" y="2901245"/>
            <a:ext cx="2006600" cy="1501422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835E0-E725-4C8D-B04A-45A6D55DDC66}"/>
              </a:ext>
            </a:extLst>
          </p:cNvPr>
          <p:cNvSpPr/>
          <p:nvPr/>
        </p:nvSpPr>
        <p:spPr>
          <a:xfrm>
            <a:off x="6886222" y="4492977"/>
            <a:ext cx="2006600" cy="2077157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270B8-A82E-43E2-A59F-23249C487EE3}"/>
              </a:ext>
            </a:extLst>
          </p:cNvPr>
          <p:cNvGrpSpPr/>
          <p:nvPr/>
        </p:nvGrpSpPr>
        <p:grpSpPr>
          <a:xfrm>
            <a:off x="2105377" y="3285068"/>
            <a:ext cx="1416757" cy="903112"/>
            <a:chOff x="2071510" y="3127022"/>
            <a:chExt cx="1416757" cy="903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7F7DEFF-48C8-42D4-B2FF-E2FC40637373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87B40D-3D02-4CFE-A49A-046E25857E31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3860D9-F04E-42E5-83B5-F85A454B039B}"/>
              </a:ext>
            </a:extLst>
          </p:cNvPr>
          <p:cNvGrpSpPr/>
          <p:nvPr/>
        </p:nvGrpSpPr>
        <p:grpSpPr>
          <a:xfrm>
            <a:off x="3664655" y="3285068"/>
            <a:ext cx="1416757" cy="903112"/>
            <a:chOff x="2071510" y="3127022"/>
            <a:chExt cx="1416757" cy="90311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A8EE97-43C9-483D-8CCC-DBC0C0E19091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F523DEC-5271-4BD1-82CB-B995F9EA457C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B9F4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6D50E0-D551-4B3B-BB4E-C0B0E55F76A4}"/>
              </a:ext>
            </a:extLst>
          </p:cNvPr>
          <p:cNvGrpSpPr/>
          <p:nvPr/>
        </p:nvGrpSpPr>
        <p:grpSpPr>
          <a:xfrm>
            <a:off x="5223932" y="3285068"/>
            <a:ext cx="1416757" cy="903112"/>
            <a:chOff x="2071510" y="3127022"/>
            <a:chExt cx="1416757" cy="90311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798AE09-001C-4001-A21D-2051A15D0076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D2C24B-3FC5-4546-80AA-735CB21F6B92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EA5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6560C6-C3AC-4063-93D1-490763C7DCFB}"/>
              </a:ext>
            </a:extLst>
          </p:cNvPr>
          <p:cNvSpPr txBox="1"/>
          <p:nvPr/>
        </p:nvSpPr>
        <p:spPr>
          <a:xfrm>
            <a:off x="2068688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88689-F603-48C9-AB67-7C02638A8EC7}"/>
              </a:ext>
            </a:extLst>
          </p:cNvPr>
          <p:cNvSpPr txBox="1"/>
          <p:nvPr/>
        </p:nvSpPr>
        <p:spPr>
          <a:xfrm>
            <a:off x="6865055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0218-E2A7-4701-B9F3-EFDFCA7E04F2}"/>
              </a:ext>
            </a:extLst>
          </p:cNvPr>
          <p:cNvSpPr txBox="1"/>
          <p:nvPr/>
        </p:nvSpPr>
        <p:spPr>
          <a:xfrm>
            <a:off x="9077677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35D53-DD30-454B-BB0E-2DBC9CD9F0A2}"/>
              </a:ext>
            </a:extLst>
          </p:cNvPr>
          <p:cNvSpPr txBox="1"/>
          <p:nvPr/>
        </p:nvSpPr>
        <p:spPr>
          <a:xfrm>
            <a:off x="9088966" y="454812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22ACC-62DC-4EA1-9DFF-C6B7E811CBD4}"/>
              </a:ext>
            </a:extLst>
          </p:cNvPr>
          <p:cNvSpPr txBox="1"/>
          <p:nvPr/>
        </p:nvSpPr>
        <p:spPr>
          <a:xfrm>
            <a:off x="6886222" y="4566677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F8A18-D35B-4FD3-9660-A065077CB0B3}"/>
              </a:ext>
            </a:extLst>
          </p:cNvPr>
          <p:cNvSpPr txBox="1"/>
          <p:nvPr/>
        </p:nvSpPr>
        <p:spPr>
          <a:xfrm>
            <a:off x="2212621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Title goes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06D3F-3790-488D-B9CA-F7B6FBFB609A}"/>
              </a:ext>
            </a:extLst>
          </p:cNvPr>
          <p:cNvSpPr txBox="1"/>
          <p:nvPr/>
        </p:nvSpPr>
        <p:spPr>
          <a:xfrm>
            <a:off x="2167465" y="153045"/>
            <a:ext cx="30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1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CF3C5-1491-4415-9E98-CAAC2093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46" y="3429000"/>
            <a:ext cx="5230768" cy="3429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B119A-CA8B-47A5-BB4B-A4398B74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3" y="0"/>
            <a:ext cx="6984563" cy="69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58B487-0E7D-4A4C-BE37-2FC81E8ED6E6}"/>
              </a:ext>
            </a:extLst>
          </p:cNvPr>
          <p:cNvSpPr/>
          <p:nvPr/>
        </p:nvSpPr>
        <p:spPr>
          <a:xfrm>
            <a:off x="8475259" y="507660"/>
            <a:ext cx="286603" cy="3002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CEFD8-608A-4CA8-ABB5-B8ACC972F3A2}"/>
              </a:ext>
            </a:extLst>
          </p:cNvPr>
          <p:cNvSpPr/>
          <p:nvPr/>
        </p:nvSpPr>
        <p:spPr>
          <a:xfrm>
            <a:off x="781461" y="726025"/>
            <a:ext cx="12620640" cy="7303913"/>
          </a:xfrm>
          <a:prstGeom prst="roundRect">
            <a:avLst>
              <a:gd name="adj" fmla="val 81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2986-3DCB-48B5-B9BE-4F274A59CD2D}"/>
              </a:ext>
            </a:extLst>
          </p:cNvPr>
          <p:cNvSpPr/>
          <p:nvPr/>
        </p:nvSpPr>
        <p:spPr>
          <a:xfrm>
            <a:off x="8403256" y="95534"/>
            <a:ext cx="430608" cy="4121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4B572-7B30-4B99-8014-D38B5F05DF5C}"/>
              </a:ext>
            </a:extLst>
          </p:cNvPr>
          <p:cNvSpPr/>
          <p:nvPr/>
        </p:nvSpPr>
        <p:spPr>
          <a:xfrm>
            <a:off x="9238044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89FF0-40BC-4C7D-B6BA-3233124A1B2D}"/>
              </a:ext>
            </a:extLst>
          </p:cNvPr>
          <p:cNvSpPr/>
          <p:nvPr/>
        </p:nvSpPr>
        <p:spPr>
          <a:xfrm>
            <a:off x="10072832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77E06C-0906-46FE-BDEE-AA6E579398E3}"/>
              </a:ext>
            </a:extLst>
          </p:cNvPr>
          <p:cNvGrpSpPr/>
          <p:nvPr/>
        </p:nvGrpSpPr>
        <p:grpSpPr>
          <a:xfrm>
            <a:off x="1050436" y="1076767"/>
            <a:ext cx="1332331" cy="1493171"/>
            <a:chOff x="1330952" y="4800595"/>
            <a:chExt cx="1671392" cy="1873164"/>
          </a:xfrm>
        </p:grpSpPr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630A70F-B50E-4A20-B7BA-A93DF3E0B857}"/>
                </a:ext>
              </a:extLst>
            </p:cNvPr>
            <p:cNvSpPr/>
            <p:nvPr/>
          </p:nvSpPr>
          <p:spPr>
            <a:xfrm>
              <a:off x="1330952" y="5012141"/>
              <a:ext cx="1671392" cy="1661618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2F4111-72E8-44F0-8E73-D804A976DF63}"/>
                </a:ext>
              </a:extLst>
            </p:cNvPr>
            <p:cNvSpPr/>
            <p:nvPr/>
          </p:nvSpPr>
          <p:spPr>
            <a:xfrm>
              <a:off x="2456597" y="480059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E428D-17FF-4356-9AEA-75D20CE41AF0}"/>
              </a:ext>
            </a:extLst>
          </p:cNvPr>
          <p:cNvGrpSpPr/>
          <p:nvPr/>
        </p:nvGrpSpPr>
        <p:grpSpPr>
          <a:xfrm>
            <a:off x="2907053" y="1085902"/>
            <a:ext cx="1332331" cy="1487081"/>
            <a:chOff x="4412249" y="4808235"/>
            <a:chExt cx="1671392" cy="1865524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E68279A9-4304-4199-B833-FF9E2EA07ADD}"/>
                </a:ext>
              </a:extLst>
            </p:cNvPr>
            <p:cNvSpPr/>
            <p:nvPr/>
          </p:nvSpPr>
          <p:spPr>
            <a:xfrm>
              <a:off x="4412249" y="5012141"/>
              <a:ext cx="1671392" cy="1661618"/>
            </a:xfrm>
            <a:prstGeom prst="teardrop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D05815-45BF-456F-A8D0-E08A46A213B8}"/>
                </a:ext>
              </a:extLst>
            </p:cNvPr>
            <p:cNvSpPr/>
            <p:nvPr/>
          </p:nvSpPr>
          <p:spPr>
            <a:xfrm>
              <a:off x="5488674" y="480823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A5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4CB73-96E5-4E68-89DB-23D4A34DC326}"/>
              </a:ext>
            </a:extLst>
          </p:cNvPr>
          <p:cNvGrpSpPr/>
          <p:nvPr/>
        </p:nvGrpSpPr>
        <p:grpSpPr>
          <a:xfrm>
            <a:off x="4763669" y="1088947"/>
            <a:ext cx="1332331" cy="1480991"/>
            <a:chOff x="7493546" y="4815875"/>
            <a:chExt cx="1671392" cy="1857884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2680CFF-D8EB-4D0B-B83E-C9D7CE83D370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rgbClr val="D82906"/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FD7648-D6C6-4D8F-87CF-F35A0F6469E1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F4EB4E-EC9E-4A67-83FC-8060C64CA495}"/>
              </a:ext>
            </a:extLst>
          </p:cNvPr>
          <p:cNvGrpSpPr/>
          <p:nvPr/>
        </p:nvGrpSpPr>
        <p:grpSpPr>
          <a:xfrm>
            <a:off x="6620285" y="1076767"/>
            <a:ext cx="1332331" cy="1480991"/>
            <a:chOff x="7493546" y="4815875"/>
            <a:chExt cx="1671392" cy="1857884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B7FE4FF5-2C24-4F30-B91B-53C719238E74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DD07DD-166F-4D90-B5FC-9D789830B056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1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30933"/>
            <a:ext cx="914400" cy="914400"/>
          </a:xfrm>
          <a:prstGeom prst="rect">
            <a:avLst/>
          </a:prstGeom>
        </p:spPr>
      </p:pic>
      <p:pic>
        <p:nvPicPr>
          <p:cNvPr id="1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935" y="3055718"/>
            <a:ext cx="746564" cy="746564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850" y="1730933"/>
            <a:ext cx="801856" cy="8018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B15E295-59F1-4C2F-807C-53EC27AC8259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00D49-7F6A-4E7C-A9CD-EEA93811336C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</p:spTree>
    <p:extLst>
      <p:ext uri="{BB962C8B-B14F-4D97-AF65-F5344CB8AC3E}">
        <p14:creationId xmlns:p14="http://schemas.microsoft.com/office/powerpoint/2010/main" val="197692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4285843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698963" y="1388533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42979" y="958272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42979" y="394036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1698095" y="972066"/>
            <a:ext cx="6033925" cy="306073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32521" y="2775725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212983" y="981941"/>
            <a:ext cx="4519905" cy="26605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42979" y="1386063"/>
            <a:ext cx="1072445" cy="2302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42979" y="4331266"/>
            <a:ext cx="3758347" cy="23740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2CF245-32A8-3819-C7B9-9AD484825CD3}"/>
              </a:ext>
            </a:extLst>
          </p:cNvPr>
          <p:cNvSpPr/>
          <p:nvPr/>
        </p:nvSpPr>
        <p:spPr>
          <a:xfrm>
            <a:off x="1510401" y="958272"/>
            <a:ext cx="1431720" cy="11414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44B49-F81C-0B43-3605-A85DC191016B}"/>
              </a:ext>
            </a:extLst>
          </p:cNvPr>
          <p:cNvSpPr/>
          <p:nvPr/>
        </p:nvSpPr>
        <p:spPr>
          <a:xfrm>
            <a:off x="1510400" y="2220128"/>
            <a:ext cx="1431720" cy="142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0D8C0-745B-C3F1-B021-4B81886D16D3}"/>
              </a:ext>
            </a:extLst>
          </p:cNvPr>
          <p:cNvSpPr/>
          <p:nvPr/>
        </p:nvSpPr>
        <p:spPr>
          <a:xfrm>
            <a:off x="1510401" y="3762933"/>
            <a:ext cx="2133372" cy="142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B2DF45-FD0C-4FE8-A61E-48F3C7483E1A}"/>
              </a:ext>
            </a:extLst>
          </p:cNvPr>
          <p:cNvSpPr/>
          <p:nvPr/>
        </p:nvSpPr>
        <p:spPr>
          <a:xfrm>
            <a:off x="1564394" y="5305739"/>
            <a:ext cx="2079379" cy="13995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42A9B8-86B6-E515-EBD0-1FB694266E0C}"/>
              </a:ext>
            </a:extLst>
          </p:cNvPr>
          <p:cNvSpPr/>
          <p:nvPr/>
        </p:nvSpPr>
        <p:spPr>
          <a:xfrm>
            <a:off x="3976382" y="3762933"/>
            <a:ext cx="3756506" cy="2942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E0BE9-E163-B29E-C2B3-66228CBDAD20}"/>
              </a:ext>
            </a:extLst>
          </p:cNvPr>
          <p:cNvSpPr/>
          <p:nvPr/>
        </p:nvSpPr>
        <p:spPr>
          <a:xfrm>
            <a:off x="8113836" y="3853848"/>
            <a:ext cx="3758347" cy="4277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A87BC5B-857C-BB41-8582-8676E29D39D0}"/>
              </a:ext>
            </a:extLst>
          </p:cNvPr>
          <p:cNvSpPr/>
          <p:nvPr/>
        </p:nvSpPr>
        <p:spPr>
          <a:xfrm>
            <a:off x="10681599" y="1374999"/>
            <a:ext cx="1072445" cy="2302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5ECB3A-BA43-6A5B-7B15-C5B15D6EFAA5}"/>
              </a:ext>
            </a:extLst>
          </p:cNvPr>
          <p:cNvSpPr/>
          <p:nvPr/>
        </p:nvSpPr>
        <p:spPr>
          <a:xfrm>
            <a:off x="9405872" y="1374999"/>
            <a:ext cx="1072445" cy="2302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Home">
            <a:extLst>
              <a:ext uri="{FF2B5EF4-FFF2-40B4-BE49-F238E27FC236}">
                <a16:creationId xmlns:a16="http://schemas.microsoft.com/office/drawing/2014/main" id="{02877BB1-97BD-E877-14AB-5285DA71B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3740" y="1360517"/>
            <a:ext cx="995933" cy="914400"/>
          </a:xfrm>
          <a:prstGeom prst="rect">
            <a:avLst/>
          </a:prstGeom>
        </p:spPr>
      </p:pic>
      <p:pic>
        <p:nvPicPr>
          <p:cNvPr id="19" name="Graphic 18" descr="House">
            <a:extLst>
              <a:ext uri="{FF2B5EF4-FFF2-40B4-BE49-F238E27FC236}">
                <a16:creationId xmlns:a16="http://schemas.microsoft.com/office/drawing/2014/main" id="{896AFD67-D573-CDB9-54C9-EC9680CD47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0621" y="1325372"/>
            <a:ext cx="914400" cy="914400"/>
          </a:xfrm>
          <a:prstGeom prst="rect">
            <a:avLst/>
          </a:prstGeom>
        </p:spPr>
      </p:pic>
      <p:pic>
        <p:nvPicPr>
          <p:cNvPr id="21" name="Graphic 20" descr="Suburban scene">
            <a:extLst>
              <a:ext uri="{FF2B5EF4-FFF2-40B4-BE49-F238E27FC236}">
                <a16:creationId xmlns:a16="http://schemas.microsoft.com/office/drawing/2014/main" id="{1EF94167-CC45-9467-A536-1D33AAEC4E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10168" y="1374999"/>
            <a:ext cx="914400" cy="9144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A372DE-B983-6DFC-9BE5-7BB6F1C9188E}"/>
              </a:ext>
            </a:extLst>
          </p:cNvPr>
          <p:cNvSpPr/>
          <p:nvPr/>
        </p:nvSpPr>
        <p:spPr>
          <a:xfrm>
            <a:off x="8113836" y="897581"/>
            <a:ext cx="3758347" cy="4277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C69B2813-2E2A-73EE-5901-F73EFC74B4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4339" y="1432345"/>
            <a:ext cx="310620" cy="342069"/>
          </a:xfrm>
          <a:prstGeom prst="rect">
            <a:avLst/>
          </a:prstGeom>
        </p:spPr>
      </p:pic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C779FFDE-912B-1927-99CD-EB2F3F7493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81598" y="1366781"/>
            <a:ext cx="327683" cy="327683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356F49E0-D496-7E10-78B9-28A806249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10168" y="1466837"/>
            <a:ext cx="341302" cy="3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5877575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294449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008387" y="1399823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5BD6-8F67-4E8C-BAFE-87E13AA2496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C2AEAA-5EA1-4624-83AD-FB1AD78EE2B2}"/>
              </a:ext>
            </a:extLst>
          </p:cNvPr>
          <p:cNvSpPr/>
          <p:nvPr/>
        </p:nvSpPr>
        <p:spPr>
          <a:xfrm>
            <a:off x="3008387" y="985843"/>
            <a:ext cx="6033924" cy="278520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71B97D-1D47-46A0-B7CD-6A01763E39FF}"/>
              </a:ext>
            </a:extLst>
          </p:cNvPr>
          <p:cNvSpPr/>
          <p:nvPr/>
        </p:nvSpPr>
        <p:spPr>
          <a:xfrm>
            <a:off x="3016318" y="3925550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Earth globe Africa and Europe">
            <a:extLst>
              <a:ext uri="{FF2B5EF4-FFF2-40B4-BE49-F238E27FC236}">
                <a16:creationId xmlns:a16="http://schemas.microsoft.com/office/drawing/2014/main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38" name="Graphic 37" descr="Open book">
            <a:extLst>
              <a:ext uri="{FF2B5EF4-FFF2-40B4-BE49-F238E27FC236}">
                <a16:creationId xmlns:a16="http://schemas.microsoft.com/office/drawing/2014/main" id="{5A134C58-37F8-4CAD-9810-F1372C5A5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ADCBAA-C7D7-437B-9338-3F2B023A858B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2AA64-4340-4DA3-8030-AABC45805D4C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D096A-A534-49B7-AD9D-FA38D2CBC954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C2038F-09E0-44BA-88AB-7AC475C76F8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66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Nathan Osesina</cp:lastModifiedBy>
  <cp:revision>73</cp:revision>
  <dcterms:created xsi:type="dcterms:W3CDTF">2022-02-20T12:09:12Z</dcterms:created>
  <dcterms:modified xsi:type="dcterms:W3CDTF">2023-09-18T09:34:55Z</dcterms:modified>
</cp:coreProperties>
</file>