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5C5EA-207B-9E1B-556A-7909F7A38BF7}" v="287" dt="2024-06-26T08:18:54.749"/>
    <p1510:client id="{92FE3B4D-6DF1-2F80-1639-0B8B93679F11}" v="302" dt="2024-06-26T00:51:25.288"/>
    <p1510:client id="{C3841BAD-5EAB-B7FA-2823-C84CB5B94BA0}" v="810" dt="2024-06-26T21:18:58.176"/>
    <p1510:client id="{D8EB5213-E1B6-0B09-7A8F-F897883124FC}" v="6" dt="2024-06-26T12:14:18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okunle Ajisafe" userId="9fe70fe8b99ca857" providerId="Windows Live" clId="Web-{4955C5EA-207B-9E1B-556A-7909F7A38BF7}"/>
    <pc:docChg chg="addSld modSld">
      <pc:chgData name="Ayokunle Ajisafe" userId="9fe70fe8b99ca857" providerId="Windows Live" clId="Web-{4955C5EA-207B-9E1B-556A-7909F7A38BF7}" dt="2024-06-26T08:18:54.749" v="271" actId="20577"/>
      <pc:docMkLst>
        <pc:docMk/>
      </pc:docMkLst>
      <pc:sldChg chg="modSp">
        <pc:chgData name="Ayokunle Ajisafe" userId="9fe70fe8b99ca857" providerId="Windows Live" clId="Web-{4955C5EA-207B-9E1B-556A-7909F7A38BF7}" dt="2024-06-26T08:18:54.749" v="271" actId="20577"/>
        <pc:sldMkLst>
          <pc:docMk/>
          <pc:sldMk cId="109857222" sldId="256"/>
        </pc:sldMkLst>
        <pc:spChg chg="mod">
          <ac:chgData name="Ayokunle Ajisafe" userId="9fe70fe8b99ca857" providerId="Windows Live" clId="Web-{4955C5EA-207B-9E1B-556A-7909F7A38BF7}" dt="2024-06-26T08:18:54.749" v="27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Ayokunle Ajisafe" userId="9fe70fe8b99ca857" providerId="Windows Live" clId="Web-{4955C5EA-207B-9E1B-556A-7909F7A38BF7}" dt="2024-06-26T08:14:15.067" v="269"/>
        <pc:sldMkLst>
          <pc:docMk/>
          <pc:sldMk cId="1711363540" sldId="257"/>
        </pc:sldMkLst>
        <pc:spChg chg="mod">
          <ac:chgData name="Ayokunle Ajisafe" userId="9fe70fe8b99ca857" providerId="Windows Live" clId="Web-{4955C5EA-207B-9E1B-556A-7909F7A38BF7}" dt="2024-06-26T06:45:46.451" v="3" actId="20577"/>
          <ac:spMkLst>
            <pc:docMk/>
            <pc:sldMk cId="1711363540" sldId="257"/>
            <ac:spMk id="2" creationId="{728A0BD3-37AD-8D48-4DD1-EC12502D443F}"/>
          </ac:spMkLst>
        </pc:spChg>
        <pc:spChg chg="add del mod ord">
          <ac:chgData name="Ayokunle Ajisafe" userId="9fe70fe8b99ca857" providerId="Windows Live" clId="Web-{4955C5EA-207B-9E1B-556A-7909F7A38BF7}" dt="2024-06-26T08:12:35.642" v="264" actId="20577"/>
          <ac:spMkLst>
            <pc:docMk/>
            <pc:sldMk cId="1711363540" sldId="257"/>
            <ac:spMk id="3" creationId="{275F2082-9671-9876-5101-B9DC93301E3C}"/>
          </ac:spMkLst>
        </pc:spChg>
        <pc:spChg chg="add mod ord">
          <ac:chgData name="Ayokunle Ajisafe" userId="9fe70fe8b99ca857" providerId="Windows Live" clId="Web-{4955C5EA-207B-9E1B-556A-7909F7A38BF7}" dt="2024-06-26T08:12:22.610" v="263"/>
          <ac:spMkLst>
            <pc:docMk/>
            <pc:sldMk cId="1711363540" sldId="257"/>
            <ac:spMk id="7" creationId="{825DB744-57BB-5772-8AF4-652EDB6D2D67}"/>
          </ac:spMkLst>
        </pc:spChg>
        <pc:spChg chg="add del mod">
          <ac:chgData name="Ayokunle Ajisafe" userId="9fe70fe8b99ca857" providerId="Windows Live" clId="Web-{4955C5EA-207B-9E1B-556A-7909F7A38BF7}" dt="2024-06-26T06:47:19.751" v="8"/>
          <ac:spMkLst>
            <pc:docMk/>
            <pc:sldMk cId="1711363540" sldId="257"/>
            <ac:spMk id="8" creationId="{F282F74B-9965-DC74-99F7-D564BFBF1E2F}"/>
          </ac:spMkLst>
        </pc:spChg>
        <pc:spChg chg="add del mod">
          <ac:chgData name="Ayokunle Ajisafe" userId="9fe70fe8b99ca857" providerId="Windows Live" clId="Web-{4955C5EA-207B-9E1B-556A-7909F7A38BF7}" dt="2024-06-26T06:48:14.612" v="15"/>
          <ac:spMkLst>
            <pc:docMk/>
            <pc:sldMk cId="1711363540" sldId="257"/>
            <ac:spMk id="9" creationId="{F282F74B-9965-DC74-99F7-D564BFBF1E2F}"/>
          </ac:spMkLst>
        </pc:spChg>
        <pc:spChg chg="add mod ord">
          <ac:chgData name="Ayokunle Ajisafe" userId="9fe70fe8b99ca857" providerId="Windows Live" clId="Web-{4955C5EA-207B-9E1B-556A-7909F7A38BF7}" dt="2024-06-26T08:14:15.067" v="269"/>
          <ac:spMkLst>
            <pc:docMk/>
            <pc:sldMk cId="1711363540" sldId="257"/>
            <ac:spMk id="10" creationId="{D18738B4-67B8-98E8-AE2B-2556D987F4B6}"/>
          </ac:spMkLst>
        </pc:spChg>
      </pc:sldChg>
      <pc:sldChg chg="delSp modSp mod modClrScheme chgLayout">
        <pc:chgData name="Ayokunle Ajisafe" userId="9fe70fe8b99ca857" providerId="Windows Live" clId="Web-{4955C5EA-207B-9E1B-556A-7909F7A38BF7}" dt="2024-06-26T08:10:55.326" v="257" actId="20577"/>
        <pc:sldMkLst>
          <pc:docMk/>
          <pc:sldMk cId="247824365" sldId="258"/>
        </pc:sldMkLst>
        <pc:spChg chg="mod ord">
          <ac:chgData name="Ayokunle Ajisafe" userId="9fe70fe8b99ca857" providerId="Windows Live" clId="Web-{4955C5EA-207B-9E1B-556A-7909F7A38BF7}" dt="2024-06-26T07:06:48.415" v="50"/>
          <ac:spMkLst>
            <pc:docMk/>
            <pc:sldMk cId="247824365" sldId="258"/>
            <ac:spMk id="2" creationId="{DDA4F853-2B9C-4F9B-7800-2E3C96A86326}"/>
          </ac:spMkLst>
        </pc:spChg>
        <pc:spChg chg="mod ord">
          <ac:chgData name="Ayokunle Ajisafe" userId="9fe70fe8b99ca857" providerId="Windows Live" clId="Web-{4955C5EA-207B-9E1B-556A-7909F7A38BF7}" dt="2024-06-26T08:10:55.326" v="257" actId="20577"/>
          <ac:spMkLst>
            <pc:docMk/>
            <pc:sldMk cId="247824365" sldId="258"/>
            <ac:spMk id="3" creationId="{87188553-494A-1114-3C5F-764B22A42168}"/>
          </ac:spMkLst>
        </pc:spChg>
        <pc:spChg chg="del mod">
          <ac:chgData name="Ayokunle Ajisafe" userId="9fe70fe8b99ca857" providerId="Windows Live" clId="Web-{4955C5EA-207B-9E1B-556A-7909F7A38BF7}" dt="2024-06-26T08:10:07.106" v="252"/>
          <ac:spMkLst>
            <pc:docMk/>
            <pc:sldMk cId="247824365" sldId="258"/>
            <ac:spMk id="4" creationId="{AFB3D292-92CC-DCF4-D8F5-D18793A2A938}"/>
          </ac:spMkLst>
        </pc:spChg>
      </pc:sldChg>
      <pc:sldChg chg="addSp delSp modSp new mod modClrScheme chgLayout">
        <pc:chgData name="Ayokunle Ajisafe" userId="9fe70fe8b99ca857" providerId="Windows Live" clId="Web-{4955C5EA-207B-9E1B-556A-7909F7A38BF7}" dt="2024-06-26T08:11:49.391" v="261"/>
        <pc:sldMkLst>
          <pc:docMk/>
          <pc:sldMk cId="1024456272" sldId="259"/>
        </pc:sldMkLst>
        <pc:spChg chg="del">
          <ac:chgData name="Ayokunle Ajisafe" userId="9fe70fe8b99ca857" providerId="Windows Live" clId="Web-{4955C5EA-207B-9E1B-556A-7909F7A38BF7}" dt="2024-06-26T07:07:02.150" v="52"/>
          <ac:spMkLst>
            <pc:docMk/>
            <pc:sldMk cId="1024456272" sldId="259"/>
            <ac:spMk id="2" creationId="{7C44813C-F8E3-117C-75A3-A09682383801}"/>
          </ac:spMkLst>
        </pc:spChg>
        <pc:spChg chg="del">
          <ac:chgData name="Ayokunle Ajisafe" userId="9fe70fe8b99ca857" providerId="Windows Live" clId="Web-{4955C5EA-207B-9E1B-556A-7909F7A38BF7}" dt="2024-06-26T07:07:02.150" v="52"/>
          <ac:spMkLst>
            <pc:docMk/>
            <pc:sldMk cId="1024456272" sldId="259"/>
            <ac:spMk id="3" creationId="{1EC7718D-3E34-15E7-39CE-9D9FA3AAECB2}"/>
          </ac:spMkLst>
        </pc:spChg>
        <pc:spChg chg="add mod">
          <ac:chgData name="Ayokunle Ajisafe" userId="9fe70fe8b99ca857" providerId="Windows Live" clId="Web-{4955C5EA-207B-9E1B-556A-7909F7A38BF7}" dt="2024-06-26T08:11:49.391" v="261"/>
          <ac:spMkLst>
            <pc:docMk/>
            <pc:sldMk cId="1024456272" sldId="259"/>
            <ac:spMk id="4" creationId="{176BE8FB-8449-87C9-543B-C8BB71F19872}"/>
          </ac:spMkLst>
        </pc:spChg>
      </pc:sldChg>
      <pc:sldChg chg="addSp delSp modSp new">
        <pc:chgData name="Ayokunle Ajisafe" userId="9fe70fe8b99ca857" providerId="Windows Live" clId="Web-{4955C5EA-207B-9E1B-556A-7909F7A38BF7}" dt="2024-06-26T07:09:34.655" v="59"/>
        <pc:sldMkLst>
          <pc:docMk/>
          <pc:sldMk cId="1658270256" sldId="260"/>
        </pc:sldMkLst>
        <pc:spChg chg="add del">
          <ac:chgData name="Ayokunle Ajisafe" userId="9fe70fe8b99ca857" providerId="Windows Live" clId="Web-{4955C5EA-207B-9E1B-556A-7909F7A38BF7}" dt="2024-06-26T07:09:34.655" v="59"/>
          <ac:spMkLst>
            <pc:docMk/>
            <pc:sldMk cId="1658270256" sldId="260"/>
            <ac:spMk id="3" creationId="{CEFAF926-C151-79E8-DE81-8F327A94148B}"/>
          </ac:spMkLst>
        </pc:spChg>
        <pc:picChg chg="add del mod ord">
          <ac:chgData name="Ayokunle Ajisafe" userId="9fe70fe8b99ca857" providerId="Windows Live" clId="Web-{4955C5EA-207B-9E1B-556A-7909F7A38BF7}" dt="2024-06-26T07:09:34.655" v="59"/>
          <ac:picMkLst>
            <pc:docMk/>
            <pc:sldMk cId="1658270256" sldId="260"/>
            <ac:picMk id="5" creationId="{EEDE02B6-1DFE-837E-158E-F3274F37F915}"/>
          </ac:picMkLst>
        </pc:picChg>
      </pc:sldChg>
      <pc:sldChg chg="modSp add replId">
        <pc:chgData name="Ayokunle Ajisafe" userId="9fe70fe8b99ca857" providerId="Windows Live" clId="Web-{4955C5EA-207B-9E1B-556A-7909F7A38BF7}" dt="2024-06-26T08:12:03.297" v="262"/>
        <pc:sldMkLst>
          <pc:docMk/>
          <pc:sldMk cId="1726597954" sldId="261"/>
        </pc:sldMkLst>
        <pc:spChg chg="mod">
          <ac:chgData name="Ayokunle Ajisafe" userId="9fe70fe8b99ca857" providerId="Windows Live" clId="Web-{4955C5EA-207B-9E1B-556A-7909F7A38BF7}" dt="2024-06-26T08:12:03.297" v="262"/>
          <ac:spMkLst>
            <pc:docMk/>
            <pc:sldMk cId="1726597954" sldId="261"/>
            <ac:spMk id="4" creationId="{176BE8FB-8449-87C9-543B-C8BB71F19872}"/>
          </ac:spMkLst>
        </pc:spChg>
      </pc:sldChg>
    </pc:docChg>
  </pc:docChgLst>
  <pc:docChgLst>
    <pc:chgData name="Ayokunle Ajisafe" userId="9fe70fe8b99ca857" providerId="Windows Live" clId="Web-{92FE3B4D-6DF1-2F80-1639-0B8B93679F11}"/>
    <pc:docChg chg="addSld delSld modSld addMainMaster delMainMaster">
      <pc:chgData name="Ayokunle Ajisafe" userId="9fe70fe8b99ca857" providerId="Windows Live" clId="Web-{92FE3B4D-6DF1-2F80-1639-0B8B93679F11}" dt="2024-06-26T00:51:25.288" v="310"/>
      <pc:docMkLst>
        <pc:docMk/>
      </pc:docMkLst>
      <pc:sldChg chg="addSp delSp modSp mod setBg modClrScheme chgLayout">
        <pc:chgData name="Ayokunle Ajisafe" userId="9fe70fe8b99ca857" providerId="Windows Live" clId="Web-{92FE3B4D-6DF1-2F80-1639-0B8B93679F11}" dt="2024-06-25T23:44:07.154" v="137"/>
        <pc:sldMkLst>
          <pc:docMk/>
          <pc:sldMk cId="109857222" sldId="256"/>
        </pc:sldMkLst>
        <pc:spChg chg="add del mod ord">
          <ac:chgData name="Ayokunle Ajisafe" userId="9fe70fe8b99ca857" providerId="Windows Live" clId="Web-{92FE3B4D-6DF1-2F80-1639-0B8B93679F11}" dt="2024-06-25T23:44:07.154" v="13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yokunle Ajisafe" userId="9fe70fe8b99ca857" providerId="Windows Live" clId="Web-{92FE3B4D-6DF1-2F80-1639-0B8B93679F11}" dt="2024-06-25T23:44:07.154" v="137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Ayokunle Ajisafe" userId="9fe70fe8b99ca857" providerId="Windows Live" clId="Web-{92FE3B4D-6DF1-2F80-1639-0B8B93679F11}" dt="2024-06-25T23:39:25.347" v="120" actId="14100"/>
          <ac:spMkLst>
            <pc:docMk/>
            <pc:sldMk cId="109857222" sldId="256"/>
            <ac:spMk id="4" creationId="{1C09FB16-D1C1-18D1-A906-2B1DA54D2E08}"/>
          </ac:spMkLst>
        </pc:spChg>
        <pc:spChg chg="add del mod">
          <ac:chgData name="Ayokunle Ajisafe" userId="9fe70fe8b99ca857" providerId="Windows Live" clId="Web-{92FE3B4D-6DF1-2F80-1639-0B8B93679F11}" dt="2024-06-25T23:37:43.359" v="110"/>
          <ac:spMkLst>
            <pc:docMk/>
            <pc:sldMk cId="109857222" sldId="256"/>
            <ac:spMk id="6" creationId="{90A794C8-58A5-1237-9A85-AEDE3D846DCA}"/>
          </ac:spMkLst>
        </pc:spChg>
      </pc:sldChg>
      <pc:sldChg chg="addSp delSp modSp new mod modClrScheme chgLayout">
        <pc:chgData name="Ayokunle Ajisafe" userId="9fe70fe8b99ca857" providerId="Windows Live" clId="Web-{92FE3B4D-6DF1-2F80-1639-0B8B93679F11}" dt="2024-06-25T23:51:22.382" v="170" actId="20577"/>
        <pc:sldMkLst>
          <pc:docMk/>
          <pc:sldMk cId="1711363540" sldId="257"/>
        </pc:sldMkLst>
        <pc:spChg chg="add del mod ord">
          <ac:chgData name="Ayokunle Ajisafe" userId="9fe70fe8b99ca857" providerId="Windows Live" clId="Web-{92FE3B4D-6DF1-2F80-1639-0B8B93679F11}" dt="2024-06-25T23:44:47.234" v="145"/>
          <ac:spMkLst>
            <pc:docMk/>
            <pc:sldMk cId="1711363540" sldId="257"/>
            <ac:spMk id="2" creationId="{728A0BD3-37AD-8D48-4DD1-EC12502D443F}"/>
          </ac:spMkLst>
        </pc:spChg>
        <pc:spChg chg="add del mod ord">
          <ac:chgData name="Ayokunle Ajisafe" userId="9fe70fe8b99ca857" providerId="Windows Live" clId="Web-{92FE3B4D-6DF1-2F80-1639-0B8B93679F11}" dt="2024-06-25T23:51:22.382" v="170" actId="20577"/>
          <ac:spMkLst>
            <pc:docMk/>
            <pc:sldMk cId="1711363540" sldId="257"/>
            <ac:spMk id="3" creationId="{275F2082-9671-9876-5101-B9DC93301E3C}"/>
          </ac:spMkLst>
        </pc:spChg>
        <pc:spChg chg="mod ord">
          <ac:chgData name="Ayokunle Ajisafe" userId="9fe70fe8b99ca857" providerId="Windows Live" clId="Web-{92FE3B4D-6DF1-2F80-1639-0B8B93679F11}" dt="2024-06-25T23:44:07.154" v="137"/>
          <ac:spMkLst>
            <pc:docMk/>
            <pc:sldMk cId="1711363540" sldId="257"/>
            <ac:spMk id="4" creationId="{D26B3596-EE0B-BBE5-0442-A2057EAE3E61}"/>
          </ac:spMkLst>
        </pc:spChg>
        <pc:spChg chg="add del mod ord">
          <ac:chgData name="Ayokunle Ajisafe" userId="9fe70fe8b99ca857" providerId="Windows Live" clId="Web-{92FE3B4D-6DF1-2F80-1639-0B8B93679F11}" dt="2024-06-25T23:44:47.234" v="147"/>
          <ac:spMkLst>
            <pc:docMk/>
            <pc:sldMk cId="1711363540" sldId="257"/>
            <ac:spMk id="5" creationId="{F58C23AE-D7A2-418E-095C-D391015499A7}"/>
          </ac:spMkLst>
        </pc:spChg>
        <pc:spChg chg="add del mod ord">
          <ac:chgData name="Ayokunle Ajisafe" userId="9fe70fe8b99ca857" providerId="Windows Live" clId="Web-{92FE3B4D-6DF1-2F80-1639-0B8B93679F11}" dt="2024-06-25T23:44:47.234" v="148"/>
          <ac:spMkLst>
            <pc:docMk/>
            <pc:sldMk cId="1711363540" sldId="257"/>
            <ac:spMk id="6" creationId="{15A591B6-DD2B-631D-A4BD-23E005780BE0}"/>
          </ac:spMkLst>
        </pc:spChg>
        <pc:spChg chg="add del mod">
          <ac:chgData name="Ayokunle Ajisafe" userId="9fe70fe8b99ca857" providerId="Windows Live" clId="Web-{92FE3B4D-6DF1-2F80-1639-0B8B93679F11}" dt="2024-06-25T23:44:47.234" v="146"/>
          <ac:spMkLst>
            <pc:docMk/>
            <pc:sldMk cId="1711363540" sldId="257"/>
            <ac:spMk id="8" creationId="{62D29EB2-0A2E-71EC-BA10-4D5E3CE51759}"/>
          </ac:spMkLst>
        </pc:spChg>
        <pc:spChg chg="add del mod">
          <ac:chgData name="Ayokunle Ajisafe" userId="9fe70fe8b99ca857" providerId="Windows Live" clId="Web-{92FE3B4D-6DF1-2F80-1639-0B8B93679F11}" dt="2024-06-25T23:44:47.234" v="145"/>
          <ac:spMkLst>
            <pc:docMk/>
            <pc:sldMk cId="1711363540" sldId="257"/>
            <ac:spMk id="10" creationId="{91FE93D1-CF8C-E4D4-C06A-69A6FDD7B554}"/>
          </ac:spMkLst>
        </pc:spChg>
        <pc:spChg chg="add del">
          <ac:chgData name="Ayokunle Ajisafe" userId="9fe70fe8b99ca857" providerId="Windows Live" clId="Web-{92FE3B4D-6DF1-2F80-1639-0B8B93679F11}" dt="2024-06-25T23:44:43.843" v="144"/>
          <ac:spMkLst>
            <pc:docMk/>
            <pc:sldMk cId="1711363540" sldId="257"/>
            <ac:spMk id="11" creationId="{728A0BD3-37AD-8D48-4DD1-EC12502D443F}"/>
          </ac:spMkLst>
        </pc:spChg>
        <pc:spChg chg="add del">
          <ac:chgData name="Ayokunle Ajisafe" userId="9fe70fe8b99ca857" providerId="Windows Live" clId="Web-{92FE3B4D-6DF1-2F80-1639-0B8B93679F11}" dt="2024-06-25T23:44:43.843" v="144"/>
          <ac:spMkLst>
            <pc:docMk/>
            <pc:sldMk cId="1711363540" sldId="257"/>
            <ac:spMk id="12" creationId="{275F2082-9671-9876-5101-B9DC93301E3C}"/>
          </ac:spMkLst>
        </pc:spChg>
        <pc:spChg chg="add del">
          <ac:chgData name="Ayokunle Ajisafe" userId="9fe70fe8b99ca857" providerId="Windows Live" clId="Web-{92FE3B4D-6DF1-2F80-1639-0B8B93679F11}" dt="2024-06-25T23:44:43.843" v="144"/>
          <ac:spMkLst>
            <pc:docMk/>
            <pc:sldMk cId="1711363540" sldId="257"/>
            <ac:spMk id="13" creationId="{F58C23AE-D7A2-418E-095C-D391015499A7}"/>
          </ac:spMkLst>
        </pc:spChg>
        <pc:spChg chg="add del">
          <ac:chgData name="Ayokunle Ajisafe" userId="9fe70fe8b99ca857" providerId="Windows Live" clId="Web-{92FE3B4D-6DF1-2F80-1639-0B8B93679F11}" dt="2024-06-25T23:44:43.843" v="144"/>
          <ac:spMkLst>
            <pc:docMk/>
            <pc:sldMk cId="1711363540" sldId="257"/>
            <ac:spMk id="14" creationId="{15A591B6-DD2B-631D-A4BD-23E005780BE0}"/>
          </ac:spMkLst>
        </pc:spChg>
      </pc:sldChg>
      <pc:sldChg chg="addSp modSp new">
        <pc:chgData name="Ayokunle Ajisafe" userId="9fe70fe8b99ca857" providerId="Windows Live" clId="Web-{92FE3B4D-6DF1-2F80-1639-0B8B93679F11}" dt="2024-06-26T00:51:25.288" v="310"/>
        <pc:sldMkLst>
          <pc:docMk/>
          <pc:sldMk cId="247824365" sldId="258"/>
        </pc:sldMkLst>
        <pc:spChg chg="mod">
          <ac:chgData name="Ayokunle Ajisafe" userId="9fe70fe8b99ca857" providerId="Windows Live" clId="Web-{92FE3B4D-6DF1-2F80-1639-0B8B93679F11}" dt="2024-06-26T00:17:07.488" v="179" actId="20577"/>
          <ac:spMkLst>
            <pc:docMk/>
            <pc:sldMk cId="247824365" sldId="258"/>
            <ac:spMk id="2" creationId="{DDA4F853-2B9C-4F9B-7800-2E3C96A86326}"/>
          </ac:spMkLst>
        </pc:spChg>
        <pc:spChg chg="mod">
          <ac:chgData name="Ayokunle Ajisafe" userId="9fe70fe8b99ca857" providerId="Windows Live" clId="Web-{92FE3B4D-6DF1-2F80-1639-0B8B93679F11}" dt="2024-06-26T00:36:14.754" v="307" actId="20577"/>
          <ac:spMkLst>
            <pc:docMk/>
            <pc:sldMk cId="247824365" sldId="258"/>
            <ac:spMk id="3" creationId="{87188553-494A-1114-3C5F-764B22A42168}"/>
          </ac:spMkLst>
        </pc:spChg>
        <pc:spChg chg="add mod ord">
          <ac:chgData name="Ayokunle Ajisafe" userId="9fe70fe8b99ca857" providerId="Windows Live" clId="Web-{92FE3B4D-6DF1-2F80-1639-0B8B93679F11}" dt="2024-06-26T00:51:25.288" v="310"/>
          <ac:spMkLst>
            <pc:docMk/>
            <pc:sldMk cId="247824365" sldId="258"/>
            <ac:spMk id="4" creationId="{AFB3D292-92CC-DCF4-D8F5-D18793A2A938}"/>
          </ac:spMkLst>
        </pc:spChg>
      </pc:sldChg>
      <pc:sldChg chg="addSp delSp new del">
        <pc:chgData name="Ayokunle Ajisafe" userId="9fe70fe8b99ca857" providerId="Windows Live" clId="Web-{92FE3B4D-6DF1-2F80-1639-0B8B93679F11}" dt="2024-06-25T23:51:57.695" v="174"/>
        <pc:sldMkLst>
          <pc:docMk/>
          <pc:sldMk cId="4255108797" sldId="258"/>
        </pc:sldMkLst>
        <pc:spChg chg="add del">
          <ac:chgData name="Ayokunle Ajisafe" userId="9fe70fe8b99ca857" providerId="Windows Live" clId="Web-{92FE3B4D-6DF1-2F80-1639-0B8B93679F11}" dt="2024-06-25T23:51:56.414" v="173"/>
          <ac:spMkLst>
            <pc:docMk/>
            <pc:sldMk cId="4255108797" sldId="258"/>
            <ac:spMk id="2" creationId="{9B12CD71-3DDD-4BCB-555E-187E8748F41B}"/>
          </ac:spMkLst>
        </pc:spChg>
      </pc:sldChg>
      <pc:sldMasterChg chg="del delSldLayout">
        <pc:chgData name="Ayokunle Ajisafe" userId="9fe70fe8b99ca857" providerId="Windows Live" clId="Web-{92FE3B4D-6DF1-2F80-1639-0B8B93679F11}" dt="2024-06-25T23:28:00.866" v="26"/>
        <pc:sldMasterMkLst>
          <pc:docMk/>
          <pc:sldMasterMk cId="2460954070" sldId="2147483660"/>
        </pc:sldMasterMkLst>
        <pc:sldLayoutChg chg="del">
          <pc:chgData name="Ayokunle Ajisafe" userId="9fe70fe8b99ca857" providerId="Windows Live" clId="Web-{92FE3B4D-6DF1-2F80-1639-0B8B93679F11}" dt="2024-06-25T23:28:00.866" v="2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yokunle Ajisafe" userId="9fe70fe8b99ca857" providerId="Windows Live" clId="Web-{92FE3B4D-6DF1-2F80-1639-0B8B93679F11}" dt="2024-06-25T23:28:00.866" v="2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yokunle Ajisafe" userId="9fe70fe8b99ca857" providerId="Windows Live" clId="Web-{92FE3B4D-6DF1-2F80-1639-0B8B93679F11}" dt="2024-06-25T23:28:00.866" v="2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yokunle Ajisafe" userId="9fe70fe8b99ca857" providerId="Windows Live" clId="Web-{92FE3B4D-6DF1-2F80-1639-0B8B93679F11}" dt="2024-06-25T23:28:00.866" v="2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yokunle Ajisafe" userId="9fe70fe8b99ca857" providerId="Windows Live" clId="Web-{92FE3B4D-6DF1-2F80-1639-0B8B93679F11}" dt="2024-06-25T23:28:00.866" v="2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yokunle Ajisafe" userId="9fe70fe8b99ca857" providerId="Windows Live" clId="Web-{92FE3B4D-6DF1-2F80-1639-0B8B93679F11}" dt="2024-06-25T23:28:00.866" v="2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yokunle Ajisafe" userId="9fe70fe8b99ca857" providerId="Windows Live" clId="Web-{92FE3B4D-6DF1-2F80-1639-0B8B93679F11}" dt="2024-06-25T23:28:00.866" v="2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yokunle Ajisafe" userId="9fe70fe8b99ca857" providerId="Windows Live" clId="Web-{92FE3B4D-6DF1-2F80-1639-0B8B93679F11}" dt="2024-06-25T23:28:00.866" v="2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yokunle Ajisafe" userId="9fe70fe8b99ca857" providerId="Windows Live" clId="Web-{92FE3B4D-6DF1-2F80-1639-0B8B93679F11}" dt="2024-06-25T23:28:00.866" v="2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yokunle Ajisafe" userId="9fe70fe8b99ca857" providerId="Windows Live" clId="Web-{92FE3B4D-6DF1-2F80-1639-0B8B93679F11}" dt="2024-06-25T23:28:00.866" v="2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yokunle Ajisafe" userId="9fe70fe8b99ca857" providerId="Windows Live" clId="Web-{92FE3B4D-6DF1-2F80-1639-0B8B93679F11}" dt="2024-06-25T23:28:00.866" v="2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yokunle Ajisafe" userId="9fe70fe8b99ca857" providerId="Windows Live" clId="Web-{92FE3B4D-6DF1-2F80-1639-0B8B93679F11}" dt="2024-06-25T23:43:15.824" v="135"/>
        <pc:sldMasterMkLst>
          <pc:docMk/>
          <pc:sldMasterMk cId="1400292615" sldId="2147483672"/>
        </pc:sldMasterMkLst>
        <pc:sldLayoutChg chg="add del mod replId">
          <pc:chgData name="Ayokunle Ajisafe" userId="9fe70fe8b99ca857" providerId="Windows Live" clId="Web-{92FE3B4D-6DF1-2F80-1639-0B8B93679F11}" dt="2024-06-25T23:43:15.824" v="135"/>
          <pc:sldLayoutMkLst>
            <pc:docMk/>
            <pc:sldMasterMk cId="1400292615" sldId="2147483672"/>
            <pc:sldLayoutMk cId="168701874" sldId="2147483673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3:15.824" v="135"/>
          <pc:sldLayoutMkLst>
            <pc:docMk/>
            <pc:sldMasterMk cId="1400292615" sldId="2147483672"/>
            <pc:sldLayoutMk cId="4201093743" sldId="2147483674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3:15.824" v="135"/>
          <pc:sldLayoutMkLst>
            <pc:docMk/>
            <pc:sldMasterMk cId="1400292615" sldId="2147483672"/>
            <pc:sldLayoutMk cId="253990418" sldId="2147483675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3:15.824" v="135"/>
          <pc:sldLayoutMkLst>
            <pc:docMk/>
            <pc:sldMasterMk cId="1400292615" sldId="2147483672"/>
            <pc:sldLayoutMk cId="2632296929" sldId="2147483676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3:15.824" v="135"/>
          <pc:sldLayoutMkLst>
            <pc:docMk/>
            <pc:sldMasterMk cId="1400292615" sldId="2147483672"/>
            <pc:sldLayoutMk cId="469653150" sldId="2147483677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3:15.824" v="135"/>
          <pc:sldLayoutMkLst>
            <pc:docMk/>
            <pc:sldMasterMk cId="1400292615" sldId="2147483672"/>
            <pc:sldLayoutMk cId="1372703027" sldId="2147483678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3:15.824" v="135"/>
          <pc:sldLayoutMkLst>
            <pc:docMk/>
            <pc:sldMasterMk cId="1400292615" sldId="2147483672"/>
            <pc:sldLayoutMk cId="3212587901" sldId="2147483679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3:15.824" v="135"/>
          <pc:sldLayoutMkLst>
            <pc:docMk/>
            <pc:sldMasterMk cId="1400292615" sldId="2147483672"/>
            <pc:sldLayoutMk cId="1321573123" sldId="2147483680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3:15.824" v="135"/>
          <pc:sldLayoutMkLst>
            <pc:docMk/>
            <pc:sldMasterMk cId="1400292615" sldId="2147483672"/>
            <pc:sldLayoutMk cId="1769373741" sldId="2147483681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3:15.824" v="135"/>
          <pc:sldLayoutMkLst>
            <pc:docMk/>
            <pc:sldMasterMk cId="1400292615" sldId="2147483672"/>
            <pc:sldLayoutMk cId="1672834687" sldId="2147483682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3:15.824" v="135"/>
          <pc:sldLayoutMkLst>
            <pc:docMk/>
            <pc:sldMasterMk cId="1400292615" sldId="2147483672"/>
            <pc:sldLayoutMk cId="1349926179" sldId="2147483683"/>
          </pc:sldLayoutMkLst>
        </pc:sldLayoutChg>
      </pc:sldMasterChg>
      <pc:sldMasterChg chg="add del addSldLayout delSldLayout modSldLayout">
        <pc:chgData name="Ayokunle Ajisafe" userId="9fe70fe8b99ca857" providerId="Windows Live" clId="Web-{92FE3B4D-6DF1-2F80-1639-0B8B93679F11}" dt="2024-06-25T23:43:47.419" v="136"/>
        <pc:sldMasterMkLst>
          <pc:docMk/>
          <pc:sldMasterMk cId="961097862" sldId="2147483684"/>
        </pc:sldMasterMkLst>
        <pc:sldLayoutChg chg="add del mod replId">
          <pc:chgData name="Ayokunle Ajisafe" userId="9fe70fe8b99ca857" providerId="Windows Live" clId="Web-{92FE3B4D-6DF1-2F80-1639-0B8B93679F11}" dt="2024-06-25T23:43:47.419" v="136"/>
          <pc:sldLayoutMkLst>
            <pc:docMk/>
            <pc:sldMasterMk cId="961097862" sldId="2147483684"/>
            <pc:sldLayoutMk cId="3002488196" sldId="2147483685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3:47.419" v="136"/>
          <pc:sldLayoutMkLst>
            <pc:docMk/>
            <pc:sldMasterMk cId="961097862" sldId="2147483684"/>
            <pc:sldLayoutMk cId="2556512508" sldId="2147483686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3:47.419" v="136"/>
          <pc:sldLayoutMkLst>
            <pc:docMk/>
            <pc:sldMasterMk cId="961097862" sldId="2147483684"/>
            <pc:sldLayoutMk cId="3988265606" sldId="2147483687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3:47.419" v="136"/>
          <pc:sldLayoutMkLst>
            <pc:docMk/>
            <pc:sldMasterMk cId="961097862" sldId="2147483684"/>
            <pc:sldLayoutMk cId="1794844781" sldId="2147483688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3:47.419" v="136"/>
          <pc:sldLayoutMkLst>
            <pc:docMk/>
            <pc:sldMasterMk cId="961097862" sldId="2147483684"/>
            <pc:sldLayoutMk cId="3362130203" sldId="2147483689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3:47.419" v="136"/>
          <pc:sldLayoutMkLst>
            <pc:docMk/>
            <pc:sldMasterMk cId="961097862" sldId="2147483684"/>
            <pc:sldLayoutMk cId="3111678475" sldId="2147483690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3:47.419" v="136"/>
          <pc:sldLayoutMkLst>
            <pc:docMk/>
            <pc:sldMasterMk cId="961097862" sldId="2147483684"/>
            <pc:sldLayoutMk cId="3660478327" sldId="2147483691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3:47.419" v="136"/>
          <pc:sldLayoutMkLst>
            <pc:docMk/>
            <pc:sldMasterMk cId="961097862" sldId="2147483684"/>
            <pc:sldLayoutMk cId="1538291288" sldId="2147483692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3:47.419" v="136"/>
          <pc:sldLayoutMkLst>
            <pc:docMk/>
            <pc:sldMasterMk cId="961097862" sldId="2147483684"/>
            <pc:sldLayoutMk cId="4107084482" sldId="2147483693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3:47.419" v="136"/>
          <pc:sldLayoutMkLst>
            <pc:docMk/>
            <pc:sldMasterMk cId="961097862" sldId="2147483684"/>
            <pc:sldLayoutMk cId="1225922764" sldId="2147483694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3:47.419" v="136"/>
          <pc:sldLayoutMkLst>
            <pc:docMk/>
            <pc:sldMasterMk cId="961097862" sldId="2147483684"/>
            <pc:sldLayoutMk cId="641090600" sldId="2147483695"/>
          </pc:sldLayoutMkLst>
        </pc:sldLayoutChg>
      </pc:sldMasterChg>
      <pc:sldMasterChg chg="add del addSldLayout delSldLayout modSldLayout">
        <pc:chgData name="Ayokunle Ajisafe" userId="9fe70fe8b99ca857" providerId="Windows Live" clId="Web-{92FE3B4D-6DF1-2F80-1639-0B8B93679F11}" dt="2024-06-25T23:33:36.706" v="87"/>
        <pc:sldMasterMkLst>
          <pc:docMk/>
          <pc:sldMasterMk cId="3691278660" sldId="2147483684"/>
        </pc:sldMasterMkLst>
        <pc:sldLayoutChg chg="add del mod replId">
          <pc:chgData name="Ayokunle Ajisafe" userId="9fe70fe8b99ca857" providerId="Windows Live" clId="Web-{92FE3B4D-6DF1-2F80-1639-0B8B93679F11}" dt="2024-06-25T23:33:36.706" v="87"/>
          <pc:sldLayoutMkLst>
            <pc:docMk/>
            <pc:sldMasterMk cId="3691278660" sldId="2147483684"/>
            <pc:sldLayoutMk cId="332327986" sldId="2147483685"/>
          </pc:sldLayoutMkLst>
        </pc:sldLayoutChg>
        <pc:sldLayoutChg chg="add del mod replId">
          <pc:chgData name="Ayokunle Ajisafe" userId="9fe70fe8b99ca857" providerId="Windows Live" clId="Web-{92FE3B4D-6DF1-2F80-1639-0B8B93679F11}" dt="2024-06-25T23:33:36.706" v="87"/>
          <pc:sldLayoutMkLst>
            <pc:docMk/>
            <pc:sldMasterMk cId="3691278660" sldId="2147483684"/>
            <pc:sldLayoutMk cId="2385065455" sldId="2147483686"/>
          </pc:sldLayoutMkLst>
        </pc:sldLayoutChg>
        <pc:sldLayoutChg chg="add del mod replId">
          <pc:chgData name="Ayokunle Ajisafe" userId="9fe70fe8b99ca857" providerId="Windows Live" clId="Web-{92FE3B4D-6DF1-2F80-1639-0B8B93679F11}" dt="2024-06-25T23:33:36.706" v="87"/>
          <pc:sldLayoutMkLst>
            <pc:docMk/>
            <pc:sldMasterMk cId="3691278660" sldId="2147483684"/>
            <pc:sldLayoutMk cId="2433707271" sldId="2147483687"/>
          </pc:sldLayoutMkLst>
        </pc:sldLayoutChg>
        <pc:sldLayoutChg chg="add del mod replId">
          <pc:chgData name="Ayokunle Ajisafe" userId="9fe70fe8b99ca857" providerId="Windows Live" clId="Web-{92FE3B4D-6DF1-2F80-1639-0B8B93679F11}" dt="2024-06-25T23:33:36.706" v="87"/>
          <pc:sldLayoutMkLst>
            <pc:docMk/>
            <pc:sldMasterMk cId="3691278660" sldId="2147483684"/>
            <pc:sldLayoutMk cId="283318546" sldId="2147483688"/>
          </pc:sldLayoutMkLst>
        </pc:sldLayoutChg>
        <pc:sldLayoutChg chg="add del mod replId">
          <pc:chgData name="Ayokunle Ajisafe" userId="9fe70fe8b99ca857" providerId="Windows Live" clId="Web-{92FE3B4D-6DF1-2F80-1639-0B8B93679F11}" dt="2024-06-25T23:33:36.706" v="87"/>
          <pc:sldLayoutMkLst>
            <pc:docMk/>
            <pc:sldMasterMk cId="3691278660" sldId="2147483684"/>
            <pc:sldLayoutMk cId="539725959" sldId="2147483689"/>
          </pc:sldLayoutMkLst>
        </pc:sldLayoutChg>
        <pc:sldLayoutChg chg="add del mod replId">
          <pc:chgData name="Ayokunle Ajisafe" userId="9fe70fe8b99ca857" providerId="Windows Live" clId="Web-{92FE3B4D-6DF1-2F80-1639-0B8B93679F11}" dt="2024-06-25T23:33:36.706" v="87"/>
          <pc:sldLayoutMkLst>
            <pc:docMk/>
            <pc:sldMasterMk cId="3691278660" sldId="2147483684"/>
            <pc:sldLayoutMk cId="1936923263" sldId="2147483690"/>
          </pc:sldLayoutMkLst>
        </pc:sldLayoutChg>
        <pc:sldLayoutChg chg="add del mod replId">
          <pc:chgData name="Ayokunle Ajisafe" userId="9fe70fe8b99ca857" providerId="Windows Live" clId="Web-{92FE3B4D-6DF1-2F80-1639-0B8B93679F11}" dt="2024-06-25T23:33:36.706" v="87"/>
          <pc:sldLayoutMkLst>
            <pc:docMk/>
            <pc:sldMasterMk cId="3691278660" sldId="2147483684"/>
            <pc:sldLayoutMk cId="4189821869" sldId="2147483691"/>
          </pc:sldLayoutMkLst>
        </pc:sldLayoutChg>
        <pc:sldLayoutChg chg="add del mod replId">
          <pc:chgData name="Ayokunle Ajisafe" userId="9fe70fe8b99ca857" providerId="Windows Live" clId="Web-{92FE3B4D-6DF1-2F80-1639-0B8B93679F11}" dt="2024-06-25T23:33:36.706" v="87"/>
          <pc:sldLayoutMkLst>
            <pc:docMk/>
            <pc:sldMasterMk cId="3691278660" sldId="2147483684"/>
            <pc:sldLayoutMk cId="2383549573" sldId="2147483692"/>
          </pc:sldLayoutMkLst>
        </pc:sldLayoutChg>
        <pc:sldLayoutChg chg="add del mod replId">
          <pc:chgData name="Ayokunle Ajisafe" userId="9fe70fe8b99ca857" providerId="Windows Live" clId="Web-{92FE3B4D-6DF1-2F80-1639-0B8B93679F11}" dt="2024-06-25T23:33:36.706" v="87"/>
          <pc:sldLayoutMkLst>
            <pc:docMk/>
            <pc:sldMasterMk cId="3691278660" sldId="2147483684"/>
            <pc:sldLayoutMk cId="720221003" sldId="2147483693"/>
          </pc:sldLayoutMkLst>
        </pc:sldLayoutChg>
        <pc:sldLayoutChg chg="add del mod replId">
          <pc:chgData name="Ayokunle Ajisafe" userId="9fe70fe8b99ca857" providerId="Windows Live" clId="Web-{92FE3B4D-6DF1-2F80-1639-0B8B93679F11}" dt="2024-06-25T23:33:36.706" v="87"/>
          <pc:sldLayoutMkLst>
            <pc:docMk/>
            <pc:sldMasterMk cId="3691278660" sldId="2147483684"/>
            <pc:sldLayoutMk cId="3463824950" sldId="2147483694"/>
          </pc:sldLayoutMkLst>
        </pc:sldLayoutChg>
        <pc:sldLayoutChg chg="add del mod replId">
          <pc:chgData name="Ayokunle Ajisafe" userId="9fe70fe8b99ca857" providerId="Windows Live" clId="Web-{92FE3B4D-6DF1-2F80-1639-0B8B93679F11}" dt="2024-06-25T23:33:36.706" v="87"/>
          <pc:sldLayoutMkLst>
            <pc:docMk/>
            <pc:sldMasterMk cId="3691278660" sldId="2147483684"/>
            <pc:sldLayoutMk cId="3032878904" sldId="2147483695"/>
          </pc:sldLayoutMkLst>
        </pc:sldLayoutChg>
      </pc:sldMasterChg>
      <pc:sldMasterChg chg="add del addSldLayout delSldLayout modSldLayout">
        <pc:chgData name="Ayokunle Ajisafe" userId="9fe70fe8b99ca857" providerId="Windows Live" clId="Web-{92FE3B4D-6DF1-2F80-1639-0B8B93679F11}" dt="2024-06-25T23:28:54.727" v="58"/>
        <pc:sldMasterMkLst>
          <pc:docMk/>
          <pc:sldMasterMk cId="3744636431" sldId="2147483684"/>
        </pc:sldMasterMkLst>
        <pc:sldLayoutChg chg="add del mod replId">
          <pc:chgData name="Ayokunle Ajisafe" userId="9fe70fe8b99ca857" providerId="Windows Live" clId="Web-{92FE3B4D-6DF1-2F80-1639-0B8B93679F11}" dt="2024-06-25T23:28:54.727" v="58"/>
          <pc:sldLayoutMkLst>
            <pc:docMk/>
            <pc:sldMasterMk cId="3744636431" sldId="2147483684"/>
            <pc:sldLayoutMk cId="3566337095" sldId="2147483685"/>
          </pc:sldLayoutMkLst>
        </pc:sldLayoutChg>
        <pc:sldLayoutChg chg="add del mod replId">
          <pc:chgData name="Ayokunle Ajisafe" userId="9fe70fe8b99ca857" providerId="Windows Live" clId="Web-{92FE3B4D-6DF1-2F80-1639-0B8B93679F11}" dt="2024-06-25T23:28:54.727" v="58"/>
          <pc:sldLayoutMkLst>
            <pc:docMk/>
            <pc:sldMasterMk cId="3744636431" sldId="2147483684"/>
            <pc:sldLayoutMk cId="2962039671" sldId="2147483686"/>
          </pc:sldLayoutMkLst>
        </pc:sldLayoutChg>
        <pc:sldLayoutChg chg="add del mod replId">
          <pc:chgData name="Ayokunle Ajisafe" userId="9fe70fe8b99ca857" providerId="Windows Live" clId="Web-{92FE3B4D-6DF1-2F80-1639-0B8B93679F11}" dt="2024-06-25T23:28:54.727" v="58"/>
          <pc:sldLayoutMkLst>
            <pc:docMk/>
            <pc:sldMasterMk cId="3744636431" sldId="2147483684"/>
            <pc:sldLayoutMk cId="762998401" sldId="2147483687"/>
          </pc:sldLayoutMkLst>
        </pc:sldLayoutChg>
        <pc:sldLayoutChg chg="add del mod replId">
          <pc:chgData name="Ayokunle Ajisafe" userId="9fe70fe8b99ca857" providerId="Windows Live" clId="Web-{92FE3B4D-6DF1-2F80-1639-0B8B93679F11}" dt="2024-06-25T23:28:54.727" v="58"/>
          <pc:sldLayoutMkLst>
            <pc:docMk/>
            <pc:sldMasterMk cId="3744636431" sldId="2147483684"/>
            <pc:sldLayoutMk cId="2646808189" sldId="2147483688"/>
          </pc:sldLayoutMkLst>
        </pc:sldLayoutChg>
        <pc:sldLayoutChg chg="add del mod replId">
          <pc:chgData name="Ayokunle Ajisafe" userId="9fe70fe8b99ca857" providerId="Windows Live" clId="Web-{92FE3B4D-6DF1-2F80-1639-0B8B93679F11}" dt="2024-06-25T23:28:54.727" v="58"/>
          <pc:sldLayoutMkLst>
            <pc:docMk/>
            <pc:sldMasterMk cId="3744636431" sldId="2147483684"/>
            <pc:sldLayoutMk cId="675925989" sldId="2147483689"/>
          </pc:sldLayoutMkLst>
        </pc:sldLayoutChg>
        <pc:sldLayoutChg chg="add del mod replId">
          <pc:chgData name="Ayokunle Ajisafe" userId="9fe70fe8b99ca857" providerId="Windows Live" clId="Web-{92FE3B4D-6DF1-2F80-1639-0B8B93679F11}" dt="2024-06-25T23:28:54.727" v="58"/>
          <pc:sldLayoutMkLst>
            <pc:docMk/>
            <pc:sldMasterMk cId="3744636431" sldId="2147483684"/>
            <pc:sldLayoutMk cId="3874418303" sldId="2147483690"/>
          </pc:sldLayoutMkLst>
        </pc:sldLayoutChg>
        <pc:sldLayoutChg chg="add del mod replId">
          <pc:chgData name="Ayokunle Ajisafe" userId="9fe70fe8b99ca857" providerId="Windows Live" clId="Web-{92FE3B4D-6DF1-2F80-1639-0B8B93679F11}" dt="2024-06-25T23:28:54.727" v="58"/>
          <pc:sldLayoutMkLst>
            <pc:docMk/>
            <pc:sldMasterMk cId="3744636431" sldId="2147483684"/>
            <pc:sldLayoutMk cId="257660954" sldId="2147483691"/>
          </pc:sldLayoutMkLst>
        </pc:sldLayoutChg>
        <pc:sldLayoutChg chg="add del mod replId">
          <pc:chgData name="Ayokunle Ajisafe" userId="9fe70fe8b99ca857" providerId="Windows Live" clId="Web-{92FE3B4D-6DF1-2F80-1639-0B8B93679F11}" dt="2024-06-25T23:28:54.727" v="58"/>
          <pc:sldLayoutMkLst>
            <pc:docMk/>
            <pc:sldMasterMk cId="3744636431" sldId="2147483684"/>
            <pc:sldLayoutMk cId="3312827664" sldId="2147483692"/>
          </pc:sldLayoutMkLst>
        </pc:sldLayoutChg>
        <pc:sldLayoutChg chg="add del mod replId">
          <pc:chgData name="Ayokunle Ajisafe" userId="9fe70fe8b99ca857" providerId="Windows Live" clId="Web-{92FE3B4D-6DF1-2F80-1639-0B8B93679F11}" dt="2024-06-25T23:28:54.727" v="58"/>
          <pc:sldLayoutMkLst>
            <pc:docMk/>
            <pc:sldMasterMk cId="3744636431" sldId="2147483684"/>
            <pc:sldLayoutMk cId="959542752" sldId="2147483693"/>
          </pc:sldLayoutMkLst>
        </pc:sldLayoutChg>
        <pc:sldLayoutChg chg="add del mod replId">
          <pc:chgData name="Ayokunle Ajisafe" userId="9fe70fe8b99ca857" providerId="Windows Live" clId="Web-{92FE3B4D-6DF1-2F80-1639-0B8B93679F11}" dt="2024-06-25T23:28:54.727" v="58"/>
          <pc:sldLayoutMkLst>
            <pc:docMk/>
            <pc:sldMasterMk cId="3744636431" sldId="2147483684"/>
            <pc:sldLayoutMk cId="3101365322" sldId="2147483694"/>
          </pc:sldLayoutMkLst>
        </pc:sldLayoutChg>
        <pc:sldLayoutChg chg="add del mod replId">
          <pc:chgData name="Ayokunle Ajisafe" userId="9fe70fe8b99ca857" providerId="Windows Live" clId="Web-{92FE3B4D-6DF1-2F80-1639-0B8B93679F11}" dt="2024-06-25T23:28:54.727" v="58"/>
          <pc:sldLayoutMkLst>
            <pc:docMk/>
            <pc:sldMasterMk cId="3744636431" sldId="2147483684"/>
            <pc:sldLayoutMk cId="2594033122" sldId="2147483695"/>
          </pc:sldLayoutMkLst>
        </pc:sldLayoutChg>
      </pc:sldMasterChg>
      <pc:sldMasterChg chg="add del addSldLayout delSldLayout modSldLayout">
        <pc:chgData name="Ayokunle Ajisafe" userId="9fe70fe8b99ca857" providerId="Windows Live" clId="Web-{92FE3B4D-6DF1-2F80-1639-0B8B93679F11}" dt="2024-06-25T23:44:07.154" v="137"/>
        <pc:sldMasterMkLst>
          <pc:docMk/>
          <pc:sldMasterMk cId="1786176635" sldId="2147483696"/>
        </pc:sldMasterMkLst>
        <pc:sldLayoutChg chg="add del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1786176635" sldId="2147483696"/>
            <pc:sldLayoutMk cId="3521358375" sldId="2147483697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1786176635" sldId="2147483696"/>
            <pc:sldLayoutMk cId="3551636903" sldId="2147483698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1786176635" sldId="2147483696"/>
            <pc:sldLayoutMk cId="1507530289" sldId="2147483699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1786176635" sldId="2147483696"/>
            <pc:sldLayoutMk cId="3066960961" sldId="2147483700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1786176635" sldId="2147483696"/>
            <pc:sldLayoutMk cId="2124421022" sldId="2147483701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1786176635" sldId="2147483696"/>
            <pc:sldLayoutMk cId="1523593487" sldId="2147483702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1786176635" sldId="2147483696"/>
            <pc:sldLayoutMk cId="4002873861" sldId="2147483703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1786176635" sldId="2147483696"/>
            <pc:sldLayoutMk cId="3975844575" sldId="2147483704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1786176635" sldId="2147483696"/>
            <pc:sldLayoutMk cId="379423504" sldId="2147483705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1786176635" sldId="2147483696"/>
            <pc:sldLayoutMk cId="3610960449" sldId="2147483706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1786176635" sldId="2147483696"/>
            <pc:sldLayoutMk cId="409505791" sldId="2147483707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1786176635" sldId="2147483696"/>
            <pc:sldLayoutMk cId="877530870" sldId="2147483708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1786176635" sldId="2147483696"/>
            <pc:sldLayoutMk cId="1999696233" sldId="2147483709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1786176635" sldId="2147483696"/>
            <pc:sldLayoutMk cId="2600572506" sldId="2147483710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1786176635" sldId="2147483696"/>
            <pc:sldLayoutMk cId="2266484590" sldId="2147483711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1786176635" sldId="2147483696"/>
            <pc:sldLayoutMk cId="3287214811" sldId="2147483712"/>
          </pc:sldLayoutMkLst>
        </pc:sldLayoutChg>
        <pc:sldLayoutChg chg="add del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1786176635" sldId="2147483696"/>
            <pc:sldLayoutMk cId="4016497780" sldId="2147483713"/>
          </pc:sldLayoutMkLst>
        </pc:sldLayoutChg>
      </pc:sldMasterChg>
      <pc:sldMasterChg chg="add addSldLayout modSldLayout">
        <pc:chgData name="Ayokunle Ajisafe" userId="9fe70fe8b99ca857" providerId="Windows Live" clId="Web-{92FE3B4D-6DF1-2F80-1639-0B8B93679F11}" dt="2024-06-25T23:44:07.154" v="137"/>
        <pc:sldMasterMkLst>
          <pc:docMk/>
          <pc:sldMasterMk cId="3484083257" sldId="2147483714"/>
        </pc:sldMasterMkLst>
        <pc:sldLayoutChg chg="add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3484083257" sldId="2147483714"/>
            <pc:sldLayoutMk cId="572013785" sldId="2147483715"/>
          </pc:sldLayoutMkLst>
        </pc:sldLayoutChg>
        <pc:sldLayoutChg chg="add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3484083257" sldId="2147483714"/>
            <pc:sldLayoutMk cId="85158141" sldId="2147483716"/>
          </pc:sldLayoutMkLst>
        </pc:sldLayoutChg>
        <pc:sldLayoutChg chg="add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3484083257" sldId="2147483714"/>
            <pc:sldLayoutMk cId="3332848527" sldId="2147483717"/>
          </pc:sldLayoutMkLst>
        </pc:sldLayoutChg>
        <pc:sldLayoutChg chg="add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3484083257" sldId="2147483714"/>
            <pc:sldLayoutMk cId="4179057451" sldId="2147483718"/>
          </pc:sldLayoutMkLst>
        </pc:sldLayoutChg>
        <pc:sldLayoutChg chg="add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3484083257" sldId="2147483714"/>
            <pc:sldLayoutMk cId="3236715064" sldId="2147483719"/>
          </pc:sldLayoutMkLst>
        </pc:sldLayoutChg>
        <pc:sldLayoutChg chg="add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3484083257" sldId="2147483714"/>
            <pc:sldLayoutMk cId="849755904" sldId="2147483720"/>
          </pc:sldLayoutMkLst>
        </pc:sldLayoutChg>
        <pc:sldLayoutChg chg="add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3484083257" sldId="2147483714"/>
            <pc:sldLayoutMk cId="2863511268" sldId="2147483721"/>
          </pc:sldLayoutMkLst>
        </pc:sldLayoutChg>
        <pc:sldLayoutChg chg="add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3484083257" sldId="2147483714"/>
            <pc:sldLayoutMk cId="1994336322" sldId="2147483722"/>
          </pc:sldLayoutMkLst>
        </pc:sldLayoutChg>
        <pc:sldLayoutChg chg="add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3484083257" sldId="2147483714"/>
            <pc:sldLayoutMk cId="2276486767" sldId="2147483723"/>
          </pc:sldLayoutMkLst>
        </pc:sldLayoutChg>
        <pc:sldLayoutChg chg="add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3484083257" sldId="2147483714"/>
            <pc:sldLayoutMk cId="4030377955" sldId="2147483724"/>
          </pc:sldLayoutMkLst>
        </pc:sldLayoutChg>
        <pc:sldLayoutChg chg="add mod replId">
          <pc:chgData name="Ayokunle Ajisafe" userId="9fe70fe8b99ca857" providerId="Windows Live" clId="Web-{92FE3B4D-6DF1-2F80-1639-0B8B93679F11}" dt="2024-06-25T23:44:07.154" v="137"/>
          <pc:sldLayoutMkLst>
            <pc:docMk/>
            <pc:sldMasterMk cId="3484083257" sldId="2147483714"/>
            <pc:sldLayoutMk cId="2880589194" sldId="2147483725"/>
          </pc:sldLayoutMkLst>
        </pc:sldLayoutChg>
      </pc:sldMasterChg>
    </pc:docChg>
  </pc:docChgLst>
  <pc:docChgLst>
    <pc:chgData name="Ayokunle Ajisafe" userId="9fe70fe8b99ca857" providerId="Windows Live" clId="Web-{D8EB5213-E1B6-0B09-7A8F-F897883124FC}"/>
    <pc:docChg chg="modSld">
      <pc:chgData name="Ayokunle Ajisafe" userId="9fe70fe8b99ca857" providerId="Windows Live" clId="Web-{D8EB5213-E1B6-0B09-7A8F-F897883124FC}" dt="2024-06-26T12:14:18.946" v="5" actId="14100"/>
      <pc:docMkLst>
        <pc:docMk/>
      </pc:docMkLst>
      <pc:sldChg chg="modSp">
        <pc:chgData name="Ayokunle Ajisafe" userId="9fe70fe8b99ca857" providerId="Windows Live" clId="Web-{D8EB5213-E1B6-0B09-7A8F-F897883124FC}" dt="2024-06-26T12:14:18.946" v="5" actId="14100"/>
        <pc:sldMkLst>
          <pc:docMk/>
          <pc:sldMk cId="109857222" sldId="256"/>
        </pc:sldMkLst>
        <pc:spChg chg="mod">
          <ac:chgData name="Ayokunle Ajisafe" userId="9fe70fe8b99ca857" providerId="Windows Live" clId="Web-{D8EB5213-E1B6-0B09-7A8F-F897883124FC}" dt="2024-06-26T12:14:18.946" v="5" actId="14100"/>
          <ac:spMkLst>
            <pc:docMk/>
            <pc:sldMk cId="109857222" sldId="256"/>
            <ac:spMk id="4" creationId="{1C09FB16-D1C1-18D1-A906-2B1DA54D2E08}"/>
          </ac:spMkLst>
        </pc:spChg>
      </pc:sldChg>
    </pc:docChg>
  </pc:docChgLst>
  <pc:docChgLst>
    <pc:chgData name="Ayokunle Ajisafe" userId="9fe70fe8b99ca857" providerId="Windows Live" clId="Web-{C3841BAD-5EAB-B7FA-2823-C84CB5B94BA0}"/>
    <pc:docChg chg="addSld delSld modSld">
      <pc:chgData name="Ayokunle Ajisafe" userId="9fe70fe8b99ca857" providerId="Windows Live" clId="Web-{C3841BAD-5EAB-B7FA-2823-C84CB5B94BA0}" dt="2024-06-26T21:20:19.491" v="809"/>
      <pc:docMkLst>
        <pc:docMk/>
      </pc:docMkLst>
      <pc:sldChg chg="addSp delSp modSp mod setBg setClrOvrMap">
        <pc:chgData name="Ayokunle Ajisafe" userId="9fe70fe8b99ca857" providerId="Windows Live" clId="Web-{C3841BAD-5EAB-B7FA-2823-C84CB5B94BA0}" dt="2024-06-26T21:20:19.491" v="809"/>
        <pc:sldMkLst>
          <pc:docMk/>
          <pc:sldMk cId="1658270256" sldId="260"/>
        </pc:sldMkLst>
        <pc:spChg chg="mod ord">
          <ac:chgData name="Ayokunle Ajisafe" userId="9fe70fe8b99ca857" providerId="Windows Live" clId="Web-{C3841BAD-5EAB-B7FA-2823-C84CB5B94BA0}" dt="2024-06-26T21:20:19.491" v="809"/>
          <ac:spMkLst>
            <pc:docMk/>
            <pc:sldMk cId="1658270256" sldId="260"/>
            <ac:spMk id="2" creationId="{DC839BF6-DFC8-F730-BB08-9D146A1DE3CB}"/>
          </ac:spMkLst>
        </pc:spChg>
        <pc:spChg chg="del">
          <ac:chgData name="Ayokunle Ajisafe" userId="9fe70fe8b99ca857" providerId="Windows Live" clId="Web-{C3841BAD-5EAB-B7FA-2823-C84CB5B94BA0}" dt="2024-06-26T21:18:55.926" v="806"/>
          <ac:spMkLst>
            <pc:docMk/>
            <pc:sldMk cId="1658270256" sldId="260"/>
            <ac:spMk id="3" creationId="{CEFAF926-C151-79E8-DE81-8F327A94148B}"/>
          </ac:spMkLst>
        </pc:spChg>
        <pc:spChg chg="mod">
          <ac:chgData name="Ayokunle Ajisafe" userId="9fe70fe8b99ca857" providerId="Windows Live" clId="Web-{C3841BAD-5EAB-B7FA-2823-C84CB5B94BA0}" dt="2024-06-26T21:20:19.491" v="809"/>
          <ac:spMkLst>
            <pc:docMk/>
            <pc:sldMk cId="1658270256" sldId="260"/>
            <ac:spMk id="4" creationId="{3A9FEEE4-4E3F-36D8-4B6C-692AAB3C8A02}"/>
          </ac:spMkLst>
        </pc:spChg>
        <pc:spChg chg="add del">
          <ac:chgData name="Ayokunle Ajisafe" userId="9fe70fe8b99ca857" providerId="Windows Live" clId="Web-{C3841BAD-5EAB-B7FA-2823-C84CB5B94BA0}" dt="2024-06-26T21:20:19.288" v="808"/>
          <ac:spMkLst>
            <pc:docMk/>
            <pc:sldMk cId="1658270256" sldId="260"/>
            <ac:spMk id="10" creationId="{2928117C-9446-4E7F-AE62-95E0F6DB5B27}"/>
          </ac:spMkLst>
        </pc:spChg>
        <pc:spChg chg="add del">
          <ac:chgData name="Ayokunle Ajisafe" userId="9fe70fe8b99ca857" providerId="Windows Live" clId="Web-{C3841BAD-5EAB-B7FA-2823-C84CB5B94BA0}" dt="2024-06-26T21:20:19.288" v="808"/>
          <ac:spMkLst>
            <pc:docMk/>
            <pc:sldMk cId="1658270256" sldId="260"/>
            <ac:spMk id="12" creationId="{84D30AFB-4D71-48B0-AA00-28EE92363A5F}"/>
          </ac:spMkLst>
        </pc:spChg>
        <pc:spChg chg="add del">
          <ac:chgData name="Ayokunle Ajisafe" userId="9fe70fe8b99ca857" providerId="Windows Live" clId="Web-{C3841BAD-5EAB-B7FA-2823-C84CB5B94BA0}" dt="2024-06-26T21:20:19.288" v="808"/>
          <ac:spMkLst>
            <pc:docMk/>
            <pc:sldMk cId="1658270256" sldId="260"/>
            <ac:spMk id="14" creationId="{96A0B76F-8010-4C62-B4B6-C5FC438C059E}"/>
          </ac:spMkLst>
        </pc:spChg>
        <pc:spChg chg="add del">
          <ac:chgData name="Ayokunle Ajisafe" userId="9fe70fe8b99ca857" providerId="Windows Live" clId="Web-{C3841BAD-5EAB-B7FA-2823-C84CB5B94BA0}" dt="2024-06-26T21:20:19.288" v="808"/>
          <ac:spMkLst>
            <pc:docMk/>
            <pc:sldMk cId="1658270256" sldId="260"/>
            <ac:spMk id="16" creationId="{9FC936C0-4624-438D-BDD0-6B296BD6409D}"/>
          </ac:spMkLst>
        </pc:spChg>
        <pc:spChg chg="add del">
          <ac:chgData name="Ayokunle Ajisafe" userId="9fe70fe8b99ca857" providerId="Windows Live" clId="Web-{C3841BAD-5EAB-B7FA-2823-C84CB5B94BA0}" dt="2024-06-26T21:20:19.288" v="808"/>
          <ac:spMkLst>
            <pc:docMk/>
            <pc:sldMk cId="1658270256" sldId="260"/>
            <ac:spMk id="18" creationId="{683F1FFD-1AA8-4EC2-97B9-FEC7564F489B}"/>
          </ac:spMkLst>
        </pc:spChg>
        <pc:spChg chg="add del">
          <ac:chgData name="Ayokunle Ajisafe" userId="9fe70fe8b99ca857" providerId="Windows Live" clId="Web-{C3841BAD-5EAB-B7FA-2823-C84CB5B94BA0}" dt="2024-06-26T21:20:19.288" v="808"/>
          <ac:spMkLst>
            <pc:docMk/>
            <pc:sldMk cId="1658270256" sldId="260"/>
            <ac:spMk id="20" creationId="{8FF0F8A7-C9E3-49D9-A67E-09FF582C7821}"/>
          </ac:spMkLst>
        </pc:spChg>
        <pc:spChg chg="add">
          <ac:chgData name="Ayokunle Ajisafe" userId="9fe70fe8b99ca857" providerId="Windows Live" clId="Web-{C3841BAD-5EAB-B7FA-2823-C84CB5B94BA0}" dt="2024-06-26T21:20:19.491" v="809"/>
          <ac:spMkLst>
            <pc:docMk/>
            <pc:sldMk cId="1658270256" sldId="260"/>
            <ac:spMk id="27" creationId="{2928117C-9446-4E7F-AE62-95E0F6DB5B27}"/>
          </ac:spMkLst>
        </pc:spChg>
        <pc:spChg chg="add">
          <ac:chgData name="Ayokunle Ajisafe" userId="9fe70fe8b99ca857" providerId="Windows Live" clId="Web-{C3841BAD-5EAB-B7FA-2823-C84CB5B94BA0}" dt="2024-06-26T21:20:19.491" v="809"/>
          <ac:spMkLst>
            <pc:docMk/>
            <pc:sldMk cId="1658270256" sldId="260"/>
            <ac:spMk id="28" creationId="{84D30AFB-4D71-48B0-AA00-28EE92363A5F}"/>
          </ac:spMkLst>
        </pc:spChg>
        <pc:spChg chg="add">
          <ac:chgData name="Ayokunle Ajisafe" userId="9fe70fe8b99ca857" providerId="Windows Live" clId="Web-{C3841BAD-5EAB-B7FA-2823-C84CB5B94BA0}" dt="2024-06-26T21:20:19.491" v="809"/>
          <ac:spMkLst>
            <pc:docMk/>
            <pc:sldMk cId="1658270256" sldId="260"/>
            <ac:spMk id="29" creationId="{96A0B76F-8010-4C62-B4B6-C5FC438C059E}"/>
          </ac:spMkLst>
        </pc:spChg>
        <pc:spChg chg="add">
          <ac:chgData name="Ayokunle Ajisafe" userId="9fe70fe8b99ca857" providerId="Windows Live" clId="Web-{C3841BAD-5EAB-B7FA-2823-C84CB5B94BA0}" dt="2024-06-26T21:20:19.491" v="809"/>
          <ac:spMkLst>
            <pc:docMk/>
            <pc:sldMk cId="1658270256" sldId="260"/>
            <ac:spMk id="30" creationId="{9FC936C0-4624-438D-BDD0-6B296BD6409D}"/>
          </ac:spMkLst>
        </pc:spChg>
        <pc:spChg chg="add">
          <ac:chgData name="Ayokunle Ajisafe" userId="9fe70fe8b99ca857" providerId="Windows Live" clId="Web-{C3841BAD-5EAB-B7FA-2823-C84CB5B94BA0}" dt="2024-06-26T21:20:19.491" v="809"/>
          <ac:spMkLst>
            <pc:docMk/>
            <pc:sldMk cId="1658270256" sldId="260"/>
            <ac:spMk id="31" creationId="{6B695AA2-4B70-477F-AF90-536B720A1343}"/>
          </ac:spMkLst>
        </pc:spChg>
        <pc:grpChg chg="add del">
          <ac:chgData name="Ayokunle Ajisafe" userId="9fe70fe8b99ca857" providerId="Windows Live" clId="Web-{C3841BAD-5EAB-B7FA-2823-C84CB5B94BA0}" dt="2024-06-26T21:20:19.288" v="808"/>
          <ac:grpSpMkLst>
            <pc:docMk/>
            <pc:sldMk cId="1658270256" sldId="260"/>
            <ac:grpSpMk id="22" creationId="{A4274C20-A98B-4AC3-B16A-B7F41CB582DC}"/>
          </ac:grpSpMkLst>
        </pc:grpChg>
        <pc:picChg chg="add mod ord">
          <ac:chgData name="Ayokunle Ajisafe" userId="9fe70fe8b99ca857" providerId="Windows Live" clId="Web-{C3841BAD-5EAB-B7FA-2823-C84CB5B94BA0}" dt="2024-06-26T21:20:19.491" v="809"/>
          <ac:picMkLst>
            <pc:docMk/>
            <pc:sldMk cId="1658270256" sldId="260"/>
            <ac:picMk id="5" creationId="{D1072CF0-9B28-7F0F-BD00-A8C14FECEDA4}"/>
          </ac:picMkLst>
        </pc:picChg>
      </pc:sldChg>
      <pc:sldChg chg="modSp">
        <pc:chgData name="Ayokunle Ajisafe" userId="9fe70fe8b99ca857" providerId="Windows Live" clId="Web-{C3841BAD-5EAB-B7FA-2823-C84CB5B94BA0}" dt="2024-06-26T16:03:36.570" v="78" actId="20577"/>
        <pc:sldMkLst>
          <pc:docMk/>
          <pc:sldMk cId="1726597954" sldId="261"/>
        </pc:sldMkLst>
        <pc:spChg chg="mod">
          <ac:chgData name="Ayokunle Ajisafe" userId="9fe70fe8b99ca857" providerId="Windows Live" clId="Web-{C3841BAD-5EAB-B7FA-2823-C84CB5B94BA0}" dt="2024-06-26T16:03:36.570" v="78" actId="20577"/>
          <ac:spMkLst>
            <pc:docMk/>
            <pc:sldMk cId="1726597954" sldId="261"/>
            <ac:spMk id="4" creationId="{176BE8FB-8449-87C9-543B-C8BB71F19872}"/>
          </ac:spMkLst>
        </pc:spChg>
      </pc:sldChg>
      <pc:sldChg chg="modSp add replId">
        <pc:chgData name="Ayokunle Ajisafe" userId="9fe70fe8b99ca857" providerId="Windows Live" clId="Web-{C3841BAD-5EAB-B7FA-2823-C84CB5B94BA0}" dt="2024-06-26T16:17:50.365" v="333" actId="20577"/>
        <pc:sldMkLst>
          <pc:docMk/>
          <pc:sldMk cId="2595316223" sldId="262"/>
        </pc:sldMkLst>
        <pc:spChg chg="mod">
          <ac:chgData name="Ayokunle Ajisafe" userId="9fe70fe8b99ca857" providerId="Windows Live" clId="Web-{C3841BAD-5EAB-B7FA-2823-C84CB5B94BA0}" dt="2024-06-26T16:17:50.365" v="333" actId="20577"/>
          <ac:spMkLst>
            <pc:docMk/>
            <pc:sldMk cId="2595316223" sldId="262"/>
            <ac:spMk id="4" creationId="{176BE8FB-8449-87C9-543B-C8BB71F19872}"/>
          </ac:spMkLst>
        </pc:spChg>
      </pc:sldChg>
      <pc:sldChg chg="modSp add replId">
        <pc:chgData name="Ayokunle Ajisafe" userId="9fe70fe8b99ca857" providerId="Windows Live" clId="Web-{C3841BAD-5EAB-B7FA-2823-C84CB5B94BA0}" dt="2024-06-26T16:24:58.771" v="507" actId="20577"/>
        <pc:sldMkLst>
          <pc:docMk/>
          <pc:sldMk cId="3449524493" sldId="263"/>
        </pc:sldMkLst>
        <pc:spChg chg="mod">
          <ac:chgData name="Ayokunle Ajisafe" userId="9fe70fe8b99ca857" providerId="Windows Live" clId="Web-{C3841BAD-5EAB-B7FA-2823-C84CB5B94BA0}" dt="2024-06-26T16:24:58.771" v="507" actId="20577"/>
          <ac:spMkLst>
            <pc:docMk/>
            <pc:sldMk cId="3449524493" sldId="263"/>
            <ac:spMk id="4" creationId="{176BE8FB-8449-87C9-543B-C8BB71F19872}"/>
          </ac:spMkLst>
        </pc:spChg>
      </pc:sldChg>
      <pc:sldChg chg="addSp modSp add replId">
        <pc:chgData name="Ayokunle Ajisafe" userId="9fe70fe8b99ca857" providerId="Windows Live" clId="Web-{C3841BAD-5EAB-B7FA-2823-C84CB5B94BA0}" dt="2024-06-26T16:48:18.226" v="725" actId="14100"/>
        <pc:sldMkLst>
          <pc:docMk/>
          <pc:sldMk cId="260830713" sldId="264"/>
        </pc:sldMkLst>
        <pc:spChg chg="add mod">
          <ac:chgData name="Ayokunle Ajisafe" userId="9fe70fe8b99ca857" providerId="Windows Live" clId="Web-{C3841BAD-5EAB-B7FA-2823-C84CB5B94BA0}" dt="2024-06-26T16:48:18.226" v="725" actId="14100"/>
          <ac:spMkLst>
            <pc:docMk/>
            <pc:sldMk cId="260830713" sldId="264"/>
            <ac:spMk id="2" creationId="{3F17C483-BA75-7655-684D-6E3D4A8DC7C3}"/>
          </ac:spMkLst>
        </pc:spChg>
        <pc:spChg chg="add mod">
          <ac:chgData name="Ayokunle Ajisafe" userId="9fe70fe8b99ca857" providerId="Windows Live" clId="Web-{C3841BAD-5EAB-B7FA-2823-C84CB5B94BA0}" dt="2024-06-26T16:47:56.069" v="724" actId="14100"/>
          <ac:spMkLst>
            <pc:docMk/>
            <pc:sldMk cId="260830713" sldId="264"/>
            <ac:spMk id="3" creationId="{880F85C1-D4FD-8DF4-A834-B750C4750BFF}"/>
          </ac:spMkLst>
        </pc:spChg>
        <pc:spChg chg="mod">
          <ac:chgData name="Ayokunle Ajisafe" userId="9fe70fe8b99ca857" providerId="Windows Live" clId="Web-{C3841BAD-5EAB-B7FA-2823-C84CB5B94BA0}" dt="2024-06-26T16:38:10.204" v="596" actId="1076"/>
          <ac:spMkLst>
            <pc:docMk/>
            <pc:sldMk cId="260830713" sldId="264"/>
            <ac:spMk id="4" creationId="{176BE8FB-8449-87C9-543B-C8BB71F19872}"/>
          </ac:spMkLst>
        </pc:spChg>
      </pc:sldChg>
      <pc:sldChg chg="new del">
        <pc:chgData name="Ayokunle Ajisafe" userId="9fe70fe8b99ca857" providerId="Windows Live" clId="Web-{C3841BAD-5EAB-B7FA-2823-C84CB5B94BA0}" dt="2024-06-26T16:25:31.053" v="509"/>
        <pc:sldMkLst>
          <pc:docMk/>
          <pc:sldMk cId="413169246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01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7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8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4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5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1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5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1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3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8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408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09FB16-D1C1-18D1-A906-2B1DA54D2E08}"/>
              </a:ext>
            </a:extLst>
          </p:cNvPr>
          <p:cNvSpPr/>
          <p:nvPr/>
        </p:nvSpPr>
        <p:spPr>
          <a:xfrm>
            <a:off x="945073" y="2496548"/>
            <a:ext cx="10179169" cy="33930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1547" y="978589"/>
            <a:ext cx="9144000" cy="1726242"/>
          </a:xfrm>
        </p:spPr>
        <p:txBody>
          <a:bodyPr>
            <a:normAutofit/>
          </a:bodyPr>
          <a:lstStyle/>
          <a:p>
            <a:r>
              <a:rPr lang="en-GB" sz="4000" b="1" u="sng" dirty="0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  <a:t>Hotel Reservation Analysis</a:t>
            </a:r>
            <a:endParaRPr lang="en-US" sz="4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 sz="4000" dirty="0"/>
          </a:p>
          <a:p>
            <a:endParaRPr lang="en-GB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2554" y="2081392"/>
            <a:ext cx="8563547" cy="3809011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GB" sz="3200" dirty="0">
              <a:solidFill>
                <a:schemeClr val="accent1"/>
              </a:solidFill>
            </a:endParaRPr>
          </a:p>
          <a:p>
            <a:r>
              <a:rPr lang="en-GB" sz="3200" dirty="0">
                <a:solidFill>
                  <a:schemeClr val="bg1"/>
                </a:solidFill>
              </a:rPr>
              <a:t>Title: Hotel Reservation Analysis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GB" sz="3200" dirty="0">
                <a:solidFill>
                  <a:schemeClr val="bg1"/>
                </a:solidFill>
              </a:rPr>
              <a:t>Subtitle: Insights and Key Findings</a:t>
            </a:r>
          </a:p>
          <a:p>
            <a:r>
              <a:rPr lang="en-GB" sz="3200" dirty="0">
                <a:solidFill>
                  <a:schemeClr val="bg1"/>
                </a:solidFill>
              </a:rPr>
              <a:t>Date: 26th June 2024</a:t>
            </a:r>
          </a:p>
          <a:p>
            <a:r>
              <a:rPr lang="en-GB" sz="3200" dirty="0">
                <a:solidFill>
                  <a:schemeClr val="bg1"/>
                </a:solidFill>
              </a:rPr>
              <a:t>Presenter: Ayokunle </a:t>
            </a:r>
            <a:r>
              <a:rPr lang="en-GB" sz="3200" dirty="0" err="1">
                <a:solidFill>
                  <a:schemeClr val="bg1"/>
                </a:solidFill>
              </a:rPr>
              <a:t>Ajisafe</a:t>
            </a:r>
            <a:endParaRPr lang="en-GB" sz="3200" dirty="0">
              <a:solidFill>
                <a:schemeClr val="bg1"/>
              </a:solidFill>
            </a:endParaRPr>
          </a:p>
          <a:p>
            <a:endParaRPr lang="en-GB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0BD3-37AD-8D48-4DD1-EC12502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41" y="620202"/>
            <a:ext cx="9956747" cy="16831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Introduction</a:t>
            </a:r>
            <a:endParaRPr lang="en-US" sz="4000" dirty="0"/>
          </a:p>
          <a:p>
            <a:endParaRPr lang="en-GB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B3596-EE0B-BBE5-0442-A2057EAE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FBC7-9D46-4273-AA2C-3C08C6EC3DB6}" type="datetime1"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C23AE-D7A2-418E-095C-D3910154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25DB744-57BB-5772-8AF4-652EDB6D2D67}"/>
              </a:ext>
            </a:extLst>
          </p:cNvPr>
          <p:cNvSpPr/>
          <p:nvPr/>
        </p:nvSpPr>
        <p:spPr>
          <a:xfrm>
            <a:off x="450490" y="2296862"/>
            <a:ext cx="5578414" cy="3393057"/>
          </a:xfrm>
          <a:prstGeom prst="wedgeRound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D18738B4-67B8-98E8-AE2B-2556D987F4B6}"/>
              </a:ext>
            </a:extLst>
          </p:cNvPr>
          <p:cNvSpPr/>
          <p:nvPr/>
        </p:nvSpPr>
        <p:spPr>
          <a:xfrm>
            <a:off x="6425721" y="2161716"/>
            <a:ext cx="5204602" cy="3637470"/>
          </a:xfrm>
          <a:prstGeom prst="wedgeRound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u="sng" dirty="0">
                <a:solidFill>
                  <a:schemeClr val="tx1"/>
                </a:solidFill>
                <a:ea typeface="+mn-lt"/>
                <a:cs typeface="+mn-lt"/>
              </a:rPr>
              <a:t>Objectives:</a:t>
            </a:r>
            <a:endParaRPr lang="en-US" sz="24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Understand reservation patterns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Identify key factors influencing bookings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u="sng" dirty="0">
                <a:solidFill>
                  <a:schemeClr val="tx1"/>
                </a:solidFill>
              </a:rPr>
              <a:t>Key Tools:</a:t>
            </a:r>
            <a:r>
              <a:rPr lang="en-US" sz="2400" dirty="0">
                <a:solidFill>
                  <a:schemeClr val="tx1"/>
                </a:solidFill>
              </a:rPr>
              <a:t> MySQL, PPT</a:t>
            </a:r>
          </a:p>
          <a:p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591B6-DD2B-631D-A4BD-23E00578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F2082-9671-9876-5101-B9DC9330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14" y="2309891"/>
            <a:ext cx="5321805" cy="36351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05435" indent="-305435"/>
            <a:r>
              <a:rPr lang="en-GB" sz="2800" u="sng" dirty="0">
                <a:solidFill>
                  <a:schemeClr val="tx1"/>
                </a:solidFill>
                <a:latin typeface="Arial"/>
                <a:cs typeface="Arial"/>
              </a:rPr>
              <a:t>Purpose</a:t>
            </a:r>
            <a:r>
              <a:rPr lang="en-GB" sz="2800" dirty="0">
                <a:solidFill>
                  <a:schemeClr val="tx1"/>
                </a:solidFill>
                <a:latin typeface="Arial"/>
                <a:cs typeface="Arial"/>
              </a:rPr>
              <a:t>: To </a:t>
            </a:r>
            <a:r>
              <a:rPr lang="en-GB" sz="2800" dirty="0" err="1">
                <a:solidFill>
                  <a:schemeClr val="tx1"/>
                </a:solidFill>
                <a:latin typeface="Arial"/>
                <a:cs typeface="Arial"/>
              </a:rPr>
              <a:t>analyze</a:t>
            </a:r>
            <a:r>
              <a:rPr lang="en-GB" sz="2800" dirty="0">
                <a:solidFill>
                  <a:schemeClr val="tx1"/>
                </a:solidFill>
                <a:latin typeface="Arial"/>
                <a:cs typeface="Arial"/>
              </a:rPr>
              <a:t> hotel reservation data and </a:t>
            </a:r>
            <a:r>
              <a:rPr lang="en-GB" sz="2800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d</a:t>
            </a:r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erive actionable insights.</a:t>
            </a:r>
            <a:endParaRPr lang="en-GB" sz="2800" dirty="0">
              <a:solidFill>
                <a:schemeClr val="tx1"/>
              </a:solidFill>
              <a:latin typeface="Arial"/>
              <a:ea typeface="+mn-lt"/>
              <a:cs typeface="Arial"/>
            </a:endParaRPr>
          </a:p>
          <a:p>
            <a:pPr marL="305435" indent="-305435"/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Overview of the hotel reservation dataset including key metrics such as total bookings, hotel types, and booking patterns.</a:t>
            </a:r>
            <a:endParaRPr lang="en-GB"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305435" indent="-305435" algn="ctr"/>
            <a:endParaRPr lang="en-GB" sz="2400" dirty="0">
              <a:solidFill>
                <a:schemeClr val="tx1"/>
              </a:solidFill>
              <a:latin typeface="Neue Haas Grotesk Text Pro"/>
            </a:endParaRPr>
          </a:p>
        </p:txBody>
      </p:sp>
    </p:spTree>
    <p:extLst>
      <p:ext uri="{BB962C8B-B14F-4D97-AF65-F5344CB8AC3E}">
        <p14:creationId xmlns:p14="http://schemas.microsoft.com/office/powerpoint/2010/main" val="171136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F853-2B9C-4F9B-7800-2E3C96A8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ea typeface="+mj-lt"/>
                <a:cs typeface="+mj-lt"/>
              </a:rPr>
              <a:t>Data Collection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88553-494A-1114-3C5F-764B22A42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836"/>
            <a:ext cx="11029615" cy="4742227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305435" indent="-305435">
              <a:buFont typeface="Wingdings" panose="05020102010507070707" pitchFamily="18" charset="2"/>
              <a:buChar char="v"/>
            </a:pPr>
            <a:r>
              <a:rPr lang="en-GB" sz="3200" dirty="0">
                <a:solidFill>
                  <a:schemeClr val="tx1"/>
                </a:solidFill>
                <a:ea typeface="+mn-lt"/>
                <a:cs typeface="+mn-lt"/>
              </a:rPr>
              <a:t>Time Period: Duration of data collected is from July 2017 - December 2018)</a:t>
            </a:r>
            <a:endParaRPr lang="en-GB" sz="3200">
              <a:solidFill>
                <a:schemeClr val="tx1"/>
              </a:solidFill>
            </a:endParaRPr>
          </a:p>
          <a:p>
            <a:pPr marL="305435" indent="-305435">
              <a:buFont typeface="Wingdings" panose="05020102010507070707" pitchFamily="18" charset="2"/>
              <a:buChar char="v"/>
            </a:pPr>
            <a:r>
              <a:rPr lang="en-GB" sz="3200" dirty="0">
                <a:solidFill>
                  <a:schemeClr val="tx1"/>
                </a:solidFill>
                <a:ea typeface="+mn-lt"/>
                <a:cs typeface="+mn-lt"/>
              </a:rPr>
              <a:t>Data Points: Key variables </a:t>
            </a:r>
            <a:r>
              <a:rPr lang="en-GB" sz="3200" err="1">
                <a:solidFill>
                  <a:schemeClr val="tx1"/>
                </a:solidFill>
                <a:ea typeface="+mn-lt"/>
                <a:cs typeface="+mn-lt"/>
              </a:rPr>
              <a:t>analyzed</a:t>
            </a:r>
            <a:r>
              <a:rPr lang="en-GB" sz="3200" dirty="0">
                <a:solidFill>
                  <a:schemeClr val="tx1"/>
                </a:solidFill>
                <a:ea typeface="+mn-lt"/>
                <a:cs typeface="+mn-lt"/>
              </a:rPr>
              <a:t>;</a:t>
            </a:r>
          </a:p>
          <a:p>
            <a:pPr marL="629920" indent="-305435">
              <a:buFont typeface="Wingdings" panose="05020102010507070707" pitchFamily="18" charset="2"/>
              <a:buChar char="v"/>
            </a:pPr>
            <a:r>
              <a:rPr lang="en-GB" sz="3200" err="1">
                <a:solidFill>
                  <a:schemeClr val="tx1"/>
                </a:solidFill>
                <a:ea typeface="+mn-lt"/>
                <a:cs typeface="+mn-lt"/>
              </a:rPr>
              <a:t>Booking_ID</a:t>
            </a:r>
            <a:r>
              <a:rPr lang="en-GB" sz="3200" dirty="0">
                <a:solidFill>
                  <a:schemeClr val="tx1"/>
                </a:solidFill>
                <a:ea typeface="+mn-lt"/>
                <a:cs typeface="+mn-lt"/>
              </a:rPr>
              <a:t>: A unique identifier for each hotel reservation.</a:t>
            </a:r>
          </a:p>
          <a:p>
            <a:pPr marL="629920" indent="-305435">
              <a:buFont typeface="Wingdings" panose="05020102010507070707" pitchFamily="18" charset="2"/>
              <a:buChar char="v"/>
            </a:pPr>
            <a:r>
              <a:rPr lang="en-GB" sz="3200" err="1">
                <a:solidFill>
                  <a:schemeClr val="tx1"/>
                </a:solidFill>
                <a:ea typeface="+mn-lt"/>
                <a:cs typeface="+mn-lt"/>
              </a:rPr>
              <a:t>no_of_adults</a:t>
            </a:r>
            <a:r>
              <a:rPr lang="en-GB" sz="3200" dirty="0">
                <a:solidFill>
                  <a:schemeClr val="tx1"/>
                </a:solidFill>
                <a:ea typeface="+mn-lt"/>
                <a:cs typeface="+mn-lt"/>
              </a:rPr>
              <a:t>: The number of adults in the reservation.</a:t>
            </a:r>
          </a:p>
          <a:p>
            <a:pPr marL="629920" indent="-305435">
              <a:buFont typeface="Wingdings" panose="05020102010507070707" pitchFamily="18" charset="2"/>
              <a:buChar char="v"/>
            </a:pPr>
            <a:r>
              <a:rPr lang="en-GB" sz="3200" err="1">
                <a:solidFill>
                  <a:schemeClr val="tx1"/>
                </a:solidFill>
                <a:ea typeface="+mn-lt"/>
                <a:cs typeface="+mn-lt"/>
              </a:rPr>
              <a:t>no_of_children</a:t>
            </a:r>
            <a:r>
              <a:rPr lang="en-GB" sz="3200" dirty="0">
                <a:solidFill>
                  <a:schemeClr val="tx1"/>
                </a:solidFill>
                <a:ea typeface="+mn-lt"/>
                <a:cs typeface="+mn-lt"/>
              </a:rPr>
              <a:t>: The number of children in the reservation.</a:t>
            </a:r>
          </a:p>
          <a:p>
            <a:pPr marL="629920" indent="-305435">
              <a:buFont typeface="Wingdings" panose="05020102010507070707" pitchFamily="18" charset="2"/>
              <a:buChar char="v"/>
            </a:pPr>
            <a:r>
              <a:rPr lang="en-GB" sz="3200" err="1">
                <a:solidFill>
                  <a:schemeClr val="tx1"/>
                </a:solidFill>
                <a:ea typeface="+mn-lt"/>
                <a:cs typeface="+mn-lt"/>
              </a:rPr>
              <a:t>no_of_weekend_nights</a:t>
            </a:r>
            <a:r>
              <a:rPr lang="en-GB" sz="3200" dirty="0">
                <a:solidFill>
                  <a:schemeClr val="tx1"/>
                </a:solidFill>
                <a:ea typeface="+mn-lt"/>
                <a:cs typeface="+mn-lt"/>
              </a:rPr>
              <a:t>: The number of nights in the reservation that fall on weekends.</a:t>
            </a:r>
          </a:p>
          <a:p>
            <a:pPr marL="629920" indent="-305435">
              <a:buFont typeface="Wingdings" panose="05020102010507070707" pitchFamily="18" charset="2"/>
              <a:buChar char="v"/>
            </a:pPr>
            <a:r>
              <a:rPr lang="en-GB" sz="3200" err="1">
                <a:solidFill>
                  <a:schemeClr val="tx1"/>
                </a:solidFill>
                <a:ea typeface="+mn-lt"/>
                <a:cs typeface="+mn-lt"/>
              </a:rPr>
              <a:t>no_of_week_nights</a:t>
            </a:r>
            <a:r>
              <a:rPr lang="en-GB" sz="3200" dirty="0">
                <a:solidFill>
                  <a:schemeClr val="tx1"/>
                </a:solidFill>
                <a:ea typeface="+mn-lt"/>
                <a:cs typeface="+mn-lt"/>
              </a:rPr>
              <a:t>: The number of nights in the reservation that fall on weekdays.</a:t>
            </a:r>
          </a:p>
          <a:p>
            <a:pPr marL="629920" indent="-305435">
              <a:buFont typeface="Wingdings" panose="05020102010507070707" pitchFamily="18" charset="2"/>
              <a:buChar char="v"/>
            </a:pPr>
            <a:r>
              <a:rPr lang="en-GB" sz="3200" err="1">
                <a:solidFill>
                  <a:schemeClr val="tx1"/>
                </a:solidFill>
                <a:ea typeface="+mn-lt"/>
                <a:cs typeface="+mn-lt"/>
              </a:rPr>
              <a:t>type_of_meal_plan</a:t>
            </a:r>
            <a:r>
              <a:rPr lang="en-GB" sz="3200" dirty="0">
                <a:solidFill>
                  <a:schemeClr val="tx1"/>
                </a:solidFill>
                <a:ea typeface="+mn-lt"/>
                <a:cs typeface="+mn-lt"/>
              </a:rPr>
              <a:t>: The meal plan chosen by the guests.</a:t>
            </a:r>
          </a:p>
          <a:p>
            <a:pPr marL="629920" indent="-305435">
              <a:buFont typeface="Wingdings" panose="05020102010507070707" pitchFamily="18" charset="2"/>
              <a:buChar char="v"/>
            </a:pPr>
            <a:r>
              <a:rPr lang="en-GB" sz="3200" err="1">
                <a:solidFill>
                  <a:schemeClr val="tx1"/>
                </a:solidFill>
                <a:ea typeface="+mn-lt"/>
                <a:cs typeface="+mn-lt"/>
              </a:rPr>
              <a:t>room_type_reserved</a:t>
            </a:r>
            <a:r>
              <a:rPr lang="en-GB" sz="3200" dirty="0">
                <a:solidFill>
                  <a:schemeClr val="tx1"/>
                </a:solidFill>
                <a:ea typeface="+mn-lt"/>
                <a:cs typeface="+mn-lt"/>
              </a:rPr>
              <a:t>: The type of room reserved by the guests.</a:t>
            </a:r>
          </a:p>
          <a:p>
            <a:pPr marL="629920" indent="-305435">
              <a:buFont typeface="Wingdings" panose="05020102010507070707" pitchFamily="18" charset="2"/>
              <a:buChar char="v"/>
            </a:pPr>
            <a:r>
              <a:rPr lang="en-GB" sz="3200" err="1">
                <a:solidFill>
                  <a:schemeClr val="tx1"/>
                </a:solidFill>
                <a:ea typeface="+mn-lt"/>
                <a:cs typeface="+mn-lt"/>
              </a:rPr>
              <a:t>lead_time</a:t>
            </a:r>
            <a:r>
              <a:rPr lang="en-GB" sz="3200" dirty="0">
                <a:solidFill>
                  <a:schemeClr val="tx1"/>
                </a:solidFill>
                <a:ea typeface="+mn-lt"/>
                <a:cs typeface="+mn-lt"/>
              </a:rPr>
              <a:t>: The number of days between booking and arrival.</a:t>
            </a:r>
          </a:p>
          <a:p>
            <a:pPr marL="629920" indent="-305435">
              <a:buFont typeface="Wingdings" panose="05020102010507070707" pitchFamily="18" charset="2"/>
              <a:buChar char="v"/>
            </a:pPr>
            <a:r>
              <a:rPr lang="en-GB" sz="3200" err="1">
                <a:solidFill>
                  <a:schemeClr val="tx1"/>
                </a:solidFill>
                <a:ea typeface="+mn-lt"/>
                <a:cs typeface="+mn-lt"/>
              </a:rPr>
              <a:t>arrival_date</a:t>
            </a:r>
            <a:r>
              <a:rPr lang="en-GB" sz="3200" dirty="0">
                <a:solidFill>
                  <a:schemeClr val="tx1"/>
                </a:solidFill>
                <a:ea typeface="+mn-lt"/>
                <a:cs typeface="+mn-lt"/>
              </a:rPr>
              <a:t>: The date of arrival.</a:t>
            </a:r>
          </a:p>
          <a:p>
            <a:pPr marL="629920" indent="-305435">
              <a:buFont typeface="Wingdings" panose="05020102010507070707" pitchFamily="18" charset="2"/>
              <a:buChar char="v"/>
            </a:pPr>
            <a:r>
              <a:rPr lang="en-GB" sz="3200" err="1">
                <a:solidFill>
                  <a:schemeClr val="tx1"/>
                </a:solidFill>
                <a:ea typeface="+mn-lt"/>
                <a:cs typeface="+mn-lt"/>
              </a:rPr>
              <a:t>market_segment_type</a:t>
            </a:r>
            <a:r>
              <a:rPr lang="en-GB" sz="3200" dirty="0">
                <a:solidFill>
                  <a:schemeClr val="tx1"/>
                </a:solidFill>
                <a:ea typeface="+mn-lt"/>
                <a:cs typeface="+mn-lt"/>
              </a:rPr>
              <a:t>: The market segment to which the reservation belongs.</a:t>
            </a:r>
          </a:p>
          <a:p>
            <a:pPr marL="629920" indent="-305435">
              <a:buFont typeface="Wingdings" panose="05020102010507070707" pitchFamily="18" charset="2"/>
              <a:buChar char="v"/>
            </a:pPr>
            <a:r>
              <a:rPr lang="en-GB" sz="3200" err="1">
                <a:solidFill>
                  <a:schemeClr val="tx1"/>
                </a:solidFill>
                <a:ea typeface="+mn-lt"/>
                <a:cs typeface="+mn-lt"/>
              </a:rPr>
              <a:t>avg_price_per_room</a:t>
            </a:r>
            <a:r>
              <a:rPr lang="en-GB" sz="3200" dirty="0">
                <a:solidFill>
                  <a:schemeClr val="tx1"/>
                </a:solidFill>
                <a:ea typeface="+mn-lt"/>
                <a:cs typeface="+mn-lt"/>
              </a:rPr>
              <a:t>: The average price per room in the reservation.</a:t>
            </a:r>
          </a:p>
          <a:p>
            <a:pPr marL="629920" indent="-305435">
              <a:buFont typeface="Wingdings" panose="05020102010507070707" pitchFamily="18" charset="2"/>
              <a:buChar char="v"/>
            </a:pPr>
            <a:r>
              <a:rPr lang="en-GB" sz="3200" err="1">
                <a:solidFill>
                  <a:schemeClr val="tx1"/>
                </a:solidFill>
                <a:ea typeface="+mn-lt"/>
                <a:cs typeface="+mn-lt"/>
              </a:rPr>
              <a:t>booking_status</a:t>
            </a:r>
            <a:r>
              <a:rPr lang="en-GB" sz="3200" dirty="0">
                <a:solidFill>
                  <a:schemeClr val="tx1"/>
                </a:solidFill>
                <a:ea typeface="+mn-lt"/>
                <a:cs typeface="+mn-lt"/>
              </a:rPr>
              <a:t>: The status of the booking.</a:t>
            </a:r>
          </a:p>
          <a:p>
            <a:pPr marL="629920" lvl="1" indent="-305435">
              <a:buFont typeface="Wingdings" panose="05020102010507070707" pitchFamily="18" charset="2"/>
              <a:buChar char="Ø"/>
            </a:pPr>
            <a:endParaRPr lang="en-GB" sz="32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82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BE8FB-8449-87C9-543B-C8BB71F19872}"/>
              </a:ext>
            </a:extLst>
          </p:cNvPr>
          <p:cNvSpPr/>
          <p:nvPr/>
        </p:nvSpPr>
        <p:spPr>
          <a:xfrm>
            <a:off x="324175" y="745911"/>
            <a:ext cx="11501886" cy="5822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dirty="0"/>
              <a:t>TOTAL BOOKINGS / RESERVATIONS</a:t>
            </a:r>
          </a:p>
          <a:p>
            <a:pPr marL="285750" indent="-285750">
              <a:buFont typeface="Wingdings"/>
              <a:buChar char="Ø"/>
            </a:pPr>
            <a:r>
              <a:rPr lang="en-US" sz="3200" dirty="0"/>
              <a:t>There was a total number of reservation of about 700 with all having an identical </a:t>
            </a:r>
            <a:r>
              <a:rPr lang="en-US" sz="3200" err="1"/>
              <a:t>Booking_ID</a:t>
            </a:r>
            <a:endParaRPr lang="en-US" sz="3200"/>
          </a:p>
          <a:p>
            <a:pPr marL="285750" indent="-285750">
              <a:buFont typeface="Wingdings"/>
              <a:buChar char="Ø"/>
            </a:pPr>
            <a:r>
              <a:rPr lang="en-US" sz="3200" dirty="0"/>
              <a:t>All of this reservations were made between the period of 2017 to 2018 from the dataset given </a:t>
            </a:r>
          </a:p>
          <a:p>
            <a:pPr marL="285750" indent="-285750">
              <a:buFont typeface="Wingdings"/>
              <a:buChar char="Ø"/>
            </a:pPr>
            <a:r>
              <a:rPr lang="en-US" sz="3200" dirty="0"/>
              <a:t>From the total reservation, in 2018 the number of reservation made were 577 and while that of 2017 was 123.</a:t>
            </a:r>
          </a:p>
        </p:txBody>
      </p:sp>
    </p:spTree>
    <p:extLst>
      <p:ext uri="{BB962C8B-B14F-4D97-AF65-F5344CB8AC3E}">
        <p14:creationId xmlns:p14="http://schemas.microsoft.com/office/powerpoint/2010/main" val="102445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BE8FB-8449-87C9-543B-C8BB71F19872}"/>
              </a:ext>
            </a:extLst>
          </p:cNvPr>
          <p:cNvSpPr/>
          <p:nvPr/>
        </p:nvSpPr>
        <p:spPr>
          <a:xfrm>
            <a:off x="324175" y="745911"/>
            <a:ext cx="11501886" cy="5822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dirty="0"/>
              <a:t>TOTAL BOOKINGS / RESERVATIONS</a:t>
            </a:r>
          </a:p>
          <a:p>
            <a:pPr marL="285750" indent="-285750">
              <a:buFont typeface="Wingdings"/>
              <a:buChar char="Ø"/>
            </a:pPr>
            <a:r>
              <a:rPr lang="en-US" sz="3200" dirty="0"/>
              <a:t> The booking status for each </a:t>
            </a:r>
            <a:r>
              <a:rPr lang="en-US" sz="3200" dirty="0" err="1"/>
              <a:t>booking_ID</a:t>
            </a:r>
            <a:r>
              <a:rPr lang="en-US" sz="3200" dirty="0"/>
              <a:t> that were not cancelled was precisely 493.</a:t>
            </a:r>
          </a:p>
          <a:p>
            <a:pPr marL="285750" indent="-285750">
              <a:buFont typeface="Wingdings"/>
              <a:buChar char="Ø"/>
            </a:pPr>
            <a:r>
              <a:rPr lang="en-US" sz="3200" dirty="0"/>
              <a:t> There are six type of room reservation:</a:t>
            </a:r>
          </a:p>
          <a:p>
            <a:pPr marL="742950" lvl="1" indent="-285750">
              <a:buFont typeface="Courier New"/>
              <a:buChar char="o"/>
            </a:pPr>
            <a:r>
              <a:rPr lang="en-US" sz="3200" err="1"/>
              <a:t>Room_Type</a:t>
            </a:r>
            <a:r>
              <a:rPr lang="en-US" sz="3200" dirty="0"/>
              <a:t> 1</a:t>
            </a:r>
          </a:p>
          <a:p>
            <a:pPr marL="742950" lvl="1" indent="-285750">
              <a:buFont typeface="Courier New"/>
              <a:buChar char="o"/>
            </a:pPr>
            <a:r>
              <a:rPr lang="en-US" sz="3200" dirty="0" err="1"/>
              <a:t>Room_Type</a:t>
            </a:r>
            <a:r>
              <a:rPr lang="en-US" sz="3200" dirty="0"/>
              <a:t> 2</a:t>
            </a:r>
          </a:p>
          <a:p>
            <a:pPr marL="742950" lvl="1" indent="-285750">
              <a:buFont typeface="Courier New"/>
              <a:buChar char="o"/>
            </a:pPr>
            <a:r>
              <a:rPr lang="en-US" sz="3200" err="1"/>
              <a:t>Room_Type</a:t>
            </a:r>
            <a:r>
              <a:rPr lang="en-US" sz="3200"/>
              <a:t> 4</a:t>
            </a:r>
            <a:endParaRPr lang="en-US" sz="3200" dirty="0"/>
          </a:p>
          <a:p>
            <a:pPr marL="742950" lvl="1" indent="-285750">
              <a:buFont typeface="Courier New"/>
              <a:buChar char="o"/>
            </a:pPr>
            <a:r>
              <a:rPr lang="en-US" sz="3200" dirty="0" err="1"/>
              <a:t>Room_Type</a:t>
            </a:r>
            <a:r>
              <a:rPr lang="en-US" sz="3200" dirty="0"/>
              <a:t> 5</a:t>
            </a:r>
          </a:p>
          <a:p>
            <a:pPr marL="742950" lvl="1" indent="-285750">
              <a:buFont typeface="Courier New"/>
              <a:buChar char="o"/>
            </a:pPr>
            <a:r>
              <a:rPr lang="en-US" sz="3200" dirty="0" err="1"/>
              <a:t>Room_Type</a:t>
            </a:r>
            <a:r>
              <a:rPr lang="en-US" sz="3200" dirty="0"/>
              <a:t> 6</a:t>
            </a:r>
          </a:p>
          <a:p>
            <a:pPr marL="742950" lvl="1" indent="-285750">
              <a:buFont typeface="Courier New"/>
              <a:buChar char="o"/>
            </a:pPr>
            <a:r>
              <a:rPr lang="en-US" sz="3200" dirty="0" err="1"/>
              <a:t>Room_Type</a:t>
            </a:r>
            <a:r>
              <a:rPr lang="en-US" sz="3200" dirty="0"/>
              <a:t> 7</a:t>
            </a:r>
          </a:p>
          <a:p>
            <a:pPr marL="742950" lvl="1" indent="-285750">
              <a:buFont typeface="Courier New"/>
              <a:buChar char="o"/>
            </a:pPr>
            <a:endParaRPr lang="en-US" sz="3200" dirty="0"/>
          </a:p>
          <a:p>
            <a:pPr marL="742950" lvl="1" indent="-285750">
              <a:buFont typeface="Courier New"/>
              <a:buChar char="o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659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BE8FB-8449-87C9-543B-C8BB71F19872}"/>
              </a:ext>
            </a:extLst>
          </p:cNvPr>
          <p:cNvSpPr/>
          <p:nvPr/>
        </p:nvSpPr>
        <p:spPr>
          <a:xfrm>
            <a:off x="324175" y="745911"/>
            <a:ext cx="11501886" cy="5822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dirty="0"/>
              <a:t>TOTAL BOOKINGS / RESERVATIONS</a:t>
            </a:r>
          </a:p>
          <a:p>
            <a:pPr marL="285750" indent="-285750">
              <a:buFont typeface="Wingdings"/>
              <a:buChar char="Ø"/>
            </a:pPr>
            <a:r>
              <a:rPr lang="en-US" sz="3200" dirty="0"/>
              <a:t> The room type with the highest reservation was </a:t>
            </a:r>
            <a:r>
              <a:rPr lang="en-US" sz="3200" b="1" dirty="0" err="1"/>
              <a:t>Room_Type</a:t>
            </a:r>
            <a:r>
              <a:rPr lang="en-US" sz="3200" b="1" dirty="0"/>
              <a:t> 1</a:t>
            </a:r>
            <a:r>
              <a:rPr lang="en-US" sz="3200" dirty="0"/>
              <a:t> with 534 reservation, </a:t>
            </a:r>
          </a:p>
          <a:p>
            <a:pPr marL="285750" indent="-285750">
              <a:buFont typeface="Wingdings"/>
              <a:buChar char="Ø"/>
            </a:pPr>
            <a:r>
              <a:rPr lang="en-US" sz="3200" dirty="0"/>
              <a:t> Reservation's made for the </a:t>
            </a:r>
            <a:r>
              <a:rPr lang="en-US" sz="3200" dirty="0" err="1"/>
              <a:t>Room_Type</a:t>
            </a:r>
            <a:r>
              <a:rPr lang="en-US" sz="3200" dirty="0"/>
              <a:t> 1 has an average price of 123.12. </a:t>
            </a:r>
          </a:p>
          <a:p>
            <a:pPr marL="285750" indent="-285750">
              <a:buFont typeface="Wingdings"/>
              <a:buChar char="Ø"/>
            </a:pPr>
            <a:r>
              <a:rPr lang="en-US" sz="3200" dirty="0"/>
              <a:t> For reservation that involved children the most common room type picked Is also </a:t>
            </a:r>
            <a:r>
              <a:rPr lang="en-US" sz="3200" dirty="0" err="1"/>
              <a:t>Room_Type</a:t>
            </a:r>
            <a:r>
              <a:rPr lang="en-US" sz="3200" dirty="0"/>
              <a:t> 1 and the Average price for any type of room involving children is calculated to be 144.57.</a:t>
            </a:r>
          </a:p>
          <a:p>
            <a:pPr marL="742950" lvl="1" indent="-285750">
              <a:buFont typeface="Courier New"/>
              <a:buChar char="o"/>
            </a:pPr>
            <a:endParaRPr lang="en-US" sz="3200" u="sng" dirty="0"/>
          </a:p>
          <a:p>
            <a:pPr marL="742950" lvl="1" indent="-285750">
              <a:buFont typeface="Courier New"/>
              <a:buChar char="o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531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BE8FB-8449-87C9-543B-C8BB71F19872}"/>
              </a:ext>
            </a:extLst>
          </p:cNvPr>
          <p:cNvSpPr/>
          <p:nvPr/>
        </p:nvSpPr>
        <p:spPr>
          <a:xfrm>
            <a:off x="324175" y="745911"/>
            <a:ext cx="11501886" cy="5822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b="1" dirty="0">
                <a:ea typeface="+mn-lt"/>
                <a:cs typeface="+mn-lt"/>
              </a:rPr>
              <a:t>Cancellation </a:t>
            </a:r>
            <a:r>
              <a:rPr lang="en-US" sz="3600" b="1" dirty="0"/>
              <a:t>of </a:t>
            </a:r>
            <a:r>
              <a:rPr lang="en-US" sz="4000" b="1" dirty="0"/>
              <a:t>Reservations</a:t>
            </a:r>
            <a:endParaRPr lang="en-US" sz="4000" b="1"/>
          </a:p>
          <a:p>
            <a:pPr marL="285750" indent="-285750">
              <a:buFont typeface="Wingdings"/>
              <a:buChar char="Ø"/>
            </a:pPr>
            <a:r>
              <a:rPr lang="en-US" sz="3200" dirty="0"/>
              <a:t> We have our total reservation to be 700, and the number of confirmed reservations is 493 then our number of non-confirmed reservation will be 700 - 493 = 20</a:t>
            </a:r>
          </a:p>
          <a:p>
            <a:pPr marL="285750" indent="-285750">
              <a:buFont typeface="Wingdings"/>
              <a:buChar char="Ø"/>
            </a:pPr>
            <a:r>
              <a:rPr lang="en-US" sz="3200" dirty="0"/>
              <a:t> The percentage of our confirmed reservation is 70.43%</a:t>
            </a:r>
          </a:p>
          <a:p>
            <a:pPr marL="285750" indent="-285750">
              <a:buFont typeface="Wingdings"/>
              <a:buChar char="Ø"/>
            </a:pPr>
            <a:r>
              <a:rPr lang="en-US" sz="3200" dirty="0"/>
              <a:t>The percentage of non-confirmed reservation is 29.57%</a:t>
            </a:r>
          </a:p>
          <a:p>
            <a:pPr marL="742950" lvl="1" indent="-285750">
              <a:buFont typeface="Courier New"/>
              <a:buChar char="o"/>
            </a:pPr>
            <a:endParaRPr lang="en-US" sz="3200" u="sng" dirty="0"/>
          </a:p>
          <a:p>
            <a:pPr marL="742950" lvl="1" indent="-285750">
              <a:buFont typeface="Courier New"/>
              <a:buChar char="o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952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BE8FB-8449-87C9-543B-C8BB71F19872}"/>
              </a:ext>
            </a:extLst>
          </p:cNvPr>
          <p:cNvSpPr/>
          <p:nvPr/>
        </p:nvSpPr>
        <p:spPr>
          <a:xfrm>
            <a:off x="324175" y="774666"/>
            <a:ext cx="11501886" cy="5822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b="1" dirty="0"/>
              <a:t>Key Findings </a:t>
            </a:r>
          </a:p>
          <a:p>
            <a:endParaRPr lang="en-US" sz="3600" b="1" dirty="0"/>
          </a:p>
          <a:p>
            <a:pPr marL="742950" lvl="1" indent="-285750">
              <a:buFont typeface="Courier New"/>
              <a:buChar char="o"/>
            </a:pPr>
            <a:endParaRPr lang="en-US" sz="3200" u="sng" dirty="0"/>
          </a:p>
          <a:p>
            <a:pPr marL="742950" lvl="1" indent="-285750">
              <a:buFont typeface="Courier New"/>
              <a:buChar char="o"/>
            </a:pPr>
            <a:endParaRPr lang="en-US" sz="3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F17C483-BA75-7655-684D-6E3D4A8DC7C3}"/>
              </a:ext>
            </a:extLst>
          </p:cNvPr>
          <p:cNvSpPr/>
          <p:nvPr/>
        </p:nvSpPr>
        <p:spPr>
          <a:xfrm>
            <a:off x="650487" y="2062975"/>
            <a:ext cx="5075206" cy="30048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/>
              <a:t>The most commonly booked room type is the </a:t>
            </a:r>
            <a:r>
              <a:rPr lang="en-US" sz="2500" err="1"/>
              <a:t>Room_Type</a:t>
            </a:r>
            <a:r>
              <a:rPr lang="en-US" sz="2500" dirty="0"/>
              <a:t> 1 and the least popular room type is </a:t>
            </a:r>
            <a:r>
              <a:rPr lang="en-US" sz="2500" err="1"/>
              <a:t>Room_type</a:t>
            </a:r>
            <a:r>
              <a:rPr lang="en-US" sz="2500" dirty="0"/>
              <a:t> 5</a:t>
            </a: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0F85C1-D4FD-8DF4-A834-B750C4750BFF}"/>
              </a:ext>
            </a:extLst>
          </p:cNvPr>
          <p:cNvSpPr/>
          <p:nvPr/>
        </p:nvSpPr>
        <p:spPr>
          <a:xfrm>
            <a:off x="6068648" y="2055962"/>
            <a:ext cx="5089584" cy="30192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In the months of September and October for 2017 and 2018 respectively there were a reservations during that period of the year but June of 2018 recorded the highest number of reservations   </a:t>
            </a:r>
          </a:p>
        </p:txBody>
      </p:sp>
    </p:spTree>
    <p:extLst>
      <p:ext uri="{BB962C8B-B14F-4D97-AF65-F5344CB8AC3E}">
        <p14:creationId xmlns:p14="http://schemas.microsoft.com/office/powerpoint/2010/main" val="26083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Placeholder 4" descr="A group of palm trees and umbrellas in a hotel&#10;&#10;Description automatically generated">
            <a:extLst>
              <a:ext uri="{FF2B5EF4-FFF2-40B4-BE49-F238E27FC236}">
                <a16:creationId xmlns:a16="http://schemas.microsoft.com/office/drawing/2014/main" id="{D1072CF0-9B28-7F0F-BD00-A8C14FECED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40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839BF6-DFC8-F730-BB08-9D146A1D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020431"/>
            <a:ext cx="10225530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u="sng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FEEE4-4E3F-36D8-4B6C-692AAB3C8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5200" y="2495445"/>
            <a:ext cx="10225530" cy="590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cap="all">
                <a:solidFill>
                  <a:schemeClr val="tx1"/>
                </a:solidFill>
              </a:rPr>
              <a:t>For most reservation made online they were cancelled but all offline reservation were confirmed .</a:t>
            </a:r>
          </a:p>
        </p:txBody>
      </p:sp>
    </p:spTree>
    <p:extLst>
      <p:ext uri="{BB962C8B-B14F-4D97-AF65-F5344CB8AC3E}">
        <p14:creationId xmlns:p14="http://schemas.microsoft.com/office/powerpoint/2010/main" val="165827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Dividend</vt:lpstr>
      <vt:lpstr>Hotel Reservation Analysis  </vt:lpstr>
      <vt:lpstr>Introduction </vt:lpstr>
      <vt:lpstr>Data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539</cp:revision>
  <dcterms:created xsi:type="dcterms:W3CDTF">2024-06-25T23:22:14Z</dcterms:created>
  <dcterms:modified xsi:type="dcterms:W3CDTF">2024-06-26T21:20:20Z</dcterms:modified>
</cp:coreProperties>
</file>