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CC9D-BAEA-F949-9F8C-EC348513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D1D3-6AEF-A048-95DB-565713E3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D587-C81D-C14B-8D97-FB87D322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645E-8551-AC4B-8501-8572D70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680D-4E9F-0D44-902B-CDAC1FF3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5BD-9A6C-0747-B1BC-3DACF5B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D3C1-55E0-C64C-BD92-C3071DD99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5E7A-AA4A-D044-BD3B-D7650B1F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CA88-4085-E441-909C-354DF2A9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0865-5C72-E346-8D3D-83DD2EB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B58A-80C5-6045-AFF5-9B0D7CCAB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EC0F7-EFF5-B447-8044-E662730AA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FCD8-CDEA-6A4B-A366-371639A2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2695-B308-B747-B4C3-91757620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3D43-14BD-3843-8C3C-324BD219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CA3A-D1AF-1641-97C9-AF27F084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CC9C-67B4-2D40-AA72-8812B9DD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380D-9607-E348-8F8F-6955F4B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429B-49AF-1244-A17D-E18A9FF9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0EF-4525-064A-9AEE-F1436CF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4775-B2D4-6B40-8F8C-50757C88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17CB-23AA-CF44-9D55-CCE79D47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B111-B1CA-2F49-8F78-BBD18FE6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EF94-AAC8-B24F-AB00-52944B28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7040-0619-0C47-9956-8079496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8E0-265B-F249-8F06-CAF8FE9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31FB-BEEA-9443-BA28-4950B7EE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E8F6-6F66-924E-A2BC-008F0801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2B8C-C08E-3645-8B97-A7EC8116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E130-4A71-934E-9F83-F14C2AE0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16F38-5BE0-3D48-8603-AF371737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A2F3-D14D-A14E-AA6D-05D33DFD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DC03-DAF7-D340-9CCF-2FC35B41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53C8-141F-2046-877F-D7468286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493AE-609B-284E-A7A9-7D0EADFCB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65CD5-B533-8E47-82E7-3F429677F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10B20-D174-7D4D-9DD9-3890EEB1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4B66F-CC31-6F4A-ABE4-7CFC5459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84482-5393-104D-AF72-D22FA3CE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419-3F27-D845-B2CF-079836E3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D4388-FF3E-ED40-BB9A-E7E72709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7326-E86E-FB46-9277-A8E57468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D940F-C6F0-914E-9DCC-DAE1E706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83F3D-22B2-5747-B061-099666F8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5986C-D7A8-8F48-AF90-97790BD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BA4AC-A6FF-B147-87DC-9A0096E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39F5-0D64-2D42-8EAE-A7582933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6A3E-791D-ED43-8968-50B939FD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73FAF-F21E-7649-8E8C-AA7E7020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632A-8150-D34E-A2C3-5D63A418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31BC-AE1B-8E45-BEE1-5FAA659E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4CF3-2422-0648-A145-46D82C82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B09A-34E0-0F41-BEF2-A7323008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C0AA5-51EF-CD4B-865C-2C01E599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C266A-B45C-EC4E-9501-F97E137C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C0D9B-E707-A443-B172-EB9001B5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AF36C-275D-4647-837F-BE8EAF9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3D815-DE6A-EA48-85EB-8816901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D979A-F0BA-7945-B31B-A7EA84DF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895D-B2B6-9B40-BB47-3D30CD82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13A2-EA6B-BB4C-ABF0-50F575D82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4020-0239-344C-94EE-6F6FE5B503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0FC3-3E3A-CD49-A569-89EE7FB1C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8C89-1374-0F41-8988-5777818B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B395A-707A-E848-9828-5D92B1DC9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9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10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0A523C-5892-6648-99AE-845C13EA6126}"/>
              </a:ext>
            </a:extLst>
          </p:cNvPr>
          <p:cNvGrpSpPr/>
          <p:nvPr/>
        </p:nvGrpSpPr>
        <p:grpSpPr>
          <a:xfrm>
            <a:off x="2413401" y="1308100"/>
            <a:ext cx="6470249" cy="4241800"/>
            <a:chOff x="2413401" y="1308100"/>
            <a:chExt cx="6470249" cy="4241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2CDDA7-F92A-E140-8536-ECC35D48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8350" y="1308100"/>
              <a:ext cx="5575300" cy="42418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D62314-0777-C540-B468-3A36DE6976E0}"/>
                </a:ext>
              </a:extLst>
            </p:cNvPr>
            <p:cNvSpPr txBox="1"/>
            <p:nvPr/>
          </p:nvSpPr>
          <p:spPr>
            <a:xfrm>
              <a:off x="2413401" y="1535362"/>
              <a:ext cx="968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0BE7C4-F4A9-0B46-A312-8CF1F6E220DC}"/>
                </a:ext>
              </a:extLst>
            </p:cNvPr>
            <p:cNvSpPr txBox="1"/>
            <p:nvPr/>
          </p:nvSpPr>
          <p:spPr>
            <a:xfrm>
              <a:off x="2483709" y="2665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Child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FD429A-D17A-1C47-9759-1D7C67D2CC12}"/>
                </a:ext>
              </a:extLst>
            </p:cNvPr>
            <p:cNvSpPr txBox="1"/>
            <p:nvPr/>
          </p:nvSpPr>
          <p:spPr>
            <a:xfrm>
              <a:off x="2483709" y="379573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Child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9C17BD-D5AF-A04E-9BDA-2D41B4843186}"/>
                </a:ext>
              </a:extLst>
            </p:cNvPr>
            <p:cNvSpPr txBox="1"/>
            <p:nvPr/>
          </p:nvSpPr>
          <p:spPr>
            <a:xfrm>
              <a:off x="2413401" y="4925916"/>
              <a:ext cx="968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1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6A5F9-71A5-3D4D-943F-FDB61D84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94" y="1367623"/>
            <a:ext cx="10660458" cy="3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83D1D2-0829-2D4C-824F-4A9295523C23}"/>
              </a:ext>
            </a:extLst>
          </p:cNvPr>
          <p:cNvGrpSpPr/>
          <p:nvPr/>
        </p:nvGrpSpPr>
        <p:grpSpPr>
          <a:xfrm>
            <a:off x="456219" y="1061545"/>
            <a:ext cx="11279561" cy="4330262"/>
            <a:chOff x="-559065" y="987972"/>
            <a:chExt cx="13467729" cy="49398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0DE4B-8131-4D4A-AC1F-D004D7D44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59065" y="987972"/>
              <a:ext cx="13467729" cy="4939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2DEDE9-846F-5D4F-A727-CB7185E0A844}"/>
                </a:ext>
              </a:extLst>
            </p:cNvPr>
            <p:cNvSpPr txBox="1"/>
            <p:nvPr/>
          </p:nvSpPr>
          <p:spPr>
            <a:xfrm>
              <a:off x="5433848" y="1325819"/>
              <a:ext cx="25329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Delay of job processing time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588B1-044F-BA49-BF7F-CC630FBD2179}"/>
                </a:ext>
              </a:extLst>
            </p:cNvPr>
            <p:cNvSpPr txBox="1"/>
            <p:nvPr/>
          </p:nvSpPr>
          <p:spPr>
            <a:xfrm>
              <a:off x="2548758" y="2319047"/>
              <a:ext cx="25329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Delayed arrival of raw materials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B5B4A3-92FD-4F47-A5D9-F63A8ED2ADF2}"/>
                </a:ext>
              </a:extLst>
            </p:cNvPr>
            <p:cNvSpPr txBox="1"/>
            <p:nvPr/>
          </p:nvSpPr>
          <p:spPr>
            <a:xfrm>
              <a:off x="1292770" y="3560406"/>
              <a:ext cx="37889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transportation or assembly delayed time units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4888D8-2A28-9542-8EA0-CBD0CF49DBEF}"/>
                </a:ext>
              </a:extLst>
            </p:cNvPr>
            <p:cNvSpPr/>
            <p:nvPr/>
          </p:nvSpPr>
          <p:spPr>
            <a:xfrm>
              <a:off x="4887308" y="5167728"/>
              <a:ext cx="17144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200" dirty="0"/>
                <a:t>Rescheduling time = 600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3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F1B4DC-CAA3-D142-B219-2F51FFCD5A2A}"/>
              </a:ext>
            </a:extLst>
          </p:cNvPr>
          <p:cNvGrpSpPr/>
          <p:nvPr/>
        </p:nvGrpSpPr>
        <p:grpSpPr>
          <a:xfrm>
            <a:off x="0" y="986857"/>
            <a:ext cx="12192000" cy="4884285"/>
            <a:chOff x="0" y="986857"/>
            <a:chExt cx="12192000" cy="48842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BF31B6-F1D6-9D4C-9F6D-550FF0B5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86857"/>
              <a:ext cx="12192000" cy="4884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35E0FB-749B-DC4E-98A6-15CEE204F057}"/>
                </a:ext>
              </a:extLst>
            </p:cNvPr>
            <p:cNvSpPr txBox="1"/>
            <p:nvPr/>
          </p:nvSpPr>
          <p:spPr>
            <a:xfrm>
              <a:off x="7830207" y="2312275"/>
              <a:ext cx="16987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Urgent job delivery time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7156E-2004-DC43-9733-2694B874B82A}"/>
                </a:ext>
              </a:extLst>
            </p:cNvPr>
            <p:cNvSpPr txBox="1"/>
            <p:nvPr/>
          </p:nvSpPr>
          <p:spPr>
            <a:xfrm>
              <a:off x="4892579" y="5144803"/>
              <a:ext cx="17497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Rescheduling time = 600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0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Kunlei Lian</dc:creator>
  <cp:lastModifiedBy>Kunlei Lian</cp:lastModifiedBy>
  <cp:revision>7</cp:revision>
  <dcterms:created xsi:type="dcterms:W3CDTF">2019-09-24T01:45:52Z</dcterms:created>
  <dcterms:modified xsi:type="dcterms:W3CDTF">2019-09-24T01:59:30Z</dcterms:modified>
</cp:coreProperties>
</file>