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52" d="100"/>
          <a:sy n="152" d="100"/>
        </p:scale>
        <p:origin x="2060" y="1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4/7/2025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2" name="Group 1">
            <a:extLst>
              <a:ext uri="{FF2B5EF4-FFF2-40B4-BE49-F238E27FC236}">
                <a16:creationId xmlns:a16="http://schemas.microsoft.com/office/drawing/2014/main" id="{981FAC30-F0B2-CBB5-9051-46EA28D7D3D2}"/>
              </a:ext>
            </a:extLst>
          </p:cNvPr>
          <p:cNvGrpSpPr/>
          <p:nvPr/>
        </p:nvGrpSpPr>
        <p:grpSpPr>
          <a:xfrm>
            <a:off x="381000" y="6274713"/>
            <a:ext cx="3967260" cy="430887"/>
            <a:chOff x="269461" y="6324600"/>
            <a:chExt cx="3967260" cy="430887"/>
          </a:xfrm>
        </p:grpSpPr>
        <p:sp>
          <p:nvSpPr>
            <p:cNvPr id="7" name="TextBox 6">
              <a:extLst>
                <a:ext uri="{FF2B5EF4-FFF2-40B4-BE49-F238E27FC236}">
                  <a16:creationId xmlns:a16="http://schemas.microsoft.com/office/drawing/2014/main" id="{281EC9AF-FB42-4115-600F-7C019A10059F}"/>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pic>
          <p:nvPicPr>
            <p:cNvPr id="9" name="Picture 2">
              <a:extLst>
                <a:ext uri="{FF2B5EF4-FFF2-40B4-BE49-F238E27FC236}">
                  <a16:creationId xmlns:a16="http://schemas.microsoft.com/office/drawing/2014/main" id="{8662F63A-4F07-7154-FEF7-452B44126B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1410056780"/>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i="1">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25242</TotalTime>
  <Words>3403</Words>
  <Application>Microsoft Office PowerPoint</Application>
  <PresentationFormat>On-screen Show (4:3)</PresentationFormat>
  <Paragraphs>576</Paragraphs>
  <Slides>43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234</cp:revision>
  <cp:lastPrinted>2021-08-30T18:56:39Z</cp:lastPrinted>
  <dcterms:created xsi:type="dcterms:W3CDTF">2003-12-17T02:32:09Z</dcterms:created>
  <dcterms:modified xsi:type="dcterms:W3CDTF">2025-04-07T14:06:59Z</dcterms:modified>
</cp:coreProperties>
</file>