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147" d="100"/>
          <a:sy n="147" d="100"/>
        </p:scale>
        <p:origin x="220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6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3392E-78FD-9336-746C-64B1E485C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8994" y="6324600"/>
            <a:ext cx="3817727" cy="430887"/>
            <a:chOff x="418994" y="6324600"/>
            <a:chExt cx="3817727" cy="430887"/>
          </a:xfrm>
        </p:grpSpPr>
        <p:pic>
          <p:nvPicPr>
            <p:cNvPr id="14" name="Picture 4" descr="Creative Commons License">
              <a:extLst>
                <a:ext uri="{FF2B5EF4-FFF2-40B4-BE49-F238E27FC236}">
                  <a16:creationId xmlns:a16="http://schemas.microsoft.com/office/drawing/2014/main" id="{05BC3E25-3E06-4E87-A113-29A9BDF70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94" y="6433889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 descr="The approach is to Estimate the Joint Probability Distribution, then Calculate Marginal and Conditional Probabilities, and finally Apply Bayes’ Theorem.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185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 for 0-1 loss!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123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  <a:blipFill>
                <a:blip r:embed="rId3"/>
                <a:stretch>
                  <a:fillRect l="-1546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9203" y="2729617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6AB99-E425-24AE-EFB8-FE6B65359F92}"/>
              </a:ext>
            </a:extLst>
          </p:cNvPr>
          <p:cNvGrpSpPr/>
          <p:nvPr/>
        </p:nvGrpSpPr>
        <p:grpSpPr>
          <a:xfrm>
            <a:off x="400050" y="5181600"/>
            <a:ext cx="8286750" cy="1322929"/>
            <a:chOff x="400050" y="5181600"/>
            <a:chExt cx="8286750" cy="13229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489700" y="5818729"/>
              <a:ext cx="1471878" cy="685800"/>
              <a:chOff x="6489700" y="5818729"/>
              <a:chExt cx="1471878" cy="685800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039300" y="5445605"/>
                <a:ext cx="228602" cy="97485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9F6D16-48D6-49A8-8E20-473182579280}"/>
                  </a:ext>
                </a:extLst>
              </p:cNvPr>
              <p:cNvSpPr txBox="1"/>
              <p:nvPr/>
            </p:nvSpPr>
            <p:spPr>
              <a:xfrm>
                <a:off x="6489700" y="6042864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likelihood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sz="2000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1616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876" t="-236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2514600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058808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038600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.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joint probability distribution table size to 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  <a:blipFill>
                <a:blip r:embed="rId3"/>
                <a:stretch>
                  <a:fillRect l="-464" t="-862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  <a:blipFill>
                <a:blip r:embed="rId3"/>
                <a:stretch>
                  <a:fillRect l="-69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naïve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Model</a:t>
                </a:r>
                <a:br>
                  <a:rPr lang="en-US" sz="19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	that means predict </a:t>
                </a:r>
                <a:r>
                  <a:rPr lang="en-US" dirty="0"/>
                  <a:t>spam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927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To make decisions under uncertainty requires: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Estimating probabilities of outcomes for different actions.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Assign utility to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Choose the action with the largest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making adds the use of evidence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Choose the most likely outcome by minimizing the expected 0-1 loss. Required 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Estimate prior probabilities of outcomes and the likelihood of seeing evidence given different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Use the evidence to update the probability of the outcome.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pPr lvl="1"/>
            <a:r>
              <a:rPr lang="en-US" sz="2500" dirty="0"/>
              <a:t>A general framework for learning functions and decision rules from data is the goal of </a:t>
            </a:r>
            <a:r>
              <a:rPr lang="en-US" sz="2500" b="1" dirty="0">
                <a:solidFill>
                  <a:srgbClr val="FF0000"/>
                </a:solidFill>
              </a:rPr>
              <a:t>Machine Learning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The issue is that we need to define/learn the complete joint probability distribution! Much of ML is about overcoming this issue using simplifications like the naïve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900" dirty="0"/>
                </a:b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7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4159</Words>
  <Application>Microsoft Office PowerPoint</Application>
  <PresentationFormat>On-screen Show (4:3)</PresentationFormat>
  <Paragraphs>538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Contents</vt:lpstr>
      <vt:lpstr>Example: Catching a Flight with a Logical Agent</vt:lpstr>
      <vt:lpstr>Example: Catching a Flight Making a Decision Under Uncertainty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65</cp:revision>
  <dcterms:created xsi:type="dcterms:W3CDTF">2020-12-02T20:47:32Z</dcterms:created>
  <dcterms:modified xsi:type="dcterms:W3CDTF">2025-04-07T14:03:20Z</dcterms:modified>
</cp:coreProperties>
</file>