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04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9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9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0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1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6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6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A13C-FF0B-41A4-A36F-CBD9191E5C98}" type="datetimeFigureOut">
              <a:rPr lang="zh-CN" altLang="en-US" smtClean="0"/>
              <a:t>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1D750-CF08-40CE-B0A6-A9C685EC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4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42314"/>
              </p:ext>
            </p:extLst>
          </p:nvPr>
        </p:nvGraphicFramePr>
        <p:xfrm>
          <a:off x="8925060" y="0"/>
          <a:ext cx="3266940" cy="393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40"/>
              </a:tblGrid>
              <a:tr h="4554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Items</a:t>
                      </a:r>
                      <a:endParaRPr lang="zh-CN" altLang="en-US" dirty="0"/>
                    </a:p>
                  </a:txBody>
                  <a:tcPr/>
                </a:tc>
              </a:tr>
              <a:tr h="145131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 smtClean="0"/>
                        <a:t>row : </a:t>
                      </a:r>
                      <a:r>
                        <a:rPr lang="en-US" altLang="zh-CN" dirty="0" err="1" smtClean="0"/>
                        <a:t>int</a:t>
                      </a:r>
                      <a:endParaRPr lang="en-US" altLang="zh-CN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 smtClean="0"/>
                        <a:t>col :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smtClean="0"/>
                        <a:t>type 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smtClean="0"/>
                        <a:t>symbol : char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smtClean="0"/>
                        <a:t>quantity :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19955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  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getRow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getCol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getType</a:t>
                      </a:r>
                      <a:r>
                        <a:rPr lang="en-US" altLang="zh-CN" baseline="0" dirty="0" smtClean="0"/>
                        <a:t>() : string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getSymbol</a:t>
                      </a:r>
                      <a:r>
                        <a:rPr lang="en-US" altLang="zh-CN" baseline="0" dirty="0" smtClean="0"/>
                        <a:t>() : char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getQuantity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+   Items()</a:t>
                      </a:r>
                    </a:p>
                    <a:p>
                      <a:r>
                        <a:rPr lang="en-US" altLang="zh-CN" baseline="0" dirty="0" smtClean="0"/>
                        <a:t>+   ~Items()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71030"/>
              </p:ext>
            </p:extLst>
          </p:nvPr>
        </p:nvGraphicFramePr>
        <p:xfrm>
          <a:off x="10939888" y="5240151"/>
          <a:ext cx="12521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   Potion()</a:t>
                      </a:r>
                    </a:p>
                    <a:p>
                      <a:r>
                        <a:rPr lang="en-US" altLang="zh-CN" dirty="0" smtClean="0"/>
                        <a:t>+</a:t>
                      </a:r>
                      <a:r>
                        <a:rPr lang="en-US" altLang="zh-CN" baseline="0" dirty="0" smtClean="0"/>
                        <a:t>   ~Potion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30075"/>
              </p:ext>
            </p:extLst>
          </p:nvPr>
        </p:nvGraphicFramePr>
        <p:xfrm>
          <a:off x="10089882" y="3939384"/>
          <a:ext cx="2102118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Gold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   </a:t>
                      </a:r>
                      <a:r>
                        <a:rPr lang="en-US" altLang="zh-CN" dirty="0" err="1" smtClean="0"/>
                        <a:t>isPickable</a:t>
                      </a:r>
                      <a:r>
                        <a:rPr lang="en-US" altLang="zh-CN" dirty="0" smtClean="0"/>
                        <a:t>() : </a:t>
                      </a:r>
                      <a:r>
                        <a:rPr lang="en-US" altLang="zh-CN" dirty="0" err="1" smtClean="0"/>
                        <a:t>bool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+   Gold(</a:t>
                      </a:r>
                      <a:r>
                        <a:rPr lang="en-US" altLang="zh-CN" dirty="0" err="1" smtClean="0"/>
                        <a:t>bool:false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en-US" altLang="zh-CN" dirty="0" smtClean="0"/>
                        <a:t>+</a:t>
                      </a:r>
                      <a:r>
                        <a:rPr lang="en-US" altLang="zh-CN" baseline="0" dirty="0" smtClean="0"/>
                        <a:t>   ~Gold()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76407"/>
              </p:ext>
            </p:extLst>
          </p:nvPr>
        </p:nvGraphicFramePr>
        <p:xfrm>
          <a:off x="0" y="0"/>
          <a:ext cx="2356834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Character</a:t>
                      </a:r>
                      <a:endParaRPr lang="zh-CN" altLang="en-US" dirty="0"/>
                    </a:p>
                  </a:txBody>
                  <a:tcPr/>
                </a:tc>
              </a:tr>
              <a:tr h="113753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en-US" altLang="zh-CN" baseline="0" dirty="0" err="1" smtClean="0"/>
                        <a:t>atk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en-US" altLang="zh-CN" baseline="0" dirty="0" err="1" smtClean="0"/>
                        <a:t>def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: HP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smtClean="0"/>
                        <a:t>char : symbol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smtClean="0"/>
                        <a:t>string : race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: row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: col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: amount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   </a:t>
                      </a:r>
                      <a:r>
                        <a:rPr lang="en-US" altLang="zh-CN" baseline="0" dirty="0" smtClean="0"/>
                        <a:t>Character()</a:t>
                      </a:r>
                    </a:p>
                    <a:p>
                      <a:r>
                        <a:rPr lang="en-US" altLang="zh-CN" baseline="0" dirty="0" smtClean="0"/>
                        <a:t>+   ~Character()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getAtk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getDef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getHP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setAtk</a:t>
                      </a:r>
                      <a:r>
                        <a:rPr lang="en-US" altLang="zh-CN" baseline="0" dirty="0" smtClean="0"/>
                        <a:t>() : void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setDef</a:t>
                      </a:r>
                      <a:r>
                        <a:rPr lang="en-US" altLang="zh-CN" baseline="0" dirty="0" smtClean="0"/>
                        <a:t>() : void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setHP</a:t>
                      </a:r>
                      <a:r>
                        <a:rPr lang="en-US" altLang="zh-CN" baseline="0" dirty="0" smtClean="0"/>
                        <a:t>() : void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setRow</a:t>
                      </a:r>
                      <a:r>
                        <a:rPr lang="en-US" altLang="zh-CN" baseline="0" dirty="0" smtClean="0"/>
                        <a:t> : void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setCol</a:t>
                      </a:r>
                      <a:r>
                        <a:rPr lang="en-US" altLang="zh-CN" baseline="0" dirty="0" smtClean="0"/>
                        <a:t> : void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getSymbol</a:t>
                      </a:r>
                      <a:r>
                        <a:rPr lang="en-US" altLang="zh-CN" baseline="0" dirty="0" smtClean="0"/>
                        <a:t>() : char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getRace</a:t>
                      </a:r>
                      <a:r>
                        <a:rPr lang="en-US" altLang="zh-CN" baseline="0" dirty="0" smtClean="0"/>
                        <a:t>() : string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getAmount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moveChar</a:t>
                      </a:r>
                      <a:r>
                        <a:rPr lang="en-US" altLang="zh-CN" baseline="0" dirty="0" smtClean="0"/>
                        <a:t>() : void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36141"/>
              </p:ext>
            </p:extLst>
          </p:nvPr>
        </p:nvGraphicFramePr>
        <p:xfrm>
          <a:off x="1980484" y="0"/>
          <a:ext cx="268166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Enemy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   Attack(Player *p) : void</a:t>
                      </a:r>
                    </a:p>
                    <a:p>
                      <a:r>
                        <a:rPr lang="en-US" altLang="zh-CN" dirty="0" smtClean="0"/>
                        <a:t>+</a:t>
                      </a:r>
                      <a:r>
                        <a:rPr lang="en-US" altLang="zh-CN" baseline="0" dirty="0" smtClean="0"/>
                        <a:t>   </a:t>
                      </a:r>
                      <a:r>
                        <a:rPr lang="en-US" altLang="zh-CN" baseline="0" dirty="0" err="1" smtClean="0"/>
                        <a:t>isHostile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bool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notifyPlayer</a:t>
                      </a:r>
                      <a:r>
                        <a:rPr lang="en-US" altLang="zh-CN" baseline="0" dirty="0" smtClean="0"/>
                        <a:t>() : void</a:t>
                      </a:r>
                    </a:p>
                    <a:p>
                      <a:r>
                        <a:rPr lang="en-US" altLang="zh-CN" baseline="0" dirty="0" smtClean="0"/>
                        <a:t>+   notify() : void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92541"/>
              </p:ext>
            </p:extLst>
          </p:nvPr>
        </p:nvGraphicFramePr>
        <p:xfrm>
          <a:off x="1980485" y="1556792"/>
          <a:ext cx="2694546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Player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   Attack(Enemy *e) : void</a:t>
                      </a:r>
                    </a:p>
                    <a:p>
                      <a:r>
                        <a:rPr lang="en-US" altLang="zh-CN" dirty="0" smtClean="0"/>
                        <a:t>+   </a:t>
                      </a:r>
                      <a:r>
                        <a:rPr lang="en-US" altLang="zh-CN" dirty="0" err="1" smtClean="0"/>
                        <a:t>notifyEnemy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en-US" altLang="zh-CN" baseline="0" dirty="0" smtClean="0"/>
                        <a:t> : void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UsePotion</a:t>
                      </a:r>
                      <a:r>
                        <a:rPr lang="en-US" altLang="zh-CN" baseline="0" dirty="0" smtClean="0"/>
                        <a:t>() : void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UseGold</a:t>
                      </a:r>
                      <a:r>
                        <a:rPr lang="en-US" altLang="zh-CN" baseline="0" dirty="0" smtClean="0"/>
                        <a:t>() : void</a:t>
                      </a:r>
                    </a:p>
                    <a:p>
                      <a:r>
                        <a:rPr lang="en-US" altLang="zh-CN" baseline="0" dirty="0" smtClean="0"/>
                        <a:t>+   renew() : void</a:t>
                      </a:r>
                    </a:p>
                    <a:p>
                      <a:r>
                        <a:rPr lang="en-US" altLang="zh-CN" baseline="0" dirty="0" smtClean="0"/>
                        <a:t>+   notify() : void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20428"/>
              </p:ext>
            </p:extLst>
          </p:nvPr>
        </p:nvGraphicFramePr>
        <p:xfrm>
          <a:off x="5148688" y="0"/>
          <a:ext cx="3776371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en-US" altLang="zh-CN" baseline="0" dirty="0" err="1" smtClean="0"/>
                        <a:t>curFloor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smtClean="0"/>
                        <a:t>Player* : </a:t>
                      </a:r>
                      <a:r>
                        <a:rPr lang="en-US" altLang="zh-CN" baseline="0" dirty="0" err="1" smtClean="0"/>
                        <a:t>thePlayer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smtClean="0"/>
                        <a:t>vector &lt;Enemy*&gt; : </a:t>
                      </a:r>
                      <a:r>
                        <a:rPr lang="en-US" altLang="zh-CN" baseline="0" dirty="0" err="1" smtClean="0"/>
                        <a:t>theEnemy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smtClean="0"/>
                        <a:t>vector &lt;Potion*&gt; : </a:t>
                      </a:r>
                      <a:r>
                        <a:rPr lang="en-US" altLang="zh-CN" baseline="0" dirty="0" err="1" smtClean="0"/>
                        <a:t>thePotion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smtClean="0"/>
                        <a:t>vector &lt;Gold*&gt; : </a:t>
                      </a:r>
                      <a:r>
                        <a:rPr lang="en-US" altLang="zh-CN" baseline="0" dirty="0" err="1" smtClean="0"/>
                        <a:t>theGold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bool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en-US" altLang="zh-CN" baseline="0" dirty="0" smtClean="0"/>
                        <a:t>Won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 smtClean="0"/>
                        <a:t>vector &lt;vector &lt;char&gt;&gt; : </a:t>
                      </a:r>
                      <a:r>
                        <a:rPr lang="en-US" altLang="zh-CN" dirty="0" err="1" smtClean="0"/>
                        <a:t>theDisplay</a:t>
                      </a:r>
                      <a:endParaRPr lang="en-US" altLang="zh-CN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en-US" altLang="zh-CN" baseline="0" dirty="0" err="1" smtClean="0"/>
                        <a:t>numRow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en-US" altLang="zh-CN" baseline="0" dirty="0" err="1" smtClean="0"/>
                        <a:t>numCol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r>
                        <a:rPr lang="en-US" altLang="zh-CN" baseline="0" dirty="0" smtClean="0"/>
                        <a:t>   Floor()</a:t>
                      </a:r>
                    </a:p>
                    <a:p>
                      <a:r>
                        <a:rPr lang="en-US" altLang="zh-CN" baseline="0" dirty="0" smtClean="0"/>
                        <a:t>+   ~Floor()</a:t>
                      </a:r>
                    </a:p>
                    <a:p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isWon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en-US" altLang="zh-CN" baseline="0" dirty="0" err="1" smtClean="0"/>
                        <a:t>bool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baseline="0" dirty="0" err="1" smtClean="0"/>
                        <a:t>setFloor</a:t>
                      </a:r>
                      <a:r>
                        <a:rPr lang="en-US" altLang="zh-CN" baseline="0" dirty="0" smtClean="0"/>
                        <a:t>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getCurFloor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 smtClean="0"/>
                        <a:t>+   </a:t>
                      </a:r>
                      <a:r>
                        <a:rPr lang="en-US" altLang="zh-CN" dirty="0" err="1" smtClean="0"/>
                        <a:t>DrawFloor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en-US" altLang="zh-CN" baseline="0" dirty="0" smtClean="0"/>
                        <a:t>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removeAll</a:t>
                      </a:r>
                      <a:r>
                        <a:rPr lang="en-US" altLang="zh-CN" baseline="0" dirty="0" smtClean="0"/>
                        <a:t>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baseline="0" dirty="0" smtClean="0"/>
                        <a:t>+   reset()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 smtClean="0"/>
                        <a:t>+   </a:t>
                      </a:r>
                      <a:r>
                        <a:rPr lang="en-US" altLang="zh-CN" dirty="0" err="1" smtClean="0"/>
                        <a:t>isMerchantHostile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en-US" altLang="zh-CN" baseline="0" dirty="0" err="1" smtClean="0"/>
                        <a:t>bool</a:t>
                      </a:r>
                      <a:endParaRPr lang="en-US" altLang="zh-CN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makeMerchantHostile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en-US" altLang="zh-CN" baseline="0" dirty="0" smtClean="0"/>
                        <a:t>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baseline="0" dirty="0" smtClean="0"/>
                        <a:t>+   </a:t>
                      </a:r>
                      <a:r>
                        <a:rPr lang="en-US" altLang="zh-CN" baseline="0" dirty="0" err="1" smtClean="0"/>
                        <a:t>tileAvailable</a:t>
                      </a:r>
                      <a:r>
                        <a:rPr lang="en-US" altLang="zh-CN" baseline="0" dirty="0" smtClean="0"/>
                        <a:t>() : </a:t>
                      </a:r>
                      <a:r>
                        <a:rPr lang="en-US" altLang="zh-CN" baseline="0" dirty="0" err="1" smtClean="0"/>
                        <a:t>bool</a:t>
                      </a:r>
                      <a:endParaRPr lang="en-US" altLang="zh-CN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 smtClean="0"/>
                        <a:t>+   </a:t>
                      </a:r>
                      <a:r>
                        <a:rPr lang="en-US" altLang="zh-CN" dirty="0" err="1" smtClean="0"/>
                        <a:t>movePlayer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en-US" altLang="zh-CN" smtClean="0"/>
                        <a:t>:</a:t>
                      </a:r>
                      <a:r>
                        <a:rPr lang="en-US" altLang="zh-CN" baseline="0" smtClean="0"/>
                        <a:t> void</a:t>
                      </a:r>
                      <a:endParaRPr lang="en-US" altLang="zh-CN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 smtClean="0"/>
                        <a:t>+   &lt;&lt; overload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2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365</Words>
  <Application>Microsoft Macintosh PowerPoint</Application>
  <PresentationFormat>自定义</PresentationFormat>
  <Paragraphs>78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何雨璇</dc:creator>
  <cp:lastModifiedBy>cao</cp:lastModifiedBy>
  <cp:revision>16</cp:revision>
  <dcterms:created xsi:type="dcterms:W3CDTF">2016-07-12T19:26:21Z</dcterms:created>
  <dcterms:modified xsi:type="dcterms:W3CDTF">2016-07-13T18:02:59Z</dcterms:modified>
</cp:coreProperties>
</file>