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7CAC9-AE44-4E35-A57B-D99527A9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13D99-32C6-483D-BCC7-D58EAD9B2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36CFB-68B4-4FE6-9665-D4D1E9C8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62E8B-F208-402E-AD85-643408AA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3A276-907D-47EB-B3C3-54996431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EADF3-3FA2-4A03-9581-78ABA8B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6AC2B-28A0-4640-8A25-738E6EB0D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81A10-0A9E-4721-9A61-82785715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68538-CFD5-4143-A1AF-75FD2197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2B9BF-2293-4CC6-8E9E-E1E1B1A8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801A77-A2F3-4D5B-9AA0-015B3FDCE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F7F29-F938-478E-9896-F1BDEA29D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FFDDF-F098-4C4F-B633-7AD83F91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E6891-B9D0-4EED-96AE-0F8A1D02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4939F-C8E2-48FC-82FF-40D42C93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91844-69E2-4E61-81DA-CBEF6F8E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DC723-9FCE-41D3-B9ED-7CB34F38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676F2-CD9D-4665-AA75-F322E65F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D3970-7DC1-4649-8625-D9D898C0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7FA42-8253-442A-9414-07C8DDEB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DA830-B141-4DF1-9689-AE5A572A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1241-5D04-40DF-A8DF-5B860AED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2E489-33F7-49F3-AC63-AB218AAC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DD2C4-FE41-4BA1-8912-1240C3F4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6E033-7476-4B8A-85DF-33F87853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55F4F-C879-4CDF-A30F-F971502E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D2796-D273-4280-B32B-31C2AF9A9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69668-E107-4B36-924F-B29CA559F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2DB3F-BD0B-44E3-B318-A8BDD971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F0DB6-7095-4D02-918A-6252EB37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36473-7812-4672-9315-DF59F5DA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3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4C236-3901-43EE-BEE1-BF331289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FCA8C-CB7F-4B60-9995-AD318DF9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C6E96D-78CE-4F5E-A60E-05163725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37BD9-FEB9-4730-912E-084162DB0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2EA22-4A4A-4580-915C-94E34A7E1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0BBDFD-F719-45A7-B621-67A26D97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4ABF7-43C2-40FC-AF2C-C871DD2E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B7578A-B0B8-4E45-A152-CD6A582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2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F7489-C07C-4820-BB84-4CFEC6D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D4A323-C834-425E-B18E-4DCD5FE5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85367A-C010-412E-ACD2-D7953BB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BD4647-DDFD-47F9-AE21-F4754009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795477-FE1B-4009-A513-3C7F8E41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F5F2B-2E92-4C73-8DF6-68F2E6E4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7BAF1-EA8A-428B-81B8-86943404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3E94E-7976-4D95-BF98-A92C086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61D70-661A-470D-B5E3-E9CE916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422EA-988C-464C-88A2-FF3AAA27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C120B-F322-476A-8E43-D12A3BC0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D5584-0A95-40B2-B962-66E3351C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A94A3-A26B-43F4-9506-A7C2FA90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9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371D-1721-4075-B66C-7DF290C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93E923-35B4-4D3D-B952-392BF43C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ED0FB-BAE2-4D1D-8375-0FE90F02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02CA3-BE75-4114-9BB6-CECE22F7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B38EB-4D37-4512-8C3A-E6FD4BE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C41B8-0AFC-473F-85FF-E4889ABE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11AB73-ECA5-4629-92EC-18BDB80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63909-8770-40F6-B594-588E51D9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31809-709C-4EBB-BCB6-0B747A66C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0071-7847-453F-93F0-E07BEEE13CF7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87F1-396F-4891-896F-F80C0027C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626B0-E7E6-44A6-AC37-9B8ADC3E8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22B2-6FC4-405C-8DC4-C2EFF956E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4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0DDC263-165B-4EEC-B475-5C12E223160D}"/>
              </a:ext>
            </a:extLst>
          </p:cNvPr>
          <p:cNvSpPr/>
          <p:nvPr/>
        </p:nvSpPr>
        <p:spPr>
          <a:xfrm>
            <a:off x="775855" y="858982"/>
            <a:ext cx="868218" cy="9790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客户端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33E9F2E-E4EB-45E2-B96E-DA07E96EEBE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644073" y="1348509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BC0D7E2-8290-485F-87D3-DA98B56C1061}"/>
              </a:ext>
            </a:extLst>
          </p:cNvPr>
          <p:cNvSpPr txBox="1"/>
          <p:nvPr/>
        </p:nvSpPr>
        <p:spPr>
          <a:xfrm>
            <a:off x="2179785" y="101606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发送</a:t>
            </a:r>
            <a:r>
              <a:rPr lang="en-US" altLang="zh-CN" sz="1000" dirty="0"/>
              <a:t>request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70E86-267C-4966-A938-4D0319F26615}"/>
              </a:ext>
            </a:extLst>
          </p:cNvPr>
          <p:cNvSpPr/>
          <p:nvPr/>
        </p:nvSpPr>
        <p:spPr>
          <a:xfrm>
            <a:off x="3759200" y="646545"/>
            <a:ext cx="2262909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前端控制器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DispatcherServlet</a:t>
            </a:r>
            <a:endParaRPr lang="en-US" altLang="zh-CN" sz="1000" dirty="0"/>
          </a:p>
          <a:p>
            <a:pPr algn="ctr"/>
            <a:r>
              <a:rPr lang="zh-CN" altLang="en-US" sz="1000" dirty="0"/>
              <a:t>接口用户请求，响应</a:t>
            </a:r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F3D17-B8FF-442E-B92D-EAA87EAC489F}"/>
              </a:ext>
            </a:extLst>
          </p:cNvPr>
          <p:cNvSpPr/>
          <p:nvPr/>
        </p:nvSpPr>
        <p:spPr>
          <a:xfrm>
            <a:off x="8751454" y="2841336"/>
            <a:ext cx="2863273" cy="849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FFFF00"/>
                </a:solidFill>
              </a:rPr>
              <a:t>Handler</a:t>
            </a:r>
            <a:r>
              <a:rPr lang="zh-CN" altLang="en-US" sz="1000" b="1" dirty="0">
                <a:solidFill>
                  <a:srgbClr val="FFFF00"/>
                </a:solidFill>
              </a:rPr>
              <a:t>处理器</a:t>
            </a:r>
            <a:endParaRPr lang="en-US" altLang="zh-CN" sz="10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1000" b="1" dirty="0">
                <a:solidFill>
                  <a:srgbClr val="FFFF00"/>
                </a:solidFill>
              </a:rPr>
              <a:t>Controller</a:t>
            </a:r>
            <a:endParaRPr lang="zh-CN" altLang="en-US" sz="1000" b="1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575CC0-C2C4-4042-BFBC-FE6443AA9BD7}"/>
              </a:ext>
            </a:extLst>
          </p:cNvPr>
          <p:cNvSpPr/>
          <p:nvPr/>
        </p:nvSpPr>
        <p:spPr>
          <a:xfrm>
            <a:off x="8751454" y="882072"/>
            <a:ext cx="2863273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处理器映射器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HandlerMapping</a:t>
            </a:r>
            <a:endParaRPr lang="en-US" altLang="zh-CN" sz="1000" dirty="0"/>
          </a:p>
          <a:p>
            <a:pPr algn="ctr"/>
            <a:r>
              <a:rPr lang="zh-CN" altLang="en-US" sz="1000" dirty="0"/>
              <a:t>根据请求的</a:t>
            </a:r>
            <a:r>
              <a:rPr lang="en-US" altLang="zh-CN" sz="1000" dirty="0" err="1"/>
              <a:t>url</a:t>
            </a:r>
            <a:r>
              <a:rPr lang="zh-CN" altLang="en-US" sz="1000" dirty="0"/>
              <a:t>查找</a:t>
            </a:r>
            <a:r>
              <a:rPr lang="en-US" altLang="zh-CN" sz="1000" dirty="0"/>
              <a:t>Handler</a:t>
            </a:r>
            <a:endParaRPr lang="zh-CN" altLang="en-US" sz="1000" dirty="0"/>
          </a:p>
        </p:txBody>
      </p:sp>
      <p:cxnSp>
        <p:nvCxnSpPr>
          <p:cNvPr id="17" name="直接箭头连接符 16" descr="2">
            <a:extLst>
              <a:ext uri="{FF2B5EF4-FFF2-40B4-BE49-F238E27FC236}">
                <a16:creationId xmlns:a16="http://schemas.microsoft.com/office/drawing/2014/main" id="{8D1D1EAD-ABBD-4002-BBC4-83A9EC53371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6022109" y="1306945"/>
            <a:ext cx="2729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91CBB40-B645-482C-855C-D253C5C3DD4C}"/>
              </a:ext>
            </a:extLst>
          </p:cNvPr>
          <p:cNvSpPr txBox="1"/>
          <p:nvPr/>
        </p:nvSpPr>
        <p:spPr>
          <a:xfrm>
            <a:off x="6748405" y="101137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请求查找</a:t>
            </a:r>
            <a:r>
              <a:rPr lang="en-US" altLang="zh-CN" sz="1000" dirty="0"/>
              <a:t>handler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EB638D-F560-4BB1-B666-D057062BB4FB}"/>
              </a:ext>
            </a:extLst>
          </p:cNvPr>
          <p:cNvSpPr/>
          <p:nvPr/>
        </p:nvSpPr>
        <p:spPr>
          <a:xfrm>
            <a:off x="8751453" y="4597400"/>
            <a:ext cx="2863273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处理器适配器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HandlerAdapter</a:t>
            </a:r>
            <a:endParaRPr lang="en-US" altLang="zh-CN" sz="1000" dirty="0"/>
          </a:p>
          <a:p>
            <a:pPr algn="ctr"/>
            <a:r>
              <a:rPr lang="zh-CN" altLang="en-US" sz="1000" dirty="0"/>
              <a:t>执行</a:t>
            </a:r>
            <a:r>
              <a:rPr lang="en-US" altLang="zh-CN" sz="1000" dirty="0"/>
              <a:t>Handler</a:t>
            </a:r>
            <a:endParaRPr lang="zh-CN" altLang="en-US" sz="1000" dirty="0"/>
          </a:p>
        </p:txBody>
      </p:sp>
      <p:cxnSp>
        <p:nvCxnSpPr>
          <p:cNvPr id="27" name="直接箭头连接符 26" descr="2">
            <a:extLst>
              <a:ext uri="{FF2B5EF4-FFF2-40B4-BE49-F238E27FC236}">
                <a16:creationId xmlns:a16="http://schemas.microsoft.com/office/drawing/2014/main" id="{48D41F5D-BE98-4E3E-8FF9-31443FBB0AEA}"/>
              </a:ext>
            </a:extLst>
          </p:cNvPr>
          <p:cNvCxnSpPr>
            <a:cxnSpLocks/>
            <a:stCxn id="24" idx="0"/>
            <a:endCxn id="9" idx="2"/>
          </p:cNvCxnSpPr>
          <p:nvPr/>
        </p:nvCxnSpPr>
        <p:spPr>
          <a:xfrm flipV="1">
            <a:off x="10183090" y="3691081"/>
            <a:ext cx="1" cy="906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26AE8BF-9D02-46FD-9CFB-F2699ADE146C}"/>
              </a:ext>
            </a:extLst>
          </p:cNvPr>
          <p:cNvSpPr txBox="1"/>
          <p:nvPr/>
        </p:nvSpPr>
        <p:spPr>
          <a:xfrm>
            <a:off x="9307528" y="4021130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执行</a:t>
            </a:r>
            <a:r>
              <a:rPr lang="en-US" altLang="zh-CN" sz="1000" dirty="0"/>
              <a:t>Handler</a:t>
            </a:r>
            <a:endParaRPr lang="zh-CN" altLang="en-US" sz="1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BC4A92-25C2-49D7-B8BD-2FE3BCDE185B}"/>
              </a:ext>
            </a:extLst>
          </p:cNvPr>
          <p:cNvSpPr txBox="1"/>
          <p:nvPr/>
        </p:nvSpPr>
        <p:spPr>
          <a:xfrm>
            <a:off x="10183089" y="4021129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 err="1"/>
              <a:t>ModelAndView</a:t>
            </a:r>
            <a:endParaRPr lang="zh-CN" altLang="en-US" sz="1000" dirty="0"/>
          </a:p>
        </p:txBody>
      </p:sp>
      <p:cxnSp>
        <p:nvCxnSpPr>
          <p:cNvPr id="32" name="直接箭头连接符 31" descr="2">
            <a:extLst>
              <a:ext uri="{FF2B5EF4-FFF2-40B4-BE49-F238E27FC236}">
                <a16:creationId xmlns:a16="http://schemas.microsoft.com/office/drawing/2014/main" id="{793E089A-4A13-4A88-80FB-CBA8939F1AA8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4890655" y="1967345"/>
            <a:ext cx="3860798" cy="3054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6064EA7-47C8-4A05-85CD-3364BF5284AA}"/>
              </a:ext>
            </a:extLst>
          </p:cNvPr>
          <p:cNvSpPr txBox="1"/>
          <p:nvPr/>
        </p:nvSpPr>
        <p:spPr>
          <a:xfrm>
            <a:off x="6272373" y="2890129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请求适配器执行</a:t>
            </a:r>
            <a:r>
              <a:rPr lang="en-US" altLang="zh-CN" sz="1000" dirty="0"/>
              <a:t>handler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65592F-B67F-46BE-8512-A0DCA15DB0CC}"/>
              </a:ext>
            </a:extLst>
          </p:cNvPr>
          <p:cNvSpPr/>
          <p:nvPr/>
        </p:nvSpPr>
        <p:spPr>
          <a:xfrm>
            <a:off x="4212529" y="4597400"/>
            <a:ext cx="2863273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视图解析器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View resolver</a:t>
            </a:r>
          </a:p>
          <a:p>
            <a:pPr algn="ctr"/>
            <a:r>
              <a:rPr lang="zh-CN" altLang="en-US" sz="1000" dirty="0"/>
              <a:t>解析为视图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2D168B-807A-4008-B8A0-8CC150EC45C9}"/>
              </a:ext>
            </a:extLst>
          </p:cNvPr>
          <p:cNvSpPr txBox="1"/>
          <p:nvPr/>
        </p:nvSpPr>
        <p:spPr>
          <a:xfrm>
            <a:off x="6359984" y="1336665"/>
            <a:ext cx="2138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返回执行链</a:t>
            </a:r>
            <a:r>
              <a:rPr lang="en-US" altLang="zh-CN" sz="1000" dirty="0" err="1"/>
              <a:t>HandlerExecutionChain</a:t>
            </a:r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HandlerInterceptor1,</a:t>
            </a:r>
          </a:p>
          <a:p>
            <a:r>
              <a:rPr lang="en-US" altLang="zh-CN" sz="1000" dirty="0"/>
              <a:t>HandlerInterceptor2 }</a:t>
            </a:r>
            <a:endParaRPr lang="zh-CN" altLang="en-US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CA45D52-146E-4682-AD2D-CB72B247DE29}"/>
              </a:ext>
            </a:extLst>
          </p:cNvPr>
          <p:cNvSpPr txBox="1"/>
          <p:nvPr/>
        </p:nvSpPr>
        <p:spPr>
          <a:xfrm>
            <a:off x="5718622" y="3453245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 err="1"/>
              <a:t>ModelAndView</a:t>
            </a:r>
            <a:endParaRPr lang="zh-CN" altLang="en-US" sz="1000" dirty="0"/>
          </a:p>
        </p:txBody>
      </p:sp>
      <p:cxnSp>
        <p:nvCxnSpPr>
          <p:cNvPr id="41" name="直接箭头连接符 40" descr="2">
            <a:extLst>
              <a:ext uri="{FF2B5EF4-FFF2-40B4-BE49-F238E27FC236}">
                <a16:creationId xmlns:a16="http://schemas.microsoft.com/office/drawing/2014/main" id="{6A174CBB-040F-49C7-9C5E-FAE1B07063A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885453" y="2044027"/>
            <a:ext cx="758713" cy="2553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92DD1EF-ECB6-424C-872A-869A866329E3}"/>
              </a:ext>
            </a:extLst>
          </p:cNvPr>
          <p:cNvSpPr txBox="1"/>
          <p:nvPr/>
        </p:nvSpPr>
        <p:spPr>
          <a:xfrm>
            <a:off x="4998220" y="31716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请求视图解析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6822EE-A0A4-44F5-B378-95EB19EFCC08}"/>
              </a:ext>
            </a:extLst>
          </p:cNvPr>
          <p:cNvSpPr txBox="1"/>
          <p:nvPr/>
        </p:nvSpPr>
        <p:spPr>
          <a:xfrm>
            <a:off x="4509066" y="3453244"/>
            <a:ext cx="731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view</a:t>
            </a:r>
            <a:endParaRPr lang="zh-CN" altLang="en-US" sz="1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97BE54-AB4C-443E-8824-39F330437866}"/>
              </a:ext>
            </a:extLst>
          </p:cNvPr>
          <p:cNvSpPr/>
          <p:nvPr/>
        </p:nvSpPr>
        <p:spPr>
          <a:xfrm>
            <a:off x="577274" y="4595092"/>
            <a:ext cx="2863273" cy="84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视图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Jsp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Freemarker</a:t>
            </a:r>
            <a:endParaRPr lang="en-US" altLang="zh-CN" sz="1000" dirty="0"/>
          </a:p>
          <a:p>
            <a:pPr algn="ctr"/>
            <a:r>
              <a:rPr lang="en-US" altLang="zh-CN" sz="1000" dirty="0"/>
              <a:t>Excel</a:t>
            </a:r>
          </a:p>
          <a:p>
            <a:pPr algn="ctr"/>
            <a:r>
              <a:rPr lang="en-US" altLang="zh-CN" sz="1000" dirty="0"/>
              <a:t>pdf</a:t>
            </a:r>
            <a:endParaRPr lang="zh-CN" altLang="en-US" sz="1000" dirty="0"/>
          </a:p>
        </p:txBody>
      </p:sp>
      <p:cxnSp>
        <p:nvCxnSpPr>
          <p:cNvPr id="49" name="直接箭头连接符 48" descr="2">
            <a:extLst>
              <a:ext uri="{FF2B5EF4-FFF2-40B4-BE49-F238E27FC236}">
                <a16:creationId xmlns:a16="http://schemas.microsoft.com/office/drawing/2014/main" id="{B7A035B4-E83D-48B3-BF7E-D51D78A6572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2180" y="1967345"/>
            <a:ext cx="2868475" cy="2627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7248844-0581-448E-B45A-5290CC73E3A0}"/>
              </a:ext>
            </a:extLst>
          </p:cNvPr>
          <p:cNvSpPr txBox="1"/>
          <p:nvPr/>
        </p:nvSpPr>
        <p:spPr>
          <a:xfrm>
            <a:off x="2268203" y="3034997"/>
            <a:ext cx="2002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视图渲染，数据填充到</a:t>
            </a:r>
            <a:r>
              <a:rPr lang="en-US" altLang="zh-CN" sz="1000" dirty="0"/>
              <a:t>request</a:t>
            </a:r>
            <a:r>
              <a:rPr lang="zh-CN" altLang="en-US" sz="1000" dirty="0"/>
              <a:t>域</a:t>
            </a:r>
          </a:p>
        </p:txBody>
      </p:sp>
      <p:cxnSp>
        <p:nvCxnSpPr>
          <p:cNvPr id="56" name="直接箭头连接符 55" descr="2">
            <a:extLst>
              <a:ext uri="{FF2B5EF4-FFF2-40B4-BE49-F238E27FC236}">
                <a16:creationId xmlns:a16="http://schemas.microsoft.com/office/drawing/2014/main" id="{A1AD06B6-F2E3-4D7A-B7CA-225A9D7923FA}"/>
              </a:ext>
            </a:extLst>
          </p:cNvPr>
          <p:cNvCxnSpPr>
            <a:cxnSpLocks/>
          </p:cNvCxnSpPr>
          <p:nvPr/>
        </p:nvCxnSpPr>
        <p:spPr>
          <a:xfrm>
            <a:off x="1580055" y="1594681"/>
            <a:ext cx="2197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D6EAF-AE89-4B5E-B3C6-332E9E67F21C}"/>
              </a:ext>
            </a:extLst>
          </p:cNvPr>
          <p:cNvSpPr txBox="1"/>
          <p:nvPr/>
        </p:nvSpPr>
        <p:spPr>
          <a:xfrm>
            <a:off x="2155625" y="1564044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response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CF6E05-2522-456D-B183-DC47AD0CF466}"/>
              </a:ext>
            </a:extLst>
          </p:cNvPr>
          <p:cNvSpPr/>
          <p:nvPr/>
        </p:nvSpPr>
        <p:spPr>
          <a:xfrm>
            <a:off x="4212528" y="5846630"/>
            <a:ext cx="2863273" cy="849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FFFF00"/>
                </a:solidFill>
              </a:rPr>
              <a:t>前端资源</a:t>
            </a:r>
          </a:p>
        </p:txBody>
      </p:sp>
      <p:cxnSp>
        <p:nvCxnSpPr>
          <p:cNvPr id="60" name="直接箭头连接符 59" descr="2">
            <a:extLst>
              <a:ext uri="{FF2B5EF4-FFF2-40B4-BE49-F238E27FC236}">
                <a16:creationId xmlns:a16="http://schemas.microsoft.com/office/drawing/2014/main" id="{4DC0B237-B22D-48A5-AB48-6E18AD460409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644165" y="5444838"/>
            <a:ext cx="0" cy="401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6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33E9F2E-E4EB-45E2-B96E-DA07E96EEBE7}"/>
              </a:ext>
            </a:extLst>
          </p:cNvPr>
          <p:cNvCxnSpPr>
            <a:cxnSpLocks/>
          </p:cNvCxnSpPr>
          <p:nvPr/>
        </p:nvCxnSpPr>
        <p:spPr>
          <a:xfrm>
            <a:off x="1355450" y="1500060"/>
            <a:ext cx="968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BC0D7E2-8290-485F-87D3-DA98B56C1061}"/>
              </a:ext>
            </a:extLst>
          </p:cNvPr>
          <p:cNvSpPr txBox="1"/>
          <p:nvPr/>
        </p:nvSpPr>
        <p:spPr>
          <a:xfrm>
            <a:off x="1409982" y="125504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70E86-267C-4966-A938-4D0319F26615}"/>
              </a:ext>
            </a:extLst>
          </p:cNvPr>
          <p:cNvSpPr/>
          <p:nvPr/>
        </p:nvSpPr>
        <p:spPr>
          <a:xfrm>
            <a:off x="2325545" y="1168669"/>
            <a:ext cx="1529237" cy="52878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前端控制器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接收用户请求，响应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575CC0-C2C4-4042-BFBC-FE6443AA9BD7}"/>
              </a:ext>
            </a:extLst>
          </p:cNvPr>
          <p:cNvSpPr/>
          <p:nvPr/>
        </p:nvSpPr>
        <p:spPr>
          <a:xfrm>
            <a:off x="5772535" y="1418936"/>
            <a:ext cx="2042284" cy="849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处理器映射器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根据请求的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1CBB40-B645-482C-855C-D253C5C3DD4C}"/>
              </a:ext>
            </a:extLst>
          </p:cNvPr>
          <p:cNvSpPr txBox="1"/>
          <p:nvPr/>
        </p:nvSpPr>
        <p:spPr>
          <a:xfrm>
            <a:off x="4269610" y="1588160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请求查找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2D168B-807A-4008-B8A0-8CC150EC45C9}"/>
              </a:ext>
            </a:extLst>
          </p:cNvPr>
          <p:cNvSpPr txBox="1"/>
          <p:nvPr/>
        </p:nvSpPr>
        <p:spPr>
          <a:xfrm>
            <a:off x="4240009" y="1843809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返回执行链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HandlerExecutionChain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HandlerInterceptor1,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HandlerInterceptor2 }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 descr="2">
            <a:extLst>
              <a:ext uri="{FF2B5EF4-FFF2-40B4-BE49-F238E27FC236}">
                <a16:creationId xmlns:a16="http://schemas.microsoft.com/office/drawing/2014/main" id="{A1AD06B6-F2E3-4D7A-B7CA-225A9D7923FA}"/>
              </a:ext>
            </a:extLst>
          </p:cNvPr>
          <p:cNvCxnSpPr>
            <a:cxnSpLocks/>
          </p:cNvCxnSpPr>
          <p:nvPr/>
        </p:nvCxnSpPr>
        <p:spPr>
          <a:xfrm>
            <a:off x="1362234" y="5847004"/>
            <a:ext cx="95438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 descr="2">
            <a:extLst>
              <a:ext uri="{FF2B5EF4-FFF2-40B4-BE49-F238E27FC236}">
                <a16:creationId xmlns:a16="http://schemas.microsoft.com/office/drawing/2014/main" id="{B7957854-4ECA-4C4D-917D-8F6F94D9E64A}"/>
              </a:ext>
            </a:extLst>
          </p:cNvPr>
          <p:cNvCxnSpPr>
            <a:cxnSpLocks/>
          </p:cNvCxnSpPr>
          <p:nvPr/>
        </p:nvCxnSpPr>
        <p:spPr>
          <a:xfrm flipV="1">
            <a:off x="3854782" y="1834382"/>
            <a:ext cx="1904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690A693-1F35-4BC8-A02A-8C3B1018EBD2}"/>
              </a:ext>
            </a:extLst>
          </p:cNvPr>
          <p:cNvSpPr/>
          <p:nvPr/>
        </p:nvSpPr>
        <p:spPr>
          <a:xfrm>
            <a:off x="5772535" y="2561122"/>
            <a:ext cx="2042284" cy="8497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处理器适配器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9800A8-8087-466F-AB46-6BC663140824}"/>
              </a:ext>
            </a:extLst>
          </p:cNvPr>
          <p:cNvSpPr txBox="1"/>
          <p:nvPr/>
        </p:nvSpPr>
        <p:spPr>
          <a:xfrm>
            <a:off x="4269610" y="2730345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请求执行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C95F05-8245-462E-88D4-DFE8CD1D0D42}"/>
              </a:ext>
            </a:extLst>
          </p:cNvPr>
          <p:cNvSpPr txBox="1"/>
          <p:nvPr/>
        </p:nvSpPr>
        <p:spPr>
          <a:xfrm>
            <a:off x="4240009" y="2985994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ModelAndView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 descr="2">
            <a:extLst>
              <a:ext uri="{FF2B5EF4-FFF2-40B4-BE49-F238E27FC236}">
                <a16:creationId xmlns:a16="http://schemas.microsoft.com/office/drawing/2014/main" id="{FA983D41-2F7E-4AC2-A429-0F89F9B5E16C}"/>
              </a:ext>
            </a:extLst>
          </p:cNvPr>
          <p:cNvCxnSpPr>
            <a:cxnSpLocks/>
          </p:cNvCxnSpPr>
          <p:nvPr/>
        </p:nvCxnSpPr>
        <p:spPr>
          <a:xfrm flipV="1">
            <a:off x="3854782" y="2976567"/>
            <a:ext cx="1904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DA1E1F5-23E7-4E6B-AA51-6F827CE7DBAE}"/>
              </a:ext>
            </a:extLst>
          </p:cNvPr>
          <p:cNvSpPr/>
          <p:nvPr/>
        </p:nvSpPr>
        <p:spPr>
          <a:xfrm>
            <a:off x="9181833" y="2570547"/>
            <a:ext cx="2042284" cy="8497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99A314-FA44-4371-8906-3AF1366F92C5}"/>
              </a:ext>
            </a:extLst>
          </p:cNvPr>
          <p:cNvSpPr txBox="1"/>
          <p:nvPr/>
        </p:nvSpPr>
        <p:spPr>
          <a:xfrm>
            <a:off x="7900028" y="2711491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请求执行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6AB190-E187-4B44-926A-85D7E42C7948}"/>
              </a:ext>
            </a:extLst>
          </p:cNvPr>
          <p:cNvSpPr txBox="1"/>
          <p:nvPr/>
        </p:nvSpPr>
        <p:spPr>
          <a:xfrm>
            <a:off x="7870427" y="296714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ModelAndView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 descr="2">
            <a:extLst>
              <a:ext uri="{FF2B5EF4-FFF2-40B4-BE49-F238E27FC236}">
                <a16:creationId xmlns:a16="http://schemas.microsoft.com/office/drawing/2014/main" id="{24119EDE-4BA7-4F59-9C6B-D62E0194B8B6}"/>
              </a:ext>
            </a:extLst>
          </p:cNvPr>
          <p:cNvCxnSpPr>
            <a:cxnSpLocks/>
          </p:cNvCxnSpPr>
          <p:nvPr/>
        </p:nvCxnSpPr>
        <p:spPr>
          <a:xfrm>
            <a:off x="7824246" y="2967140"/>
            <a:ext cx="1328904" cy="9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3A5AB18-0249-40EB-A7D6-85A063D06B54}"/>
              </a:ext>
            </a:extLst>
          </p:cNvPr>
          <p:cNvSpPr/>
          <p:nvPr/>
        </p:nvSpPr>
        <p:spPr>
          <a:xfrm>
            <a:off x="5772535" y="3720562"/>
            <a:ext cx="2042284" cy="8497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视图解析器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resolver</a:t>
            </a: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解析为视图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8F2EC4E-7B91-4F9D-B51C-B1D7025698D8}"/>
              </a:ext>
            </a:extLst>
          </p:cNvPr>
          <p:cNvSpPr txBox="1"/>
          <p:nvPr/>
        </p:nvSpPr>
        <p:spPr>
          <a:xfrm>
            <a:off x="4269610" y="388978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请求视图解析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51EC819-C9B6-4ED3-A55A-EA2F43E87CA0}"/>
              </a:ext>
            </a:extLst>
          </p:cNvPr>
          <p:cNvSpPr txBox="1"/>
          <p:nvPr/>
        </p:nvSpPr>
        <p:spPr>
          <a:xfrm>
            <a:off x="4404261" y="414543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 descr="2">
            <a:extLst>
              <a:ext uri="{FF2B5EF4-FFF2-40B4-BE49-F238E27FC236}">
                <a16:creationId xmlns:a16="http://schemas.microsoft.com/office/drawing/2014/main" id="{1037BB0F-8EFB-4F78-814C-7CD64D40EE78}"/>
              </a:ext>
            </a:extLst>
          </p:cNvPr>
          <p:cNvCxnSpPr>
            <a:cxnSpLocks/>
          </p:cNvCxnSpPr>
          <p:nvPr/>
        </p:nvCxnSpPr>
        <p:spPr>
          <a:xfrm flipV="1">
            <a:off x="3854782" y="4136007"/>
            <a:ext cx="1904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DCEC29F-A571-4801-A2A9-8EEEBB077E18}"/>
              </a:ext>
            </a:extLst>
          </p:cNvPr>
          <p:cNvSpPr/>
          <p:nvPr/>
        </p:nvSpPr>
        <p:spPr>
          <a:xfrm>
            <a:off x="5759777" y="4870573"/>
            <a:ext cx="2042284" cy="8497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视图渲染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数据填充到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F547F8C-6F43-4218-8C74-B4857F596A61}"/>
              </a:ext>
            </a:extLst>
          </p:cNvPr>
          <p:cNvSpPr txBox="1"/>
          <p:nvPr/>
        </p:nvSpPr>
        <p:spPr>
          <a:xfrm>
            <a:off x="4256852" y="503979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请求视图渲染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AA8979C-9555-4599-8EF7-4F34904330F5}"/>
              </a:ext>
            </a:extLst>
          </p:cNvPr>
          <p:cNvSpPr txBox="1"/>
          <p:nvPr/>
        </p:nvSpPr>
        <p:spPr>
          <a:xfrm>
            <a:off x="4391503" y="5295445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 descr="2">
            <a:extLst>
              <a:ext uri="{FF2B5EF4-FFF2-40B4-BE49-F238E27FC236}">
                <a16:creationId xmlns:a16="http://schemas.microsoft.com/office/drawing/2014/main" id="{72F99EF9-C751-4EBF-B376-2645452C8DC9}"/>
              </a:ext>
            </a:extLst>
          </p:cNvPr>
          <p:cNvCxnSpPr>
            <a:cxnSpLocks/>
          </p:cNvCxnSpPr>
          <p:nvPr/>
        </p:nvCxnSpPr>
        <p:spPr>
          <a:xfrm flipV="1">
            <a:off x="3842024" y="5286018"/>
            <a:ext cx="1904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78AFACF-9EEF-4D2A-8423-1CF283DCA067}"/>
              </a:ext>
            </a:extLst>
          </p:cNvPr>
          <p:cNvSpPr/>
          <p:nvPr/>
        </p:nvSpPr>
        <p:spPr>
          <a:xfrm>
            <a:off x="9180945" y="3727298"/>
            <a:ext cx="2042284" cy="8430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前端资源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92DE5B5-33B0-4427-B0D1-0E51F14BB16D}"/>
              </a:ext>
            </a:extLst>
          </p:cNvPr>
          <p:cNvSpPr txBox="1"/>
          <p:nvPr/>
        </p:nvSpPr>
        <p:spPr>
          <a:xfrm>
            <a:off x="8178594" y="38978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请求资源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D110ED4-A6FA-4F96-8D4D-87271D580D7D}"/>
              </a:ext>
            </a:extLst>
          </p:cNvPr>
          <p:cNvSpPr txBox="1"/>
          <p:nvPr/>
        </p:nvSpPr>
        <p:spPr>
          <a:xfrm>
            <a:off x="8178594" y="41454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返回资源</a:t>
            </a:r>
          </a:p>
        </p:txBody>
      </p:sp>
      <p:cxnSp>
        <p:nvCxnSpPr>
          <p:cNvPr id="65" name="直接箭头连接符 64" descr="2">
            <a:extLst>
              <a:ext uri="{FF2B5EF4-FFF2-40B4-BE49-F238E27FC236}">
                <a16:creationId xmlns:a16="http://schemas.microsoft.com/office/drawing/2014/main" id="{B284366E-758D-45E7-B754-1ECBFEABBEE5}"/>
              </a:ext>
            </a:extLst>
          </p:cNvPr>
          <p:cNvCxnSpPr>
            <a:cxnSpLocks/>
          </p:cNvCxnSpPr>
          <p:nvPr/>
        </p:nvCxnSpPr>
        <p:spPr>
          <a:xfrm flipV="1">
            <a:off x="7824246" y="4144538"/>
            <a:ext cx="13566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A5A2CB94-8F0D-4DC5-895D-DB83242DE95D}"/>
              </a:ext>
            </a:extLst>
          </p:cNvPr>
          <p:cNvSpPr/>
          <p:nvPr/>
        </p:nvSpPr>
        <p:spPr>
          <a:xfrm>
            <a:off x="502331" y="1168669"/>
            <a:ext cx="853119" cy="52878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7D7A04F-D3A3-40C8-9141-88444E986848}"/>
              </a:ext>
            </a:extLst>
          </p:cNvPr>
          <p:cNvSpPr txBox="1"/>
          <p:nvPr/>
        </p:nvSpPr>
        <p:spPr>
          <a:xfrm>
            <a:off x="1384832" y="5872826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F79713-14D2-4CD3-AC9D-6B2E931AD38E}"/>
              </a:ext>
            </a:extLst>
          </p:cNvPr>
          <p:cNvCxnSpPr>
            <a:cxnSpLocks/>
          </p:cNvCxnSpPr>
          <p:nvPr/>
        </p:nvCxnSpPr>
        <p:spPr>
          <a:xfrm>
            <a:off x="0" y="73529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94C69BD-17D4-4E09-A42C-0D3C5CEA18AC}"/>
              </a:ext>
            </a:extLst>
          </p:cNvPr>
          <p:cNvSpPr txBox="1"/>
          <p:nvPr/>
        </p:nvSpPr>
        <p:spPr>
          <a:xfrm>
            <a:off x="362662" y="243449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 descr="2">
            <a:extLst>
              <a:ext uri="{FF2B5EF4-FFF2-40B4-BE49-F238E27FC236}">
                <a16:creationId xmlns:a16="http://schemas.microsoft.com/office/drawing/2014/main" id="{857F0FDB-2845-41FD-9C9F-B62E4DFA592C}"/>
              </a:ext>
            </a:extLst>
          </p:cNvPr>
          <p:cNvCxnSpPr>
            <a:cxnSpLocks/>
          </p:cNvCxnSpPr>
          <p:nvPr/>
        </p:nvCxnSpPr>
        <p:spPr>
          <a:xfrm>
            <a:off x="7843502" y="2976568"/>
            <a:ext cx="1328904" cy="9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0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173</Words>
  <Application>Microsoft Office PowerPoint</Application>
  <PresentationFormat>宽屏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kunlin gou</dc:creator>
  <cp:lastModifiedBy>kunlin gou</cp:lastModifiedBy>
  <cp:revision>140</cp:revision>
  <dcterms:created xsi:type="dcterms:W3CDTF">2019-09-28T08:52:55Z</dcterms:created>
  <dcterms:modified xsi:type="dcterms:W3CDTF">2019-09-28T10:27:57Z</dcterms:modified>
</cp:coreProperties>
</file>