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AA58B-B5B6-465E-AF56-9D00C667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20BCDD-AB8F-4755-B603-FF2595DD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8F5A60-1D67-4C8B-8D69-710D985E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59C142-4B73-4110-89CA-28E83403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5F7E60-BE8E-445A-A5A4-095F4D9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3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51AB5-B313-40DB-B78F-B12055F4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92BFF5-A174-461D-8011-14A1A77E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73DC7A-0A56-4F8B-987B-04E8691D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64E25D-63F5-4F77-BB10-F4147A4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2659C2-C378-4263-8E29-0E7A22C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6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EDFDDE-EB96-49D7-91BD-86B7279E6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F6EF31-F5A5-4857-8CD4-BFD16529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8CD9D6-2A46-45A1-8259-BD95E82B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00E915-473F-4B31-9DCE-3B398DD6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EA3C29-EAB8-4876-91E6-E07D36E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8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1ADEC-DC06-47AB-AC1C-5962DD58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BCCB7E-5B0F-4567-82BF-093A72F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05AC2-E7CE-4FED-BD3E-3BFD5BDE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8AC7D2-DE3F-49DF-AFE4-9A358B39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358031-EA63-4CF0-8A71-06C235F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7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30314-08F9-4006-9117-0272318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983966-26AA-4EBC-BFEC-D918E5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A9AF5D-2BFD-4D77-8B5A-04027F92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659210-45B8-4991-9D73-8D2473D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7B58B-26F2-4691-B721-BF1F20F5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0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54B51-7B22-43BA-81F8-B26733B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EC4C12-CCE5-41E1-B32E-C9E4DD1A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896816-E9CF-476B-B588-7ECB10F4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3CE63A-D946-4CED-8073-860F435D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2E42EA-6303-4425-8EE3-03F29B1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62B3DF-FC8E-4DEB-AB8B-40B68F3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5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3598C-D684-4E61-988E-0E4D6DB7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091D0-50B5-48CC-9506-028F7DEF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82706F-A520-43E9-8FFB-4A166979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A81A69-059C-4C55-B6A5-42BF816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2114CD-7E6F-4AE7-82E5-B805DE10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E487787-9950-4141-9E18-9A6412A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4EE2014-4EF7-4460-940C-200A4C16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6CD883-A83E-4E9D-BBB6-76E2B61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3483C-E85D-46D7-9ED6-4F9B52D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14C398-E565-4C27-ABE2-6E91EA4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363644-FE1E-4D2F-BC05-AF958A15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E19F18-8141-4EBD-A3C5-21E90F2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1F7C6E-BB4C-4A10-B74A-11A732B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93B37F-EF4D-4963-BB14-90CD6773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7719F2-EE15-4012-A8DD-A89A687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7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30C96-F8D5-4381-9891-BD609C18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1ADC9-0DDD-46F9-B194-1C8626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5F2A4-6D41-4752-8F90-EDC4CA22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0F05A-EED5-4285-9032-36D733AF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B56516-D56A-4337-AD74-E3776AA7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88FF6D-8476-4492-9084-DDA1DF5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1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B250E-3AA8-4390-8123-4B4E63A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797B82F-46B9-4A7F-85EA-5D4F07A8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C4F54D-87AC-41B8-82CF-2985A8BE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18AAA3-5168-432A-B7B6-5C760CB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383-B035-4021-BAC7-AD30E83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A0BD82-14DC-4943-A5DB-DF4E5B2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0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912E8C-C8F1-4E07-8749-1A2BE80E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D468B4-775E-438D-9EA4-D2B2F691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CEDBF-DF27-47D3-9C29-EE88C2A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3299A0-0756-417F-84E8-B8B3BF68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C9EC1C-8FDE-4D3E-822E-CC240E3A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C1726-D830-4471-A95A-B6DDC76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406400"/>
            <a:ext cx="9944100" cy="23876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Snake</a:t>
            </a:r>
            <a:r>
              <a:rPr lang="hu-HU" dirty="0"/>
              <a:t> játék tanítása </a:t>
            </a: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használatával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1AECAA-DDAD-4BEE-B088-F52599C90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Karl János, Kun Mátyás</a:t>
            </a:r>
          </a:p>
        </p:txBody>
      </p:sp>
    </p:spTree>
    <p:extLst>
      <p:ext uri="{BB962C8B-B14F-4D97-AF65-F5344CB8AC3E}">
        <p14:creationId xmlns:p14="http://schemas.microsoft.com/office/powerpoint/2010/main" val="286524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9CEA5-9142-4F64-8FFC-AAF8FCD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pont ez?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CED6B0-A806-448D-BD58-3FA7BFE6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Még nem alkalmaztuk egyszer sem a </a:t>
            </a:r>
            <a:r>
              <a:rPr lang="hu-HU" dirty="0" err="1"/>
              <a:t>BSc</a:t>
            </a:r>
            <a:r>
              <a:rPr lang="hu-HU" dirty="0"/>
              <a:t> alatt és az </a:t>
            </a:r>
            <a:r>
              <a:rPr lang="hu-HU" dirty="0" err="1"/>
              <a:t>MSc</a:t>
            </a:r>
            <a:r>
              <a:rPr lang="hu-HU" dirty="0"/>
              <a:t> alatt a </a:t>
            </a: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módszert </a:t>
            </a:r>
          </a:p>
          <a:p>
            <a:r>
              <a:rPr lang="hu-HU" dirty="0"/>
              <a:t>Egyre elterjedtebb gépi tanuló algoritmus</a:t>
            </a:r>
          </a:p>
          <a:p>
            <a:r>
              <a:rPr lang="hu-HU" dirty="0" err="1"/>
              <a:t>Snake</a:t>
            </a:r>
            <a:r>
              <a:rPr lang="hu-HU" dirty="0"/>
              <a:t> egy közismert, viszonylag egyszerű környezettel rendelkező játék </a:t>
            </a:r>
            <a:r>
              <a:rPr lang="hu-HU" dirty="0">
                <a:sym typeface="Wingdings" panose="05000000000000000000" pitchFamily="2" charset="2"/>
              </a:rPr>
              <a:t> könnyen implementálható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331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CA754-6718-4359-AA8D-D442A68E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Annak, aki még nem ismerné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20BA2F-AD87-4414-B7CA-9CE29428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 verzió ismertetése, majd ezek alapján a többi verzió ismertetése</a:t>
            </a:r>
          </a:p>
          <a:p>
            <a:r>
              <a:rPr lang="hu-HU" dirty="0"/>
              <a:t>Elsőnek csináltunk egy általunk irányítható verziót is, mielőtt alkalmaztuk volna a környezetre az </a:t>
            </a: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learninget</a:t>
            </a:r>
            <a:endParaRPr lang="hu-HU" dirty="0"/>
          </a:p>
          <a:p>
            <a:r>
              <a:rPr lang="hu-HU" dirty="0"/>
              <a:t>Ide jön mindegyikről egy video</a:t>
            </a:r>
          </a:p>
        </p:txBody>
      </p:sp>
    </p:spTree>
    <p:extLst>
      <p:ext uri="{BB962C8B-B14F-4D97-AF65-F5344CB8AC3E}">
        <p14:creationId xmlns:p14="http://schemas.microsoft.com/office/powerpoint/2010/main" val="27911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00"/>
    </mc:Choice>
    <mc:Fallback xmlns="">
      <p:transition spd="slow" advTm="23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41445-C64B-4707-84E9-E4E525E4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9A174-CD1A-4DAD-B81F-CECD06B3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Nincs adathalmaz </a:t>
            </a:r>
            <a:r>
              <a:rPr lang="hu-HU" dirty="0">
                <a:sym typeface="Wingdings" panose="05000000000000000000" pitchFamily="2" charset="2"/>
              </a:rPr>
              <a:t> mi generáljuk</a:t>
            </a:r>
          </a:p>
          <a:p>
            <a:r>
              <a:rPr lang="hu-HU" dirty="0">
                <a:sym typeface="Wingdings" panose="05000000000000000000" pitchFamily="2" charset="2"/>
              </a:rPr>
              <a:t>Random felfedezés mielőtt az ágens hozná a döntéseket</a:t>
            </a:r>
          </a:p>
          <a:p>
            <a:r>
              <a:rPr lang="hu-HU" dirty="0" err="1">
                <a:sym typeface="Wingdings" panose="05000000000000000000" pitchFamily="2" charset="2"/>
              </a:rPr>
              <a:t>Markov</a:t>
            </a:r>
            <a:r>
              <a:rPr lang="hu-HU" dirty="0">
                <a:sym typeface="Wingdings" panose="05000000000000000000" pitchFamily="2" charset="2"/>
              </a:rPr>
              <a:t>-tulajdonság</a:t>
            </a:r>
          </a:p>
          <a:p>
            <a:r>
              <a:rPr lang="hu-HU" dirty="0">
                <a:sym typeface="Wingdings" panose="05000000000000000000" pitchFamily="2" charset="2"/>
              </a:rPr>
              <a:t>Jutalmazás segítségével tanítjuk az ágenst</a:t>
            </a:r>
          </a:p>
          <a:p>
            <a:r>
              <a:rPr lang="hu-HU" dirty="0">
                <a:sym typeface="Wingdings" panose="05000000000000000000" pitchFamily="2" charset="2"/>
              </a:rPr>
              <a:t>Általunk használ jutalmazások 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C05A99-AECE-4FFC-990E-F6BF745F8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0"/>
            <a:ext cx="533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0"/>
    </mc:Choice>
    <mc:Fallback xmlns="">
      <p:transition spd="slow" advTm="12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82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111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Snake játék tanítása reinforcement learning használatával</vt:lpstr>
      <vt:lpstr>Miért pont ez?</vt:lpstr>
      <vt:lpstr>Annak, aki még nem ismerné</vt:lpstr>
      <vt:lpstr>Reinforcement learning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játék tanítása reinforcement learning használatával</dc:title>
  <dc:creator>mátyás kun</dc:creator>
  <cp:lastModifiedBy>mátyás kun</cp:lastModifiedBy>
  <cp:revision>3</cp:revision>
  <dcterms:created xsi:type="dcterms:W3CDTF">2021-12-14T10:02:11Z</dcterms:created>
  <dcterms:modified xsi:type="dcterms:W3CDTF">2021-12-14T14:09:39Z</dcterms:modified>
</cp:coreProperties>
</file>