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FAA58B-B5B6-465E-AF56-9D00C66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20BCDD-AB8F-4755-B603-FF2595DD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8F5A60-1D67-4C8B-8D69-710D985E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59C142-4B73-4110-89CA-28E83403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5F7E60-BE8E-445A-A5A4-095F4D99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130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1AB5-B313-40DB-B78F-B12055F4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92BFF5-A174-461D-8011-14A1A77E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73DC7A-0A56-4F8B-987B-04E8691D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64E25D-63F5-4F77-BB10-F4147A41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2659C2-C378-4263-8E29-0E7A22C6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66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DFDDE-EB96-49D7-91BD-86B7279E6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9F6EF31-F5A5-4857-8CD4-BFD16529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8CD9D6-2A46-45A1-8259-BD95E82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00E915-473F-4B31-9DCE-3B398DD6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EA3C29-EAB8-4876-91E6-E07D36E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81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1ADEC-DC06-47AB-AC1C-5962DD58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BCCB7E-5B0F-4567-82BF-093A72F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05AC2-E7CE-4FED-BD3E-3BFD5BDE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8AC7D2-DE3F-49DF-AFE4-9A358B39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358031-EA63-4CF0-8A71-06C235F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76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30314-08F9-4006-9117-0272318A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C983966-26AA-4EBC-BFEC-D918E5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A9AF5D-2BFD-4D77-8B5A-04027F92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659210-45B8-4991-9D73-8D2473DC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47B58B-26F2-4691-B721-BF1F20F5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0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E54B51-7B22-43BA-81F8-B26733B7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EC4C12-CCE5-41E1-B32E-C9E4DD1A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896816-E9CF-476B-B588-7ECB10F43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3CE63A-D946-4CED-8073-860F435D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E42EA-6303-4425-8EE3-03F29B1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62B3DF-FC8E-4DEB-AB8B-40B68F3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23598C-D684-4E61-988E-0E4D6DB7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091D0-50B5-48CC-9506-028F7DEF0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706F-A520-43E9-8FFB-4A166979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A81A69-059C-4C55-B6A5-42BF816F6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92114CD-7E6F-4AE7-82E5-B805DE103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E487787-9950-4141-9E18-9A6412A0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4EE2014-4EF7-4460-940C-200A4C1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26CD883-A83E-4E9D-BBB6-76E2B612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3483C-E85D-46D7-9ED6-4F9B52D9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914C398-E565-4C27-ABE2-6E91EA4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363644-FE1E-4D2F-BC05-AF958A15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E19F18-8141-4EBD-A3C5-21E90F26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72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1F7C6E-BB4C-4A10-B74A-11A732B7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93B37F-EF4D-4963-BB14-90CD6773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37719F2-EE15-4012-A8DD-A89A687C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71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30C96-F8D5-4381-9891-BD609C1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1ADC9-0DDD-46F9-B194-1C8626C9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5F2A4-6D41-4752-8F90-EDC4CA2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0F05A-EED5-4285-9032-36D733AF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B56516-D56A-4337-AD74-E3776AA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88FF6D-8476-4492-9084-DDA1DF5F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1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B250E-3AA8-4390-8123-4B4E63A9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797B82F-46B9-4A7F-85EA-5D4F07A8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C4F54D-87AC-41B8-82CF-2985A8B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8AAA3-5168-432A-B7B6-5C760CB2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6A86383-B035-4021-BAC7-AD30E838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A0BD82-14DC-4943-A5DB-DF4E5B2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0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A912E8C-C8F1-4E07-8749-1A2BE80E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D468B4-775E-438D-9EA4-D2B2F691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CEDBF-DF27-47D3-9C29-EE88C2A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5E68-53DA-47AE-A9FD-C854FBF531E1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3299A0-0756-417F-84E8-B8B3BF680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C9EC1C-8FDE-4D3E-822E-CC240E3A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2A1-543E-4809-A21B-E93BEF876E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21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0C1726-D830-4471-A95A-B6DDC76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406400"/>
            <a:ext cx="9944100" cy="238760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Snake</a:t>
            </a:r>
            <a:r>
              <a:rPr lang="hu-HU" dirty="0"/>
              <a:t> játék tanítása </a:t>
            </a:r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használatával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1AECAA-DDAD-4BEE-B088-F52599C90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Karl János, Kun Mátyás</a:t>
            </a:r>
          </a:p>
        </p:txBody>
      </p:sp>
    </p:spTree>
    <p:extLst>
      <p:ext uri="{BB962C8B-B14F-4D97-AF65-F5344CB8AC3E}">
        <p14:creationId xmlns:p14="http://schemas.microsoft.com/office/powerpoint/2010/main" val="286524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D4E31-7FC6-4006-A96C-3622384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Reward</a:t>
            </a:r>
            <a:r>
              <a:rPr lang="hu-HU" dirty="0"/>
              <a:t> értékek változtatása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9759A9-E646-418B-A673-6D38CFE41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89" y="3752852"/>
            <a:ext cx="4140198" cy="3105148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641B002-1875-468C-8D24-EF71E293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2850"/>
            <a:ext cx="4140199" cy="3105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6FCB43-16A1-4410-83CA-2AF601F36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1" y="3752850"/>
            <a:ext cx="4140199" cy="31051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A84A36F-7D85-499C-8EFD-7BE25CE11E72}"/>
              </a:ext>
            </a:extLst>
          </p:cNvPr>
          <p:cNvSpPr txBox="1"/>
          <p:nvPr/>
        </p:nvSpPr>
        <p:spPr>
          <a:xfrm>
            <a:off x="665161" y="351686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Standard </a:t>
            </a:r>
            <a:r>
              <a:rPr lang="hu-HU" dirty="0" err="1"/>
              <a:t>reward</a:t>
            </a:r>
            <a:r>
              <a:rPr lang="hu-HU" dirty="0"/>
              <a:t> értékek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4DE5C73-C9C9-49E4-A2F1-2003511D80E0}"/>
              </a:ext>
            </a:extLst>
          </p:cNvPr>
          <p:cNvSpPr txBox="1"/>
          <p:nvPr/>
        </p:nvSpPr>
        <p:spPr>
          <a:xfrm>
            <a:off x="4533415" y="3516868"/>
            <a:ext cx="318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Jutalom 100, </a:t>
            </a:r>
            <a:r>
              <a:rPr lang="hu-HU" dirty="0" err="1"/>
              <a:t>bűntetés</a:t>
            </a:r>
            <a:r>
              <a:rPr lang="hu-HU" dirty="0"/>
              <a:t> -10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07009AB-88F7-4653-9DCA-1C88753AD357}"/>
              </a:ext>
            </a:extLst>
          </p:cNvPr>
          <p:cNvSpPr txBox="1"/>
          <p:nvPr/>
        </p:nvSpPr>
        <p:spPr>
          <a:xfrm>
            <a:off x="8459354" y="3378368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Falnak ütközés: -20</a:t>
            </a:r>
          </a:p>
          <a:p>
            <a:pPr algn="ctr"/>
            <a:r>
              <a:rPr lang="hu-HU" dirty="0"/>
              <a:t> Önmagába ütközés: -10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6560D3D-DE77-417A-A80C-5E4D73C37232}"/>
              </a:ext>
            </a:extLst>
          </p:cNvPr>
          <p:cNvSpPr txBox="1"/>
          <p:nvPr/>
        </p:nvSpPr>
        <p:spPr>
          <a:xfrm>
            <a:off x="665161" y="1450109"/>
            <a:ext cx="10991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Standard </a:t>
            </a:r>
            <a:r>
              <a:rPr lang="hu-HU" sz="2400" dirty="0" err="1"/>
              <a:t>reward</a:t>
            </a:r>
            <a:r>
              <a:rPr lang="hu-HU" sz="2400" dirty="0"/>
              <a:t> értékek: 10-et kap, ha összeszed egy ételt, 0-t ha nem történik semmi, és -10-et ha meghal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Ezt próbáltuk különböző féle </a:t>
            </a:r>
            <a:r>
              <a:rPr lang="hu-HU" sz="2400" dirty="0" err="1"/>
              <a:t>képpen</a:t>
            </a:r>
            <a:r>
              <a:rPr lang="hu-HU" sz="2400" dirty="0"/>
              <a:t> módosítgatni, azonban egyik változtatással sem értünk el nagyobb javulást az eredeti értékeknél </a:t>
            </a:r>
            <a:r>
              <a:rPr lang="hu-HU" sz="2400" dirty="0">
                <a:sym typeface="Wingdings" panose="05000000000000000000" pitchFamily="2" charset="2"/>
              </a:rPr>
              <a:t> finom hangolásra jó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ym typeface="Wingdings" panose="05000000000000000000" pitchFamily="2" charset="2"/>
              </a:rPr>
              <a:t>Amiket próbáltunk: 2. kép; minden lépés -1; szétszedve a két ütközés fajtát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4395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4469-777E-4F59-89B5-AE6059A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háló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11050F-AD1D-49D3-9C97-A460E8CA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Nem magát a kijelzőn megjelenített képet használtuk tanításhoz, hanem egy 2 dimenziós mátrixot, ahol pálya=0, test=1, fal=2, fej=3 és étel=4 értékeket használtuk (pont ahogy a korábban bemutatott </a:t>
            </a:r>
            <a:r>
              <a:rPr lang="hu-HU" sz="2400" dirty="0" err="1"/>
              <a:t>full_map_state</a:t>
            </a:r>
            <a:r>
              <a:rPr lang="hu-HU" sz="2400" dirty="0"/>
              <a:t>)</a:t>
            </a:r>
          </a:p>
          <a:p>
            <a:r>
              <a:rPr lang="hu-HU" sz="2400" dirty="0"/>
              <a:t>Próbálkoztunk 3 </a:t>
            </a:r>
            <a:r>
              <a:rPr lang="hu-HU" sz="2400" dirty="0" err="1"/>
              <a:t>konvolúciós</a:t>
            </a:r>
            <a:r>
              <a:rPr lang="hu-HU" sz="2400" dirty="0"/>
              <a:t> réteggel és 2 lineárissal, valamint 2 </a:t>
            </a:r>
            <a:r>
              <a:rPr lang="hu-HU" sz="2400" dirty="0" err="1"/>
              <a:t>konvolúcióssal</a:t>
            </a:r>
            <a:r>
              <a:rPr lang="hu-HU" sz="2400" dirty="0"/>
              <a:t> 2 </a:t>
            </a:r>
            <a:r>
              <a:rPr lang="hu-HU" sz="2400" dirty="0" err="1"/>
              <a:t>maxpoolingal</a:t>
            </a:r>
            <a:r>
              <a:rPr lang="hu-HU" sz="2400" dirty="0"/>
              <a:t> és 2 lineárissal</a:t>
            </a:r>
          </a:p>
          <a:p>
            <a:r>
              <a:rPr lang="hu-HU" sz="2400" dirty="0"/>
              <a:t>Mivel az eredeti hálóhoz képest így jóval megnövekedett a neurális hálónk, ezért több random mozgással és több játék futtatással próbálkoztunk</a:t>
            </a:r>
          </a:p>
          <a:p>
            <a:r>
              <a:rPr lang="hu-HU" sz="2400" dirty="0"/>
              <a:t>Semmi felmutathatót nem sikerült elérni… (10000 játé után a </a:t>
            </a:r>
            <a:r>
              <a:rPr lang="hu-HU" sz="2400" dirty="0" err="1"/>
              <a:t>max</a:t>
            </a:r>
            <a:r>
              <a:rPr lang="hu-HU" sz="2400" dirty="0"/>
              <a:t>.: 3 pont)</a:t>
            </a:r>
          </a:p>
          <a:p>
            <a:pPr marL="0" indent="0">
              <a:buNone/>
            </a:pP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333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A0F4E-4564-4214-9AF2-FC8FD9FA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Betanított háló másik verzión futtatva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7084F-3195-4211-994D-B2A6AA62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Érdekességből próbálkoztunk betanított hálók más verziókon való futtatásával is</a:t>
            </a:r>
          </a:p>
          <a:p>
            <a:r>
              <a:rPr lang="hu-HU" sz="2400" dirty="0"/>
              <a:t>Az eredeti állapottal és eredeti játék verzióval betanított hálót fal nélküli verzión futtatva (és ugyanezt visszafelé)</a:t>
            </a:r>
          </a:p>
          <a:p>
            <a:r>
              <a:rPr lang="hu-HU" sz="2400" dirty="0"/>
              <a:t>Úgy, hogy közben folytatjuk a háló tanítását</a:t>
            </a:r>
          </a:p>
          <a:p>
            <a:r>
              <a:rPr lang="hu-HU" sz="2400" dirty="0"/>
              <a:t>Konklúziók: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112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03B03-581A-441E-86C3-2E29C64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Záró gondolatok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F59EA-092A-45E6-BC5C-CC875CDC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A projektet sikeresnek véljük, ugyanis sikerült megismerkednünk egy olyan ágával a gépi tanulásnak, amellyel eddig egyetemi órák keretei közt nem gyakran találkoztunk</a:t>
            </a:r>
          </a:p>
          <a:p>
            <a:r>
              <a:rPr lang="hu-HU" sz="2400" dirty="0"/>
              <a:t>A feladatot azonban nem tekintjük teljesen elvégzettnek, ugyanis számos dolgon lehetne még javítani a teljesítményt (pl.: nem csak DQN, és CNN javítása), azonban a feladat nehézsége és az idő szűke miatt eddig tudtunk jutni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9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914DD-636C-43A0-BBC7-5033B5DF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pic>
        <p:nvPicPr>
          <p:cNvPr id="1026" name="Picture 2" descr="Happy little snake laptop skin - TenStickers">
            <a:extLst>
              <a:ext uri="{FF2B5EF4-FFF2-40B4-BE49-F238E27FC236}">
                <a16:creationId xmlns:a16="http://schemas.microsoft.com/office/drawing/2014/main" id="{8179111C-D0CE-4F09-8FB4-D335D854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912" y="4916902"/>
            <a:ext cx="1856175" cy="19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9CEA5-9142-4F64-8FFC-AAF8FCD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pont ez?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CED6B0-A806-448D-BD58-3FA7BFE6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Még nem alkalmaztuk sem a </a:t>
            </a:r>
            <a:r>
              <a:rPr lang="hu-HU" sz="2400" dirty="0" err="1"/>
              <a:t>BSc</a:t>
            </a:r>
            <a:r>
              <a:rPr lang="hu-HU" sz="2400" dirty="0"/>
              <a:t> alatt sem </a:t>
            </a:r>
            <a:r>
              <a:rPr lang="hu-HU" sz="2400" dirty="0" err="1"/>
              <a:t>MSc</a:t>
            </a:r>
            <a:r>
              <a:rPr lang="hu-HU" sz="2400" dirty="0"/>
              <a:t> alatt a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</a:t>
            </a:r>
            <a:r>
              <a:rPr lang="hu-HU" sz="2400" dirty="0"/>
              <a:t> módszert </a:t>
            </a:r>
          </a:p>
          <a:p>
            <a:r>
              <a:rPr lang="hu-HU" sz="2400" dirty="0"/>
              <a:t>Egyre elterjedtebb gépi tanuló algoritmus</a:t>
            </a:r>
          </a:p>
          <a:p>
            <a:r>
              <a:rPr lang="hu-HU" sz="2400" dirty="0" err="1"/>
              <a:t>Snake</a:t>
            </a:r>
            <a:r>
              <a:rPr lang="hu-HU" sz="2400" dirty="0"/>
              <a:t> egy közismert, viszonylag egyszerű környezettel rendelkező játék </a:t>
            </a:r>
            <a:r>
              <a:rPr lang="hu-HU" sz="2400" dirty="0">
                <a:sym typeface="Wingdings" panose="05000000000000000000" pitchFamily="2" charset="2"/>
              </a:rPr>
              <a:t> könnyen implementálható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5331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CA754-6718-4359-AA8D-D442A68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9"/>
            <a:ext cx="10515600" cy="1325563"/>
          </a:xfrm>
        </p:spPr>
        <p:txBody>
          <a:bodyPr/>
          <a:lstStyle/>
          <a:p>
            <a:r>
              <a:rPr lang="hu-HU" dirty="0"/>
              <a:t>Hogyan is zajlik a </a:t>
            </a:r>
            <a:r>
              <a:rPr lang="hu-HU" dirty="0" err="1"/>
              <a:t>Snake</a:t>
            </a:r>
            <a:r>
              <a:rPr lang="hu-HU" dirty="0"/>
              <a:t>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20BA2F-AD87-4414-B7CA-9CE29428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53"/>
            <a:ext cx="10515600" cy="2118302"/>
          </a:xfrm>
        </p:spPr>
        <p:txBody>
          <a:bodyPr>
            <a:normAutofit/>
          </a:bodyPr>
          <a:lstStyle/>
          <a:p>
            <a:r>
              <a:rPr lang="hu-HU" sz="2400" dirty="0"/>
              <a:t>Elsőnek csináltunk egy felhasználó által irányítható verziót is, mielőtt alkalmaztuk volna a környezetre az </a:t>
            </a:r>
            <a:r>
              <a:rPr lang="hu-HU" sz="2400" dirty="0" err="1"/>
              <a:t>reinforcement</a:t>
            </a:r>
            <a:r>
              <a:rPr lang="hu-HU" sz="2400" dirty="0"/>
              <a:t> </a:t>
            </a:r>
            <a:r>
              <a:rPr lang="hu-HU" sz="2400" dirty="0" err="1"/>
              <a:t>learninget</a:t>
            </a:r>
            <a:endParaRPr lang="hu-HU" sz="2400" dirty="0"/>
          </a:p>
          <a:p>
            <a:r>
              <a:rPr lang="hu-HU" sz="2400" dirty="0"/>
              <a:t>Amiket kipróbáltunk: alap verzió, két ételes verzió és fal nélküli verzió</a:t>
            </a:r>
          </a:p>
          <a:p>
            <a:r>
              <a:rPr lang="hu-HU" sz="2400" dirty="0"/>
              <a:t>Verziók megírásában rejlő nehézségek</a:t>
            </a:r>
          </a:p>
        </p:txBody>
      </p:sp>
    </p:spTree>
    <p:extLst>
      <p:ext uri="{BB962C8B-B14F-4D97-AF65-F5344CB8AC3E}">
        <p14:creationId xmlns:p14="http://schemas.microsoft.com/office/powerpoint/2010/main" val="279119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00"/>
    </mc:Choice>
    <mc:Fallback xmlns="">
      <p:transition spd="slow" advTm="23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41445-C64B-4707-84E9-E4E525E4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19A174-CD1A-4DAD-B81F-CECD06B3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sz="2400" dirty="0"/>
              <a:t>Nincs adathalmaz </a:t>
            </a:r>
            <a:r>
              <a:rPr lang="hu-HU" sz="2400" dirty="0">
                <a:sym typeface="Wingdings" panose="05000000000000000000" pitchFamily="2" charset="2"/>
              </a:rPr>
              <a:t> mi generáljuk</a:t>
            </a:r>
          </a:p>
          <a:p>
            <a:r>
              <a:rPr lang="hu-HU" sz="2400" dirty="0">
                <a:sym typeface="Wingdings" panose="05000000000000000000" pitchFamily="2" charset="2"/>
              </a:rPr>
              <a:t>Random felfedezés, mielőtt az ágens hozná a döntéseket</a:t>
            </a:r>
          </a:p>
          <a:p>
            <a:r>
              <a:rPr lang="hu-HU" sz="2400" dirty="0" err="1">
                <a:sym typeface="Wingdings" panose="05000000000000000000" pitchFamily="2" charset="2"/>
              </a:rPr>
              <a:t>Markov</a:t>
            </a:r>
            <a:r>
              <a:rPr lang="hu-HU" sz="2400" dirty="0">
                <a:sym typeface="Wingdings" panose="05000000000000000000" pitchFamily="2" charset="2"/>
              </a:rPr>
              <a:t>-tulajdonság</a:t>
            </a:r>
          </a:p>
          <a:p>
            <a:r>
              <a:rPr lang="hu-HU" sz="2400" dirty="0">
                <a:sym typeface="Wingdings" panose="05000000000000000000" pitchFamily="2" charset="2"/>
              </a:rPr>
              <a:t>Jutalmazás segítségével tanítjuk az ágenst</a:t>
            </a:r>
          </a:p>
          <a:p>
            <a:r>
              <a:rPr lang="hu-HU" sz="2400" dirty="0">
                <a:sym typeface="Wingdings" panose="05000000000000000000" pitchFamily="2" charset="2"/>
              </a:rPr>
              <a:t>Általunk használt jutalmazások 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C05A99-AECE-4FFC-990E-F6BF745F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0"/>
            <a:ext cx="5334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0"/>
    </mc:Choice>
    <mc:Fallback xmlns="">
      <p:transition spd="slow" advTm="128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31126-98C9-45CB-924D-B5DC35E1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Q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895C0D-65DF-4834-A170-7035B85D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Jani ezt megírod?</a:t>
            </a:r>
          </a:p>
        </p:txBody>
      </p:sp>
    </p:spTree>
    <p:extLst>
      <p:ext uri="{BB962C8B-B14F-4D97-AF65-F5344CB8AC3E}">
        <p14:creationId xmlns:p14="http://schemas.microsoft.com/office/powerpoint/2010/main" val="11374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A438D-AC5F-49C8-AB01-91C7EC6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Különböző állapotok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51ACF-8945-4B33-843B-6205767D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7393"/>
          </a:xfrm>
        </p:spPr>
        <p:txBody>
          <a:bodyPr/>
          <a:lstStyle/>
          <a:p>
            <a:r>
              <a:rPr lang="hu-HU" sz="2400" dirty="0"/>
              <a:t>Mivel a kígyó nem tudott egy bizonyos eredménynél tovább jutni a játékban felmerült bennünk a kérdés, hogy segítené-e ha máshogy definiálnánk a játék egyes állapotait</a:t>
            </a:r>
          </a:p>
          <a:p>
            <a:r>
              <a:rPr lang="hu-HU" sz="2400" dirty="0"/>
              <a:t>Több különböző fajtát írtunk neki, ezekből a legeredményesebbeket mutatjuk be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194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843A6B-DA03-4C59-B387-02A5FCE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73" y="182125"/>
            <a:ext cx="11353800" cy="11105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Eredeti verzió eredményei különböző állapotokkal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99357DA-6B14-4D5B-9D58-704A29C4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" y="1999727"/>
            <a:ext cx="3058699" cy="205697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91C7281-2260-4DF7-9728-0A677534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37" y="1999727"/>
            <a:ext cx="3104869" cy="205697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9076CC-6B73-4AC7-B536-5145D631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874" y="1999727"/>
            <a:ext cx="3189110" cy="2056976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82B6C46-6A2A-423D-882A-FD3647E3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9" y="4618899"/>
            <a:ext cx="3304378" cy="2056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6661A1-F600-4FF9-A781-8A45C7E597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8" y="4618899"/>
            <a:ext cx="3385969" cy="205697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830AF51-ED23-45E6-8973-47D84DE0B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82" y="4586567"/>
            <a:ext cx="3385969" cy="2056976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0AC21C8-3324-4BD5-B2EE-E21445159486}"/>
              </a:ext>
            </a:extLst>
          </p:cNvPr>
          <p:cNvSpPr txBox="1"/>
          <p:nvPr/>
        </p:nvSpPr>
        <p:spPr>
          <a:xfrm>
            <a:off x="8391445" y="4331732"/>
            <a:ext cx="338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A62EAB3-FD77-4175-A4BD-3E1F987B9298}"/>
              </a:ext>
            </a:extLst>
          </p:cNvPr>
          <p:cNvSpPr txBox="1"/>
          <p:nvPr/>
        </p:nvSpPr>
        <p:spPr>
          <a:xfrm>
            <a:off x="8622858" y="1630395"/>
            <a:ext cx="2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Körben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E202F65-5E8D-4BF9-B457-A2B150B91042}"/>
              </a:ext>
            </a:extLst>
          </p:cNvPr>
          <p:cNvSpPr txBox="1"/>
          <p:nvPr/>
        </p:nvSpPr>
        <p:spPr>
          <a:xfrm>
            <a:off x="4839855" y="1629165"/>
            <a:ext cx="267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Full</a:t>
            </a:r>
            <a:r>
              <a:rPr lang="hu-HU" dirty="0"/>
              <a:t> map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775F2-45FD-467C-B207-DCA15CFA54AC}"/>
              </a:ext>
            </a:extLst>
          </p:cNvPr>
          <p:cNvSpPr txBox="1"/>
          <p:nvPr/>
        </p:nvSpPr>
        <p:spPr>
          <a:xfrm>
            <a:off x="4731784" y="4331732"/>
            <a:ext cx="273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direction</a:t>
            </a:r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853B121-A4C0-4F62-8798-1CF571594DBF}"/>
              </a:ext>
            </a:extLst>
          </p:cNvPr>
          <p:cNvSpPr txBox="1"/>
          <p:nvPr/>
        </p:nvSpPr>
        <p:spPr>
          <a:xfrm>
            <a:off x="968034" y="1725597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A0734AB9-868E-484E-BD43-C5689B137D5E}"/>
              </a:ext>
            </a:extLst>
          </p:cNvPr>
          <p:cNvSpPr txBox="1"/>
          <p:nvPr/>
        </p:nvSpPr>
        <p:spPr>
          <a:xfrm>
            <a:off x="656966" y="4330833"/>
            <a:ext cx="287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7099E31A-1110-4025-A716-FCB47870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31" y="1998497"/>
            <a:ext cx="3104869" cy="2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770EDE-73AE-49DC-8661-E1E45D9C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hu-HU" sz="4000" dirty="0"/>
              <a:t>Fal nélküli</a:t>
            </a:r>
            <a:r>
              <a:rPr lang="en-US" sz="4000" dirty="0"/>
              <a:t> </a:t>
            </a:r>
            <a:r>
              <a:rPr lang="en-US" sz="4000" dirty="0" err="1"/>
              <a:t>verzió</a:t>
            </a:r>
            <a:r>
              <a:rPr lang="en-US" sz="4000" dirty="0"/>
              <a:t> </a:t>
            </a:r>
            <a:r>
              <a:rPr lang="en-US" sz="4000" dirty="0" err="1"/>
              <a:t>eredménye</a:t>
            </a:r>
            <a:r>
              <a:rPr lang="en-US" sz="4000" dirty="0"/>
              <a:t> </a:t>
            </a:r>
            <a:r>
              <a:rPr lang="en-US" sz="4000" dirty="0" err="1"/>
              <a:t>különböző</a:t>
            </a:r>
            <a:r>
              <a:rPr lang="en-US" sz="4000" dirty="0"/>
              <a:t> </a:t>
            </a:r>
            <a:r>
              <a:rPr lang="en-US" sz="4000" dirty="0" err="1"/>
              <a:t>állapotokra</a:t>
            </a:r>
            <a:endParaRPr lang="en-US" sz="4000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7A9B55F5-C5A4-4152-AF98-EEA46328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9" y="3342406"/>
            <a:ext cx="3797536" cy="2401942"/>
          </a:xfrm>
          <a:prstGeom prst="rect">
            <a:avLst/>
          </a:prstGeom>
        </p:spPr>
      </p:pic>
      <p:pic>
        <p:nvPicPr>
          <p:cNvPr id="20" name="Tartalom helye 19">
            <a:extLst>
              <a:ext uri="{FF2B5EF4-FFF2-40B4-BE49-F238E27FC236}">
                <a16:creationId xmlns:a16="http://schemas.microsoft.com/office/drawing/2014/main" id="{D7336080-37A1-48A0-99C3-0CEABC36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6" y="3361394"/>
            <a:ext cx="3797536" cy="2363966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3873B1B7-3040-42C7-847F-46B3ABA1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73" y="3446839"/>
            <a:ext cx="3797536" cy="2193076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B1732B3E-1272-42EF-8FF5-9A2C45810A01}"/>
              </a:ext>
            </a:extLst>
          </p:cNvPr>
          <p:cNvSpPr txBox="1"/>
          <p:nvPr/>
        </p:nvSpPr>
        <p:spPr>
          <a:xfrm>
            <a:off x="573485" y="3019240"/>
            <a:ext cx="303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Danger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line modell</a:t>
            </a:r>
          </a:p>
          <a:p>
            <a:pPr algn="ctr"/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A1104A1-F1ED-492F-87CC-0633BF88C481}"/>
              </a:ext>
            </a:extLst>
          </p:cNvPr>
          <p:cNvSpPr txBox="1"/>
          <p:nvPr/>
        </p:nvSpPr>
        <p:spPr>
          <a:xfrm>
            <a:off x="8570554" y="3019649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Eredeti modell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93237E1-8111-4C34-81FD-D84D519FE14B}"/>
              </a:ext>
            </a:extLst>
          </p:cNvPr>
          <p:cNvSpPr txBox="1"/>
          <p:nvPr/>
        </p:nvSpPr>
        <p:spPr>
          <a:xfrm>
            <a:off x="4448119" y="3019649"/>
            <a:ext cx="328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Rectangle</a:t>
            </a:r>
            <a:r>
              <a:rPr lang="hu-HU" dirty="0"/>
              <a:t> </a:t>
            </a:r>
            <a:r>
              <a:rPr lang="hu-HU" dirty="0" err="1"/>
              <a:t>neighborhood</a:t>
            </a:r>
            <a:r>
              <a:rPr lang="hu-HU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286281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215B27-1338-46AB-9D19-6D70509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ételes verzió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22B604-8323-4731-BA4D-13CF169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Mivel ennek az állapotában külön meg kell adni mindkét ételtől való távolságát nehezebb lett volna módosítani</a:t>
            </a:r>
          </a:p>
          <a:p>
            <a:r>
              <a:rPr lang="hu-HU" sz="2400" dirty="0"/>
              <a:t>Pontszám szempontjából sem volt jelentős eltérés az eredeti verzióhoz képest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357BD0-3745-4622-B6DD-92824559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39" y="3127241"/>
            <a:ext cx="5852172" cy="37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519</Words>
  <Application>Microsoft Office PowerPoint</Application>
  <PresentationFormat>Szélesvásznú</PresentationFormat>
  <Paragraphs>57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Snake játék tanítása reinforcement learning használatával</vt:lpstr>
      <vt:lpstr>Miért pont ez?</vt:lpstr>
      <vt:lpstr>Hogyan is zajlik a Snake játék</vt:lpstr>
      <vt:lpstr>Reinforcement learning </vt:lpstr>
      <vt:lpstr>Deep Q</vt:lpstr>
      <vt:lpstr>Különböző állapotok</vt:lpstr>
      <vt:lpstr>Eredeti verzió eredményei különböző állapotokkal</vt:lpstr>
      <vt:lpstr>Fal nélküli verzió eredménye különböző állapotokra</vt:lpstr>
      <vt:lpstr>2 ételes verzió</vt:lpstr>
      <vt:lpstr>Reward értékek változtatása</vt:lpstr>
      <vt:lpstr>Konvolúciós háló</vt:lpstr>
      <vt:lpstr>Betanított háló másik verzión futtatva</vt:lpstr>
      <vt:lpstr>Záró gondolatok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játék tanítása reinforcement learning használatával</dc:title>
  <dc:creator>mátyás kun</dc:creator>
  <cp:lastModifiedBy>mátyás kun</cp:lastModifiedBy>
  <cp:revision>7</cp:revision>
  <dcterms:created xsi:type="dcterms:W3CDTF">2021-12-14T10:02:11Z</dcterms:created>
  <dcterms:modified xsi:type="dcterms:W3CDTF">2021-12-14T19:58:57Z</dcterms:modified>
</cp:coreProperties>
</file>