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FAA58B-B5B6-465E-AF56-9D00C6671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920BCDD-AB8F-4755-B603-FF2595DDC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F8F5A60-1D67-4C8B-8D69-710D985E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D59C142-4B73-4110-89CA-28E83403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95F7E60-BE8E-445A-A5A4-095F4D99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130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E51AB5-B313-40DB-B78F-B12055F4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392BFF5-A174-461D-8011-14A1A77E8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173DC7A-0A56-4F8B-987B-04E8691D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264E25D-63F5-4F77-BB10-F4147A41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2659C2-C378-4263-8E29-0E7A22C6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666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3EDFDDE-EB96-49D7-91BD-86B7279E6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9F6EF31-F5A5-4857-8CD4-BFD165295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68CD9D6-2A46-45A1-8259-BD95E82B6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000E915-473F-4B31-9DCE-3B398DD6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4EA3C29-EAB8-4876-91E6-E07D36E0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281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41ADEC-DC06-47AB-AC1C-5962DD58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BCCB7E-5B0F-4567-82BF-093A72F54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7105AC2-E7CE-4FED-BD3E-3BFD5BDE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18AC7D2-DE3F-49DF-AFE4-9A358B39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5358031-EA63-4CF0-8A71-06C235FC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476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330314-08F9-4006-9117-0272318AC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C983966-26AA-4EBC-BFEC-D918E56E8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8A9AF5D-2BFD-4D77-8B5A-04027F925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3659210-45B8-4991-9D73-8D2473DC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447B58B-26F2-4691-B721-BF1F20F5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705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E54B51-7B22-43BA-81F8-B26733B7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EC4C12-CCE5-41E1-B32E-C9E4DD1A9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1896816-E9CF-476B-B588-7ECB10F43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33CE63A-D946-4CED-8073-860F435D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02E42EA-6303-4425-8EE3-03F29B19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D62B3DF-FC8E-4DEB-AB8B-40B68F3F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25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23598C-D684-4E61-988E-0E4D6DB71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D5091D0-50B5-48CC-9506-028F7DEF0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282706F-A520-43E9-8FFB-4A1669797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AA81A69-059C-4C55-B6A5-42BF816F6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92114CD-7E6F-4AE7-82E5-B805DE103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E487787-9950-4141-9E18-9A6412A0E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4EE2014-4EF7-4460-940C-200A4C163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26CD883-A83E-4E9D-BBB6-76E2B612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519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53483C-E85D-46D7-9ED6-4F9B52D99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914C398-E565-4C27-ABE2-6E91EA40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7363644-FE1E-4D2F-BC05-AF958A15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1E19F18-8141-4EBD-A3C5-21E90F26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772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A1F7C6E-BB4C-4A10-B74A-11A732B7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993B37F-EF4D-4963-BB14-90CD6773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37719F2-EE15-4012-A8DD-A89A687C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871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E30C96-F8D5-4381-9891-BD609C18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41ADC9-0DDD-46F9-B194-1C8626C9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085F2A4-6D41-4752-8F90-EDC4CA227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530F05A-EED5-4285-9032-36D733AF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4B56516-D56A-4337-AD74-E3776AA7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A88FF6D-8476-4492-9084-DDA1DF5F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916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1B250E-3AA8-4390-8123-4B4E63A9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797B82F-46B9-4A7F-85EA-5D4F07A84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3C4F54D-87AC-41B8-82CF-2985A8BEE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818AAA3-5168-432A-B7B6-5C760CB2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6A86383-B035-4021-BAC7-AD30E838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BA0BD82-14DC-4943-A5DB-DF4E5B29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809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A912E8C-C8F1-4E07-8749-1A2BE80E0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3D468B4-775E-438D-9EA4-D2B2F691A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ECEDBF-DF27-47D3-9C29-EE88C2A40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03299A0-0756-417F-84E8-B8B3BF680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1C9EC1C-8FDE-4D3E-822E-CC240E3A6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721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0C1726-D830-4471-A95A-B6DDC76A3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3950" y="406400"/>
            <a:ext cx="9944100" cy="2387600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Snake</a:t>
            </a:r>
            <a:r>
              <a:rPr lang="hu-HU" dirty="0"/>
              <a:t> játék tanítása </a:t>
            </a:r>
            <a:r>
              <a:rPr lang="hu-HU" dirty="0" err="1"/>
              <a:t>reinforcement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használatával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B1AECAA-DDAD-4BEE-B088-F52599C903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Karl János, Kun Mátyás</a:t>
            </a:r>
          </a:p>
        </p:txBody>
      </p:sp>
    </p:spTree>
    <p:extLst>
      <p:ext uri="{BB962C8B-B14F-4D97-AF65-F5344CB8AC3E}">
        <p14:creationId xmlns:p14="http://schemas.microsoft.com/office/powerpoint/2010/main" val="2865246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Office PowerPoint</Application>
  <PresentationFormat>Szélesvásznú</PresentationFormat>
  <Paragraphs>2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Snake játék tanítása reinforcement learning használatával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játék tanítása reinforcement learning használatával</dc:title>
  <dc:creator>mátyás kun</dc:creator>
  <cp:lastModifiedBy>mátyás kun</cp:lastModifiedBy>
  <cp:revision>1</cp:revision>
  <dcterms:created xsi:type="dcterms:W3CDTF">2021-12-14T10:02:11Z</dcterms:created>
  <dcterms:modified xsi:type="dcterms:W3CDTF">2021-12-14T10:04:27Z</dcterms:modified>
</cp:coreProperties>
</file>